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12"/>
  </p:notesMasterIdLst>
  <p:sldIdLst>
    <p:sldId id="271" r:id="rId5"/>
    <p:sldId id="313" r:id="rId6"/>
    <p:sldId id="315" r:id="rId7"/>
    <p:sldId id="314" r:id="rId8"/>
    <p:sldId id="317" r:id="rId9"/>
    <p:sldId id="316" r:id="rId10"/>
    <p:sldId id="303" r:id="rId11"/>
  </p:sldIdLst>
  <p:sldSz cx="9144000" cy="6858000" type="screen4x3"/>
  <p:notesSz cx="6797675" cy="9926638"/>
  <p:embeddedFontLst>
    <p:embeddedFont>
      <p:font typeface="Nationalbank" panose="020B0503040000020004" pitchFamily="34" charset="0"/>
      <p:regular r:id="rId13"/>
      <p:bold r:id="rId14"/>
      <p:italic r:id="rId15"/>
      <p:boldItalic r:id="rId16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4668" autoAdjust="0"/>
  </p:normalViewPr>
  <p:slideViewPr>
    <p:cSldViewPr snapToObjects="1" showGuides="1">
      <p:cViewPr>
        <p:scale>
          <a:sx n="110" d="100"/>
          <a:sy n="110" d="100"/>
        </p:scale>
        <p:origin x="-514" y="490"/>
      </p:cViewPr>
      <p:guideLst>
        <p:guide orient="horz" pos="185"/>
        <p:guide orient="horz" pos="698"/>
        <p:guide orient="horz" pos="853"/>
        <p:guide orient="horz" pos="3779"/>
        <p:guide pos="268"/>
        <p:guide pos="5511"/>
        <p:guide pos="1950"/>
        <p:guide pos="2041"/>
        <p:guide pos="3719"/>
        <p:guide pos="3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4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ationalbank" panose="020B05030400000200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ationalbank" panose="020B0503040000020004" pitchFamily="34" charset="0"/>
              </a:defRPr>
            </a:lvl1pPr>
          </a:lstStyle>
          <a:p>
            <a:fld id="{4B1A0FD2-8FB0-4CFA-BDDE-512EAD5FF794}" type="datetimeFigureOut">
              <a:rPr lang="da-DK" smtClean="0"/>
              <a:pPr/>
              <a:t>29-08-2017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ationalbank" panose="020B05030400000200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ationalbank" panose="020B0503040000020004" pitchFamily="34" charset="0"/>
              </a:defRPr>
            </a:lvl1pPr>
          </a:lstStyle>
          <a:p>
            <a:fld id="{DCDDD98C-28D9-4335-8B56-BF781F27919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2972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ationalbank" panose="020B05030400000200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ationalbank" panose="020B05030400000200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ationalbank" panose="020B05030400000200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ationalbank" panose="020B05030400000200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ationalbank" panose="020B05030400000200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bille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246398"/>
            <a:ext cx="9144000" cy="3755939"/>
          </a:xfrm>
        </p:spPr>
        <p:txBody>
          <a:bodyPr tIns="432000" rIns="0" anchor="ctr" anchorCtr="0"/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da-DK" dirty="0" smtClean="0"/>
              <a:t>Klik på ikon for at indsætte billede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24800" y="1353600"/>
            <a:ext cx="8294400" cy="921600"/>
          </a:xfrm>
        </p:spPr>
        <p:txBody>
          <a:bodyPr anchor="t" anchorCtr="0"/>
          <a:lstStyle>
            <a:lvl1pPr>
              <a:defRPr cap="all" baseline="0"/>
            </a:lvl1pPr>
          </a:lstStyle>
          <a:p>
            <a:r>
              <a:rPr lang="da-DK" dirty="0" smtClean="0"/>
              <a:t>Klik for at indsætte overskrift i en eller to linjer</a:t>
            </a:r>
            <a:endParaRPr lang="da-DK" dirty="0"/>
          </a:p>
        </p:txBody>
      </p:sp>
      <p:sp>
        <p:nvSpPr>
          <p:cNvPr id="17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246400"/>
            <a:ext cx="9144000" cy="324000"/>
          </a:xfrm>
          <a:blipFill>
            <a:blip r:embed="rId2"/>
            <a:stretch>
              <a:fillRect/>
            </a:stretch>
          </a:blipFill>
        </p:spPr>
        <p:txBody>
          <a:bodyPr lIns="424800" tIns="72000" rIns="1080000"/>
          <a:lstStyle>
            <a:lvl1pPr>
              <a:defRPr lang="da-DK" sz="1200" b="1" baseline="0" dirty="0" smtClean="0">
                <a:solidFill>
                  <a:schemeClr val="bg1"/>
                </a:solidFill>
                <a:latin typeface="Nationalbank" panose="020B0503040000020004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da-DK" dirty="0" smtClean="0"/>
              <a:t>Klik for at indsætte overskrift i en linje</a:t>
            </a:r>
          </a:p>
        </p:txBody>
      </p:sp>
      <p:sp>
        <p:nvSpPr>
          <p:cNvPr id="14" name="Text Box 8"/>
          <p:cNvSpPr txBox="1">
            <a:spLocks noChangeArrowheads="1"/>
          </p:cNvSpPr>
          <p:nvPr userDrawn="1"/>
        </p:nvSpPr>
        <p:spPr bwMode="auto">
          <a:xfrm>
            <a:off x="423863" y="284163"/>
            <a:ext cx="82946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l">
              <a:lnSpc>
                <a:spcPts val="3000"/>
              </a:lnSpc>
            </a:pPr>
            <a:r>
              <a:rPr lang="da-DK" sz="3000" dirty="0" smtClean="0">
                <a:latin typeface="Nationalbank" panose="020B0503040000020004" pitchFamily="2" charset="0"/>
              </a:rPr>
              <a:t>DANMARKS</a:t>
            </a:r>
            <a:br>
              <a:rPr lang="da-DK" sz="3000" dirty="0" smtClean="0">
                <a:latin typeface="Nationalbank" panose="020B0503040000020004" pitchFamily="2" charset="0"/>
              </a:rPr>
            </a:br>
            <a:r>
              <a:rPr lang="da-DK" sz="3000" dirty="0" smtClean="0">
                <a:latin typeface="Nationalbank" panose="020B0503040000020004" pitchFamily="2" charset="0"/>
              </a:rPr>
              <a:t>NATIONALBANK</a:t>
            </a:r>
            <a:endParaRPr lang="da-DK" sz="3000" dirty="0">
              <a:latin typeface="Nationalbank" panose="020B0503040000020004" pitchFamily="2" charset="0"/>
            </a:endParaRPr>
          </a:p>
        </p:txBody>
      </p:sp>
      <p:sp>
        <p:nvSpPr>
          <p:cNvPr id="22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6706800" y="7850328"/>
            <a:ext cx="2012400" cy="158400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752DA9-8A1D-4AEB-ABC6-6AB9042D7DEE}" type="datetime2">
              <a:rPr lang="da-DK" smtClean="0"/>
              <a:t>29. august 2017</a:t>
            </a:fld>
            <a:endParaRPr lang="da-DK" dirty="0"/>
          </a:p>
        </p:txBody>
      </p:sp>
      <p:sp>
        <p:nvSpPr>
          <p:cNvPr id="23" name="Pladsholder til sidefod 3" hidden="1"/>
          <p:cNvSpPr>
            <a:spLocks noGrp="1"/>
          </p:cNvSpPr>
          <p:nvPr>
            <p:ph type="ftr" sz="quarter" idx="11"/>
          </p:nvPr>
        </p:nvSpPr>
        <p:spPr>
          <a:xfrm>
            <a:off x="7626325" y="7434064"/>
            <a:ext cx="1095400" cy="315416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24" name="Pladsholder til diasnummer 4" hidden="1"/>
          <p:cNvSpPr>
            <a:spLocks noGrp="1"/>
          </p:cNvSpPr>
          <p:nvPr>
            <p:ph type="sldNum" sz="quarter" idx="12"/>
          </p:nvPr>
        </p:nvSpPr>
        <p:spPr>
          <a:xfrm>
            <a:off x="6706800" y="8001528"/>
            <a:ext cx="2012400" cy="180000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ekstboks 1"/>
          <p:cNvSpPr txBox="1"/>
          <p:nvPr userDrawn="1"/>
        </p:nvSpPr>
        <p:spPr>
          <a:xfrm>
            <a:off x="9252520" y="0"/>
            <a:ext cx="1836000" cy="13681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900" b="1" dirty="0" smtClean="0">
                <a:solidFill>
                  <a:schemeClr val="bg1">
                    <a:lumMod val="50000"/>
                  </a:schemeClr>
                </a:solidFill>
              </a:rPr>
              <a:t>Gitter- og hjælpelinjer</a:t>
            </a:r>
          </a:p>
          <a:p>
            <a:pPr algn="l"/>
            <a:r>
              <a:rPr lang="da-DK" sz="900" dirty="0" smtClean="0">
                <a:solidFill>
                  <a:schemeClr val="bg1">
                    <a:lumMod val="50000"/>
                  </a:schemeClr>
                </a:solidFill>
              </a:rPr>
              <a:t>For at se gitter- og hjælpelinjer</a:t>
            </a:r>
          </a:p>
          <a:p>
            <a:pPr algn="l"/>
            <a:r>
              <a:rPr lang="da-DK" sz="900" b="1" dirty="0" smtClean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da-DK" sz="900" dirty="0" smtClean="0">
                <a:solidFill>
                  <a:schemeClr val="bg1">
                    <a:lumMod val="50000"/>
                  </a:schemeClr>
                </a:solidFill>
              </a:rPr>
              <a:t>Klik på </a:t>
            </a:r>
            <a:r>
              <a:rPr lang="da-DK" sz="900" b="1" dirty="0" smtClean="0">
                <a:solidFill>
                  <a:schemeClr val="bg1">
                    <a:lumMod val="50000"/>
                  </a:schemeClr>
                </a:solidFill>
              </a:rPr>
              <a:t>Vis</a:t>
            </a:r>
          </a:p>
          <a:p>
            <a:pPr algn="l"/>
            <a:r>
              <a:rPr lang="da-DK" sz="900" b="1" dirty="0" smtClean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da-DK" sz="900" dirty="0" smtClean="0">
                <a:solidFill>
                  <a:schemeClr val="bg1">
                    <a:lumMod val="50000"/>
                  </a:schemeClr>
                </a:solidFill>
              </a:rPr>
              <a:t>Vælg </a:t>
            </a:r>
            <a:r>
              <a:rPr lang="da-DK" sz="900" b="1" dirty="0" smtClean="0">
                <a:solidFill>
                  <a:schemeClr val="bg1">
                    <a:lumMod val="50000"/>
                  </a:schemeClr>
                </a:solidFill>
              </a:rPr>
              <a:t>Gitterlinjer </a:t>
            </a:r>
            <a:r>
              <a:rPr lang="da-DK" sz="900" dirty="0" smtClean="0">
                <a:solidFill>
                  <a:schemeClr val="bg1">
                    <a:lumMod val="50000"/>
                  </a:schemeClr>
                </a:solidFill>
              </a:rPr>
              <a:t>og/eller </a:t>
            </a:r>
            <a:r>
              <a:rPr lang="da-DK" sz="900" b="1" dirty="0" smtClean="0">
                <a:solidFill>
                  <a:schemeClr val="bg1">
                    <a:lumMod val="50000"/>
                  </a:schemeClr>
                </a:solidFill>
              </a:rPr>
              <a:t>Hjælpelinjer</a:t>
            </a:r>
          </a:p>
          <a:p>
            <a:pPr algn="l"/>
            <a:endParaRPr lang="da-DK" sz="9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da-DK" sz="900" b="1" dirty="0" smtClean="0">
                <a:solidFill>
                  <a:schemeClr val="bg1">
                    <a:lumMod val="50000"/>
                  </a:schemeClr>
                </a:solidFill>
              </a:rPr>
              <a:t>Tip</a:t>
            </a:r>
            <a:r>
              <a:rPr lang="da-DK" sz="900" dirty="0" smtClean="0">
                <a:solidFill>
                  <a:schemeClr val="bg1">
                    <a:lumMod val="50000"/>
                  </a:schemeClr>
                </a:solidFill>
              </a:rPr>
              <a:t>: Alt + F9 for hurtig visning af hjælpelinjer</a:t>
            </a:r>
          </a:p>
          <a:p>
            <a:pPr algn="l"/>
            <a:endParaRPr lang="da-DK" sz="900" dirty="0" err="1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kstboks 15"/>
          <p:cNvSpPr txBox="1"/>
          <p:nvPr userDrawn="1"/>
        </p:nvSpPr>
        <p:spPr>
          <a:xfrm>
            <a:off x="9252520" y="2570400"/>
            <a:ext cx="1836000" cy="4985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900" b="1" i="0" u="none" strike="noStrike" kern="1200" baseline="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Forsider:</a:t>
            </a:r>
          </a:p>
          <a:p>
            <a:pPr algn="l"/>
            <a:r>
              <a:rPr lang="da-DK" sz="900" b="0" i="0" u="none" strike="noStrike" kern="1200" baseline="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Husk at der er mulighed for at</a:t>
            </a:r>
          </a:p>
          <a:p>
            <a:pPr algn="l"/>
            <a:r>
              <a:rPr lang="da-DK" sz="900" b="0" i="0" u="none" strike="noStrike" kern="1200" baseline="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vælge mellem 6 forsideslides</a:t>
            </a:r>
            <a:endParaRPr lang="da-DK" sz="900" noProof="1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3" name="Gruppe 2"/>
          <p:cNvGrpSpPr/>
          <p:nvPr userDrawn="1"/>
        </p:nvGrpSpPr>
        <p:grpSpPr>
          <a:xfrm>
            <a:off x="9252000" y="3823878"/>
            <a:ext cx="2232520" cy="3034122"/>
            <a:chOff x="9252000" y="3823878"/>
            <a:chExt cx="2232520" cy="3034122"/>
          </a:xfrm>
        </p:grpSpPr>
        <p:sp>
          <p:nvSpPr>
            <p:cNvPr id="19" name="Tekstboks 18"/>
            <p:cNvSpPr txBox="1"/>
            <p:nvPr userDrawn="1"/>
          </p:nvSpPr>
          <p:spPr>
            <a:xfrm>
              <a:off x="9252520" y="3823878"/>
              <a:ext cx="2232000" cy="1440160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l"/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Valgfrit:</a:t>
              </a:r>
              <a:b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</a:br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Indsætte Sidehoved og sidefod</a:t>
              </a:r>
            </a:p>
            <a:p>
              <a:pPr algn="l"/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1. </a:t>
              </a:r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Vælg</a:t>
              </a:r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 Indsæt </a:t>
              </a:r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i topmenuen </a:t>
              </a:r>
            </a:p>
            <a:p>
              <a:pPr algn="l"/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2. </a:t>
              </a:r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Vælg</a:t>
              </a:r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 Sidehoved og Sidefod</a:t>
              </a:r>
            </a:p>
            <a:p>
              <a:pPr algn="l"/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3. </a:t>
              </a:r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Tjek om der er sat hak i </a:t>
              </a:r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Dato og klokkeslæt - Opdater automatisk </a:t>
              </a:r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og i  </a:t>
              </a:r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Diasnummer</a:t>
              </a:r>
            </a:p>
            <a:p>
              <a:pPr algn="l"/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4. </a:t>
              </a:r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Indsæt ønsket indhold i </a:t>
              </a:r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Sidefod</a:t>
              </a:r>
            </a:p>
            <a:p>
              <a:pPr algn="l"/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7. </a:t>
              </a:r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Vælg</a:t>
              </a:r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 Anvend </a:t>
              </a:r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på alle eller </a:t>
              </a:r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Anvend</a:t>
              </a:r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 hvis det kun skal være på et enkelt slide</a:t>
              </a: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2000" y="5329522"/>
              <a:ext cx="2211808" cy="1528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439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til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for at indsætte overskrift i en eller to linjer</a:t>
            </a:r>
            <a:endParaRPr lang="da-DK" dirty="0"/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25450" y="1354138"/>
            <a:ext cx="4071600" cy="4645025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9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643438" y="1352550"/>
            <a:ext cx="4500000" cy="5505450"/>
          </a:xfrm>
        </p:spPr>
        <p:txBody>
          <a:bodyPr tIns="432000" rIns="0" anchor="ctr" anchorCtr="0"/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da-DK" dirty="0" smtClean="0"/>
              <a:t>Klik på ikon for at indsætte billede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AF65-B729-43E8-BC27-714843E3E1F1}" type="datetime2">
              <a:rPr lang="da-DK" smtClean="0"/>
              <a:t>29. august 2017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0" name="Gruppe 9"/>
          <p:cNvGrpSpPr/>
          <p:nvPr userDrawn="1"/>
        </p:nvGrpSpPr>
        <p:grpSpPr>
          <a:xfrm>
            <a:off x="-1620688" y="1354138"/>
            <a:ext cx="1475960" cy="2434902"/>
            <a:chOff x="-1620688" y="1354138"/>
            <a:chExt cx="1475960" cy="2434902"/>
          </a:xfrm>
        </p:grpSpPr>
        <p:sp>
          <p:nvSpPr>
            <p:cNvPr id="11" name="Tekstboks 10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 smtClean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r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2" name="Gruppe 11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Afrundet rektangel 13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 smtClean="0"/>
              </a:p>
            </p:txBody>
          </p:sp>
        </p:grpSp>
      </p:grpSp>
      <p:sp>
        <p:nvSpPr>
          <p:cNvPr id="15" name="Tekstboks 14"/>
          <p:cNvSpPr txBox="1"/>
          <p:nvPr userDrawn="1"/>
        </p:nvSpPr>
        <p:spPr>
          <a:xfrm>
            <a:off x="9252520" y="0"/>
            <a:ext cx="1944216" cy="4766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900" b="1" dirty="0" smtClean="0">
                <a:solidFill>
                  <a:schemeClr val="bg1">
                    <a:lumMod val="50000"/>
                  </a:schemeClr>
                </a:solidFill>
              </a:rPr>
              <a:t>Udskifte billeder:</a:t>
            </a:r>
          </a:p>
          <a:p>
            <a:pPr algn="l"/>
            <a:r>
              <a:rPr lang="da-DK" sz="900" b="0" dirty="0" smtClean="0">
                <a:solidFill>
                  <a:schemeClr val="bg1">
                    <a:lumMod val="50000"/>
                  </a:schemeClr>
                </a:solidFill>
              </a:rPr>
              <a:t>Der er frit valg mellem 16 billeder. Se slides med flere billeder.</a:t>
            </a:r>
          </a:p>
        </p:txBody>
      </p:sp>
      <p:grpSp>
        <p:nvGrpSpPr>
          <p:cNvPr id="16" name="Gruppe 15"/>
          <p:cNvGrpSpPr/>
          <p:nvPr userDrawn="1"/>
        </p:nvGrpSpPr>
        <p:grpSpPr>
          <a:xfrm>
            <a:off x="9252520" y="2570400"/>
            <a:ext cx="1836000" cy="2154744"/>
            <a:chOff x="9252520" y="2570400"/>
            <a:chExt cx="1836000" cy="2154744"/>
          </a:xfrm>
        </p:grpSpPr>
        <p:sp>
          <p:nvSpPr>
            <p:cNvPr id="17" name="Tekstboks 16"/>
            <p:cNvSpPr txBox="1"/>
            <p:nvPr userDrawn="1"/>
          </p:nvSpPr>
          <p:spPr>
            <a:xfrm>
              <a:off x="9252520" y="2570400"/>
              <a:ext cx="1836000" cy="18667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Indsæt billede</a:t>
              </a:r>
            </a:p>
            <a:p>
              <a:pPr algn="l"/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1. </a:t>
              </a:r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Klik på det lille billede-indsættelsesikon i midten</a:t>
              </a:r>
            </a:p>
            <a:p>
              <a:pPr algn="l"/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af pladsholderen</a:t>
              </a:r>
            </a:p>
            <a:p>
              <a:pPr algn="l"/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2. </a:t>
              </a:r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Indsæt det ønskede billede</a:t>
              </a:r>
            </a:p>
            <a:p>
              <a:pPr algn="l"/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3. </a:t>
              </a:r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Klik</a:t>
              </a:r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 Beskær </a:t>
              </a:r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for at ændre</a:t>
              </a:r>
            </a:p>
            <a:p>
              <a:pPr algn="l"/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billedets fokus/størrelse</a:t>
              </a:r>
            </a:p>
            <a:p>
              <a:pPr algn="l"/>
              <a:endParaRPr lang="da-DK" sz="900" b="1" i="0" u="none" strike="noStrike" kern="1200" baseline="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l"/>
              <a:endParaRPr lang="da-DK" sz="900" b="1" i="0" u="none" strike="noStrike" kern="1200" baseline="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l"/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4. </a:t>
              </a:r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Ønsker du at skalere billedet, så hold </a:t>
              </a:r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SHIFT</a:t>
              </a:r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-knappen nede, mens der trækkes i billedets hjørner</a:t>
              </a:r>
            </a:p>
            <a:p>
              <a:pPr algn="l"/>
              <a:endParaRPr lang="da-DK" sz="900" b="1" i="0" u="none" strike="noStrike" kern="1200" baseline="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l"/>
              <a:endParaRPr lang="da-DK" sz="900" b="1" i="0" u="none" strike="noStrike" kern="1200" baseline="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5574" y="3552224"/>
              <a:ext cx="251185" cy="23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uppe 18"/>
            <p:cNvGrpSpPr/>
            <p:nvPr userDrawn="1"/>
          </p:nvGrpSpPr>
          <p:grpSpPr>
            <a:xfrm>
              <a:off x="9258729" y="4402493"/>
              <a:ext cx="291716" cy="322651"/>
              <a:chOff x="9218790" y="4378700"/>
              <a:chExt cx="343634" cy="380074"/>
            </a:xfrm>
          </p:grpSpPr>
          <p:pic>
            <p:nvPicPr>
              <p:cNvPr id="20" name="Picture 3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44924" y="4417462"/>
                <a:ext cx="317500" cy="341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Afrundet rektangel 20"/>
              <p:cNvSpPr/>
              <p:nvPr userDrawn="1"/>
            </p:nvSpPr>
            <p:spPr>
              <a:xfrm>
                <a:off x="9218790" y="4378700"/>
                <a:ext cx="227291" cy="182221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 smtClean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8339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blad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4800" y="1354138"/>
            <a:ext cx="8294400" cy="133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for at indsætte overskrift i en, to eller tre linjer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6706800" y="7850328"/>
            <a:ext cx="2012400" cy="158400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752DA9-8A1D-4AEB-ABC6-6AB9042D7DEE}" type="datetime2">
              <a:rPr lang="da-DK" smtClean="0"/>
              <a:t>29. august 2017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 hidden="1"/>
          <p:cNvSpPr>
            <a:spLocks noGrp="1"/>
          </p:cNvSpPr>
          <p:nvPr>
            <p:ph type="sldNum" sz="quarter" idx="12"/>
          </p:nvPr>
        </p:nvSpPr>
        <p:spPr>
          <a:xfrm>
            <a:off x="6706800" y="8001528"/>
            <a:ext cx="2012400" cy="180000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Logo hvi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3" y="6044114"/>
            <a:ext cx="1522159" cy="633885"/>
          </a:xfrm>
          <a:prstGeom prst="rect">
            <a:avLst/>
          </a:prstGeom>
        </p:spPr>
      </p:pic>
      <p:grpSp>
        <p:nvGrpSpPr>
          <p:cNvPr id="9" name="Gruppe 8"/>
          <p:cNvGrpSpPr/>
          <p:nvPr userDrawn="1"/>
        </p:nvGrpSpPr>
        <p:grpSpPr>
          <a:xfrm>
            <a:off x="-1620688" y="3240000"/>
            <a:ext cx="1475960" cy="2434902"/>
            <a:chOff x="-1620688" y="1354138"/>
            <a:chExt cx="1475960" cy="2434902"/>
          </a:xfrm>
        </p:grpSpPr>
        <p:sp>
          <p:nvSpPr>
            <p:cNvPr id="10" name="Tekstboks 9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 smtClean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r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1" name="Gruppe 10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Afrundet rektangel 12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 smtClean="0"/>
              </a:p>
            </p:txBody>
          </p:sp>
        </p:grpSp>
      </p:grpSp>
      <p:sp>
        <p:nvSpPr>
          <p:cNvPr id="14" name="Tekstboks 13"/>
          <p:cNvSpPr txBox="1"/>
          <p:nvPr userDrawn="1"/>
        </p:nvSpPr>
        <p:spPr>
          <a:xfrm>
            <a:off x="-2079020" y="0"/>
            <a:ext cx="1944216" cy="6926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b="1" dirty="0" smtClean="0">
                <a:solidFill>
                  <a:schemeClr val="bg1">
                    <a:lumMod val="50000"/>
                  </a:schemeClr>
                </a:solidFill>
              </a:rPr>
              <a:t>Skilleblad:</a:t>
            </a:r>
          </a:p>
          <a:p>
            <a:pPr algn="r"/>
            <a:r>
              <a:rPr lang="da-DK" sz="900" b="0" dirty="0" smtClean="0">
                <a:solidFill>
                  <a:schemeClr val="bg1">
                    <a:lumMod val="50000"/>
                  </a:schemeClr>
                </a:solidFill>
              </a:rPr>
              <a:t>Denne farve er mest egnet til skærm eller projektor</a:t>
            </a:r>
          </a:p>
          <a:p>
            <a:pPr algn="r"/>
            <a:endParaRPr lang="da-DK" sz="9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da-DK" sz="900" b="0" dirty="0" smtClean="0">
                <a:solidFill>
                  <a:schemeClr val="bg1">
                    <a:lumMod val="50000"/>
                  </a:schemeClr>
                </a:solidFill>
              </a:rPr>
              <a:t>Underpunkter valgfri</a:t>
            </a:r>
          </a:p>
        </p:txBody>
      </p:sp>
      <p:sp>
        <p:nvSpPr>
          <p:cNvPr id="17" name="Pladsholder til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425450" y="3240000"/>
            <a:ext cx="8294400" cy="2102400"/>
          </a:xfrm>
        </p:spPr>
        <p:txBody>
          <a:bodyPr t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50157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blad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4800" y="1354138"/>
            <a:ext cx="8294400" cy="13314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Klik for at indsætte overskrift i en, to eller tre linjer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6706800" y="7850328"/>
            <a:ext cx="2012400" cy="158400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F2DE19C-D4CC-41BB-9435-B6A1AB59231A}" type="datetime2">
              <a:rPr lang="da-DK" smtClean="0"/>
              <a:t>29. august 2017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 hidden="1"/>
          <p:cNvSpPr>
            <a:spLocks noGrp="1"/>
          </p:cNvSpPr>
          <p:nvPr>
            <p:ph type="sldNum" sz="quarter" idx="12"/>
          </p:nvPr>
        </p:nvSpPr>
        <p:spPr>
          <a:xfrm>
            <a:off x="6706800" y="8001528"/>
            <a:ext cx="2012400" cy="180000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4" y="6116399"/>
            <a:ext cx="1522159" cy="561600"/>
          </a:xfrm>
          <a:prstGeom prst="rect">
            <a:avLst/>
          </a:prstGeom>
        </p:spPr>
      </p:pic>
      <p:grpSp>
        <p:nvGrpSpPr>
          <p:cNvPr id="10" name="Gruppe 9"/>
          <p:cNvGrpSpPr/>
          <p:nvPr userDrawn="1"/>
        </p:nvGrpSpPr>
        <p:grpSpPr>
          <a:xfrm>
            <a:off x="-1620688" y="3240000"/>
            <a:ext cx="1475960" cy="2434902"/>
            <a:chOff x="-1620688" y="1354138"/>
            <a:chExt cx="1475960" cy="2434902"/>
          </a:xfrm>
        </p:grpSpPr>
        <p:sp>
          <p:nvSpPr>
            <p:cNvPr id="11" name="Tekstboks 10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 smtClean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r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2" name="Gruppe 11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Afrundet rektangel 13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 smtClean="0"/>
              </a:p>
            </p:txBody>
          </p:sp>
        </p:grpSp>
      </p:grpSp>
      <p:sp>
        <p:nvSpPr>
          <p:cNvPr id="15" name="Tekstboks 14"/>
          <p:cNvSpPr txBox="1"/>
          <p:nvPr userDrawn="1"/>
        </p:nvSpPr>
        <p:spPr>
          <a:xfrm>
            <a:off x="-2079020" y="0"/>
            <a:ext cx="1944216" cy="5486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b="1" dirty="0" smtClean="0">
                <a:solidFill>
                  <a:schemeClr val="bg1">
                    <a:lumMod val="50000"/>
                  </a:schemeClr>
                </a:solidFill>
              </a:rPr>
              <a:t>Skilleblad:</a:t>
            </a:r>
          </a:p>
          <a:p>
            <a:pPr algn="r"/>
            <a:r>
              <a:rPr lang="da-DK" sz="900" b="0" dirty="0" smtClean="0">
                <a:solidFill>
                  <a:schemeClr val="bg1">
                    <a:lumMod val="50000"/>
                  </a:schemeClr>
                </a:solidFill>
              </a:rPr>
              <a:t>Denne farve er egnet til print</a:t>
            </a:r>
          </a:p>
          <a:p>
            <a:pPr algn="r"/>
            <a:endParaRPr lang="da-DK" sz="9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da-DK" sz="900" b="0" dirty="0" smtClean="0">
                <a:solidFill>
                  <a:schemeClr val="bg1">
                    <a:lumMod val="50000"/>
                  </a:schemeClr>
                </a:solidFill>
              </a:rPr>
              <a:t>Underpunkter valgfri</a:t>
            </a:r>
          </a:p>
        </p:txBody>
      </p:sp>
      <p:sp>
        <p:nvSpPr>
          <p:cNvPr id="16" name="Pladsholder til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425450" y="3240000"/>
            <a:ext cx="8294400" cy="2102400"/>
          </a:xfrm>
        </p:spPr>
        <p:txBody>
          <a:bodyPr t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3776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for at indsætte overskrift i en eller to linjer</a:t>
            </a:r>
            <a:endParaRPr lang="da-DK" dirty="0"/>
          </a:p>
        </p:txBody>
      </p:sp>
      <p:sp>
        <p:nvSpPr>
          <p:cNvPr id="15" name="Pladsholder til tekst 2"/>
          <p:cNvSpPr>
            <a:spLocks noGrp="1"/>
          </p:cNvSpPr>
          <p:nvPr>
            <p:ph type="body" sz="quarter" idx="23" hasCustomPrompt="1"/>
          </p:nvPr>
        </p:nvSpPr>
        <p:spPr>
          <a:xfrm>
            <a:off x="425450" y="1352550"/>
            <a:ext cx="4071600" cy="4643438"/>
          </a:xfrm>
          <a:prstGeom prst="roundRect">
            <a:avLst>
              <a:gd name="adj" fmla="val 2168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</a:t>
            </a:r>
          </a:p>
          <a:p>
            <a:pPr lvl="6"/>
            <a:r>
              <a:rPr lang="da-DK" dirty="0" smtClean="0"/>
              <a:t>7</a:t>
            </a:r>
          </a:p>
          <a:p>
            <a:pPr lvl="7"/>
            <a:r>
              <a:rPr lang="da-DK" dirty="0" smtClean="0"/>
              <a:t>8</a:t>
            </a:r>
          </a:p>
          <a:p>
            <a:pPr lvl="8"/>
            <a:r>
              <a:rPr lang="da-DK" dirty="0" smtClean="0"/>
              <a:t>9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0" y="1353600"/>
            <a:ext cx="4071600" cy="4643438"/>
          </a:xfrm>
          <a:prstGeom prst="roundRect">
            <a:avLst>
              <a:gd name="adj" fmla="val 2327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</a:t>
            </a:r>
          </a:p>
          <a:p>
            <a:pPr lvl="6"/>
            <a:r>
              <a:rPr lang="da-DK" dirty="0" smtClean="0"/>
              <a:t>7</a:t>
            </a:r>
          </a:p>
          <a:p>
            <a:pPr lvl="7"/>
            <a:r>
              <a:rPr lang="da-DK" dirty="0" smtClean="0"/>
              <a:t>8</a:t>
            </a:r>
          </a:p>
          <a:p>
            <a:pPr lvl="8"/>
            <a:r>
              <a:rPr lang="da-DK" dirty="0" smtClean="0"/>
              <a:t>9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D2C0-C550-46E0-8D3A-87706B09F08C}" type="datetime2">
              <a:rPr lang="da-DK" smtClean="0"/>
              <a:t>29. august 2017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1620688" y="1354138"/>
            <a:ext cx="1475960" cy="2434902"/>
            <a:chOff x="-1620688" y="1354138"/>
            <a:chExt cx="1475960" cy="2434902"/>
          </a:xfrm>
        </p:grpSpPr>
        <p:sp>
          <p:nvSpPr>
            <p:cNvPr id="10" name="Tekstboks 9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 smtClean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r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1" name="Gruppe 10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Afrundet rektangel 12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 smtClean="0"/>
              </a:p>
            </p:txBody>
          </p:sp>
        </p:grpSp>
      </p:grpSp>
      <p:sp>
        <p:nvSpPr>
          <p:cNvPr id="14" name="Tekstboks 13"/>
          <p:cNvSpPr txBox="1"/>
          <p:nvPr userDrawn="1"/>
        </p:nvSpPr>
        <p:spPr>
          <a:xfrm>
            <a:off x="-2079020" y="0"/>
            <a:ext cx="1944216" cy="9087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b="1" noProof="1" smtClean="0">
                <a:solidFill>
                  <a:schemeClr val="bg1">
                    <a:lumMod val="50000"/>
                  </a:schemeClr>
                </a:solidFill>
              </a:rPr>
              <a:t>Boks:</a:t>
            </a:r>
          </a:p>
          <a:p>
            <a:pPr algn="r"/>
            <a:r>
              <a:rPr lang="da-DK" sz="900" b="0" noProof="1" smtClean="0">
                <a:solidFill>
                  <a:schemeClr val="bg1">
                    <a:lumMod val="50000"/>
                  </a:schemeClr>
                </a:solidFill>
              </a:rPr>
              <a:t>Mellemrubrik skrives enten med fed eller store bogstaver i regular</a:t>
            </a:r>
          </a:p>
          <a:p>
            <a:pPr algn="r"/>
            <a:endParaRPr lang="da-DK" sz="900" b="0" noProof="1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da-DK" sz="900" b="0" noProof="1" smtClean="0">
                <a:solidFill>
                  <a:schemeClr val="bg1">
                    <a:lumMod val="50000"/>
                  </a:schemeClr>
                </a:solidFill>
              </a:rPr>
              <a:t>Denne farve er mest egnet til skærm eller projektor</a:t>
            </a:r>
          </a:p>
        </p:txBody>
      </p:sp>
    </p:spTree>
    <p:extLst>
      <p:ext uri="{BB962C8B-B14F-4D97-AF65-F5344CB8AC3E}">
        <p14:creationId xmlns:p14="http://schemas.microsoft.com/office/powerpoint/2010/main" val="93379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for at indsætte overskrift i en eller to linjer</a:t>
            </a:r>
            <a:endParaRPr lang="da-DK" dirty="0"/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23" hasCustomPrompt="1"/>
          </p:nvPr>
        </p:nvSpPr>
        <p:spPr>
          <a:xfrm>
            <a:off x="425450" y="1352550"/>
            <a:ext cx="4071600" cy="4643438"/>
          </a:xfrm>
          <a:prstGeom prst="roundRect">
            <a:avLst>
              <a:gd name="adj" fmla="val 2168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</a:t>
            </a:r>
          </a:p>
          <a:p>
            <a:pPr lvl="6"/>
            <a:r>
              <a:rPr lang="da-DK" dirty="0" smtClean="0"/>
              <a:t>7</a:t>
            </a:r>
          </a:p>
          <a:p>
            <a:pPr lvl="7"/>
            <a:r>
              <a:rPr lang="da-DK" dirty="0" smtClean="0"/>
              <a:t>8</a:t>
            </a:r>
          </a:p>
          <a:p>
            <a:pPr lvl="8"/>
            <a:r>
              <a:rPr lang="da-DK" dirty="0" smtClean="0"/>
              <a:t>9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0" y="1353600"/>
            <a:ext cx="4071600" cy="4643438"/>
          </a:xfrm>
          <a:prstGeom prst="roundRect">
            <a:avLst>
              <a:gd name="adj" fmla="val 2327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</a:t>
            </a:r>
          </a:p>
          <a:p>
            <a:pPr lvl="6"/>
            <a:r>
              <a:rPr lang="da-DK" dirty="0" smtClean="0"/>
              <a:t>7</a:t>
            </a:r>
          </a:p>
          <a:p>
            <a:pPr lvl="7"/>
            <a:r>
              <a:rPr lang="da-DK" dirty="0" smtClean="0"/>
              <a:t>8</a:t>
            </a:r>
          </a:p>
          <a:p>
            <a:pPr lvl="8"/>
            <a:r>
              <a:rPr lang="da-DK" dirty="0" smtClean="0"/>
              <a:t>9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3CE-3311-4CD6-801B-DD1B5DD541AB}" type="datetime2">
              <a:rPr lang="da-DK" smtClean="0"/>
              <a:t>29. august 2017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8" name="Gruppe 7"/>
          <p:cNvGrpSpPr/>
          <p:nvPr userDrawn="1"/>
        </p:nvGrpSpPr>
        <p:grpSpPr>
          <a:xfrm>
            <a:off x="-1620688" y="1354138"/>
            <a:ext cx="1475960" cy="2434902"/>
            <a:chOff x="-1620688" y="1354138"/>
            <a:chExt cx="1475960" cy="2434902"/>
          </a:xfrm>
        </p:grpSpPr>
        <p:sp>
          <p:nvSpPr>
            <p:cNvPr id="9" name="Tekstboks 8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 smtClean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r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0" name="Gruppe 9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Afrundet rektangel 11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 smtClean="0"/>
              </a:p>
            </p:txBody>
          </p:sp>
        </p:grpSp>
      </p:grpSp>
      <p:sp>
        <p:nvSpPr>
          <p:cNvPr id="13" name="Tekstboks 12"/>
          <p:cNvSpPr txBox="1"/>
          <p:nvPr userDrawn="1"/>
        </p:nvSpPr>
        <p:spPr>
          <a:xfrm>
            <a:off x="-2079020" y="0"/>
            <a:ext cx="1944216" cy="7647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b="1" noProof="1" smtClean="0">
                <a:solidFill>
                  <a:schemeClr val="bg1">
                    <a:lumMod val="50000"/>
                  </a:schemeClr>
                </a:solidFill>
              </a:rPr>
              <a:t>Boks:</a:t>
            </a:r>
          </a:p>
          <a:p>
            <a:pPr algn="r"/>
            <a:r>
              <a:rPr lang="da-DK" sz="900" b="0" noProof="1" smtClean="0">
                <a:solidFill>
                  <a:schemeClr val="bg1">
                    <a:lumMod val="50000"/>
                  </a:schemeClr>
                </a:solidFill>
              </a:rPr>
              <a:t>Mellemrubrik skrives enten med fed eller store bogstaver i regular</a:t>
            </a:r>
          </a:p>
          <a:p>
            <a:pPr algn="r"/>
            <a:endParaRPr lang="da-DK" sz="900" b="0" noProof="1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da-DK" sz="900" b="0" noProof="1" smtClean="0">
                <a:solidFill>
                  <a:schemeClr val="bg1">
                    <a:lumMod val="50000"/>
                  </a:schemeClr>
                </a:solidFill>
              </a:rPr>
              <a:t>Denne farve er egnet til print</a:t>
            </a:r>
          </a:p>
        </p:txBody>
      </p:sp>
    </p:spTree>
    <p:extLst>
      <p:ext uri="{BB962C8B-B14F-4D97-AF65-F5344CB8AC3E}">
        <p14:creationId xmlns:p14="http://schemas.microsoft.com/office/powerpoint/2010/main" val="1781305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for at indsætte overskrift i en eller to linjer</a:t>
            </a:r>
            <a:endParaRPr lang="da-DK" dirty="0"/>
          </a:p>
        </p:txBody>
      </p:sp>
      <p:sp>
        <p:nvSpPr>
          <p:cNvPr id="15" name="Pladsholder til tekst 2"/>
          <p:cNvSpPr>
            <a:spLocks noGrp="1"/>
          </p:cNvSpPr>
          <p:nvPr>
            <p:ph type="body" sz="quarter" idx="23" hasCustomPrompt="1"/>
          </p:nvPr>
        </p:nvSpPr>
        <p:spPr>
          <a:xfrm>
            <a:off x="425450" y="1352550"/>
            <a:ext cx="2664000" cy="4643438"/>
          </a:xfrm>
          <a:prstGeom prst="roundRect">
            <a:avLst>
              <a:gd name="adj" fmla="val 338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</a:t>
            </a:r>
          </a:p>
          <a:p>
            <a:pPr lvl="6"/>
            <a:r>
              <a:rPr lang="da-DK" dirty="0" smtClean="0"/>
              <a:t>7</a:t>
            </a:r>
          </a:p>
          <a:p>
            <a:pPr lvl="7"/>
            <a:r>
              <a:rPr lang="da-DK" dirty="0" smtClean="0"/>
              <a:t>8</a:t>
            </a:r>
          </a:p>
          <a:p>
            <a:pPr lvl="8"/>
            <a:r>
              <a:rPr lang="da-DK" dirty="0" smtClean="0"/>
              <a:t>9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28" hasCustomPrompt="1"/>
          </p:nvPr>
        </p:nvSpPr>
        <p:spPr>
          <a:xfrm>
            <a:off x="3238500" y="1353600"/>
            <a:ext cx="2664000" cy="4643438"/>
          </a:xfrm>
          <a:prstGeom prst="roundRect">
            <a:avLst>
              <a:gd name="adj" fmla="val 338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</a:t>
            </a:r>
          </a:p>
          <a:p>
            <a:pPr lvl="6"/>
            <a:r>
              <a:rPr lang="da-DK" dirty="0" smtClean="0"/>
              <a:t>7</a:t>
            </a:r>
          </a:p>
          <a:p>
            <a:pPr lvl="7"/>
            <a:r>
              <a:rPr lang="da-DK" dirty="0" smtClean="0"/>
              <a:t>8</a:t>
            </a:r>
          </a:p>
          <a:p>
            <a:pPr lvl="8"/>
            <a:r>
              <a:rPr lang="da-DK" dirty="0" smtClean="0"/>
              <a:t>9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29" hasCustomPrompt="1"/>
          </p:nvPr>
        </p:nvSpPr>
        <p:spPr>
          <a:xfrm>
            <a:off x="6055200" y="1353600"/>
            <a:ext cx="2664000" cy="4643438"/>
          </a:xfrm>
          <a:prstGeom prst="roundRect">
            <a:avLst>
              <a:gd name="adj" fmla="val 338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</a:t>
            </a:r>
          </a:p>
          <a:p>
            <a:pPr lvl="6"/>
            <a:r>
              <a:rPr lang="da-DK" dirty="0" smtClean="0"/>
              <a:t>7</a:t>
            </a:r>
          </a:p>
          <a:p>
            <a:pPr lvl="7"/>
            <a:r>
              <a:rPr lang="da-DK" dirty="0" smtClean="0"/>
              <a:t>8</a:t>
            </a:r>
          </a:p>
          <a:p>
            <a:pPr lvl="8"/>
            <a:r>
              <a:rPr lang="da-DK" dirty="0" smtClean="0"/>
              <a:t>9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D2C0-C550-46E0-8D3A-87706B09F08C}" type="datetime2">
              <a:rPr lang="da-DK" smtClean="0"/>
              <a:t>29. august 2017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1620688" y="1354138"/>
            <a:ext cx="1475960" cy="2434902"/>
            <a:chOff x="-1620688" y="1354138"/>
            <a:chExt cx="1475960" cy="2434902"/>
          </a:xfrm>
        </p:grpSpPr>
        <p:sp>
          <p:nvSpPr>
            <p:cNvPr id="10" name="Tekstboks 9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 smtClean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r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1" name="Gruppe 10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Afrundet rektangel 12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 smtClean="0"/>
              </a:p>
            </p:txBody>
          </p:sp>
        </p:grpSp>
      </p:grpSp>
      <p:sp>
        <p:nvSpPr>
          <p:cNvPr id="14" name="Tekstboks 13"/>
          <p:cNvSpPr txBox="1"/>
          <p:nvPr userDrawn="1"/>
        </p:nvSpPr>
        <p:spPr>
          <a:xfrm>
            <a:off x="-2079020" y="0"/>
            <a:ext cx="1944216" cy="9087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b="1" noProof="1" smtClean="0">
                <a:solidFill>
                  <a:schemeClr val="bg1">
                    <a:lumMod val="50000"/>
                  </a:schemeClr>
                </a:solidFill>
              </a:rPr>
              <a:t>Boks:</a:t>
            </a:r>
          </a:p>
          <a:p>
            <a:pPr algn="r"/>
            <a:r>
              <a:rPr lang="da-DK" sz="900" b="0" noProof="1" smtClean="0">
                <a:solidFill>
                  <a:schemeClr val="bg1">
                    <a:lumMod val="50000"/>
                  </a:schemeClr>
                </a:solidFill>
              </a:rPr>
              <a:t>Mellemrubrik skrives enten med fed eller store bogstaver i regular</a:t>
            </a:r>
          </a:p>
          <a:p>
            <a:pPr algn="r"/>
            <a:endParaRPr lang="da-DK" sz="900" b="0" noProof="1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da-DK" sz="900" b="0" noProof="1" smtClean="0">
                <a:solidFill>
                  <a:schemeClr val="bg1">
                    <a:lumMod val="50000"/>
                  </a:schemeClr>
                </a:solidFill>
              </a:rPr>
              <a:t>Denne farve er mest egnet til skærm eller projektor</a:t>
            </a:r>
          </a:p>
        </p:txBody>
      </p:sp>
    </p:spTree>
    <p:extLst>
      <p:ext uri="{BB962C8B-B14F-4D97-AF65-F5344CB8AC3E}">
        <p14:creationId xmlns:p14="http://schemas.microsoft.com/office/powerpoint/2010/main" val="135932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for at indsætte overskrift i en eller to linjer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1A5A-C5B4-4094-A958-32FF07F6CCDA}" type="datetime2">
              <a:rPr lang="da-DK" smtClean="0"/>
              <a:t>29. august 2017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1620688" y="1354138"/>
            <a:ext cx="1475960" cy="2434902"/>
            <a:chOff x="-1620688" y="1354138"/>
            <a:chExt cx="1475960" cy="2434902"/>
          </a:xfrm>
        </p:grpSpPr>
        <p:sp>
          <p:nvSpPr>
            <p:cNvPr id="10" name="Tekstboks 9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 smtClean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r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1" name="Gruppe 10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Afrundet rektangel 12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 smtClean="0"/>
              </a:p>
            </p:txBody>
          </p:sp>
        </p:grpSp>
      </p:grpSp>
      <p:sp>
        <p:nvSpPr>
          <p:cNvPr id="14" name="Tekstboks 13"/>
          <p:cNvSpPr txBox="1"/>
          <p:nvPr userDrawn="1"/>
        </p:nvSpPr>
        <p:spPr>
          <a:xfrm>
            <a:off x="-2079020" y="0"/>
            <a:ext cx="1944216" cy="7647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b="1" noProof="1" smtClean="0">
                <a:solidFill>
                  <a:schemeClr val="bg1">
                    <a:lumMod val="50000"/>
                  </a:schemeClr>
                </a:solidFill>
              </a:rPr>
              <a:t>Boks:</a:t>
            </a:r>
          </a:p>
          <a:p>
            <a:pPr algn="r"/>
            <a:r>
              <a:rPr lang="da-DK" sz="900" b="0" noProof="1" smtClean="0">
                <a:solidFill>
                  <a:schemeClr val="bg1">
                    <a:lumMod val="50000"/>
                  </a:schemeClr>
                </a:solidFill>
              </a:rPr>
              <a:t>Mellemrubrik skrives enten med fed eller store bogstaver i regular</a:t>
            </a:r>
          </a:p>
          <a:p>
            <a:pPr algn="r"/>
            <a:endParaRPr lang="da-DK" sz="900" b="0" noProof="1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da-DK" sz="900" b="0" noProof="1" smtClean="0">
                <a:solidFill>
                  <a:schemeClr val="bg1">
                    <a:lumMod val="50000"/>
                  </a:schemeClr>
                </a:solidFill>
              </a:rPr>
              <a:t>Denne farve er egnet til print</a:t>
            </a:r>
          </a:p>
        </p:txBody>
      </p:sp>
      <p:sp>
        <p:nvSpPr>
          <p:cNvPr id="15" name="Pladsholder til tekst 2"/>
          <p:cNvSpPr>
            <a:spLocks noGrp="1"/>
          </p:cNvSpPr>
          <p:nvPr>
            <p:ph type="body" sz="quarter" idx="23" hasCustomPrompt="1"/>
          </p:nvPr>
        </p:nvSpPr>
        <p:spPr>
          <a:xfrm>
            <a:off x="425450" y="1352550"/>
            <a:ext cx="2664000" cy="4643438"/>
          </a:xfrm>
          <a:prstGeom prst="roundRect">
            <a:avLst>
              <a:gd name="adj" fmla="val 3380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</a:t>
            </a:r>
          </a:p>
          <a:p>
            <a:pPr lvl="6"/>
            <a:r>
              <a:rPr lang="da-DK" dirty="0" smtClean="0"/>
              <a:t>7</a:t>
            </a:r>
          </a:p>
          <a:p>
            <a:pPr lvl="7"/>
            <a:r>
              <a:rPr lang="da-DK" dirty="0" smtClean="0"/>
              <a:t>8</a:t>
            </a:r>
          </a:p>
          <a:p>
            <a:pPr lvl="8"/>
            <a:r>
              <a:rPr lang="da-DK" dirty="0" smtClean="0"/>
              <a:t>9</a:t>
            </a:r>
          </a:p>
        </p:txBody>
      </p:sp>
      <p:sp>
        <p:nvSpPr>
          <p:cNvPr id="16" name="Pladsholder til tekst 3"/>
          <p:cNvSpPr>
            <a:spLocks noGrp="1"/>
          </p:cNvSpPr>
          <p:nvPr>
            <p:ph type="body" sz="quarter" idx="28" hasCustomPrompt="1"/>
          </p:nvPr>
        </p:nvSpPr>
        <p:spPr>
          <a:xfrm>
            <a:off x="3238500" y="1353600"/>
            <a:ext cx="2664000" cy="4643438"/>
          </a:xfrm>
          <a:prstGeom prst="roundRect">
            <a:avLst>
              <a:gd name="adj" fmla="val 3380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</a:t>
            </a:r>
          </a:p>
          <a:p>
            <a:pPr lvl="6"/>
            <a:r>
              <a:rPr lang="da-DK" dirty="0" smtClean="0"/>
              <a:t>7</a:t>
            </a:r>
          </a:p>
          <a:p>
            <a:pPr lvl="7"/>
            <a:r>
              <a:rPr lang="da-DK" dirty="0" smtClean="0"/>
              <a:t>8</a:t>
            </a:r>
          </a:p>
          <a:p>
            <a:pPr lvl="8"/>
            <a:r>
              <a:rPr lang="da-DK" dirty="0" smtClean="0"/>
              <a:t>9</a:t>
            </a:r>
          </a:p>
        </p:txBody>
      </p:sp>
      <p:sp>
        <p:nvSpPr>
          <p:cNvPr id="17" name="Pladsholder til tekst 4"/>
          <p:cNvSpPr>
            <a:spLocks noGrp="1"/>
          </p:cNvSpPr>
          <p:nvPr>
            <p:ph type="body" sz="quarter" idx="29" hasCustomPrompt="1"/>
          </p:nvPr>
        </p:nvSpPr>
        <p:spPr>
          <a:xfrm>
            <a:off x="6055200" y="1353600"/>
            <a:ext cx="2664000" cy="4643438"/>
          </a:xfrm>
          <a:prstGeom prst="roundRect">
            <a:avLst>
              <a:gd name="adj" fmla="val 3380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</a:t>
            </a:r>
          </a:p>
          <a:p>
            <a:pPr lvl="6"/>
            <a:r>
              <a:rPr lang="da-DK" dirty="0" smtClean="0"/>
              <a:t>7</a:t>
            </a:r>
          </a:p>
          <a:p>
            <a:pPr lvl="7"/>
            <a:r>
              <a:rPr lang="da-DK" dirty="0" smtClean="0"/>
              <a:t>8</a:t>
            </a:r>
          </a:p>
          <a:p>
            <a:pPr lvl="8"/>
            <a:r>
              <a:rPr lang="da-DK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806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for at indsætte overskrift i en eller to linjer</a:t>
            </a:r>
            <a:endParaRPr lang="da-DK" dirty="0"/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29" hasCustomPrompt="1"/>
          </p:nvPr>
        </p:nvSpPr>
        <p:spPr>
          <a:xfrm>
            <a:off x="425450" y="1352548"/>
            <a:ext cx="4071600" cy="2232000"/>
          </a:xfrm>
          <a:prstGeom prst="roundRect">
            <a:avLst>
              <a:gd name="adj" fmla="val 4209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</a:t>
            </a:r>
          </a:p>
          <a:p>
            <a:pPr lvl="6"/>
            <a:r>
              <a:rPr lang="da-DK" dirty="0" smtClean="0"/>
              <a:t>7</a:t>
            </a:r>
          </a:p>
          <a:p>
            <a:pPr lvl="7"/>
            <a:r>
              <a:rPr lang="da-DK" dirty="0" smtClean="0"/>
              <a:t>8</a:t>
            </a:r>
          </a:p>
          <a:p>
            <a:pPr lvl="8"/>
            <a:r>
              <a:rPr lang="da-DK" dirty="0" smtClean="0"/>
              <a:t>9</a:t>
            </a:r>
          </a:p>
        </p:txBody>
      </p:sp>
      <p:sp>
        <p:nvSpPr>
          <p:cNvPr id="20" name="Pladsholder til tekst 3"/>
          <p:cNvSpPr>
            <a:spLocks noGrp="1"/>
          </p:cNvSpPr>
          <p:nvPr>
            <p:ph type="body" sz="quarter" idx="30" hasCustomPrompt="1"/>
          </p:nvPr>
        </p:nvSpPr>
        <p:spPr>
          <a:xfrm>
            <a:off x="423863" y="3736800"/>
            <a:ext cx="4071600" cy="2232000"/>
          </a:xfrm>
          <a:prstGeom prst="roundRect">
            <a:avLst>
              <a:gd name="adj" fmla="val 4209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</a:t>
            </a:r>
          </a:p>
          <a:p>
            <a:pPr lvl="6"/>
            <a:r>
              <a:rPr lang="da-DK" dirty="0" smtClean="0"/>
              <a:t>7</a:t>
            </a:r>
          </a:p>
          <a:p>
            <a:pPr lvl="7"/>
            <a:r>
              <a:rPr lang="da-DK" dirty="0" smtClean="0"/>
              <a:t>8</a:t>
            </a:r>
          </a:p>
          <a:p>
            <a:pPr lvl="8"/>
            <a:r>
              <a:rPr lang="da-DK" dirty="0" smtClean="0"/>
              <a:t>9</a:t>
            </a:r>
          </a:p>
        </p:txBody>
      </p:sp>
      <p:sp>
        <p:nvSpPr>
          <p:cNvPr id="21" name="Pladsholder til tekst 4"/>
          <p:cNvSpPr>
            <a:spLocks noGrp="1"/>
          </p:cNvSpPr>
          <p:nvPr>
            <p:ph type="body" sz="quarter" idx="31" hasCustomPrompt="1"/>
          </p:nvPr>
        </p:nvSpPr>
        <p:spPr>
          <a:xfrm>
            <a:off x="4644000" y="1352549"/>
            <a:ext cx="4071600" cy="2232000"/>
          </a:xfrm>
          <a:prstGeom prst="roundRect">
            <a:avLst>
              <a:gd name="adj" fmla="val 4209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</a:t>
            </a:r>
          </a:p>
          <a:p>
            <a:pPr lvl="6"/>
            <a:r>
              <a:rPr lang="da-DK" dirty="0" smtClean="0"/>
              <a:t>7</a:t>
            </a:r>
          </a:p>
          <a:p>
            <a:pPr lvl="7"/>
            <a:r>
              <a:rPr lang="da-DK" dirty="0" smtClean="0"/>
              <a:t>8</a:t>
            </a:r>
          </a:p>
          <a:p>
            <a:pPr lvl="8"/>
            <a:r>
              <a:rPr lang="da-DK" dirty="0" smtClean="0"/>
              <a:t>9</a:t>
            </a:r>
          </a:p>
        </p:txBody>
      </p:sp>
      <p:sp>
        <p:nvSpPr>
          <p:cNvPr id="22" name="Pladsholder til tekst 5"/>
          <p:cNvSpPr>
            <a:spLocks noGrp="1"/>
          </p:cNvSpPr>
          <p:nvPr>
            <p:ph type="body" sz="quarter" idx="32" hasCustomPrompt="1"/>
          </p:nvPr>
        </p:nvSpPr>
        <p:spPr>
          <a:xfrm>
            <a:off x="4644000" y="3736800"/>
            <a:ext cx="4071600" cy="2232000"/>
          </a:xfrm>
          <a:prstGeom prst="roundRect">
            <a:avLst>
              <a:gd name="adj" fmla="val 4209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</a:t>
            </a:r>
          </a:p>
          <a:p>
            <a:pPr lvl="6"/>
            <a:r>
              <a:rPr lang="da-DK" dirty="0" smtClean="0"/>
              <a:t>7</a:t>
            </a:r>
          </a:p>
          <a:p>
            <a:pPr lvl="7"/>
            <a:r>
              <a:rPr lang="da-DK" dirty="0" smtClean="0"/>
              <a:t>8</a:t>
            </a:r>
          </a:p>
          <a:p>
            <a:pPr lvl="8"/>
            <a:r>
              <a:rPr lang="da-DK" dirty="0" smtClean="0"/>
              <a:t>9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8526-90B9-44B4-A22E-57445E7B3126}" type="datetime2">
              <a:rPr lang="da-DK" smtClean="0"/>
              <a:t>29. august 2017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0" name="Gruppe 9"/>
          <p:cNvGrpSpPr/>
          <p:nvPr userDrawn="1"/>
        </p:nvGrpSpPr>
        <p:grpSpPr>
          <a:xfrm>
            <a:off x="-1620688" y="1354138"/>
            <a:ext cx="1475960" cy="2434902"/>
            <a:chOff x="-1620688" y="1354138"/>
            <a:chExt cx="1475960" cy="2434902"/>
          </a:xfrm>
        </p:grpSpPr>
        <p:sp>
          <p:nvSpPr>
            <p:cNvPr id="11" name="Tekstboks 10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 smtClean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r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2" name="Gruppe 11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Afrundet rektangel 13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 smtClean="0"/>
              </a:p>
            </p:txBody>
          </p:sp>
        </p:grpSp>
      </p:grpSp>
      <p:sp>
        <p:nvSpPr>
          <p:cNvPr id="15" name="Tekstboks 14"/>
          <p:cNvSpPr txBox="1"/>
          <p:nvPr userDrawn="1"/>
        </p:nvSpPr>
        <p:spPr>
          <a:xfrm>
            <a:off x="-2079020" y="0"/>
            <a:ext cx="1944216" cy="9087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b="1" noProof="1" smtClean="0">
                <a:solidFill>
                  <a:schemeClr val="bg1">
                    <a:lumMod val="50000"/>
                  </a:schemeClr>
                </a:solidFill>
              </a:rPr>
              <a:t>Boks:</a:t>
            </a:r>
          </a:p>
          <a:p>
            <a:pPr algn="r"/>
            <a:r>
              <a:rPr lang="da-DK" sz="900" b="0" noProof="1" smtClean="0">
                <a:solidFill>
                  <a:schemeClr val="bg1">
                    <a:lumMod val="50000"/>
                  </a:schemeClr>
                </a:solidFill>
              </a:rPr>
              <a:t>Mellemrubrik skrives enten med fed eller store bogstaver i regular</a:t>
            </a:r>
          </a:p>
          <a:p>
            <a:pPr algn="r"/>
            <a:endParaRPr lang="da-DK" sz="900" b="0" noProof="1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da-DK" sz="900" b="0" noProof="1" smtClean="0">
                <a:solidFill>
                  <a:schemeClr val="bg1">
                    <a:lumMod val="50000"/>
                  </a:schemeClr>
                </a:solidFill>
              </a:rPr>
              <a:t>Denne farve er mest egnet til skærm eller projektor</a:t>
            </a:r>
          </a:p>
        </p:txBody>
      </p:sp>
    </p:spTree>
    <p:extLst>
      <p:ext uri="{BB962C8B-B14F-4D97-AF65-F5344CB8AC3E}">
        <p14:creationId xmlns:p14="http://schemas.microsoft.com/office/powerpoint/2010/main" val="3492101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for at indsætte overskrift i en eller to linjer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23EE-E20E-4A39-9C2A-0A6D8ACA20BF}" type="datetime2">
              <a:rPr lang="da-DK" smtClean="0"/>
              <a:t>29. august 2017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0" name="Gruppe 9"/>
          <p:cNvGrpSpPr/>
          <p:nvPr userDrawn="1"/>
        </p:nvGrpSpPr>
        <p:grpSpPr>
          <a:xfrm>
            <a:off x="-1620688" y="1354138"/>
            <a:ext cx="1475960" cy="2434902"/>
            <a:chOff x="-1620688" y="1354138"/>
            <a:chExt cx="1475960" cy="2434902"/>
          </a:xfrm>
        </p:grpSpPr>
        <p:sp>
          <p:nvSpPr>
            <p:cNvPr id="11" name="Tekstboks 10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 smtClean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r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2" name="Gruppe 11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Afrundet rektangel 13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 smtClean="0"/>
              </a:p>
            </p:txBody>
          </p:sp>
        </p:grpSp>
      </p:grpSp>
      <p:sp>
        <p:nvSpPr>
          <p:cNvPr id="15" name="Tekstboks 14"/>
          <p:cNvSpPr txBox="1"/>
          <p:nvPr userDrawn="1"/>
        </p:nvSpPr>
        <p:spPr>
          <a:xfrm>
            <a:off x="-2079020" y="0"/>
            <a:ext cx="1944216" cy="7647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b="1" noProof="1" smtClean="0">
                <a:solidFill>
                  <a:schemeClr val="bg1">
                    <a:lumMod val="50000"/>
                  </a:schemeClr>
                </a:solidFill>
              </a:rPr>
              <a:t>Boks:</a:t>
            </a:r>
          </a:p>
          <a:p>
            <a:pPr algn="r"/>
            <a:r>
              <a:rPr lang="da-DK" sz="900" b="0" noProof="1" smtClean="0">
                <a:solidFill>
                  <a:schemeClr val="bg1">
                    <a:lumMod val="50000"/>
                  </a:schemeClr>
                </a:solidFill>
              </a:rPr>
              <a:t>Mellemrubrik skrives enten med fed eller store bogstaver i regular</a:t>
            </a:r>
          </a:p>
          <a:p>
            <a:pPr algn="r"/>
            <a:endParaRPr lang="da-DK" sz="900" b="0" noProof="1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da-DK" sz="900" b="0" noProof="1" smtClean="0">
                <a:solidFill>
                  <a:schemeClr val="bg1">
                    <a:lumMod val="50000"/>
                  </a:schemeClr>
                </a:solidFill>
              </a:rPr>
              <a:t>Denne farve er egnet til print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29" hasCustomPrompt="1"/>
          </p:nvPr>
        </p:nvSpPr>
        <p:spPr>
          <a:xfrm>
            <a:off x="425450" y="1352548"/>
            <a:ext cx="4071600" cy="2232000"/>
          </a:xfrm>
          <a:prstGeom prst="roundRect">
            <a:avLst>
              <a:gd name="adj" fmla="val 4209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</a:t>
            </a:r>
          </a:p>
          <a:p>
            <a:pPr lvl="6"/>
            <a:r>
              <a:rPr lang="da-DK" dirty="0" smtClean="0"/>
              <a:t>7</a:t>
            </a:r>
          </a:p>
          <a:p>
            <a:pPr lvl="7"/>
            <a:r>
              <a:rPr lang="da-DK" dirty="0" smtClean="0"/>
              <a:t>8</a:t>
            </a:r>
          </a:p>
          <a:p>
            <a:pPr lvl="8"/>
            <a:r>
              <a:rPr lang="da-DK" dirty="0" smtClean="0"/>
              <a:t>9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30" hasCustomPrompt="1"/>
          </p:nvPr>
        </p:nvSpPr>
        <p:spPr>
          <a:xfrm>
            <a:off x="423863" y="3736800"/>
            <a:ext cx="4071600" cy="2232000"/>
          </a:xfrm>
          <a:prstGeom prst="roundRect">
            <a:avLst>
              <a:gd name="adj" fmla="val 4209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</a:t>
            </a:r>
          </a:p>
          <a:p>
            <a:pPr lvl="6"/>
            <a:r>
              <a:rPr lang="da-DK" dirty="0" smtClean="0"/>
              <a:t>7</a:t>
            </a:r>
          </a:p>
          <a:p>
            <a:pPr lvl="7"/>
            <a:r>
              <a:rPr lang="da-DK" dirty="0" smtClean="0"/>
              <a:t>8</a:t>
            </a:r>
          </a:p>
          <a:p>
            <a:pPr lvl="8"/>
            <a:r>
              <a:rPr lang="da-DK" dirty="0" smtClean="0"/>
              <a:t>9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31" hasCustomPrompt="1"/>
          </p:nvPr>
        </p:nvSpPr>
        <p:spPr>
          <a:xfrm>
            <a:off x="4644000" y="1352549"/>
            <a:ext cx="4071600" cy="2232000"/>
          </a:xfrm>
          <a:prstGeom prst="roundRect">
            <a:avLst>
              <a:gd name="adj" fmla="val 4209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</a:t>
            </a:r>
          </a:p>
          <a:p>
            <a:pPr lvl="6"/>
            <a:r>
              <a:rPr lang="da-DK" dirty="0" smtClean="0"/>
              <a:t>7</a:t>
            </a:r>
          </a:p>
          <a:p>
            <a:pPr lvl="7"/>
            <a:r>
              <a:rPr lang="da-DK" dirty="0" smtClean="0"/>
              <a:t>8</a:t>
            </a:r>
          </a:p>
          <a:p>
            <a:pPr lvl="8"/>
            <a:r>
              <a:rPr lang="da-DK" dirty="0" smtClean="0"/>
              <a:t>9</a:t>
            </a:r>
          </a:p>
        </p:txBody>
      </p:sp>
      <p:sp>
        <p:nvSpPr>
          <p:cNvPr id="19" name="Pladsholder til tekst 5"/>
          <p:cNvSpPr>
            <a:spLocks noGrp="1"/>
          </p:cNvSpPr>
          <p:nvPr>
            <p:ph type="body" sz="quarter" idx="32" hasCustomPrompt="1"/>
          </p:nvPr>
        </p:nvSpPr>
        <p:spPr>
          <a:xfrm>
            <a:off x="4644000" y="3736800"/>
            <a:ext cx="4071600" cy="2232000"/>
          </a:xfrm>
          <a:prstGeom prst="roundRect">
            <a:avLst>
              <a:gd name="adj" fmla="val 4209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</a:t>
            </a:r>
          </a:p>
          <a:p>
            <a:pPr lvl="6"/>
            <a:r>
              <a:rPr lang="da-DK" dirty="0" smtClean="0"/>
              <a:t>7</a:t>
            </a:r>
          </a:p>
          <a:p>
            <a:pPr lvl="7"/>
            <a:r>
              <a:rPr lang="da-DK" dirty="0" smtClean="0"/>
              <a:t>8</a:t>
            </a:r>
          </a:p>
          <a:p>
            <a:pPr lvl="8"/>
            <a:r>
              <a:rPr lang="da-DK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90194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 bred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for at indsætte overskrift i en eller to linjer</a:t>
            </a:r>
            <a:endParaRPr lang="da-DK" dirty="0"/>
          </a:p>
        </p:txBody>
      </p:sp>
      <p:sp>
        <p:nvSpPr>
          <p:cNvPr id="15" name="Pladsholder til tekst 2"/>
          <p:cNvSpPr>
            <a:spLocks noGrp="1"/>
          </p:cNvSpPr>
          <p:nvPr>
            <p:ph type="body" sz="quarter" idx="29" hasCustomPrompt="1"/>
          </p:nvPr>
        </p:nvSpPr>
        <p:spPr>
          <a:xfrm>
            <a:off x="425450" y="1352548"/>
            <a:ext cx="4071600" cy="2232000"/>
          </a:xfrm>
          <a:prstGeom prst="roundRect">
            <a:avLst>
              <a:gd name="adj" fmla="val 4209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</a:t>
            </a:r>
          </a:p>
          <a:p>
            <a:pPr lvl="6"/>
            <a:r>
              <a:rPr lang="da-DK" dirty="0" smtClean="0"/>
              <a:t>7</a:t>
            </a:r>
          </a:p>
          <a:p>
            <a:pPr lvl="7"/>
            <a:r>
              <a:rPr lang="da-DK" dirty="0" smtClean="0"/>
              <a:t>8</a:t>
            </a:r>
          </a:p>
          <a:p>
            <a:pPr lvl="8"/>
            <a:r>
              <a:rPr lang="da-DK" dirty="0" smtClean="0"/>
              <a:t>9</a:t>
            </a:r>
          </a:p>
        </p:txBody>
      </p:sp>
      <p:sp>
        <p:nvSpPr>
          <p:cNvPr id="16" name="Pladsholder til tekst 3"/>
          <p:cNvSpPr>
            <a:spLocks noGrp="1"/>
          </p:cNvSpPr>
          <p:nvPr>
            <p:ph type="body" sz="quarter" idx="30" hasCustomPrompt="1"/>
          </p:nvPr>
        </p:nvSpPr>
        <p:spPr>
          <a:xfrm>
            <a:off x="423863" y="3736800"/>
            <a:ext cx="8294400" cy="2232000"/>
          </a:xfrm>
          <a:prstGeom prst="roundRect">
            <a:avLst>
              <a:gd name="adj" fmla="val 4209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</a:t>
            </a:r>
          </a:p>
          <a:p>
            <a:pPr lvl="6"/>
            <a:r>
              <a:rPr lang="da-DK" dirty="0" smtClean="0"/>
              <a:t>7</a:t>
            </a:r>
          </a:p>
          <a:p>
            <a:pPr lvl="7"/>
            <a:r>
              <a:rPr lang="da-DK" dirty="0" smtClean="0"/>
              <a:t>8</a:t>
            </a:r>
          </a:p>
          <a:p>
            <a:pPr lvl="8"/>
            <a:r>
              <a:rPr lang="da-DK" dirty="0" smtClean="0"/>
              <a:t>9</a:t>
            </a:r>
          </a:p>
        </p:txBody>
      </p:sp>
      <p:sp>
        <p:nvSpPr>
          <p:cNvPr id="17" name="Pladsholder til tekst 4"/>
          <p:cNvSpPr>
            <a:spLocks noGrp="1"/>
          </p:cNvSpPr>
          <p:nvPr>
            <p:ph type="body" sz="quarter" idx="31" hasCustomPrompt="1"/>
          </p:nvPr>
        </p:nvSpPr>
        <p:spPr>
          <a:xfrm>
            <a:off x="4644000" y="1352549"/>
            <a:ext cx="4071600" cy="2232000"/>
          </a:xfrm>
          <a:prstGeom prst="roundRect">
            <a:avLst>
              <a:gd name="adj" fmla="val 4209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</a:t>
            </a:r>
          </a:p>
          <a:p>
            <a:pPr lvl="6"/>
            <a:r>
              <a:rPr lang="da-DK" dirty="0" smtClean="0"/>
              <a:t>7</a:t>
            </a:r>
          </a:p>
          <a:p>
            <a:pPr lvl="7"/>
            <a:r>
              <a:rPr lang="da-DK" dirty="0" smtClean="0"/>
              <a:t>8</a:t>
            </a:r>
          </a:p>
          <a:p>
            <a:pPr lvl="8"/>
            <a:r>
              <a:rPr lang="da-DK" dirty="0" smtClean="0"/>
              <a:t>9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CBC1-7B6A-449B-81B1-CD8AEB229FE7}" type="datetime2">
              <a:rPr lang="da-DK" smtClean="0"/>
              <a:t>29. august 2017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1620688" y="1354138"/>
            <a:ext cx="1475960" cy="2434902"/>
            <a:chOff x="-1620688" y="1354138"/>
            <a:chExt cx="1475960" cy="2434902"/>
          </a:xfrm>
        </p:grpSpPr>
        <p:sp>
          <p:nvSpPr>
            <p:cNvPr id="10" name="Tekstboks 9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 smtClean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r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1" name="Gruppe 10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Afrundet rektangel 12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 smtClean="0"/>
              </a:p>
            </p:txBody>
          </p:sp>
        </p:grpSp>
      </p:grpSp>
      <p:sp>
        <p:nvSpPr>
          <p:cNvPr id="14" name="Tekstboks 13"/>
          <p:cNvSpPr txBox="1"/>
          <p:nvPr userDrawn="1"/>
        </p:nvSpPr>
        <p:spPr>
          <a:xfrm>
            <a:off x="-2079020" y="0"/>
            <a:ext cx="1944216" cy="9087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b="1" noProof="1" smtClean="0">
                <a:solidFill>
                  <a:schemeClr val="bg1">
                    <a:lumMod val="50000"/>
                  </a:schemeClr>
                </a:solidFill>
              </a:rPr>
              <a:t>Boks:</a:t>
            </a:r>
          </a:p>
          <a:p>
            <a:pPr algn="r"/>
            <a:r>
              <a:rPr lang="da-DK" sz="900" b="0" noProof="1" smtClean="0">
                <a:solidFill>
                  <a:schemeClr val="bg1">
                    <a:lumMod val="50000"/>
                  </a:schemeClr>
                </a:solidFill>
              </a:rPr>
              <a:t>Mellemrubrik skrives enten med fed eller store bogstaver i regular</a:t>
            </a:r>
          </a:p>
          <a:p>
            <a:pPr algn="r"/>
            <a:endParaRPr lang="da-DK" sz="900" b="0" noProof="1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da-DK" sz="900" b="0" noProof="1" smtClean="0">
                <a:solidFill>
                  <a:schemeClr val="bg1">
                    <a:lumMod val="50000"/>
                  </a:schemeClr>
                </a:solidFill>
              </a:rPr>
              <a:t>Denne farve er mest egnet til skærm eller projektor</a:t>
            </a:r>
          </a:p>
        </p:txBody>
      </p:sp>
    </p:spTree>
    <p:extLst>
      <p:ext uri="{BB962C8B-B14F-4D97-AF65-F5344CB8AC3E}">
        <p14:creationId xmlns:p14="http://schemas.microsoft.com/office/powerpoint/2010/main" val="2803889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for at indsætte overskrift i en eller to linjer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24799" y="1354138"/>
            <a:ext cx="8294400" cy="4645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CA77-69DE-4745-BD74-869A9DC0B87E}" type="datetime2">
              <a:rPr lang="da-DK" smtClean="0"/>
              <a:t>29. august 2017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8" name="Gruppe 17"/>
          <p:cNvGrpSpPr/>
          <p:nvPr userDrawn="1"/>
        </p:nvGrpSpPr>
        <p:grpSpPr>
          <a:xfrm>
            <a:off x="-503503" y="3048030"/>
            <a:ext cx="358775" cy="236537"/>
            <a:chOff x="-503503" y="3171825"/>
            <a:chExt cx="358775" cy="236537"/>
          </a:xfrm>
        </p:grpSpPr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3503" y="3171825"/>
              <a:ext cx="358775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frundet rektangel 5"/>
            <p:cNvSpPr/>
            <p:nvPr userDrawn="1"/>
          </p:nvSpPr>
          <p:spPr>
            <a:xfrm>
              <a:off x="-503503" y="3171825"/>
              <a:ext cx="179387" cy="236537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a-DK" sz="1000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61351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 bred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for at indsætte overskrift i en eller to linjer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D561-7855-4C62-9D02-6A0B5A895967}" type="datetime2">
              <a:rPr lang="da-DK" smtClean="0"/>
              <a:t>29. august 2017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1620688" y="1354138"/>
            <a:ext cx="1475960" cy="2434902"/>
            <a:chOff x="-1620688" y="1354138"/>
            <a:chExt cx="1475960" cy="2434902"/>
          </a:xfrm>
        </p:grpSpPr>
        <p:sp>
          <p:nvSpPr>
            <p:cNvPr id="10" name="Tekstboks 9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 smtClean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r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1" name="Gruppe 10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Afrundet rektangel 12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 smtClean="0"/>
              </a:p>
            </p:txBody>
          </p:sp>
        </p:grpSp>
      </p:grpSp>
      <p:sp>
        <p:nvSpPr>
          <p:cNvPr id="14" name="Tekstboks 13"/>
          <p:cNvSpPr txBox="1"/>
          <p:nvPr userDrawn="1"/>
        </p:nvSpPr>
        <p:spPr>
          <a:xfrm>
            <a:off x="-2079020" y="0"/>
            <a:ext cx="1944216" cy="7647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b="1" noProof="1" smtClean="0">
                <a:solidFill>
                  <a:schemeClr val="bg1">
                    <a:lumMod val="50000"/>
                  </a:schemeClr>
                </a:solidFill>
              </a:rPr>
              <a:t>Boks:</a:t>
            </a:r>
          </a:p>
          <a:p>
            <a:pPr algn="r"/>
            <a:r>
              <a:rPr lang="da-DK" sz="900" b="0" noProof="1" smtClean="0">
                <a:solidFill>
                  <a:schemeClr val="bg1">
                    <a:lumMod val="50000"/>
                  </a:schemeClr>
                </a:solidFill>
              </a:rPr>
              <a:t>Mellemrubrik skrives enten med fed eller store bogstaver i regular</a:t>
            </a:r>
          </a:p>
          <a:p>
            <a:pPr algn="r"/>
            <a:endParaRPr lang="da-DK" sz="900" b="0" noProof="1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da-DK" sz="900" b="0" noProof="1" smtClean="0">
                <a:solidFill>
                  <a:schemeClr val="bg1">
                    <a:lumMod val="50000"/>
                  </a:schemeClr>
                </a:solidFill>
              </a:rPr>
              <a:t>Denne farve er egnet til print</a:t>
            </a:r>
          </a:p>
        </p:txBody>
      </p:sp>
      <p:sp>
        <p:nvSpPr>
          <p:cNvPr id="15" name="Pladsholder til tekst 2"/>
          <p:cNvSpPr>
            <a:spLocks noGrp="1"/>
          </p:cNvSpPr>
          <p:nvPr>
            <p:ph type="body" sz="quarter" idx="29" hasCustomPrompt="1"/>
          </p:nvPr>
        </p:nvSpPr>
        <p:spPr>
          <a:xfrm>
            <a:off x="425450" y="1352548"/>
            <a:ext cx="4071600" cy="2232000"/>
          </a:xfrm>
          <a:prstGeom prst="roundRect">
            <a:avLst>
              <a:gd name="adj" fmla="val 4209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</a:t>
            </a:r>
          </a:p>
          <a:p>
            <a:pPr lvl="6"/>
            <a:r>
              <a:rPr lang="da-DK" dirty="0" smtClean="0"/>
              <a:t>7</a:t>
            </a:r>
          </a:p>
          <a:p>
            <a:pPr lvl="7"/>
            <a:r>
              <a:rPr lang="da-DK" dirty="0" smtClean="0"/>
              <a:t>8</a:t>
            </a:r>
          </a:p>
          <a:p>
            <a:pPr lvl="8"/>
            <a:r>
              <a:rPr lang="da-DK" dirty="0" smtClean="0"/>
              <a:t>9</a:t>
            </a:r>
          </a:p>
        </p:txBody>
      </p:sp>
      <p:sp>
        <p:nvSpPr>
          <p:cNvPr id="16" name="Pladsholder til tekst 3"/>
          <p:cNvSpPr>
            <a:spLocks noGrp="1"/>
          </p:cNvSpPr>
          <p:nvPr>
            <p:ph type="body" sz="quarter" idx="30" hasCustomPrompt="1"/>
          </p:nvPr>
        </p:nvSpPr>
        <p:spPr>
          <a:xfrm>
            <a:off x="423863" y="3736800"/>
            <a:ext cx="8294400" cy="2232000"/>
          </a:xfrm>
          <a:prstGeom prst="roundRect">
            <a:avLst>
              <a:gd name="adj" fmla="val 4209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</a:t>
            </a:r>
          </a:p>
          <a:p>
            <a:pPr lvl="6"/>
            <a:r>
              <a:rPr lang="da-DK" dirty="0" smtClean="0"/>
              <a:t>7</a:t>
            </a:r>
          </a:p>
          <a:p>
            <a:pPr lvl="7"/>
            <a:r>
              <a:rPr lang="da-DK" dirty="0" smtClean="0"/>
              <a:t>8</a:t>
            </a:r>
          </a:p>
          <a:p>
            <a:pPr lvl="8"/>
            <a:r>
              <a:rPr lang="da-DK" dirty="0" smtClean="0"/>
              <a:t>9</a:t>
            </a:r>
          </a:p>
        </p:txBody>
      </p:sp>
      <p:sp>
        <p:nvSpPr>
          <p:cNvPr id="17" name="Pladsholder til tekst 4"/>
          <p:cNvSpPr>
            <a:spLocks noGrp="1"/>
          </p:cNvSpPr>
          <p:nvPr>
            <p:ph type="body" sz="quarter" idx="31" hasCustomPrompt="1"/>
          </p:nvPr>
        </p:nvSpPr>
        <p:spPr>
          <a:xfrm>
            <a:off x="4644000" y="1352549"/>
            <a:ext cx="4071600" cy="2232000"/>
          </a:xfrm>
          <a:prstGeom prst="roundRect">
            <a:avLst>
              <a:gd name="adj" fmla="val 4209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</a:t>
            </a:r>
          </a:p>
          <a:p>
            <a:pPr lvl="6"/>
            <a:r>
              <a:rPr lang="da-DK" dirty="0" smtClean="0"/>
              <a:t>7</a:t>
            </a:r>
          </a:p>
          <a:p>
            <a:pPr lvl="7"/>
            <a:r>
              <a:rPr lang="da-DK" dirty="0" smtClean="0"/>
              <a:t>8</a:t>
            </a:r>
          </a:p>
          <a:p>
            <a:pPr lvl="8"/>
            <a:r>
              <a:rPr lang="da-DK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22363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for at indsætte overskrift i en eller to linjer</a:t>
            </a:r>
            <a:endParaRPr lang="da-DK" dirty="0"/>
          </a:p>
        </p:txBody>
      </p:sp>
      <p:sp>
        <p:nvSpPr>
          <p:cNvPr id="6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23863" y="1352550"/>
            <a:ext cx="4165200" cy="540000"/>
          </a:xfrm>
          <a:prstGeom prst="chevron">
            <a:avLst>
              <a:gd name="adj" fmla="val 27849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</p:spPr>
        <p:txBody>
          <a:bodyPr lIns="0" tIns="0" r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Indsæt tekst</a:t>
            </a:r>
          </a:p>
        </p:txBody>
      </p:sp>
      <p:sp>
        <p:nvSpPr>
          <p:cNvPr id="8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423863" y="2073600"/>
            <a:ext cx="3996000" cy="3924000"/>
          </a:xfrm>
        </p:spPr>
        <p:txBody>
          <a:bodyPr tIns="90000" rIns="180000"/>
          <a:lstStyle>
            <a:lvl1pPr>
              <a:spcBef>
                <a:spcPts val="1200"/>
              </a:spcBef>
              <a:defRPr sz="1400" b="0"/>
            </a:lvl1pPr>
            <a:lvl2pPr marL="230400" indent="-230400">
              <a:spcBef>
                <a:spcPts val="1200"/>
              </a:spcBef>
              <a:defRPr sz="1400" b="0"/>
            </a:lvl2pPr>
            <a:lvl3pPr marL="540000" indent="-180000">
              <a:spcBef>
                <a:spcPts val="500"/>
              </a:spcBef>
              <a:defRPr sz="1200"/>
            </a:lvl3pPr>
            <a:lvl4pPr marL="720000" indent="-180000">
              <a:spcBef>
                <a:spcPts val="500"/>
              </a:spcBef>
              <a:defRPr sz="1000"/>
            </a:lvl4pPr>
            <a:lvl5pPr marL="720000" indent="-180000">
              <a:spcBef>
                <a:spcPts val="500"/>
              </a:spcBef>
              <a:defRPr sz="1000"/>
            </a:lvl5pPr>
            <a:lvl6pPr marL="720000" indent="-180000">
              <a:defRPr baseline="0"/>
            </a:lvl6pPr>
            <a:lvl7pPr marL="720000" indent="-180000">
              <a:defRPr/>
            </a:lvl7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 niveau</a:t>
            </a:r>
          </a:p>
          <a:p>
            <a:pPr lvl="6"/>
            <a:r>
              <a:rPr lang="da-DK" dirty="0" smtClean="0"/>
              <a:t>7 niveau</a:t>
            </a:r>
          </a:p>
          <a:p>
            <a:pPr lvl="6"/>
            <a:r>
              <a:rPr lang="da-DK" dirty="0" smtClean="0"/>
              <a:t>8 niveau</a:t>
            </a:r>
          </a:p>
          <a:p>
            <a:pPr lvl="6"/>
            <a:r>
              <a:rPr lang="da-DK" dirty="0" smtClean="0"/>
              <a:t>9 niveau</a:t>
            </a:r>
            <a:endParaRPr lang="da-DK" dirty="0"/>
          </a:p>
        </p:txBody>
      </p:sp>
      <p:sp>
        <p:nvSpPr>
          <p:cNvPr id="9" name="Pladsholder til tekst  4"/>
          <p:cNvSpPr>
            <a:spLocks noGrp="1"/>
          </p:cNvSpPr>
          <p:nvPr>
            <p:ph type="body" sz="quarter" idx="19" hasCustomPrompt="1"/>
          </p:nvPr>
        </p:nvSpPr>
        <p:spPr>
          <a:xfrm>
            <a:off x="4554000" y="1353600"/>
            <a:ext cx="4165200" cy="540000"/>
          </a:xfrm>
          <a:prstGeom prst="chevron">
            <a:avLst>
              <a:gd name="adj" fmla="val 27849"/>
            </a:avLst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</a:gradFill>
        </p:spPr>
        <p:txBody>
          <a:bodyPr lIns="0" tIns="0" r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Indsæt tekst</a:t>
            </a:r>
          </a:p>
        </p:txBody>
      </p:sp>
      <p:sp>
        <p:nvSpPr>
          <p:cNvPr id="16" name="Pladsholder til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4554000" y="2073600"/>
            <a:ext cx="3996000" cy="3924000"/>
          </a:xfrm>
        </p:spPr>
        <p:txBody>
          <a:bodyPr tIns="90000" rIns="180000"/>
          <a:lstStyle>
            <a:lvl1pPr>
              <a:spcBef>
                <a:spcPts val="1200"/>
              </a:spcBef>
              <a:defRPr sz="1400" b="0"/>
            </a:lvl1pPr>
            <a:lvl2pPr marL="230400" indent="-230400">
              <a:spcBef>
                <a:spcPts val="1200"/>
              </a:spcBef>
              <a:defRPr sz="1400" b="0"/>
            </a:lvl2pPr>
            <a:lvl3pPr marL="540000" indent="-180000">
              <a:spcBef>
                <a:spcPts val="500"/>
              </a:spcBef>
              <a:defRPr sz="1200"/>
            </a:lvl3pPr>
            <a:lvl4pPr marL="720000" indent="-180000">
              <a:spcBef>
                <a:spcPts val="500"/>
              </a:spcBef>
              <a:defRPr sz="1000"/>
            </a:lvl4pPr>
            <a:lvl5pPr marL="720000" indent="-180000">
              <a:spcBef>
                <a:spcPts val="500"/>
              </a:spcBef>
              <a:defRPr sz="1000"/>
            </a:lvl5pPr>
            <a:lvl6pPr marL="720000" indent="-180000">
              <a:defRPr baseline="0"/>
            </a:lvl6pPr>
            <a:lvl7pPr marL="720000" indent="-180000">
              <a:defRPr/>
            </a:lvl7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 niveau</a:t>
            </a:r>
          </a:p>
          <a:p>
            <a:pPr lvl="6"/>
            <a:r>
              <a:rPr lang="da-DK" dirty="0" smtClean="0"/>
              <a:t>7 niveau</a:t>
            </a:r>
          </a:p>
          <a:p>
            <a:pPr lvl="6"/>
            <a:r>
              <a:rPr lang="da-DK" dirty="0" smtClean="0"/>
              <a:t>8 niveau</a:t>
            </a:r>
          </a:p>
          <a:p>
            <a:pPr lvl="6"/>
            <a:r>
              <a:rPr lang="da-DK" dirty="0" smtClean="0"/>
              <a:t>9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16FB-BFDF-4111-89BE-6EF802C8AFB6}" type="datetime2">
              <a:rPr lang="da-DK" smtClean="0"/>
              <a:t>29. august 2017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0" name="Gruppe 9"/>
          <p:cNvGrpSpPr/>
          <p:nvPr userDrawn="1"/>
        </p:nvGrpSpPr>
        <p:grpSpPr>
          <a:xfrm>
            <a:off x="-1620688" y="2073600"/>
            <a:ext cx="1475960" cy="2434902"/>
            <a:chOff x="-1620688" y="1354138"/>
            <a:chExt cx="1475960" cy="2434902"/>
          </a:xfrm>
        </p:grpSpPr>
        <p:sp>
          <p:nvSpPr>
            <p:cNvPr id="11" name="Tekstboks 10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 smtClean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r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2" name="Gruppe 11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Afrundet rektangel 13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 smtClean="0"/>
              </a:p>
            </p:txBody>
          </p:sp>
        </p:grpSp>
      </p:grpSp>
      <p:sp>
        <p:nvSpPr>
          <p:cNvPr id="15" name="Tekstboks 14"/>
          <p:cNvSpPr txBox="1"/>
          <p:nvPr userDrawn="1"/>
        </p:nvSpPr>
        <p:spPr>
          <a:xfrm>
            <a:off x="-2079020" y="0"/>
            <a:ext cx="1944216" cy="7647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b="1" noProof="1" smtClean="0">
                <a:solidFill>
                  <a:schemeClr val="bg1">
                    <a:lumMod val="50000"/>
                  </a:schemeClr>
                </a:solidFill>
              </a:rPr>
              <a:t>Procesoversigter:</a:t>
            </a:r>
          </a:p>
          <a:p>
            <a:pPr algn="r"/>
            <a:r>
              <a:rPr lang="da-DK" sz="900" b="0" noProof="1" smtClean="0">
                <a:solidFill>
                  <a:schemeClr val="bg1">
                    <a:lumMod val="50000"/>
                  </a:schemeClr>
                </a:solidFill>
              </a:rPr>
              <a:t>Findes i 2, 3 eller 4 spalter.</a:t>
            </a:r>
          </a:p>
          <a:p>
            <a:pPr algn="r"/>
            <a:endParaRPr lang="da-DK" sz="900" b="0" noProof="1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da-DK" sz="900" b="0" noProof="1" smtClean="0">
                <a:solidFill>
                  <a:schemeClr val="bg1">
                    <a:lumMod val="50000"/>
                  </a:schemeClr>
                </a:solidFill>
              </a:rPr>
              <a:t>Mellemrubrik skrives enten med fed eller store bogstaver i regular</a:t>
            </a:r>
          </a:p>
          <a:p>
            <a:pPr algn="r"/>
            <a:endParaRPr lang="da-DK" sz="900" b="0" noProof="1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 tre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for at indsætte overskrift i en eller to linjer</a:t>
            </a:r>
            <a:endParaRPr lang="da-DK" dirty="0"/>
          </a:p>
        </p:txBody>
      </p:sp>
      <p:sp>
        <p:nvSpPr>
          <p:cNvPr id="6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23863" y="1352550"/>
            <a:ext cx="2790000" cy="540000"/>
          </a:xfrm>
          <a:prstGeom prst="chevron">
            <a:avLst>
              <a:gd name="adj" fmla="val 27849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</p:spPr>
        <p:txBody>
          <a:bodyPr lIns="0" tIns="0" r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Indsæt tekst</a:t>
            </a:r>
          </a:p>
        </p:txBody>
      </p:sp>
      <p:sp>
        <p:nvSpPr>
          <p:cNvPr id="8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423863" y="2073600"/>
            <a:ext cx="2628000" cy="3924000"/>
          </a:xfrm>
        </p:spPr>
        <p:txBody>
          <a:bodyPr tIns="90000" rIns="180000"/>
          <a:lstStyle>
            <a:lvl1pPr>
              <a:spcBef>
                <a:spcPts val="1200"/>
              </a:spcBef>
              <a:defRPr sz="1400" b="0"/>
            </a:lvl1pPr>
            <a:lvl2pPr marL="230400" indent="-230400">
              <a:spcBef>
                <a:spcPts val="1200"/>
              </a:spcBef>
              <a:defRPr sz="1400" b="0"/>
            </a:lvl2pPr>
            <a:lvl3pPr marL="540000" indent="-180000">
              <a:spcBef>
                <a:spcPts val="500"/>
              </a:spcBef>
              <a:defRPr sz="1200"/>
            </a:lvl3pPr>
            <a:lvl4pPr marL="720000" indent="-180000">
              <a:spcBef>
                <a:spcPts val="500"/>
              </a:spcBef>
              <a:defRPr sz="1000"/>
            </a:lvl4pPr>
            <a:lvl5pPr marL="720000" indent="-180000">
              <a:spcBef>
                <a:spcPts val="500"/>
              </a:spcBef>
              <a:defRPr sz="1000"/>
            </a:lvl5pPr>
            <a:lvl6pPr marL="720000" indent="-180000">
              <a:defRPr baseline="0"/>
            </a:lvl6pPr>
            <a:lvl7pPr marL="720000" indent="-180000">
              <a:defRPr/>
            </a:lvl7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 niveau</a:t>
            </a:r>
          </a:p>
          <a:p>
            <a:pPr lvl="6"/>
            <a:r>
              <a:rPr lang="da-DK" dirty="0" smtClean="0"/>
              <a:t>7 niveau</a:t>
            </a:r>
          </a:p>
          <a:p>
            <a:pPr lvl="6"/>
            <a:r>
              <a:rPr lang="da-DK" dirty="0" smtClean="0"/>
              <a:t>8 niveau</a:t>
            </a:r>
          </a:p>
          <a:p>
            <a:pPr lvl="6"/>
            <a:r>
              <a:rPr lang="da-DK" dirty="0" smtClean="0"/>
              <a:t>9 niveau</a:t>
            </a:r>
            <a:endParaRPr lang="da-DK" dirty="0"/>
          </a:p>
        </p:txBody>
      </p:sp>
      <p:sp>
        <p:nvSpPr>
          <p:cNvPr id="9" name="Pladsholder til tekst  4"/>
          <p:cNvSpPr>
            <a:spLocks noGrp="1"/>
          </p:cNvSpPr>
          <p:nvPr>
            <p:ph type="body" sz="quarter" idx="19" hasCustomPrompt="1"/>
          </p:nvPr>
        </p:nvSpPr>
        <p:spPr>
          <a:xfrm>
            <a:off x="3207600" y="1353600"/>
            <a:ext cx="2790000" cy="540000"/>
          </a:xfrm>
          <a:prstGeom prst="chevron">
            <a:avLst>
              <a:gd name="adj" fmla="val 27849"/>
            </a:avLst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</a:gradFill>
        </p:spPr>
        <p:txBody>
          <a:bodyPr lIns="0" tIns="0" r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Indsæt tekst</a:t>
            </a:r>
          </a:p>
        </p:txBody>
      </p:sp>
      <p:sp>
        <p:nvSpPr>
          <p:cNvPr id="16" name="Pladsholder til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3207600" y="2073600"/>
            <a:ext cx="2628000" cy="3924000"/>
          </a:xfrm>
        </p:spPr>
        <p:txBody>
          <a:bodyPr tIns="90000" rIns="180000"/>
          <a:lstStyle>
            <a:lvl1pPr>
              <a:spcBef>
                <a:spcPts val="1200"/>
              </a:spcBef>
              <a:defRPr sz="1400" b="0"/>
            </a:lvl1pPr>
            <a:lvl2pPr marL="230400" indent="-230400">
              <a:spcBef>
                <a:spcPts val="1200"/>
              </a:spcBef>
              <a:defRPr sz="1400" b="0"/>
            </a:lvl2pPr>
            <a:lvl3pPr marL="540000" indent="-180000">
              <a:spcBef>
                <a:spcPts val="500"/>
              </a:spcBef>
              <a:defRPr sz="1200"/>
            </a:lvl3pPr>
            <a:lvl4pPr marL="720000" indent="-180000">
              <a:spcBef>
                <a:spcPts val="500"/>
              </a:spcBef>
              <a:defRPr sz="1000"/>
            </a:lvl4pPr>
            <a:lvl5pPr marL="720000" indent="-180000">
              <a:spcBef>
                <a:spcPts val="500"/>
              </a:spcBef>
              <a:defRPr sz="1000"/>
            </a:lvl5pPr>
            <a:lvl6pPr marL="720000" indent="-180000">
              <a:defRPr baseline="0"/>
            </a:lvl6pPr>
            <a:lvl7pPr marL="720000" indent="-180000">
              <a:defRPr/>
            </a:lvl7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 niveau</a:t>
            </a:r>
          </a:p>
          <a:p>
            <a:pPr lvl="6"/>
            <a:r>
              <a:rPr lang="da-DK" dirty="0" smtClean="0"/>
              <a:t>7 niveau</a:t>
            </a:r>
          </a:p>
          <a:p>
            <a:pPr lvl="6"/>
            <a:r>
              <a:rPr lang="da-DK" dirty="0" smtClean="0"/>
              <a:t>8 niveau</a:t>
            </a:r>
          </a:p>
          <a:p>
            <a:pPr lvl="6"/>
            <a:r>
              <a:rPr lang="da-DK" dirty="0" smtClean="0"/>
              <a:t>9 niveau</a:t>
            </a:r>
            <a:endParaRPr lang="da-DK" dirty="0"/>
          </a:p>
        </p:txBody>
      </p:sp>
      <p:sp>
        <p:nvSpPr>
          <p:cNvPr id="17" name="Pladsholder til tekst  6"/>
          <p:cNvSpPr>
            <a:spLocks noGrp="1"/>
          </p:cNvSpPr>
          <p:nvPr>
            <p:ph type="body" sz="quarter" idx="23" hasCustomPrompt="1"/>
          </p:nvPr>
        </p:nvSpPr>
        <p:spPr>
          <a:xfrm>
            <a:off x="5990400" y="1352550"/>
            <a:ext cx="2790000" cy="540000"/>
          </a:xfrm>
          <a:prstGeom prst="chevron">
            <a:avLst>
              <a:gd name="adj" fmla="val 27849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1"/>
          </a:gradFill>
        </p:spPr>
        <p:txBody>
          <a:bodyPr lIns="0" tIns="0" r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Indsæt tekst</a:t>
            </a:r>
          </a:p>
        </p:txBody>
      </p:sp>
      <p:sp>
        <p:nvSpPr>
          <p:cNvPr id="18" name="Pladsholder til tekst 7"/>
          <p:cNvSpPr>
            <a:spLocks noGrp="1"/>
          </p:cNvSpPr>
          <p:nvPr>
            <p:ph type="body" sz="quarter" idx="24" hasCustomPrompt="1"/>
          </p:nvPr>
        </p:nvSpPr>
        <p:spPr>
          <a:xfrm>
            <a:off x="5990400" y="2073600"/>
            <a:ext cx="2628000" cy="3924000"/>
          </a:xfrm>
        </p:spPr>
        <p:txBody>
          <a:bodyPr tIns="90000" rIns="180000"/>
          <a:lstStyle>
            <a:lvl1pPr>
              <a:spcBef>
                <a:spcPts val="1200"/>
              </a:spcBef>
              <a:defRPr sz="1400" b="0"/>
            </a:lvl1pPr>
            <a:lvl2pPr marL="230400" indent="-230400">
              <a:spcBef>
                <a:spcPts val="1200"/>
              </a:spcBef>
              <a:defRPr sz="1400" b="0"/>
            </a:lvl2pPr>
            <a:lvl3pPr marL="540000" indent="-180000">
              <a:spcBef>
                <a:spcPts val="500"/>
              </a:spcBef>
              <a:defRPr sz="1200"/>
            </a:lvl3pPr>
            <a:lvl4pPr marL="720000" indent="-180000">
              <a:spcBef>
                <a:spcPts val="500"/>
              </a:spcBef>
              <a:defRPr sz="1000"/>
            </a:lvl4pPr>
            <a:lvl5pPr marL="720000" indent="-180000">
              <a:spcBef>
                <a:spcPts val="500"/>
              </a:spcBef>
              <a:defRPr sz="1000"/>
            </a:lvl5pPr>
            <a:lvl6pPr marL="720000" indent="-180000">
              <a:defRPr baseline="0"/>
            </a:lvl6pPr>
            <a:lvl7pPr marL="720000" indent="-180000">
              <a:defRPr/>
            </a:lvl7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 niveau</a:t>
            </a:r>
          </a:p>
          <a:p>
            <a:pPr lvl="6"/>
            <a:r>
              <a:rPr lang="da-DK" dirty="0" smtClean="0"/>
              <a:t>7 niveau</a:t>
            </a:r>
          </a:p>
          <a:p>
            <a:pPr lvl="6"/>
            <a:r>
              <a:rPr lang="da-DK" dirty="0" smtClean="0"/>
              <a:t>8 niveau</a:t>
            </a:r>
          </a:p>
          <a:p>
            <a:pPr lvl="6"/>
            <a:r>
              <a:rPr lang="da-DK" dirty="0" smtClean="0"/>
              <a:t>9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16FB-BFDF-4111-89BE-6EF802C8AFB6}" type="datetime2">
              <a:rPr lang="da-DK" smtClean="0"/>
              <a:t>29. august 2017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0" name="Gruppe 9"/>
          <p:cNvGrpSpPr/>
          <p:nvPr userDrawn="1"/>
        </p:nvGrpSpPr>
        <p:grpSpPr>
          <a:xfrm>
            <a:off x="-1620688" y="2073600"/>
            <a:ext cx="1475960" cy="2434902"/>
            <a:chOff x="-1620688" y="1354138"/>
            <a:chExt cx="1475960" cy="2434902"/>
          </a:xfrm>
        </p:grpSpPr>
        <p:sp>
          <p:nvSpPr>
            <p:cNvPr id="11" name="Tekstboks 10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 smtClean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r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2" name="Gruppe 11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Afrundet rektangel 13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 smtClean="0"/>
              </a:p>
            </p:txBody>
          </p:sp>
        </p:grpSp>
      </p:grpSp>
      <p:sp>
        <p:nvSpPr>
          <p:cNvPr id="15" name="Tekstboks 14"/>
          <p:cNvSpPr txBox="1"/>
          <p:nvPr userDrawn="1"/>
        </p:nvSpPr>
        <p:spPr>
          <a:xfrm>
            <a:off x="-2079020" y="0"/>
            <a:ext cx="1944216" cy="7647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b="1" noProof="1" smtClean="0">
                <a:solidFill>
                  <a:schemeClr val="bg1">
                    <a:lumMod val="50000"/>
                  </a:schemeClr>
                </a:solidFill>
              </a:rPr>
              <a:t>Procesoversigter:</a:t>
            </a:r>
          </a:p>
          <a:p>
            <a:pPr algn="r"/>
            <a:r>
              <a:rPr lang="da-DK" sz="900" b="0" noProof="1" smtClean="0">
                <a:solidFill>
                  <a:schemeClr val="bg1">
                    <a:lumMod val="50000"/>
                  </a:schemeClr>
                </a:solidFill>
              </a:rPr>
              <a:t>Findes i 2, 3 eller 4 spalter.</a:t>
            </a:r>
          </a:p>
          <a:p>
            <a:pPr algn="r"/>
            <a:endParaRPr lang="da-DK" sz="900" b="0" noProof="1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da-DK" sz="900" b="0" noProof="1" smtClean="0">
                <a:solidFill>
                  <a:schemeClr val="bg1">
                    <a:lumMod val="50000"/>
                  </a:schemeClr>
                </a:solidFill>
              </a:rPr>
              <a:t>Mellemrubrik skrives enten med fed eller store bogstaver i regular</a:t>
            </a:r>
          </a:p>
          <a:p>
            <a:pPr algn="r"/>
            <a:endParaRPr lang="da-DK" sz="900" b="0" noProof="1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65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 fire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for at indsætte overskrift i en eller to linjer</a:t>
            </a:r>
            <a:endParaRPr lang="da-DK" dirty="0"/>
          </a:p>
        </p:txBody>
      </p:sp>
      <p:sp>
        <p:nvSpPr>
          <p:cNvPr id="6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23863" y="1352550"/>
            <a:ext cx="2088000" cy="540000"/>
          </a:xfrm>
          <a:prstGeom prst="chevron">
            <a:avLst>
              <a:gd name="adj" fmla="val 27849"/>
            </a:avLst>
          </a:prstGeom>
          <a:gradFill>
            <a:gsLst>
              <a:gs pos="0">
                <a:schemeClr val="accent1"/>
              </a:gs>
              <a:gs pos="100000">
                <a:srgbClr val="454545"/>
              </a:gs>
            </a:gsLst>
            <a:lin ang="0" scaled="1"/>
          </a:gradFill>
        </p:spPr>
        <p:txBody>
          <a:bodyPr lIns="0" tIns="0" r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Indsæt tekst</a:t>
            </a:r>
          </a:p>
        </p:txBody>
      </p:sp>
      <p:sp>
        <p:nvSpPr>
          <p:cNvPr id="8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423863" y="2073600"/>
            <a:ext cx="1908000" cy="3924000"/>
          </a:xfrm>
        </p:spPr>
        <p:txBody>
          <a:bodyPr tIns="90000" rIns="180000"/>
          <a:lstStyle>
            <a:lvl1pPr>
              <a:spcBef>
                <a:spcPts val="1200"/>
              </a:spcBef>
              <a:defRPr sz="1400" b="0"/>
            </a:lvl1pPr>
            <a:lvl2pPr marL="230400" indent="-230400">
              <a:spcBef>
                <a:spcPts val="1200"/>
              </a:spcBef>
              <a:defRPr sz="1400" b="0"/>
            </a:lvl2pPr>
            <a:lvl3pPr marL="540000" indent="-180000">
              <a:spcBef>
                <a:spcPts val="500"/>
              </a:spcBef>
              <a:defRPr sz="1200"/>
            </a:lvl3pPr>
            <a:lvl4pPr marL="720000" indent="-180000">
              <a:spcBef>
                <a:spcPts val="500"/>
              </a:spcBef>
              <a:defRPr sz="1000"/>
            </a:lvl4pPr>
            <a:lvl5pPr marL="720000" indent="-180000">
              <a:spcBef>
                <a:spcPts val="500"/>
              </a:spcBef>
              <a:defRPr sz="1000"/>
            </a:lvl5pPr>
            <a:lvl6pPr marL="720000" indent="-180000">
              <a:defRPr baseline="0"/>
            </a:lvl6pPr>
            <a:lvl7pPr marL="720000" indent="-180000">
              <a:defRPr/>
            </a:lvl7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 niveau</a:t>
            </a:r>
          </a:p>
          <a:p>
            <a:pPr lvl="6"/>
            <a:r>
              <a:rPr lang="da-DK" dirty="0" smtClean="0"/>
              <a:t>7 niveau</a:t>
            </a:r>
          </a:p>
          <a:p>
            <a:pPr lvl="6"/>
            <a:r>
              <a:rPr lang="da-DK" dirty="0" smtClean="0"/>
              <a:t>8 niveau</a:t>
            </a:r>
          </a:p>
          <a:p>
            <a:pPr lvl="6"/>
            <a:r>
              <a:rPr lang="da-DK" dirty="0" smtClean="0"/>
              <a:t>9 niveau</a:t>
            </a:r>
            <a:endParaRPr lang="da-DK" dirty="0"/>
          </a:p>
        </p:txBody>
      </p:sp>
      <p:sp>
        <p:nvSpPr>
          <p:cNvPr id="9" name="Pladsholder til tekst  4"/>
          <p:cNvSpPr>
            <a:spLocks noGrp="1"/>
          </p:cNvSpPr>
          <p:nvPr>
            <p:ph type="body" sz="quarter" idx="19" hasCustomPrompt="1"/>
          </p:nvPr>
        </p:nvSpPr>
        <p:spPr>
          <a:xfrm>
            <a:off x="2480400" y="1353600"/>
            <a:ext cx="2088000" cy="540000"/>
          </a:xfrm>
          <a:prstGeom prst="chevron">
            <a:avLst>
              <a:gd name="adj" fmla="val 27849"/>
            </a:avLst>
          </a:prstGeom>
          <a:gradFill>
            <a:gsLst>
              <a:gs pos="0">
                <a:srgbClr val="454545"/>
              </a:gs>
              <a:gs pos="100000">
                <a:schemeClr val="accent2"/>
              </a:gs>
            </a:gsLst>
            <a:lin ang="0" scaled="1"/>
          </a:gradFill>
        </p:spPr>
        <p:txBody>
          <a:bodyPr lIns="0" tIns="0" r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Indsæt tekst</a:t>
            </a:r>
          </a:p>
        </p:txBody>
      </p:sp>
      <p:sp>
        <p:nvSpPr>
          <p:cNvPr id="16" name="Pladsholder til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2480400" y="2073600"/>
            <a:ext cx="1908000" cy="3924000"/>
          </a:xfrm>
        </p:spPr>
        <p:txBody>
          <a:bodyPr tIns="90000" rIns="180000"/>
          <a:lstStyle>
            <a:lvl1pPr>
              <a:spcBef>
                <a:spcPts val="1200"/>
              </a:spcBef>
              <a:defRPr sz="1400" b="0"/>
            </a:lvl1pPr>
            <a:lvl2pPr marL="230400" indent="-230400">
              <a:spcBef>
                <a:spcPts val="1200"/>
              </a:spcBef>
              <a:defRPr sz="1400" b="0"/>
            </a:lvl2pPr>
            <a:lvl3pPr marL="540000" indent="-180000">
              <a:spcBef>
                <a:spcPts val="500"/>
              </a:spcBef>
              <a:defRPr sz="1200"/>
            </a:lvl3pPr>
            <a:lvl4pPr marL="720000" indent="-180000">
              <a:spcBef>
                <a:spcPts val="500"/>
              </a:spcBef>
              <a:defRPr sz="1000"/>
            </a:lvl4pPr>
            <a:lvl5pPr marL="720000" indent="-180000">
              <a:spcBef>
                <a:spcPts val="500"/>
              </a:spcBef>
              <a:defRPr sz="1000"/>
            </a:lvl5pPr>
            <a:lvl6pPr marL="720000" indent="-180000">
              <a:defRPr baseline="0"/>
            </a:lvl6pPr>
            <a:lvl7pPr marL="720000" indent="-180000">
              <a:defRPr/>
            </a:lvl7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 niveau</a:t>
            </a:r>
          </a:p>
          <a:p>
            <a:pPr lvl="6"/>
            <a:r>
              <a:rPr lang="da-DK" dirty="0" smtClean="0"/>
              <a:t>7 niveau</a:t>
            </a:r>
          </a:p>
          <a:p>
            <a:pPr lvl="6"/>
            <a:r>
              <a:rPr lang="da-DK" dirty="0" smtClean="0"/>
              <a:t>8 niveau</a:t>
            </a:r>
          </a:p>
          <a:p>
            <a:pPr lvl="6"/>
            <a:r>
              <a:rPr lang="da-DK" dirty="0" smtClean="0"/>
              <a:t>9 niveau</a:t>
            </a:r>
            <a:endParaRPr lang="da-DK" dirty="0"/>
          </a:p>
        </p:txBody>
      </p:sp>
      <p:sp>
        <p:nvSpPr>
          <p:cNvPr id="17" name="Pladsholder til tekst  6"/>
          <p:cNvSpPr>
            <a:spLocks noGrp="1"/>
          </p:cNvSpPr>
          <p:nvPr>
            <p:ph type="body" sz="quarter" idx="23" hasCustomPrompt="1"/>
          </p:nvPr>
        </p:nvSpPr>
        <p:spPr>
          <a:xfrm>
            <a:off x="4539600" y="1352550"/>
            <a:ext cx="2088000" cy="540000"/>
          </a:xfrm>
          <a:prstGeom prst="chevron">
            <a:avLst>
              <a:gd name="adj" fmla="val 27849"/>
            </a:avLst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</a:gradFill>
        </p:spPr>
        <p:txBody>
          <a:bodyPr lIns="0" tIns="0" r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Indsæt tekst</a:t>
            </a:r>
          </a:p>
        </p:txBody>
      </p:sp>
      <p:sp>
        <p:nvSpPr>
          <p:cNvPr id="18" name="Pladsholder til tekst 7"/>
          <p:cNvSpPr>
            <a:spLocks noGrp="1"/>
          </p:cNvSpPr>
          <p:nvPr>
            <p:ph type="body" sz="quarter" idx="24" hasCustomPrompt="1"/>
          </p:nvPr>
        </p:nvSpPr>
        <p:spPr>
          <a:xfrm>
            <a:off x="4539600" y="2073600"/>
            <a:ext cx="1908000" cy="3924000"/>
          </a:xfrm>
        </p:spPr>
        <p:txBody>
          <a:bodyPr tIns="90000" rIns="180000"/>
          <a:lstStyle>
            <a:lvl1pPr>
              <a:spcBef>
                <a:spcPts val="1200"/>
              </a:spcBef>
              <a:defRPr sz="1400" b="0"/>
            </a:lvl1pPr>
            <a:lvl2pPr marL="230400" indent="-230400">
              <a:spcBef>
                <a:spcPts val="1200"/>
              </a:spcBef>
              <a:defRPr sz="1400" b="0"/>
            </a:lvl2pPr>
            <a:lvl3pPr marL="540000" indent="-180000">
              <a:spcBef>
                <a:spcPts val="500"/>
              </a:spcBef>
              <a:defRPr sz="1200"/>
            </a:lvl3pPr>
            <a:lvl4pPr marL="720000" indent="-180000">
              <a:spcBef>
                <a:spcPts val="500"/>
              </a:spcBef>
              <a:defRPr sz="1000"/>
            </a:lvl4pPr>
            <a:lvl5pPr marL="720000" indent="-180000">
              <a:spcBef>
                <a:spcPts val="500"/>
              </a:spcBef>
              <a:defRPr sz="1000"/>
            </a:lvl5pPr>
            <a:lvl6pPr marL="720000" indent="-180000">
              <a:defRPr baseline="0"/>
            </a:lvl6pPr>
            <a:lvl7pPr marL="720000" indent="-180000">
              <a:defRPr/>
            </a:lvl7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 niveau</a:t>
            </a:r>
          </a:p>
          <a:p>
            <a:pPr lvl="6"/>
            <a:r>
              <a:rPr lang="da-DK" dirty="0" smtClean="0"/>
              <a:t>7 niveau</a:t>
            </a:r>
          </a:p>
          <a:p>
            <a:pPr lvl="6"/>
            <a:r>
              <a:rPr lang="da-DK" dirty="0" smtClean="0"/>
              <a:t>8 niveau</a:t>
            </a:r>
          </a:p>
          <a:p>
            <a:pPr lvl="6"/>
            <a:r>
              <a:rPr lang="da-DK" dirty="0" smtClean="0"/>
              <a:t>9 niveau</a:t>
            </a:r>
            <a:endParaRPr lang="da-DK" dirty="0"/>
          </a:p>
        </p:txBody>
      </p:sp>
      <p:sp>
        <p:nvSpPr>
          <p:cNvPr id="19" name="Pladsholder til tekst  8"/>
          <p:cNvSpPr>
            <a:spLocks noGrp="1"/>
          </p:cNvSpPr>
          <p:nvPr>
            <p:ph type="body" sz="quarter" idx="25" hasCustomPrompt="1"/>
          </p:nvPr>
        </p:nvSpPr>
        <p:spPr>
          <a:xfrm>
            <a:off x="6595200" y="1344327"/>
            <a:ext cx="2088000" cy="540000"/>
          </a:xfrm>
          <a:prstGeom prst="chevron">
            <a:avLst>
              <a:gd name="adj" fmla="val 27849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1"/>
          </a:gradFill>
        </p:spPr>
        <p:txBody>
          <a:bodyPr lIns="0" tIns="0" r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Indsæt tekst</a:t>
            </a:r>
          </a:p>
        </p:txBody>
      </p:sp>
      <p:sp>
        <p:nvSpPr>
          <p:cNvPr id="20" name="Pladsholder til tekst 9"/>
          <p:cNvSpPr>
            <a:spLocks noGrp="1"/>
          </p:cNvSpPr>
          <p:nvPr>
            <p:ph type="body" sz="quarter" idx="26" hasCustomPrompt="1"/>
          </p:nvPr>
        </p:nvSpPr>
        <p:spPr>
          <a:xfrm>
            <a:off x="6588000" y="2073600"/>
            <a:ext cx="1908000" cy="3924000"/>
          </a:xfrm>
        </p:spPr>
        <p:txBody>
          <a:bodyPr tIns="90000" rIns="180000"/>
          <a:lstStyle>
            <a:lvl1pPr>
              <a:spcBef>
                <a:spcPts val="1200"/>
              </a:spcBef>
              <a:defRPr sz="1400" b="0"/>
            </a:lvl1pPr>
            <a:lvl2pPr marL="230400" indent="-230400">
              <a:spcBef>
                <a:spcPts val="1200"/>
              </a:spcBef>
              <a:defRPr sz="1400" b="0"/>
            </a:lvl2pPr>
            <a:lvl3pPr marL="540000" indent="-180000">
              <a:spcBef>
                <a:spcPts val="500"/>
              </a:spcBef>
              <a:defRPr sz="1200"/>
            </a:lvl3pPr>
            <a:lvl4pPr marL="720000" indent="-180000">
              <a:spcBef>
                <a:spcPts val="500"/>
              </a:spcBef>
              <a:defRPr sz="1000"/>
            </a:lvl4pPr>
            <a:lvl5pPr marL="720000" indent="-180000">
              <a:spcBef>
                <a:spcPts val="500"/>
              </a:spcBef>
              <a:defRPr sz="1000"/>
            </a:lvl5pPr>
            <a:lvl6pPr marL="720000" indent="-180000">
              <a:defRPr baseline="0"/>
            </a:lvl6pPr>
            <a:lvl7pPr marL="720000" indent="-180000">
              <a:defRPr/>
            </a:lvl7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 niveau</a:t>
            </a:r>
          </a:p>
          <a:p>
            <a:pPr lvl="6"/>
            <a:r>
              <a:rPr lang="da-DK" dirty="0" smtClean="0"/>
              <a:t>7 niveau</a:t>
            </a:r>
          </a:p>
          <a:p>
            <a:pPr lvl="6"/>
            <a:r>
              <a:rPr lang="da-DK" dirty="0" smtClean="0"/>
              <a:t>8 niveau</a:t>
            </a:r>
          </a:p>
          <a:p>
            <a:pPr lvl="6"/>
            <a:r>
              <a:rPr lang="da-DK" dirty="0" smtClean="0"/>
              <a:t>9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16FB-BFDF-4111-89BE-6EF802C8AFB6}" type="datetime2">
              <a:rPr lang="da-DK" smtClean="0"/>
              <a:t>29. august 2017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0" name="Gruppe 9"/>
          <p:cNvGrpSpPr/>
          <p:nvPr userDrawn="1"/>
        </p:nvGrpSpPr>
        <p:grpSpPr>
          <a:xfrm>
            <a:off x="-1620688" y="2073600"/>
            <a:ext cx="1475960" cy="2434902"/>
            <a:chOff x="-1620688" y="1354138"/>
            <a:chExt cx="1475960" cy="2434902"/>
          </a:xfrm>
        </p:grpSpPr>
        <p:sp>
          <p:nvSpPr>
            <p:cNvPr id="11" name="Tekstboks 10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 smtClean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r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2" name="Gruppe 11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Afrundet rektangel 13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 smtClean="0"/>
              </a:p>
            </p:txBody>
          </p:sp>
        </p:grpSp>
      </p:grpSp>
      <p:sp>
        <p:nvSpPr>
          <p:cNvPr id="15" name="Tekstboks 14"/>
          <p:cNvSpPr txBox="1"/>
          <p:nvPr userDrawn="1"/>
        </p:nvSpPr>
        <p:spPr>
          <a:xfrm>
            <a:off x="-2079020" y="0"/>
            <a:ext cx="1944216" cy="7647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b="1" noProof="1" smtClean="0">
                <a:solidFill>
                  <a:schemeClr val="bg1">
                    <a:lumMod val="50000"/>
                  </a:schemeClr>
                </a:solidFill>
              </a:rPr>
              <a:t>Procesoversigter:</a:t>
            </a:r>
          </a:p>
          <a:p>
            <a:pPr algn="r"/>
            <a:r>
              <a:rPr lang="da-DK" sz="900" b="0" noProof="1" smtClean="0">
                <a:solidFill>
                  <a:schemeClr val="bg1">
                    <a:lumMod val="50000"/>
                  </a:schemeClr>
                </a:solidFill>
              </a:rPr>
              <a:t>Findes i 2, 3 eller 4 spalter.</a:t>
            </a:r>
          </a:p>
          <a:p>
            <a:pPr algn="r"/>
            <a:endParaRPr lang="da-DK" sz="900" b="0" noProof="1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da-DK" sz="900" b="0" noProof="1" smtClean="0">
                <a:solidFill>
                  <a:schemeClr val="bg1">
                    <a:lumMod val="50000"/>
                  </a:schemeClr>
                </a:solidFill>
              </a:rPr>
              <a:t>Mellemrubrik skrives enten med fed eller store bogstaver i regular</a:t>
            </a:r>
          </a:p>
          <a:p>
            <a:pPr algn="r"/>
            <a:endParaRPr lang="da-DK" sz="900" b="0" noProof="1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77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0F1-8082-4C38-B6BF-8331BBFC13A4}" type="datetime2">
              <a:rPr lang="da-DK" smtClean="0"/>
              <a:t>29. august 2017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423863" y="284163"/>
            <a:ext cx="82946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l">
              <a:lnSpc>
                <a:spcPts val="3000"/>
              </a:lnSpc>
            </a:pPr>
            <a:r>
              <a:rPr lang="da-DK" sz="3000" dirty="0" smtClean="0">
                <a:latin typeface="Nationalbank" panose="020B0503040000020004" pitchFamily="2" charset="0"/>
              </a:rPr>
              <a:t>DANMARKS</a:t>
            </a:r>
            <a:br>
              <a:rPr lang="da-DK" sz="3000" dirty="0" smtClean="0">
                <a:latin typeface="Nationalbank" panose="020B0503040000020004" pitchFamily="2" charset="0"/>
              </a:rPr>
            </a:br>
            <a:r>
              <a:rPr lang="da-DK" sz="3000" dirty="0" smtClean="0">
                <a:latin typeface="Nationalbank" panose="020B0503040000020004" pitchFamily="2" charset="0"/>
              </a:rPr>
              <a:t>NATIONALBANK</a:t>
            </a:r>
            <a:endParaRPr lang="da-DK" sz="3000" dirty="0">
              <a:latin typeface="Nationalbank" panose="020B0503040000020004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23863" y="1352550"/>
            <a:ext cx="8294052" cy="4644000"/>
          </a:xfrm>
          <a:prstGeom prst="rect">
            <a:avLst/>
          </a:prstGeom>
        </p:spPr>
        <p:txBody>
          <a:bodyPr tIns="0" rIns="0"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3000" b="1" cap="all" baseline="0">
                <a:latin typeface="Nationalbank" panose="020B0503040000020004" pitchFamily="2" charset="0"/>
              </a:defRPr>
            </a:lvl1pPr>
          </a:lstStyle>
          <a:p>
            <a:pPr lvl="0"/>
            <a:r>
              <a:rPr lang="da-DK" dirty="0" smtClean="0"/>
              <a:t>Klik for at indsætte tekst</a:t>
            </a:r>
          </a:p>
        </p:txBody>
      </p:sp>
    </p:spTree>
    <p:extLst>
      <p:ext uri="{BB962C8B-B14F-4D97-AF65-F5344CB8AC3E}">
        <p14:creationId xmlns:p14="http://schemas.microsoft.com/office/powerpoint/2010/main" val="638367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for at indsætte overskrift i en eller to linjer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9BCC-FEA2-4399-95A4-228F720B6D4D}" type="datetime2">
              <a:rPr lang="da-DK" smtClean="0"/>
              <a:t>29. august 2017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Tekstboks 5"/>
          <p:cNvSpPr txBox="1"/>
          <p:nvPr userDrawn="1"/>
        </p:nvSpPr>
        <p:spPr>
          <a:xfrm>
            <a:off x="-1620688" y="1354138"/>
            <a:ext cx="1475960" cy="24349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b="1" dirty="0" smtClean="0">
                <a:solidFill>
                  <a:schemeClr val="bg1">
                    <a:lumMod val="50000"/>
                  </a:schemeClr>
                </a:solidFill>
              </a:rPr>
              <a:t>Tekst-typografier</a:t>
            </a:r>
          </a:p>
          <a:p>
            <a:pPr algn="r"/>
            <a:r>
              <a:rPr lang="da-DK" sz="900" b="0" dirty="0" smtClean="0">
                <a:solidFill>
                  <a:schemeClr val="bg1">
                    <a:lumMod val="50000"/>
                  </a:schemeClr>
                </a:solidFill>
              </a:rPr>
              <a:t>Brug </a:t>
            </a:r>
            <a:r>
              <a:rPr lang="da-DK" sz="900" b="1" dirty="0" smtClean="0">
                <a:solidFill>
                  <a:schemeClr val="bg1">
                    <a:lumMod val="50000"/>
                  </a:schemeClr>
                </a:solidFill>
              </a:rPr>
              <a:t>TAB</a:t>
            </a:r>
            <a:r>
              <a:rPr lang="da-DK" sz="900" b="0" dirty="0" smtClean="0">
                <a:solidFill>
                  <a:schemeClr val="bg1">
                    <a:lumMod val="50000"/>
                  </a:schemeClr>
                </a:solidFill>
              </a:rPr>
              <a:t> for at gå frem</a:t>
            </a:r>
          </a:p>
          <a:p>
            <a:pPr algn="r"/>
            <a:r>
              <a:rPr lang="da-DK" sz="900" b="0" dirty="0" smtClean="0">
                <a:solidFill>
                  <a:schemeClr val="bg1">
                    <a:lumMod val="50000"/>
                  </a:schemeClr>
                </a:solidFill>
              </a:rPr>
              <a:t>i tekst-niveauer</a:t>
            </a:r>
          </a:p>
          <a:p>
            <a:pPr algn="r"/>
            <a:endParaRPr lang="da-DK" sz="9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da-DK" sz="900" b="0" dirty="0" smtClean="0">
                <a:solidFill>
                  <a:schemeClr val="bg1">
                    <a:lumMod val="50000"/>
                  </a:schemeClr>
                </a:solidFill>
              </a:rPr>
              <a:t>Klik for at indsætte tekst</a:t>
            </a:r>
          </a:p>
          <a:p>
            <a:pPr marL="108000" indent="-108000" algn="l">
              <a:buFont typeface="Arial" panose="020B0604020202020204" pitchFamily="34" charset="0"/>
              <a:buChar char="•"/>
            </a:pPr>
            <a:r>
              <a:rPr lang="da-DK" sz="900" b="0" dirty="0" smtClean="0">
                <a:solidFill>
                  <a:schemeClr val="bg1">
                    <a:lumMod val="50000"/>
                  </a:schemeClr>
                </a:solidFill>
              </a:rPr>
              <a:t>Andet niveau</a:t>
            </a:r>
          </a:p>
          <a:p>
            <a:pPr marL="288000" indent="-108000" algn="l">
              <a:buFont typeface="Arial" panose="020B0604020202020204" pitchFamily="34" charset="0"/>
              <a:buChar char="•"/>
            </a:pPr>
            <a:r>
              <a:rPr lang="da-DK" sz="800" b="0" dirty="0" smtClean="0">
                <a:solidFill>
                  <a:schemeClr val="bg1">
                    <a:lumMod val="50000"/>
                  </a:schemeClr>
                </a:solidFill>
              </a:rPr>
              <a:t>Tredje niveau</a:t>
            </a:r>
          </a:p>
          <a:p>
            <a:pPr marL="468000" indent="-108000" algn="l">
              <a:buFont typeface="Arial" panose="020B0604020202020204" pitchFamily="34" charset="0"/>
              <a:buChar char="•"/>
            </a:pPr>
            <a:r>
              <a:rPr lang="da-DK" sz="600" b="0" dirty="0" smtClean="0">
                <a:solidFill>
                  <a:schemeClr val="bg1">
                    <a:lumMod val="50000"/>
                  </a:schemeClr>
                </a:solidFill>
              </a:rPr>
              <a:t>Fjerde niveau</a:t>
            </a:r>
          </a:p>
          <a:p>
            <a:pPr marL="612000" indent="-108000" algn="l">
              <a:buFont typeface="Arial" panose="020B0604020202020204" pitchFamily="34" charset="0"/>
              <a:buChar char="•"/>
            </a:pPr>
            <a:r>
              <a:rPr lang="da-DK" sz="600" b="0" dirty="0" smtClean="0">
                <a:solidFill>
                  <a:schemeClr val="bg1">
                    <a:lumMod val="50000"/>
                  </a:schemeClr>
                </a:solidFill>
              </a:rPr>
              <a:t>Femte niveau</a:t>
            </a:r>
          </a:p>
          <a:p>
            <a:pPr algn="r"/>
            <a:endParaRPr lang="da-DK" sz="9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da-DK" sz="900" b="0" dirty="0" smtClean="0">
                <a:solidFill>
                  <a:schemeClr val="bg1">
                    <a:lumMod val="50000"/>
                  </a:schemeClr>
                </a:solidFill>
              </a:rPr>
              <a:t>For at gå tilbage i tekst-niveauer,</a:t>
            </a:r>
          </a:p>
          <a:p>
            <a:pPr algn="r"/>
            <a:r>
              <a:rPr lang="da-DK" sz="900" b="0" dirty="0" smtClean="0">
                <a:solidFill>
                  <a:schemeClr val="bg1">
                    <a:lumMod val="50000"/>
                  </a:schemeClr>
                </a:solidFill>
              </a:rPr>
              <a:t>brug </a:t>
            </a:r>
            <a:r>
              <a:rPr lang="da-DK" sz="900" b="1" dirty="0" smtClean="0">
                <a:solidFill>
                  <a:schemeClr val="bg1">
                    <a:lumMod val="50000"/>
                  </a:schemeClr>
                </a:solidFill>
              </a:rPr>
              <a:t>SHIFT + TAB</a:t>
            </a:r>
          </a:p>
          <a:p>
            <a:pPr algn="r"/>
            <a:endParaRPr lang="da-DK" sz="9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da-DK" sz="9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da-DK" sz="900" b="0" dirty="0" smtClean="0">
                <a:solidFill>
                  <a:schemeClr val="bg1">
                    <a:lumMod val="50000"/>
                  </a:schemeClr>
                </a:solidFill>
              </a:rPr>
              <a:t>Alternativt kan</a:t>
            </a:r>
          </a:p>
          <a:p>
            <a:pPr algn="r"/>
            <a:r>
              <a:rPr lang="da-DK" sz="900" b="1" dirty="0" smtClean="0">
                <a:solidFill>
                  <a:schemeClr val="bg1">
                    <a:lumMod val="50000"/>
                  </a:schemeClr>
                </a:solidFill>
              </a:rPr>
              <a:t>Forøg og Formindsk </a:t>
            </a:r>
          </a:p>
          <a:p>
            <a:pPr algn="r"/>
            <a:r>
              <a:rPr lang="da-DK" sz="900" b="0" dirty="0" smtClean="0">
                <a:solidFill>
                  <a:schemeClr val="bg1">
                    <a:lumMod val="50000"/>
                  </a:schemeClr>
                </a:solidFill>
              </a:rPr>
              <a:t>listeniveau bruges</a:t>
            </a:r>
          </a:p>
        </p:txBody>
      </p:sp>
    </p:spTree>
    <p:extLst>
      <p:ext uri="{BB962C8B-B14F-4D97-AF65-F5344CB8AC3E}">
        <p14:creationId xmlns:p14="http://schemas.microsoft.com/office/powerpoint/2010/main" val="2774568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8E6D-03E1-4564-87BD-2A769695E6DC}" type="datetime2">
              <a:rPr lang="da-DK" smtClean="0"/>
              <a:t>29. august 2017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3896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n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for at indsætte overskrift i en eller to linjer</a:t>
            </a:r>
            <a:endParaRPr lang="da-DK" dirty="0"/>
          </a:p>
        </p:txBody>
      </p:sp>
      <p:sp>
        <p:nvSpPr>
          <p:cNvPr id="7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425450" y="1354138"/>
            <a:ext cx="8293100" cy="4320000"/>
          </a:xfrm>
        </p:spPr>
        <p:txBody>
          <a:bodyPr tIns="72000" rIns="1080000"/>
          <a:lstStyle>
            <a:lvl1pPr>
              <a:defRPr/>
            </a:lvl1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8" name="Pladsholder til tekst 3"/>
          <p:cNvSpPr>
            <a:spLocks noGrp="1"/>
          </p:cNvSpPr>
          <p:nvPr>
            <p:ph type="body" sz="quarter" idx="18" hasCustomPrompt="1"/>
          </p:nvPr>
        </p:nvSpPr>
        <p:spPr>
          <a:xfrm>
            <a:off x="424800" y="5749200"/>
            <a:ext cx="8294400" cy="124212"/>
          </a:xfrm>
        </p:spPr>
        <p:txBody>
          <a:bodyPr tIns="0" rIns="0"/>
          <a:lstStyle>
            <a:lvl1pPr algn="r">
              <a:lnSpc>
                <a:spcPct val="100000"/>
              </a:lnSpc>
              <a:spcBef>
                <a:spcPts val="0"/>
              </a:spcBef>
              <a:defRPr sz="800"/>
            </a:lvl1pPr>
          </a:lstStyle>
          <a:p>
            <a:pPr lvl="0"/>
            <a:r>
              <a:rPr lang="da-DK" dirty="0" smtClean="0"/>
              <a:t>Klik for at indsætte note</a:t>
            </a:r>
          </a:p>
        </p:txBody>
      </p:sp>
      <p:sp>
        <p:nvSpPr>
          <p:cNvPr id="9" name="Pladsholder til tekst 4"/>
          <p:cNvSpPr>
            <a:spLocks noGrp="1"/>
          </p:cNvSpPr>
          <p:nvPr>
            <p:ph type="body" sz="quarter" idx="19" hasCustomPrompt="1"/>
          </p:nvPr>
        </p:nvSpPr>
        <p:spPr>
          <a:xfrm>
            <a:off x="424800" y="5876352"/>
            <a:ext cx="8293750" cy="133262"/>
          </a:xfrm>
        </p:spPr>
        <p:txBody>
          <a:bodyPr tIns="0" rIns="0"/>
          <a:lstStyle>
            <a:lvl1pPr algn="r">
              <a:lnSpc>
                <a:spcPct val="100000"/>
              </a:lnSpc>
              <a:spcBef>
                <a:spcPts val="0"/>
              </a:spcBef>
              <a:defRPr sz="800"/>
            </a:lvl1pPr>
          </a:lstStyle>
          <a:p>
            <a:pPr lvl="0"/>
            <a:r>
              <a:rPr lang="da-DK" dirty="0" smtClean="0"/>
              <a:t>Klik for at indsætte kilde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EF69-E334-43C3-B6EE-52680CE96AAF}" type="datetime2">
              <a:rPr lang="da-DK" smtClean="0"/>
              <a:t>29. august 2017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0" name="Gruppe 9"/>
          <p:cNvGrpSpPr/>
          <p:nvPr userDrawn="1"/>
        </p:nvGrpSpPr>
        <p:grpSpPr>
          <a:xfrm>
            <a:off x="-1620688" y="1354138"/>
            <a:ext cx="1475960" cy="2434902"/>
            <a:chOff x="-1620688" y="1354138"/>
            <a:chExt cx="1475960" cy="2434902"/>
          </a:xfrm>
        </p:grpSpPr>
        <p:sp>
          <p:nvSpPr>
            <p:cNvPr id="11" name="Tekstboks 10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 smtClean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r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2" name="Gruppe 11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Afrundet rektangel 13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 smtClean="0"/>
              </a:p>
            </p:txBody>
          </p:sp>
        </p:grpSp>
      </p:grpSp>
      <p:sp>
        <p:nvSpPr>
          <p:cNvPr id="15" name="Tekstboks 14"/>
          <p:cNvSpPr txBox="1"/>
          <p:nvPr userDrawn="1"/>
        </p:nvSpPr>
        <p:spPr>
          <a:xfrm>
            <a:off x="9252520" y="5790396"/>
            <a:ext cx="1836000" cy="2604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900" b="1" i="0" u="none" strike="noStrike" kern="1200" baseline="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Valgfrit at vælge note og kilde:</a:t>
            </a:r>
          </a:p>
        </p:txBody>
      </p:sp>
    </p:spTree>
    <p:extLst>
      <p:ext uri="{BB962C8B-B14F-4D97-AF65-F5344CB8AC3E}">
        <p14:creationId xmlns:p14="http://schemas.microsoft.com/office/powerpoint/2010/main" val="219857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ti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for at indsætte overskrift i en eller to linjer</a:t>
            </a:r>
            <a:endParaRPr lang="da-DK" dirty="0"/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25450" y="1352550"/>
            <a:ext cx="8293100" cy="360000"/>
          </a:xfrm>
        </p:spPr>
        <p:txBody>
          <a:bodyPr tIns="0" rIns="0"/>
          <a:lstStyle>
            <a:lvl1pPr>
              <a:spcBef>
                <a:spcPts val="0"/>
              </a:spcBef>
              <a:defRPr sz="1400" b="1"/>
            </a:lvl1pPr>
          </a:lstStyle>
          <a:p>
            <a:pPr lvl="0"/>
            <a:r>
              <a:rPr lang="da-DK" dirty="0" smtClean="0"/>
              <a:t>Klik for at indsætte figurtitel i en linje</a:t>
            </a:r>
            <a:endParaRPr lang="da-DK" dirty="0"/>
          </a:p>
        </p:txBody>
      </p:sp>
      <p:sp>
        <p:nvSpPr>
          <p:cNvPr id="7" name="Pladsholder til indhold 3"/>
          <p:cNvSpPr>
            <a:spLocks noGrp="1"/>
          </p:cNvSpPr>
          <p:nvPr>
            <p:ph sz="quarter" idx="13" hasCustomPrompt="1"/>
          </p:nvPr>
        </p:nvSpPr>
        <p:spPr>
          <a:xfrm>
            <a:off x="425450" y="1713600"/>
            <a:ext cx="8293100" cy="3960000"/>
          </a:xfrm>
        </p:spPr>
        <p:txBody>
          <a:bodyPr tIns="72000" rIns="1080000"/>
          <a:lstStyle>
            <a:lvl1pPr>
              <a:defRPr/>
            </a:lvl1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8" name="Pladsholder til tekst 4"/>
          <p:cNvSpPr>
            <a:spLocks noGrp="1"/>
          </p:cNvSpPr>
          <p:nvPr>
            <p:ph type="body" sz="quarter" idx="18" hasCustomPrompt="1"/>
          </p:nvPr>
        </p:nvSpPr>
        <p:spPr>
          <a:xfrm>
            <a:off x="424800" y="5749200"/>
            <a:ext cx="8294400" cy="124212"/>
          </a:xfrm>
        </p:spPr>
        <p:txBody>
          <a:bodyPr tIns="0" rIns="0"/>
          <a:lstStyle>
            <a:lvl1pPr algn="r">
              <a:lnSpc>
                <a:spcPct val="100000"/>
              </a:lnSpc>
              <a:spcBef>
                <a:spcPts val="0"/>
              </a:spcBef>
              <a:defRPr sz="800"/>
            </a:lvl1pPr>
          </a:lstStyle>
          <a:p>
            <a:pPr lvl="0"/>
            <a:r>
              <a:rPr lang="da-DK" dirty="0" smtClean="0"/>
              <a:t>Klik for at indsætte note</a:t>
            </a:r>
          </a:p>
        </p:txBody>
      </p:sp>
      <p:sp>
        <p:nvSpPr>
          <p:cNvPr id="9" name="Pladsholder til tekst 5"/>
          <p:cNvSpPr>
            <a:spLocks noGrp="1"/>
          </p:cNvSpPr>
          <p:nvPr>
            <p:ph type="body" sz="quarter" idx="19" hasCustomPrompt="1"/>
          </p:nvPr>
        </p:nvSpPr>
        <p:spPr>
          <a:xfrm>
            <a:off x="424800" y="5876352"/>
            <a:ext cx="8293750" cy="133262"/>
          </a:xfrm>
        </p:spPr>
        <p:txBody>
          <a:bodyPr tIns="0" rIns="0"/>
          <a:lstStyle>
            <a:lvl1pPr algn="r">
              <a:lnSpc>
                <a:spcPct val="100000"/>
              </a:lnSpc>
              <a:spcBef>
                <a:spcPts val="0"/>
              </a:spcBef>
              <a:defRPr sz="800"/>
            </a:lvl1pPr>
          </a:lstStyle>
          <a:p>
            <a:pPr lvl="0"/>
            <a:r>
              <a:rPr lang="da-DK" dirty="0" smtClean="0"/>
              <a:t>Klik for at indsætte kilde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15E6-9AFB-483C-95A5-53738360319C}" type="datetime2">
              <a:rPr lang="da-DK" smtClean="0"/>
              <a:t>29. august 2017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1620688" y="1354138"/>
            <a:ext cx="1475960" cy="2434902"/>
            <a:chOff x="-1620688" y="1354138"/>
            <a:chExt cx="1475960" cy="2434902"/>
          </a:xfrm>
        </p:grpSpPr>
        <p:sp>
          <p:nvSpPr>
            <p:cNvPr id="12" name="Tekstboks 11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 smtClean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r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3" name="Gruppe 12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Afrundet rektangel 14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 smtClean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249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på verden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erden" descr="verdens-kort_2012_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284288"/>
            <a:ext cx="9140825" cy="557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for at indsætte overskrift i en eller to linjer</a:t>
            </a:r>
            <a:endParaRPr lang="da-DK" dirty="0"/>
          </a:p>
        </p:txBody>
      </p:sp>
      <p:sp>
        <p:nvSpPr>
          <p:cNvPr id="7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425450" y="1354138"/>
            <a:ext cx="8293100" cy="4645025"/>
          </a:xfrm>
        </p:spPr>
        <p:txBody>
          <a:bodyPr tIns="72000" rIns="1080000"/>
          <a:lstStyle>
            <a:lvl1pPr>
              <a:defRPr/>
            </a:lvl1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8AED-6B96-4C52-AB46-9BC10B0BAF00}" type="datetime2">
              <a:rPr lang="da-DK" smtClean="0"/>
              <a:t>29. august 2017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1620688" y="1354138"/>
            <a:ext cx="1475960" cy="2434902"/>
            <a:chOff x="-1620688" y="1354138"/>
            <a:chExt cx="1475960" cy="2434902"/>
          </a:xfrm>
        </p:grpSpPr>
        <p:sp>
          <p:nvSpPr>
            <p:cNvPr id="10" name="Tekstboks 9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 smtClean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r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1" name="Gruppe 10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Afrundet rektangel 12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 smtClean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1526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for at indsætte overskrift i en eller to linjer</a:t>
            </a:r>
            <a:endParaRPr lang="da-DK" dirty="0"/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25450" y="1354138"/>
            <a:ext cx="4071600" cy="4645025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0" name="Pladsholder til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0" y="1353600"/>
            <a:ext cx="4071600" cy="4645025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B5087-55CD-48A2-9BD1-62D425259A36}" type="datetime2">
              <a:rPr lang="da-DK" smtClean="0"/>
              <a:t>29. august 2017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1620688" y="1354138"/>
            <a:ext cx="1475960" cy="2434902"/>
            <a:chOff x="-1620688" y="1354138"/>
            <a:chExt cx="1475960" cy="2434902"/>
          </a:xfrm>
        </p:grpSpPr>
        <p:sp>
          <p:nvSpPr>
            <p:cNvPr id="11" name="Tekstboks 10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 smtClean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r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2" name="Gruppe 11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Afrundet rektangel 13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 smtClean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9885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for at indsætte overskrift i en eller to linjer</a:t>
            </a:r>
            <a:endParaRPr lang="da-DK" dirty="0"/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25450" y="1354138"/>
            <a:ext cx="4071600" cy="4645025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1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643438" y="1352550"/>
            <a:ext cx="4071600" cy="4644000"/>
          </a:xfrm>
        </p:spPr>
        <p:txBody>
          <a:bodyPr tIns="432000" rIns="0" anchor="ctr" anchorCtr="0"/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da-DK" dirty="0" smtClean="0"/>
              <a:t>Klik på ikon for at indsætte billede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D2B9-6A3C-4852-9B37-D7B1782573E3}" type="datetime2">
              <a:rPr lang="da-DK" smtClean="0"/>
              <a:t>29. august 2017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1620688" y="1354138"/>
            <a:ext cx="1475960" cy="2434902"/>
            <a:chOff x="-1620688" y="1354138"/>
            <a:chExt cx="1475960" cy="2434902"/>
          </a:xfrm>
        </p:grpSpPr>
        <p:sp>
          <p:nvSpPr>
            <p:cNvPr id="10" name="Tekstboks 9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 smtClean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r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r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2" name="Gruppe 11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Afrundet rektangel 13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 smtClean="0"/>
              </a:p>
            </p:txBody>
          </p:sp>
        </p:grpSp>
      </p:grpSp>
      <p:sp>
        <p:nvSpPr>
          <p:cNvPr id="15" name="Tekstboks 14"/>
          <p:cNvSpPr txBox="1"/>
          <p:nvPr userDrawn="1"/>
        </p:nvSpPr>
        <p:spPr>
          <a:xfrm>
            <a:off x="9252520" y="0"/>
            <a:ext cx="1944216" cy="11967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900" b="1" dirty="0" smtClean="0">
                <a:solidFill>
                  <a:schemeClr val="bg1">
                    <a:lumMod val="50000"/>
                  </a:schemeClr>
                </a:solidFill>
              </a:rPr>
              <a:t>Udskifte billeder:</a:t>
            </a:r>
          </a:p>
          <a:p>
            <a:pPr algn="l"/>
            <a:r>
              <a:rPr lang="da-DK" sz="900" b="0" dirty="0" smtClean="0">
                <a:solidFill>
                  <a:schemeClr val="bg1">
                    <a:lumMod val="50000"/>
                  </a:schemeClr>
                </a:solidFill>
              </a:rPr>
              <a:t>Der er frit valg mellem 16 billeder. Se slides med flere billeder.</a:t>
            </a:r>
          </a:p>
          <a:p>
            <a:pPr algn="l"/>
            <a:endParaRPr lang="da-DK" sz="9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da-DK" sz="900" b="1" dirty="0" smtClean="0">
                <a:solidFill>
                  <a:schemeClr val="bg1">
                    <a:lumMod val="50000"/>
                  </a:schemeClr>
                </a:solidFill>
              </a:rPr>
              <a:t>Valg af layout:</a:t>
            </a:r>
          </a:p>
          <a:p>
            <a:pPr algn="l"/>
            <a:r>
              <a:rPr lang="da-DK" sz="900" b="0" dirty="0" smtClean="0">
                <a:solidFill>
                  <a:schemeClr val="bg1">
                    <a:lumMod val="50000"/>
                  </a:schemeClr>
                </a:solidFill>
              </a:rPr>
              <a:t>Billeder kan stå til højre og venstre. Der kan også være 2 billeder ved siden af hinanden.</a:t>
            </a:r>
          </a:p>
          <a:p>
            <a:pPr algn="l"/>
            <a:endParaRPr lang="da-DK" sz="900" b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8" name="Gruppe 17"/>
          <p:cNvGrpSpPr/>
          <p:nvPr userDrawn="1"/>
        </p:nvGrpSpPr>
        <p:grpSpPr>
          <a:xfrm>
            <a:off x="9252520" y="2570400"/>
            <a:ext cx="1836000" cy="2154744"/>
            <a:chOff x="9252520" y="2570400"/>
            <a:chExt cx="1836000" cy="2154744"/>
          </a:xfrm>
        </p:grpSpPr>
        <p:sp>
          <p:nvSpPr>
            <p:cNvPr id="16" name="Tekstboks 15"/>
            <p:cNvSpPr txBox="1"/>
            <p:nvPr userDrawn="1"/>
          </p:nvSpPr>
          <p:spPr>
            <a:xfrm>
              <a:off x="9252520" y="2570400"/>
              <a:ext cx="1836000" cy="18667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Indsæt billede</a:t>
              </a:r>
            </a:p>
            <a:p>
              <a:pPr algn="l"/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1. </a:t>
              </a:r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Klik på det lille billede-indsættelsesikon i midten</a:t>
              </a:r>
            </a:p>
            <a:p>
              <a:pPr algn="l"/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af pladsholderen</a:t>
              </a:r>
            </a:p>
            <a:p>
              <a:pPr algn="l"/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2. </a:t>
              </a:r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Indsæt det ønskede billede</a:t>
              </a:r>
            </a:p>
            <a:p>
              <a:pPr algn="l"/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3. </a:t>
              </a:r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Klik</a:t>
              </a:r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 Beskær </a:t>
              </a:r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for at ændre</a:t>
              </a:r>
            </a:p>
            <a:p>
              <a:pPr algn="l"/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billedets fokus/størrelse</a:t>
              </a:r>
            </a:p>
            <a:p>
              <a:pPr algn="l"/>
              <a:endParaRPr lang="da-DK" sz="900" b="1" i="0" u="none" strike="noStrike" kern="1200" baseline="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l"/>
              <a:endParaRPr lang="da-DK" sz="900" b="1" i="0" u="none" strike="noStrike" kern="1200" baseline="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l"/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4. </a:t>
              </a:r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Ønsker du at skalere billedet, så hold </a:t>
              </a:r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SHIFT</a:t>
              </a:r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-knappen nede, mens der trækkes i billedets hjørner</a:t>
              </a:r>
            </a:p>
            <a:p>
              <a:pPr algn="l"/>
              <a:endParaRPr lang="da-DK" sz="900" b="1" i="0" u="none" strike="noStrike" kern="1200" baseline="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l"/>
              <a:endParaRPr lang="da-DK" sz="900" b="1" i="0" u="none" strike="noStrike" kern="1200" baseline="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5574" y="3552224"/>
              <a:ext cx="251185" cy="23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uppe 6"/>
            <p:cNvGrpSpPr/>
            <p:nvPr userDrawn="1"/>
          </p:nvGrpSpPr>
          <p:grpSpPr>
            <a:xfrm>
              <a:off x="9258729" y="4402493"/>
              <a:ext cx="291716" cy="322651"/>
              <a:chOff x="9218790" y="4378700"/>
              <a:chExt cx="343634" cy="380074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44924" y="4417462"/>
                <a:ext cx="317500" cy="341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Afrundet rektangel 18"/>
              <p:cNvSpPr/>
              <p:nvPr userDrawn="1"/>
            </p:nvSpPr>
            <p:spPr>
              <a:xfrm>
                <a:off x="9218790" y="4378700"/>
                <a:ext cx="227291" cy="182221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 smtClean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374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for at indsætte overskrift i en eller to linjer</a:t>
            </a:r>
            <a:endParaRPr lang="da-DK" dirty="0"/>
          </a:p>
        </p:txBody>
      </p:sp>
      <p:sp>
        <p:nvSpPr>
          <p:cNvPr id="9" name="Pladsholder til billede 2"/>
          <p:cNvSpPr>
            <a:spLocks noGrp="1"/>
          </p:cNvSpPr>
          <p:nvPr>
            <p:ph type="pic" sz="quarter" idx="13" hasCustomPrompt="1"/>
          </p:nvPr>
        </p:nvSpPr>
        <p:spPr>
          <a:xfrm>
            <a:off x="424800" y="1352550"/>
            <a:ext cx="4071600" cy="4644000"/>
          </a:xfrm>
        </p:spPr>
        <p:txBody>
          <a:bodyPr tIns="432000" rIns="0" anchor="ctr" anchorCtr="0"/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da-DK" dirty="0" smtClean="0"/>
              <a:t>Klik på ikon for at indsætte billede</a:t>
            </a:r>
            <a:endParaRPr lang="da-DK" dirty="0"/>
          </a:p>
        </p:txBody>
      </p:sp>
      <p:sp>
        <p:nvSpPr>
          <p:cNvPr id="10" name="Pladsholder til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0" y="1353600"/>
            <a:ext cx="4071600" cy="4645025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0F3B-6826-4244-ACD7-181EAC38B65E}" type="datetime2">
              <a:rPr lang="da-DK" smtClean="0"/>
              <a:t>29. august 2017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8" name="Gruppe 7"/>
          <p:cNvGrpSpPr/>
          <p:nvPr userDrawn="1"/>
        </p:nvGrpSpPr>
        <p:grpSpPr>
          <a:xfrm>
            <a:off x="9252520" y="1354138"/>
            <a:ext cx="1475960" cy="2434902"/>
            <a:chOff x="-1620688" y="1354138"/>
            <a:chExt cx="1475960" cy="2434902"/>
          </a:xfrm>
        </p:grpSpPr>
        <p:sp>
          <p:nvSpPr>
            <p:cNvPr id="11" name="Tekstboks 10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l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l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l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 smtClean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da-DK" sz="600" b="0" dirty="0" smtClean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l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l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l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endParaRPr lang="da-DK" sz="900" b="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l"/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l"/>
              <a:r>
                <a:rPr lang="da-DK" sz="900" b="0" dirty="0" smtClean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2" name="Gruppe 11"/>
            <p:cNvGrpSpPr/>
            <p:nvPr userDrawn="1"/>
          </p:nvGrpSpPr>
          <p:grpSpPr>
            <a:xfrm>
              <a:off x="-1620688" y="3048030"/>
              <a:ext cx="358775" cy="236537"/>
              <a:chOff x="-1620688" y="3171825"/>
              <a:chExt cx="358775" cy="236537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620688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Afrundet rektangel 13"/>
              <p:cNvSpPr/>
              <p:nvPr userDrawn="1"/>
            </p:nvSpPr>
            <p:spPr>
              <a:xfrm>
                <a:off x="-1620688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 smtClean="0"/>
              </a:p>
            </p:txBody>
          </p:sp>
        </p:grpSp>
      </p:grpSp>
      <p:sp>
        <p:nvSpPr>
          <p:cNvPr id="15" name="Tekstboks 14"/>
          <p:cNvSpPr txBox="1"/>
          <p:nvPr userDrawn="1"/>
        </p:nvSpPr>
        <p:spPr>
          <a:xfrm>
            <a:off x="-2079020" y="0"/>
            <a:ext cx="1944216" cy="11967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b="1" dirty="0" smtClean="0">
                <a:solidFill>
                  <a:schemeClr val="bg1">
                    <a:lumMod val="50000"/>
                  </a:schemeClr>
                </a:solidFill>
              </a:rPr>
              <a:t>Udskifte billeder:</a:t>
            </a:r>
          </a:p>
          <a:p>
            <a:pPr algn="r"/>
            <a:r>
              <a:rPr lang="da-DK" sz="900" b="0" dirty="0" smtClean="0">
                <a:solidFill>
                  <a:schemeClr val="bg1">
                    <a:lumMod val="50000"/>
                  </a:schemeClr>
                </a:solidFill>
              </a:rPr>
              <a:t>Der er frit valg mellem 16 billeder. Se slides med flere billeder.</a:t>
            </a:r>
          </a:p>
          <a:p>
            <a:pPr algn="r"/>
            <a:endParaRPr lang="da-DK" sz="9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da-DK" sz="900" b="1" dirty="0" smtClean="0">
                <a:solidFill>
                  <a:schemeClr val="bg1">
                    <a:lumMod val="50000"/>
                  </a:schemeClr>
                </a:solidFill>
              </a:rPr>
              <a:t>Valg af layout:</a:t>
            </a:r>
          </a:p>
          <a:p>
            <a:pPr algn="r"/>
            <a:r>
              <a:rPr lang="da-DK" sz="900" b="0" dirty="0" smtClean="0">
                <a:solidFill>
                  <a:schemeClr val="bg1">
                    <a:lumMod val="50000"/>
                  </a:schemeClr>
                </a:solidFill>
              </a:rPr>
              <a:t>Billeder kan stå til højre og venstre. Der kan også være 2 billeder ved siden af hinanden.</a:t>
            </a:r>
          </a:p>
          <a:p>
            <a:pPr algn="r"/>
            <a:endParaRPr lang="da-DK" sz="900" b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6" name="Gruppe 15"/>
          <p:cNvGrpSpPr/>
          <p:nvPr userDrawn="1"/>
        </p:nvGrpSpPr>
        <p:grpSpPr>
          <a:xfrm>
            <a:off x="-2079020" y="2570400"/>
            <a:ext cx="1836000" cy="2154744"/>
            <a:chOff x="9252520" y="2570400"/>
            <a:chExt cx="1836000" cy="2154744"/>
          </a:xfrm>
        </p:grpSpPr>
        <p:sp>
          <p:nvSpPr>
            <p:cNvPr id="17" name="Tekstboks 16"/>
            <p:cNvSpPr txBox="1"/>
            <p:nvPr userDrawn="1"/>
          </p:nvSpPr>
          <p:spPr>
            <a:xfrm>
              <a:off x="9252520" y="2570400"/>
              <a:ext cx="1836000" cy="18667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Indsæt billede</a:t>
              </a:r>
            </a:p>
            <a:p>
              <a:pPr algn="r"/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1. </a:t>
              </a:r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Klik på det lille billede-indsættelsesikon i midten</a:t>
              </a:r>
            </a:p>
            <a:p>
              <a:pPr algn="r"/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af pladsholderen</a:t>
              </a:r>
            </a:p>
            <a:p>
              <a:pPr algn="r"/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2. </a:t>
              </a:r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Indsæt det ønskede billede</a:t>
              </a:r>
            </a:p>
            <a:p>
              <a:pPr algn="r"/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3. </a:t>
              </a:r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Klik</a:t>
              </a:r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 Beskær </a:t>
              </a:r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for at ændre</a:t>
              </a:r>
            </a:p>
            <a:p>
              <a:pPr algn="r"/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billedets fokus/størrelse</a:t>
              </a:r>
            </a:p>
            <a:p>
              <a:pPr algn="r"/>
              <a:endParaRPr lang="da-DK" sz="900" b="1" i="0" u="none" strike="noStrike" kern="1200" baseline="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r"/>
              <a:endParaRPr lang="da-DK" sz="900" b="1" i="0" u="none" strike="noStrike" kern="1200" baseline="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r"/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4. </a:t>
              </a:r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Ønsker du at skalere billedet, så hold </a:t>
              </a:r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SHIFT</a:t>
              </a:r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-knappen nede, mens der trækkes i billedets hjørner</a:t>
              </a:r>
            </a:p>
            <a:p>
              <a:pPr algn="r"/>
              <a:endParaRPr lang="da-DK" sz="900" b="1" i="0" u="none" strike="noStrike" kern="1200" baseline="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r"/>
              <a:endParaRPr lang="da-DK" sz="900" b="1" i="0" u="none" strike="noStrike" kern="1200" baseline="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7537" y="3552224"/>
              <a:ext cx="251185" cy="23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uppe 18"/>
            <p:cNvGrpSpPr/>
            <p:nvPr userDrawn="1"/>
          </p:nvGrpSpPr>
          <p:grpSpPr>
            <a:xfrm>
              <a:off x="10784755" y="4402493"/>
              <a:ext cx="291714" cy="322651"/>
              <a:chOff x="11016426" y="4378700"/>
              <a:chExt cx="343632" cy="380074"/>
            </a:xfrm>
          </p:grpSpPr>
          <p:pic>
            <p:nvPicPr>
              <p:cNvPr id="20" name="Picture 3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2558" y="4417462"/>
                <a:ext cx="317500" cy="341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Afrundet rektangel 20"/>
              <p:cNvSpPr/>
              <p:nvPr userDrawn="1"/>
            </p:nvSpPr>
            <p:spPr>
              <a:xfrm>
                <a:off x="11016426" y="4378700"/>
                <a:ext cx="227292" cy="182221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 smtClean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8639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for at indsætte overskrift i en eller to linjer</a:t>
            </a:r>
            <a:endParaRPr lang="da-DK" dirty="0"/>
          </a:p>
        </p:txBody>
      </p:sp>
      <p:sp>
        <p:nvSpPr>
          <p:cNvPr id="9" name="Pladsholder til billede 2"/>
          <p:cNvSpPr>
            <a:spLocks noGrp="1"/>
          </p:cNvSpPr>
          <p:nvPr>
            <p:ph type="pic" sz="quarter" idx="13" hasCustomPrompt="1"/>
          </p:nvPr>
        </p:nvSpPr>
        <p:spPr>
          <a:xfrm>
            <a:off x="424800" y="1352550"/>
            <a:ext cx="4071600" cy="4644000"/>
          </a:xfrm>
        </p:spPr>
        <p:txBody>
          <a:bodyPr tIns="432000" rIns="0" anchor="ctr" anchorCtr="0"/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da-DK" dirty="0" smtClean="0"/>
              <a:t>Klik på ikon for at indsætte billede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643438" y="1352550"/>
            <a:ext cx="4071600" cy="4644000"/>
          </a:xfrm>
        </p:spPr>
        <p:txBody>
          <a:bodyPr tIns="432000" rIns="0" anchor="ctr" anchorCtr="0"/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da-DK" dirty="0" smtClean="0"/>
              <a:t>Klik på ikon for at indsætte billede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4624-34C5-45E4-91C7-E71BF5C00064}" type="datetime2">
              <a:rPr lang="da-DK" smtClean="0"/>
              <a:t>29. august 2017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kstboks 9"/>
          <p:cNvSpPr txBox="1"/>
          <p:nvPr userDrawn="1"/>
        </p:nvSpPr>
        <p:spPr>
          <a:xfrm>
            <a:off x="-2079020" y="0"/>
            <a:ext cx="1944216" cy="11967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b="1" dirty="0" smtClean="0">
                <a:solidFill>
                  <a:schemeClr val="bg1">
                    <a:lumMod val="50000"/>
                  </a:schemeClr>
                </a:solidFill>
              </a:rPr>
              <a:t>Udskifte billeder:</a:t>
            </a:r>
          </a:p>
          <a:p>
            <a:pPr algn="r"/>
            <a:r>
              <a:rPr lang="da-DK" sz="900" b="0" dirty="0" smtClean="0">
                <a:solidFill>
                  <a:schemeClr val="bg1">
                    <a:lumMod val="50000"/>
                  </a:schemeClr>
                </a:solidFill>
              </a:rPr>
              <a:t>Der er frit valg mellem 16 billeder. Se slides med flere billeder.</a:t>
            </a:r>
          </a:p>
          <a:p>
            <a:pPr algn="r"/>
            <a:endParaRPr lang="da-DK" sz="9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da-DK" sz="900" b="1" dirty="0" smtClean="0">
                <a:solidFill>
                  <a:schemeClr val="bg1">
                    <a:lumMod val="50000"/>
                  </a:schemeClr>
                </a:solidFill>
              </a:rPr>
              <a:t>Valg af layout:</a:t>
            </a:r>
          </a:p>
          <a:p>
            <a:pPr algn="r"/>
            <a:r>
              <a:rPr lang="da-DK" sz="900" b="0" dirty="0" smtClean="0">
                <a:solidFill>
                  <a:schemeClr val="bg1">
                    <a:lumMod val="50000"/>
                  </a:schemeClr>
                </a:solidFill>
              </a:rPr>
              <a:t>Billeder kan stå til højre og venstre. Der kan også være 2 billeder ved siden af hinanden.</a:t>
            </a:r>
          </a:p>
          <a:p>
            <a:pPr algn="r"/>
            <a:endParaRPr lang="da-DK" sz="900" b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079020" y="2570400"/>
            <a:ext cx="1836000" cy="2154744"/>
            <a:chOff x="9252520" y="2570400"/>
            <a:chExt cx="1836000" cy="2154744"/>
          </a:xfrm>
        </p:grpSpPr>
        <p:sp>
          <p:nvSpPr>
            <p:cNvPr id="12" name="Tekstboks 11"/>
            <p:cNvSpPr txBox="1"/>
            <p:nvPr userDrawn="1"/>
          </p:nvSpPr>
          <p:spPr>
            <a:xfrm>
              <a:off x="9252520" y="2570400"/>
              <a:ext cx="1836000" cy="18667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Indsæt billede</a:t>
              </a:r>
            </a:p>
            <a:p>
              <a:pPr algn="r"/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1. </a:t>
              </a:r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Klik på det lille billede-indsættelsesikon i midten</a:t>
              </a:r>
            </a:p>
            <a:p>
              <a:pPr algn="r"/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af pladsholderen</a:t>
              </a:r>
            </a:p>
            <a:p>
              <a:pPr algn="r"/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2. </a:t>
              </a:r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Indsæt det ønskede billede</a:t>
              </a:r>
            </a:p>
            <a:p>
              <a:pPr algn="r"/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3. </a:t>
              </a:r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Klik</a:t>
              </a:r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 Beskær </a:t>
              </a:r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for at ændre</a:t>
              </a:r>
            </a:p>
            <a:p>
              <a:pPr algn="r"/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billedets fokus/størrelse</a:t>
              </a:r>
            </a:p>
            <a:p>
              <a:pPr algn="r"/>
              <a:endParaRPr lang="da-DK" sz="900" b="1" i="0" u="none" strike="noStrike" kern="1200" baseline="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r"/>
              <a:endParaRPr lang="da-DK" sz="900" b="1" i="0" u="none" strike="noStrike" kern="1200" baseline="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r"/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4. </a:t>
              </a:r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Ønsker du at skalere billedet, så hold </a:t>
              </a:r>
              <a:r>
                <a:rPr lang="da-DK" sz="900" b="1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SHIFT</a:t>
              </a:r>
              <a:r>
                <a:rPr lang="da-DK" sz="900" b="0" i="0" u="none" strike="noStrike" kern="1200" baseline="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-knappen nede, mens der trækkes i billedets hjørner</a:t>
              </a:r>
            </a:p>
            <a:p>
              <a:pPr algn="r"/>
              <a:endParaRPr lang="da-DK" sz="900" b="1" i="0" u="none" strike="noStrike" kern="1200" baseline="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r"/>
              <a:endParaRPr lang="da-DK" sz="900" b="1" i="0" u="none" strike="noStrike" kern="1200" baseline="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7537" y="3552224"/>
              <a:ext cx="251185" cy="23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uppe 13"/>
            <p:cNvGrpSpPr/>
            <p:nvPr userDrawn="1"/>
          </p:nvGrpSpPr>
          <p:grpSpPr>
            <a:xfrm>
              <a:off x="10784755" y="4402493"/>
              <a:ext cx="291714" cy="322651"/>
              <a:chOff x="11016426" y="4378700"/>
              <a:chExt cx="343632" cy="380074"/>
            </a:xfrm>
          </p:grpSpPr>
          <p:pic>
            <p:nvPicPr>
              <p:cNvPr id="15" name="Picture 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2558" y="4417462"/>
                <a:ext cx="317500" cy="341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Afrundet rektangel 15"/>
              <p:cNvSpPr/>
              <p:nvPr userDrawn="1"/>
            </p:nvSpPr>
            <p:spPr>
              <a:xfrm>
                <a:off x="11016426" y="4378700"/>
                <a:ext cx="227292" cy="182221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 smtClean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8727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24800" y="291600"/>
            <a:ext cx="8294400" cy="813600"/>
          </a:xfrm>
          <a:prstGeom prst="rect">
            <a:avLst/>
          </a:prstGeom>
        </p:spPr>
        <p:txBody>
          <a:bodyPr vert="horz" lIns="0" tIns="0" rIns="1080000" bIns="0" rtlCol="0" anchor="b" anchorCtr="0">
            <a:noAutofit/>
          </a:bodyPr>
          <a:lstStyle/>
          <a:p>
            <a:r>
              <a:rPr lang="da-DK" dirty="0" smtClean="0"/>
              <a:t>Klik for at indsætte overskrift i en eller to linjer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24800" y="1353599"/>
            <a:ext cx="8294400" cy="4644000"/>
          </a:xfrm>
          <a:prstGeom prst="rect">
            <a:avLst/>
          </a:prstGeom>
        </p:spPr>
        <p:txBody>
          <a:bodyPr vert="horz" lIns="0" tIns="72000" rIns="1080000" bIns="0" rtlCol="0">
            <a:noAutofit/>
          </a:bodyPr>
          <a:lstStyle/>
          <a:p>
            <a:pPr lvl="0"/>
            <a:r>
              <a:rPr lang="da-DK" dirty="0" smtClean="0"/>
              <a:t>Klik for at indsætte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 niveau</a:t>
            </a:r>
          </a:p>
          <a:p>
            <a:pPr lvl="6"/>
            <a:r>
              <a:rPr lang="da-DK" dirty="0" smtClean="0"/>
              <a:t>7 niveau</a:t>
            </a:r>
          </a:p>
          <a:p>
            <a:pPr lvl="7"/>
            <a:r>
              <a:rPr lang="da-DK" dirty="0" smtClean="0"/>
              <a:t>8 niveau</a:t>
            </a:r>
          </a:p>
          <a:p>
            <a:pPr lvl="8"/>
            <a:r>
              <a:rPr lang="da-DK" dirty="0" smtClean="0"/>
              <a:t>9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706800" y="6274800"/>
            <a:ext cx="2012400" cy="158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ct val="99000"/>
              </a:lnSpc>
              <a:defRPr sz="1000">
                <a:solidFill>
                  <a:schemeClr val="accent3"/>
                </a:solidFill>
              </a:defRPr>
            </a:lvl1pPr>
          </a:lstStyle>
          <a:p>
            <a:fld id="{B56D4239-6542-4590-BF34-32A96CC92676}" type="datetime2">
              <a:rPr lang="da-DK" smtClean="0"/>
              <a:t>29. august 2017</a:t>
            </a:fld>
            <a:endParaRPr lang="da-DK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3"/>
          </p:nvPr>
        </p:nvSpPr>
        <p:spPr>
          <a:xfrm>
            <a:off x="7626325" y="7434064"/>
            <a:ext cx="1095400" cy="3154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706800" y="6426000"/>
            <a:ext cx="20124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99000"/>
              </a:lnSpc>
              <a:defRPr sz="1000">
                <a:solidFill>
                  <a:schemeClr val="accent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Logo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4" y="6116399"/>
            <a:ext cx="1522159" cy="561600"/>
          </a:xfrm>
          <a:prstGeom prst="rect">
            <a:avLst/>
          </a:prstGeom>
        </p:spPr>
      </p:pic>
      <p:cxnSp>
        <p:nvCxnSpPr>
          <p:cNvPr id="9" name="Lige forbindelse 8"/>
          <p:cNvCxnSpPr/>
          <p:nvPr/>
        </p:nvCxnSpPr>
        <p:spPr>
          <a:xfrm>
            <a:off x="424800" y="1191600"/>
            <a:ext cx="87264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7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5" r:id="rId22"/>
    <p:sldLayoutId id="2147483676" r:id="rId23"/>
    <p:sldLayoutId id="2147483672" r:id="rId24"/>
    <p:sldLayoutId id="2147483673" r:id="rId25"/>
    <p:sldLayoutId id="2147483674" r:id="rId2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9000"/>
        </a:lnSpc>
        <a:spcBef>
          <a:spcPts val="2000"/>
        </a:spcBef>
        <a:buFont typeface="Arial" panose="020B0604020202020204" pitchFamily="34" charset="0"/>
        <a:buChar char="​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30400" algn="l" defTabSz="914400" rtl="0" eaLnBrk="1" latinLnBrk="0" hangingPunct="1">
        <a:lnSpc>
          <a:spcPct val="99000"/>
        </a:lnSpc>
        <a:spcBef>
          <a:spcPts val="2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9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00000" indent="-180000" algn="l" defTabSz="914400" rtl="0" eaLnBrk="1" latinLnBrk="0" hangingPunct="1">
        <a:lnSpc>
          <a:spcPct val="99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180000" algn="l" defTabSz="914400" rtl="0" eaLnBrk="1" latinLnBrk="0" hangingPunct="1">
        <a:lnSpc>
          <a:spcPct val="99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20000" indent="-180000" algn="l" defTabSz="914400" rtl="0" eaLnBrk="1" latinLnBrk="0" hangingPunct="1">
        <a:lnSpc>
          <a:spcPct val="99000"/>
        </a:lnSpc>
        <a:spcBef>
          <a:spcPts val="500"/>
        </a:spcBef>
        <a:buFont typeface="Arial" panose="020B0604020202020204" pitchFamily="34" charset="0"/>
        <a:buChar char="•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20000" indent="-180000" algn="l" defTabSz="914400" rtl="0" eaLnBrk="1" latinLnBrk="0" hangingPunct="1">
        <a:lnSpc>
          <a:spcPct val="99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00" indent="-180000" algn="l" defTabSz="914400" rtl="0" eaLnBrk="1" latinLnBrk="0" hangingPunct="1">
        <a:lnSpc>
          <a:spcPct val="99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99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billede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r="580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Discussion</a:t>
            </a:r>
            <a:r>
              <a:rPr lang="da-DK" dirty="0" smtClean="0"/>
              <a:t> </a:t>
            </a:r>
            <a:br>
              <a:rPr lang="da-DK" dirty="0" smtClean="0"/>
            </a:br>
            <a:r>
              <a:rPr lang="da-DK" dirty="0" smtClean="0"/>
              <a:t>Critical participants in target2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Bank of Finland, 15th Payment and Settlement System Seminar, 1 September 2017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45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Summing</a:t>
            </a:r>
            <a:r>
              <a:rPr lang="da-DK" dirty="0" smtClean="0"/>
              <a:t> up </a:t>
            </a:r>
            <a:r>
              <a:rPr lang="da-DK" dirty="0" err="1" smtClean="0"/>
              <a:t>about</a:t>
            </a:r>
            <a:r>
              <a:rPr lang="da-DK" dirty="0" smtClean="0"/>
              <a:t> </a:t>
            </a:r>
            <a:r>
              <a:rPr lang="da-DK" dirty="0" err="1" smtClean="0"/>
              <a:t>critical</a:t>
            </a:r>
            <a:r>
              <a:rPr lang="da-DK" dirty="0" smtClean="0"/>
              <a:t> participants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4"/>
          </p:nvPr>
        </p:nvSpPr>
        <p:spPr>
          <a:xfrm>
            <a:off x="424798" y="1354138"/>
            <a:ext cx="8719201" cy="4645025"/>
          </a:xfrm>
        </p:spPr>
        <p:txBody>
          <a:bodyPr/>
          <a:lstStyle/>
          <a:p>
            <a:pPr lvl="1"/>
            <a:r>
              <a:rPr lang="da-DK" dirty="0" smtClean="0"/>
              <a:t>Critical participants’ </a:t>
            </a:r>
            <a:r>
              <a:rPr lang="da-DK" dirty="0" err="1" smtClean="0"/>
              <a:t>operational</a:t>
            </a:r>
            <a:r>
              <a:rPr lang="da-DK" dirty="0" smtClean="0"/>
              <a:t> </a:t>
            </a:r>
            <a:r>
              <a:rPr lang="da-DK" dirty="0" err="1" smtClean="0"/>
              <a:t>outages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a potential source of </a:t>
            </a:r>
            <a:r>
              <a:rPr lang="da-DK" dirty="0" err="1" smtClean="0"/>
              <a:t>systemic</a:t>
            </a:r>
            <a:r>
              <a:rPr lang="da-DK" dirty="0" smtClean="0"/>
              <a:t> </a:t>
            </a:r>
            <a:r>
              <a:rPr lang="da-DK" dirty="0" err="1" smtClean="0"/>
              <a:t>risk</a:t>
            </a:r>
            <a:endParaRPr lang="da-DK" dirty="0"/>
          </a:p>
          <a:p>
            <a:pPr lvl="2"/>
            <a:r>
              <a:rPr lang="da-DK" dirty="0" smtClean="0"/>
              <a:t>SIPS operators </a:t>
            </a:r>
            <a:r>
              <a:rPr lang="da-DK" u="sng" dirty="0" smtClean="0"/>
              <a:t>must</a:t>
            </a:r>
            <a:r>
              <a:rPr lang="da-DK" dirty="0" smtClean="0"/>
              <a:t> </a:t>
            </a:r>
            <a:r>
              <a:rPr lang="da-DK" dirty="0" err="1" smtClean="0"/>
              <a:t>identify</a:t>
            </a:r>
            <a:r>
              <a:rPr lang="da-DK" dirty="0" smtClean="0"/>
              <a:t> </a:t>
            </a:r>
            <a:r>
              <a:rPr lang="da-DK" dirty="0" err="1" smtClean="0"/>
              <a:t>critical</a:t>
            </a:r>
            <a:r>
              <a:rPr lang="da-DK" dirty="0" smtClean="0"/>
              <a:t> participants </a:t>
            </a:r>
            <a:r>
              <a:rPr lang="da-DK" dirty="0" err="1" smtClean="0"/>
              <a:t>based</a:t>
            </a:r>
            <a:r>
              <a:rPr lang="da-DK" dirty="0" smtClean="0"/>
              <a:t> on </a:t>
            </a:r>
            <a:r>
              <a:rPr lang="da-DK" dirty="0" err="1" smtClean="0"/>
              <a:t>turnover</a:t>
            </a:r>
            <a:r>
              <a:rPr lang="da-DK" dirty="0" smtClean="0"/>
              <a:t> and potential </a:t>
            </a:r>
            <a:r>
              <a:rPr lang="da-DK" dirty="0" err="1" smtClean="0"/>
              <a:t>impact</a:t>
            </a:r>
            <a:endParaRPr lang="da-DK" dirty="0" smtClean="0"/>
          </a:p>
          <a:p>
            <a:pPr lvl="1"/>
            <a:r>
              <a:rPr lang="da-DK" dirty="0" smtClean="0"/>
              <a:t>Target2 </a:t>
            </a:r>
            <a:r>
              <a:rPr lang="da-DK" dirty="0" err="1" smtClean="0"/>
              <a:t>critical</a:t>
            </a:r>
            <a:r>
              <a:rPr lang="da-DK" dirty="0" smtClean="0"/>
              <a:t> participants </a:t>
            </a:r>
            <a:r>
              <a:rPr lang="da-DK" dirty="0" err="1" smtClean="0"/>
              <a:t>identification</a:t>
            </a:r>
            <a:r>
              <a:rPr lang="da-DK" dirty="0" smtClean="0"/>
              <a:t> </a:t>
            </a:r>
            <a:r>
              <a:rPr lang="da-DK" dirty="0" err="1" smtClean="0"/>
              <a:t>criteria</a:t>
            </a:r>
            <a:r>
              <a:rPr lang="da-DK" dirty="0" smtClean="0"/>
              <a:t>:</a:t>
            </a:r>
          </a:p>
          <a:p>
            <a:pPr lvl="2"/>
            <a:r>
              <a:rPr lang="da-DK" dirty="0" err="1" smtClean="0"/>
              <a:t>generated</a:t>
            </a:r>
            <a:r>
              <a:rPr lang="da-DK" dirty="0" smtClean="0"/>
              <a:t> </a:t>
            </a:r>
            <a:r>
              <a:rPr lang="da-DK" dirty="0" err="1" smtClean="0"/>
              <a:t>turnover</a:t>
            </a:r>
            <a:r>
              <a:rPr lang="da-DK" dirty="0" smtClean="0"/>
              <a:t> + </a:t>
            </a:r>
            <a:r>
              <a:rPr lang="da-DK" dirty="0" err="1" smtClean="0"/>
              <a:t>simulated</a:t>
            </a:r>
            <a:r>
              <a:rPr lang="da-DK" dirty="0" smtClean="0"/>
              <a:t> </a:t>
            </a:r>
            <a:r>
              <a:rPr lang="da-DK" dirty="0" err="1" smtClean="0"/>
              <a:t>technical</a:t>
            </a:r>
            <a:r>
              <a:rPr lang="da-DK" dirty="0" smtClean="0"/>
              <a:t> </a:t>
            </a:r>
            <a:r>
              <a:rPr lang="da-DK" dirty="0" err="1" smtClean="0"/>
              <a:t>failure</a:t>
            </a:r>
            <a:endParaRPr lang="da-DK" dirty="0" smtClean="0"/>
          </a:p>
          <a:p>
            <a:pPr lvl="1"/>
            <a:r>
              <a:rPr lang="da-DK" dirty="0" smtClean="0"/>
              <a:t>A participant is </a:t>
            </a:r>
            <a:r>
              <a:rPr lang="da-DK" dirty="0" err="1" smtClean="0"/>
              <a:t>assessed</a:t>
            </a:r>
            <a:r>
              <a:rPr lang="da-DK" dirty="0" smtClean="0"/>
              <a:t> </a:t>
            </a:r>
            <a:r>
              <a:rPr lang="da-DK" dirty="0" err="1" smtClean="0"/>
              <a:t>critical</a:t>
            </a:r>
            <a:r>
              <a:rPr lang="da-DK" dirty="0" smtClean="0"/>
              <a:t> if</a:t>
            </a:r>
          </a:p>
          <a:p>
            <a:pPr lvl="2"/>
            <a:r>
              <a:rPr lang="da-DK" dirty="0"/>
              <a:t>T</a:t>
            </a:r>
            <a:r>
              <a:rPr lang="da-DK" dirty="0" smtClean="0"/>
              <a:t>he </a:t>
            </a:r>
            <a:r>
              <a:rPr lang="da-DK" dirty="0" err="1" smtClean="0"/>
              <a:t>participant’s</a:t>
            </a:r>
            <a:r>
              <a:rPr lang="da-DK" dirty="0" smtClean="0"/>
              <a:t> </a:t>
            </a:r>
            <a:r>
              <a:rPr lang="da-DK" dirty="0" err="1" smtClean="0"/>
              <a:t>traffic</a:t>
            </a:r>
            <a:r>
              <a:rPr lang="da-DK" dirty="0" smtClean="0"/>
              <a:t> </a:t>
            </a:r>
            <a:r>
              <a:rPr lang="da-DK" dirty="0" err="1" smtClean="0"/>
              <a:t>exceeds</a:t>
            </a:r>
            <a:r>
              <a:rPr lang="da-DK" dirty="0" smtClean="0"/>
              <a:t> 1% of </a:t>
            </a:r>
            <a:r>
              <a:rPr lang="da-DK" dirty="0" err="1" smtClean="0"/>
              <a:t>avg</a:t>
            </a:r>
            <a:r>
              <a:rPr lang="da-DK" dirty="0" smtClean="0"/>
              <a:t>. </a:t>
            </a:r>
            <a:r>
              <a:rPr lang="da-DK" dirty="0" err="1" smtClean="0"/>
              <a:t>daily</a:t>
            </a:r>
            <a:r>
              <a:rPr lang="da-DK" dirty="0" smtClean="0"/>
              <a:t> </a:t>
            </a:r>
            <a:r>
              <a:rPr lang="da-DK" dirty="0" err="1" smtClean="0"/>
              <a:t>traffic</a:t>
            </a:r>
            <a:r>
              <a:rPr lang="da-DK" dirty="0" smtClean="0"/>
              <a:t> </a:t>
            </a:r>
          </a:p>
          <a:p>
            <a:pPr marL="360000" lvl="2" indent="0">
              <a:buNone/>
            </a:pPr>
            <a:r>
              <a:rPr lang="da-DK" dirty="0"/>
              <a:t>	</a:t>
            </a:r>
            <a:r>
              <a:rPr lang="da-DK" dirty="0" smtClean="0"/>
              <a:t>and/or</a:t>
            </a:r>
            <a:endParaRPr lang="da-DK" dirty="0"/>
          </a:p>
          <a:p>
            <a:pPr lvl="2"/>
            <a:r>
              <a:rPr lang="da-DK" dirty="0"/>
              <a:t>T</a:t>
            </a:r>
            <a:r>
              <a:rPr lang="da-DK" dirty="0" smtClean="0"/>
              <a:t>he </a:t>
            </a:r>
            <a:r>
              <a:rPr lang="da-DK" dirty="0" err="1" smtClean="0"/>
              <a:t>avg</a:t>
            </a:r>
            <a:r>
              <a:rPr lang="da-DK" dirty="0" smtClean="0"/>
              <a:t>. </a:t>
            </a:r>
            <a:r>
              <a:rPr lang="da-DK" dirty="0" err="1" smtClean="0"/>
              <a:t>unsettled</a:t>
            </a:r>
            <a:r>
              <a:rPr lang="da-DK" dirty="0" smtClean="0"/>
              <a:t> </a:t>
            </a:r>
            <a:r>
              <a:rPr lang="da-DK" dirty="0" err="1" smtClean="0"/>
              <a:t>payments</a:t>
            </a:r>
            <a:r>
              <a:rPr lang="da-DK" dirty="0" smtClean="0"/>
              <a:t> due to a </a:t>
            </a:r>
            <a:r>
              <a:rPr lang="da-DK" dirty="0" err="1" smtClean="0"/>
              <a:t>technical</a:t>
            </a:r>
            <a:r>
              <a:rPr lang="da-DK" dirty="0" smtClean="0"/>
              <a:t> </a:t>
            </a:r>
            <a:r>
              <a:rPr lang="da-DK" dirty="0" err="1" smtClean="0"/>
              <a:t>failure</a:t>
            </a:r>
            <a:r>
              <a:rPr lang="da-DK" dirty="0" smtClean="0"/>
              <a:t> of the participant </a:t>
            </a:r>
            <a:r>
              <a:rPr lang="da-DK" dirty="0" err="1" smtClean="0"/>
              <a:t>exceeds</a:t>
            </a:r>
            <a:r>
              <a:rPr lang="da-DK" dirty="0" smtClean="0"/>
              <a:t> 1,5% of </a:t>
            </a:r>
            <a:r>
              <a:rPr lang="da-DK" dirty="0" err="1" smtClean="0"/>
              <a:t>traffic</a:t>
            </a:r>
            <a:r>
              <a:rPr lang="da-DK" dirty="0" smtClean="0"/>
              <a:t> </a:t>
            </a:r>
            <a:endParaRPr lang="da-DK" dirty="0"/>
          </a:p>
          <a:p>
            <a:pPr marL="360000" lvl="2" indent="0">
              <a:buNone/>
            </a:pPr>
            <a:r>
              <a:rPr lang="da-DK" dirty="0"/>
              <a:t>	</a:t>
            </a:r>
            <a:r>
              <a:rPr lang="da-DK" dirty="0" err="1" smtClean="0"/>
              <a:t>Estimated</a:t>
            </a:r>
            <a:r>
              <a:rPr lang="da-DK" dirty="0" smtClean="0"/>
              <a:t> by </a:t>
            </a:r>
            <a:r>
              <a:rPr lang="da-DK" dirty="0" err="1" smtClean="0"/>
              <a:t>using</a:t>
            </a:r>
            <a:r>
              <a:rPr lang="da-DK" dirty="0" smtClean="0"/>
              <a:t> the Target2 simulator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CA77-69DE-4745-BD74-869A9DC0B87E}" type="datetime2">
              <a:rPr lang="da-DK" smtClean="0"/>
              <a:t>29. august 2017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</a:t>
            </a:fld>
            <a:endParaRPr lang="da-DK" dirty="0"/>
          </a:p>
        </p:txBody>
      </p:sp>
      <p:cxnSp>
        <p:nvCxnSpPr>
          <p:cNvPr id="7" name="Lige pilforbindelse 6"/>
          <p:cNvCxnSpPr/>
          <p:nvPr/>
        </p:nvCxnSpPr>
        <p:spPr>
          <a:xfrm>
            <a:off x="964998" y="5683696"/>
            <a:ext cx="288032" cy="0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13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simulation </a:t>
            </a:r>
            <a:r>
              <a:rPr lang="da-DK" dirty="0" err="1" smtClean="0"/>
              <a:t>results</a:t>
            </a:r>
            <a:r>
              <a:rPr lang="da-DK" dirty="0" smtClean="0"/>
              <a:t>	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lang="da-DK" dirty="0" smtClean="0"/>
              <a:t>1st and 2nd </a:t>
            </a:r>
            <a:r>
              <a:rPr lang="da-DK" dirty="0" err="1" smtClean="0"/>
              <a:t>round</a:t>
            </a:r>
            <a:r>
              <a:rPr lang="da-DK" dirty="0" smtClean="0"/>
              <a:t> </a:t>
            </a:r>
            <a:r>
              <a:rPr lang="da-DK" dirty="0" err="1" smtClean="0"/>
              <a:t>effects</a:t>
            </a:r>
            <a:r>
              <a:rPr lang="da-DK" dirty="0" smtClean="0"/>
              <a:t> </a:t>
            </a:r>
            <a:r>
              <a:rPr lang="da-DK" dirty="0" err="1" smtClean="0"/>
              <a:t>vary</a:t>
            </a:r>
            <a:r>
              <a:rPr lang="da-DK" dirty="0" smtClean="0"/>
              <a:t> over participants</a:t>
            </a:r>
          </a:p>
          <a:p>
            <a:pPr lvl="2"/>
            <a:r>
              <a:rPr lang="da-DK" dirty="0" err="1" smtClean="0"/>
              <a:t>Participant’s</a:t>
            </a:r>
            <a:r>
              <a:rPr lang="da-DK" dirty="0" smtClean="0"/>
              <a:t> </a:t>
            </a:r>
            <a:r>
              <a:rPr lang="da-DK" dirty="0" err="1" smtClean="0"/>
              <a:t>size</a:t>
            </a:r>
            <a:r>
              <a:rPr lang="da-DK" dirty="0" smtClean="0"/>
              <a:t> (</a:t>
            </a:r>
            <a:r>
              <a:rPr lang="da-DK" dirty="0" err="1" smtClean="0"/>
              <a:t>turnover</a:t>
            </a:r>
            <a:r>
              <a:rPr lang="da-DK" dirty="0" smtClean="0"/>
              <a:t>)</a:t>
            </a:r>
          </a:p>
          <a:p>
            <a:pPr lvl="2"/>
            <a:r>
              <a:rPr lang="da-DK" dirty="0" smtClean="0"/>
              <a:t>Network </a:t>
            </a:r>
            <a:r>
              <a:rPr lang="da-DK" dirty="0" err="1" smtClean="0"/>
              <a:t>effects</a:t>
            </a:r>
            <a:endParaRPr lang="da-DK" dirty="0" smtClean="0"/>
          </a:p>
          <a:p>
            <a:pPr lvl="2"/>
            <a:r>
              <a:rPr lang="da-DK" dirty="0" err="1" smtClean="0"/>
              <a:t>Counterparty’s</a:t>
            </a:r>
            <a:r>
              <a:rPr lang="da-DK" dirty="0" smtClean="0"/>
              <a:t> </a:t>
            </a:r>
            <a:r>
              <a:rPr lang="da-DK" dirty="0" err="1"/>
              <a:t>l</a:t>
            </a:r>
            <a:r>
              <a:rPr lang="da-DK" dirty="0" err="1" smtClean="0"/>
              <a:t>iquidity</a:t>
            </a:r>
            <a:r>
              <a:rPr lang="da-DK" dirty="0" smtClean="0"/>
              <a:t> management</a:t>
            </a:r>
          </a:p>
          <a:p>
            <a:pPr lvl="1"/>
            <a:r>
              <a:rPr lang="da-DK" dirty="0" err="1" smtClean="0"/>
              <a:t>Some</a:t>
            </a:r>
            <a:r>
              <a:rPr lang="da-DK" dirty="0" smtClean="0"/>
              <a:t> participants </a:t>
            </a:r>
            <a:r>
              <a:rPr lang="da-DK" dirty="0" err="1" smtClean="0"/>
              <a:t>affect</a:t>
            </a:r>
            <a:r>
              <a:rPr lang="da-DK" dirty="0" smtClean="0"/>
              <a:t> </a:t>
            </a:r>
            <a:r>
              <a:rPr lang="da-DK" dirty="0" err="1" smtClean="0"/>
              <a:t>many</a:t>
            </a:r>
            <a:r>
              <a:rPr lang="da-DK" dirty="0" smtClean="0"/>
              <a:t>                                </a:t>
            </a:r>
            <a:r>
              <a:rPr lang="da-DK" dirty="0" err="1" smtClean="0"/>
              <a:t>others</a:t>
            </a:r>
            <a:r>
              <a:rPr lang="da-DK" dirty="0" smtClean="0"/>
              <a:t>, </a:t>
            </a:r>
            <a:r>
              <a:rPr lang="da-DK" dirty="0" err="1" smtClean="0"/>
              <a:t>while</a:t>
            </a:r>
            <a:r>
              <a:rPr lang="da-DK" dirty="0" smtClean="0"/>
              <a:t> </a:t>
            </a:r>
            <a:r>
              <a:rPr lang="da-DK" dirty="0" err="1" smtClean="0"/>
              <a:t>other</a:t>
            </a:r>
            <a:r>
              <a:rPr lang="da-DK" dirty="0" smtClean="0"/>
              <a:t> participant                             </a:t>
            </a:r>
            <a:r>
              <a:rPr lang="da-DK" dirty="0" err="1" smtClean="0"/>
              <a:t>affect</a:t>
            </a:r>
            <a:r>
              <a:rPr lang="da-DK" dirty="0" smtClean="0"/>
              <a:t> </a:t>
            </a:r>
            <a:r>
              <a:rPr lang="da-DK" dirty="0" err="1" smtClean="0"/>
              <a:t>fewer</a:t>
            </a:r>
            <a:r>
              <a:rPr lang="da-DK" dirty="0" smtClean="0"/>
              <a:t>, but the </a:t>
            </a:r>
            <a:r>
              <a:rPr lang="da-DK" dirty="0" err="1" smtClean="0"/>
              <a:t>unsettled</a:t>
            </a:r>
            <a:r>
              <a:rPr lang="da-DK" dirty="0" smtClean="0"/>
              <a:t>                            </a:t>
            </a:r>
            <a:r>
              <a:rPr lang="da-DK" dirty="0" err="1" smtClean="0"/>
              <a:t>value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still </a:t>
            </a:r>
            <a:r>
              <a:rPr lang="da-DK" dirty="0" err="1" smtClean="0"/>
              <a:t>be</a:t>
            </a:r>
            <a:r>
              <a:rPr lang="da-DK" dirty="0" smtClean="0"/>
              <a:t> large.</a:t>
            </a:r>
          </a:p>
          <a:p>
            <a:pPr lvl="1"/>
            <a:r>
              <a:rPr lang="da-DK" dirty="0" smtClean="0"/>
              <a:t>The simulations </a:t>
            </a:r>
            <a:r>
              <a:rPr lang="da-DK" dirty="0" err="1" smtClean="0"/>
              <a:t>result</a:t>
            </a:r>
            <a:r>
              <a:rPr lang="da-DK" dirty="0" smtClean="0"/>
              <a:t> in                                         </a:t>
            </a:r>
            <a:r>
              <a:rPr lang="da-DK" dirty="0" err="1" smtClean="0"/>
              <a:t>reclassification</a:t>
            </a:r>
            <a:r>
              <a:rPr lang="da-DK" dirty="0" smtClean="0"/>
              <a:t> of participants       </a:t>
            </a:r>
          </a:p>
          <a:p>
            <a:pPr lvl="2"/>
            <a:r>
              <a:rPr lang="da-DK" dirty="0" smtClean="0"/>
              <a:t> it is relevant!</a:t>
            </a:r>
          </a:p>
          <a:p>
            <a:pPr marL="0" lvl="1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CA77-69DE-4745-BD74-869A9DC0B87E}" type="datetime2">
              <a:rPr lang="da-DK" smtClean="0"/>
              <a:t>29. august 2017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324" y="1841888"/>
            <a:ext cx="2845719" cy="206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>
            <a:off x="5868144" y="2397371"/>
            <a:ext cx="100375" cy="1267869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000" dirty="0" err="1" smtClean="0"/>
          </a:p>
        </p:txBody>
      </p:sp>
      <p:sp>
        <p:nvSpPr>
          <p:cNvPr id="11" name="Ellipse 10"/>
          <p:cNvSpPr/>
          <p:nvPr/>
        </p:nvSpPr>
        <p:spPr>
          <a:xfrm flipH="1">
            <a:off x="6826776" y="3214433"/>
            <a:ext cx="117844" cy="452264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000" dirty="0" err="1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524" y="4005063"/>
            <a:ext cx="2844519" cy="206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llipse 12"/>
          <p:cNvSpPr/>
          <p:nvPr/>
        </p:nvSpPr>
        <p:spPr>
          <a:xfrm>
            <a:off x="5824589" y="4141796"/>
            <a:ext cx="156537" cy="1616821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000" dirty="0" err="1" smtClean="0"/>
          </a:p>
        </p:txBody>
      </p:sp>
      <p:sp>
        <p:nvSpPr>
          <p:cNvPr id="14" name="Ellipse 13"/>
          <p:cNvSpPr/>
          <p:nvPr/>
        </p:nvSpPr>
        <p:spPr>
          <a:xfrm>
            <a:off x="6045620" y="4487759"/>
            <a:ext cx="136592" cy="1278142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80731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Comments</a:t>
            </a:r>
            <a:r>
              <a:rPr lang="da-DK" dirty="0" smtClean="0"/>
              <a:t> and </a:t>
            </a:r>
            <a:r>
              <a:rPr lang="da-DK" dirty="0" err="1" smtClean="0"/>
              <a:t>questions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4"/>
          </p:nvPr>
        </p:nvSpPr>
        <p:spPr>
          <a:xfrm>
            <a:off x="424798" y="1268760"/>
            <a:ext cx="8827722" cy="4645025"/>
          </a:xfrm>
        </p:spPr>
        <p:txBody>
          <a:bodyPr/>
          <a:lstStyle/>
          <a:p>
            <a:pPr lvl="1"/>
            <a:r>
              <a:rPr lang="da-DK" dirty="0" err="1" smtClean="0"/>
              <a:t>Inspiring</a:t>
            </a:r>
            <a:r>
              <a:rPr lang="da-DK" dirty="0" smtClean="0"/>
              <a:t> </a:t>
            </a:r>
            <a:r>
              <a:rPr lang="da-DK" dirty="0" err="1" smtClean="0"/>
              <a:t>presentation</a:t>
            </a:r>
            <a:r>
              <a:rPr lang="da-DK" dirty="0"/>
              <a:t> </a:t>
            </a:r>
            <a:r>
              <a:rPr lang="da-DK" dirty="0" smtClean="0"/>
              <a:t>– I </a:t>
            </a:r>
            <a:r>
              <a:rPr lang="da-DK" dirty="0" err="1" smtClean="0"/>
              <a:t>will</a:t>
            </a:r>
            <a:r>
              <a:rPr lang="da-DK" dirty="0" smtClean="0"/>
              <a:t> bring back </a:t>
            </a:r>
            <a:r>
              <a:rPr lang="da-DK" dirty="0" err="1" smtClean="0"/>
              <a:t>home</a:t>
            </a:r>
            <a:r>
              <a:rPr lang="da-DK" dirty="0" smtClean="0"/>
              <a:t>:</a:t>
            </a:r>
          </a:p>
          <a:p>
            <a:pPr lvl="2"/>
            <a:r>
              <a:rPr lang="da-DK" dirty="0"/>
              <a:t>N</a:t>
            </a:r>
            <a:r>
              <a:rPr lang="da-DK" dirty="0" smtClean="0"/>
              <a:t>ew </a:t>
            </a:r>
            <a:r>
              <a:rPr lang="da-DK" dirty="0" err="1" smtClean="0"/>
              <a:t>ideas</a:t>
            </a:r>
            <a:r>
              <a:rPr lang="da-DK" dirty="0" smtClean="0"/>
              <a:t> of </a:t>
            </a:r>
            <a:r>
              <a:rPr lang="da-DK" dirty="0" err="1" smtClean="0"/>
              <a:t>presenting</a:t>
            </a:r>
            <a:r>
              <a:rPr lang="da-DK" dirty="0" smtClean="0"/>
              <a:t> simulator </a:t>
            </a:r>
            <a:r>
              <a:rPr lang="da-DK" dirty="0" err="1" smtClean="0"/>
              <a:t>results</a:t>
            </a:r>
            <a:r>
              <a:rPr lang="da-DK" dirty="0" smtClean="0"/>
              <a:t> </a:t>
            </a:r>
          </a:p>
          <a:p>
            <a:pPr lvl="2"/>
            <a:r>
              <a:rPr lang="da-DK" dirty="0" smtClean="0"/>
              <a:t>Inspiration to set up an </a:t>
            </a:r>
            <a:r>
              <a:rPr lang="da-DK" dirty="0" err="1" smtClean="0"/>
              <a:t>indicator</a:t>
            </a:r>
            <a:endParaRPr lang="da-DK" dirty="0" smtClean="0"/>
          </a:p>
          <a:p>
            <a:pPr lvl="1"/>
            <a:r>
              <a:rPr lang="da-DK" dirty="0" smtClean="0"/>
              <a:t>The </a:t>
            </a:r>
            <a:r>
              <a:rPr lang="da-DK" dirty="0" err="1" smtClean="0"/>
              <a:t>effect</a:t>
            </a:r>
            <a:r>
              <a:rPr lang="da-DK" dirty="0" smtClean="0"/>
              <a:t> of a </a:t>
            </a:r>
            <a:r>
              <a:rPr lang="da-DK" dirty="0" err="1" smtClean="0"/>
              <a:t>technical</a:t>
            </a:r>
            <a:r>
              <a:rPr lang="da-DK" dirty="0" smtClean="0"/>
              <a:t> </a:t>
            </a:r>
            <a:r>
              <a:rPr lang="da-DK" dirty="0" err="1" smtClean="0"/>
              <a:t>failure</a:t>
            </a:r>
            <a:r>
              <a:rPr lang="da-DK" dirty="0" smtClean="0"/>
              <a:t> </a:t>
            </a:r>
            <a:r>
              <a:rPr lang="da-DK" dirty="0" err="1" smtClean="0"/>
              <a:t>depends</a:t>
            </a:r>
            <a:r>
              <a:rPr lang="da-DK" dirty="0" smtClean="0"/>
              <a:t> </a:t>
            </a:r>
            <a:r>
              <a:rPr lang="da-DK" dirty="0" err="1" smtClean="0"/>
              <a:t>highly</a:t>
            </a:r>
            <a:r>
              <a:rPr lang="da-DK" dirty="0" smtClean="0"/>
              <a:t> on the </a:t>
            </a:r>
            <a:r>
              <a:rPr lang="da-DK" dirty="0" err="1" smtClean="0"/>
              <a:t>network</a:t>
            </a:r>
            <a:r>
              <a:rPr lang="da-DK" dirty="0" smtClean="0"/>
              <a:t> - a </a:t>
            </a:r>
            <a:r>
              <a:rPr lang="da-DK" dirty="0" err="1" smtClean="0"/>
              <a:t>natural</a:t>
            </a:r>
            <a:r>
              <a:rPr lang="da-DK" dirty="0" smtClean="0"/>
              <a:t> </a:t>
            </a:r>
            <a:r>
              <a:rPr lang="da-DK" dirty="0" err="1" smtClean="0"/>
              <a:t>next</a:t>
            </a:r>
            <a:r>
              <a:rPr lang="da-DK" dirty="0" smtClean="0"/>
              <a:t> step to </a:t>
            </a:r>
            <a:r>
              <a:rPr lang="da-DK" dirty="0" err="1" smtClean="0"/>
              <a:t>analyze</a:t>
            </a:r>
            <a:r>
              <a:rPr lang="da-DK" dirty="0" smtClean="0"/>
              <a:t> (as </a:t>
            </a:r>
            <a:r>
              <a:rPr lang="da-DK" dirty="0" err="1" smtClean="0"/>
              <a:t>also</a:t>
            </a:r>
            <a:r>
              <a:rPr lang="da-DK" dirty="0" smtClean="0"/>
              <a:t> </a:t>
            </a:r>
            <a:r>
              <a:rPr lang="da-DK" dirty="0" err="1" smtClean="0"/>
              <a:t>suggested</a:t>
            </a:r>
            <a:r>
              <a:rPr lang="da-DK" dirty="0" smtClean="0"/>
              <a:t>) </a:t>
            </a:r>
          </a:p>
          <a:p>
            <a:pPr lvl="1"/>
            <a:r>
              <a:rPr lang="da-DK" dirty="0" smtClean="0"/>
              <a:t>Did </a:t>
            </a:r>
            <a:r>
              <a:rPr lang="da-DK" dirty="0" err="1" smtClean="0"/>
              <a:t>you</a:t>
            </a:r>
            <a:r>
              <a:rPr lang="da-DK" dirty="0" smtClean="0"/>
              <a:t> </a:t>
            </a:r>
            <a:r>
              <a:rPr lang="da-DK" dirty="0" err="1" smtClean="0"/>
              <a:t>consider</a:t>
            </a:r>
            <a:r>
              <a:rPr lang="da-DK" dirty="0" smtClean="0"/>
              <a:t> </a:t>
            </a:r>
            <a:r>
              <a:rPr lang="da-DK" dirty="0" err="1" smtClean="0"/>
              <a:t>including</a:t>
            </a:r>
            <a:r>
              <a:rPr lang="da-DK" dirty="0" smtClean="0"/>
              <a:t> </a:t>
            </a:r>
            <a:r>
              <a:rPr lang="da-DK" dirty="0" err="1" smtClean="0"/>
              <a:t>analysis</a:t>
            </a:r>
            <a:r>
              <a:rPr lang="da-DK" dirty="0" smtClean="0"/>
              <a:t> of </a:t>
            </a:r>
            <a:r>
              <a:rPr lang="da-DK" dirty="0" err="1" smtClean="0"/>
              <a:t>intraday</a:t>
            </a:r>
            <a:r>
              <a:rPr lang="da-DK" dirty="0" smtClean="0"/>
              <a:t> </a:t>
            </a:r>
            <a:r>
              <a:rPr lang="da-DK" dirty="0" err="1" smtClean="0"/>
              <a:t>queues</a:t>
            </a:r>
            <a:r>
              <a:rPr lang="da-DK" dirty="0" smtClean="0"/>
              <a:t>?</a:t>
            </a:r>
          </a:p>
          <a:p>
            <a:pPr lvl="2"/>
            <a:r>
              <a:rPr lang="da-DK" dirty="0" smtClean="0"/>
              <a:t>The </a:t>
            </a:r>
            <a:r>
              <a:rPr lang="da-DK" dirty="0" err="1" smtClean="0"/>
              <a:t>effect</a:t>
            </a:r>
            <a:r>
              <a:rPr lang="da-DK" dirty="0" smtClean="0"/>
              <a:t> </a:t>
            </a:r>
            <a:r>
              <a:rPr lang="da-DK" dirty="0" err="1" smtClean="0"/>
              <a:t>intraday</a:t>
            </a:r>
            <a:r>
              <a:rPr lang="da-DK" dirty="0" smtClean="0"/>
              <a:t> </a:t>
            </a:r>
            <a:r>
              <a:rPr lang="da-DK" dirty="0" err="1" smtClean="0"/>
              <a:t>might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worse</a:t>
            </a:r>
            <a:r>
              <a:rPr lang="da-DK" dirty="0" smtClean="0"/>
              <a:t> </a:t>
            </a:r>
            <a:r>
              <a:rPr lang="da-DK" dirty="0" err="1" smtClean="0"/>
              <a:t>than</a:t>
            </a:r>
            <a:r>
              <a:rPr lang="da-DK" dirty="0" smtClean="0"/>
              <a:t> the </a:t>
            </a:r>
            <a:r>
              <a:rPr lang="da-DK" dirty="0" err="1" smtClean="0"/>
              <a:t>effect</a:t>
            </a:r>
            <a:r>
              <a:rPr lang="da-DK" dirty="0" smtClean="0"/>
              <a:t> end of </a:t>
            </a:r>
            <a:r>
              <a:rPr lang="da-DK" dirty="0" err="1" smtClean="0"/>
              <a:t>day</a:t>
            </a:r>
            <a:r>
              <a:rPr lang="da-DK" dirty="0" smtClean="0"/>
              <a:t> </a:t>
            </a:r>
          </a:p>
          <a:p>
            <a:pPr lvl="1"/>
            <a:r>
              <a:rPr lang="da-DK" dirty="0" err="1" smtClean="0"/>
              <a:t>Simultaneous</a:t>
            </a:r>
            <a:r>
              <a:rPr lang="da-DK" dirty="0" smtClean="0"/>
              <a:t> </a:t>
            </a:r>
            <a:r>
              <a:rPr lang="da-DK" dirty="0" err="1" smtClean="0"/>
              <a:t>failure</a:t>
            </a:r>
            <a:r>
              <a:rPr lang="da-DK" dirty="0" smtClean="0"/>
              <a:t> of </a:t>
            </a:r>
            <a:r>
              <a:rPr lang="da-DK" dirty="0" err="1" smtClean="0"/>
              <a:t>two</a:t>
            </a:r>
            <a:r>
              <a:rPr lang="da-DK" dirty="0" smtClean="0"/>
              <a:t>: 1+1 = 2 </a:t>
            </a:r>
          </a:p>
          <a:p>
            <a:pPr lvl="2"/>
            <a:r>
              <a:rPr lang="da-DK" dirty="0" smtClean="0"/>
              <a:t>Do the overlap and </a:t>
            </a:r>
            <a:r>
              <a:rPr lang="da-DK" dirty="0" err="1" smtClean="0"/>
              <a:t>contagion</a:t>
            </a:r>
            <a:r>
              <a:rPr lang="da-DK" dirty="0" smtClean="0"/>
              <a:t> </a:t>
            </a:r>
            <a:r>
              <a:rPr lang="da-DK" dirty="0" err="1" smtClean="0"/>
              <a:t>effect</a:t>
            </a:r>
            <a:r>
              <a:rPr lang="da-DK" dirty="0" smtClean="0"/>
              <a:t> offset </a:t>
            </a:r>
            <a:r>
              <a:rPr lang="da-DK" dirty="0" err="1" smtClean="0"/>
              <a:t>each</a:t>
            </a:r>
            <a:r>
              <a:rPr lang="da-DK" dirty="0" smtClean="0"/>
              <a:t> </a:t>
            </a:r>
            <a:r>
              <a:rPr lang="da-DK" dirty="0" err="1" smtClean="0"/>
              <a:t>other</a:t>
            </a:r>
            <a:r>
              <a:rPr lang="da-DK" dirty="0" smtClean="0"/>
              <a:t> or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they</a:t>
            </a:r>
            <a:r>
              <a:rPr lang="da-DK" dirty="0" smtClean="0"/>
              <a:t> </a:t>
            </a:r>
            <a:r>
              <a:rPr lang="da-DK" dirty="0" err="1" smtClean="0"/>
              <a:t>negligible</a:t>
            </a:r>
            <a:r>
              <a:rPr lang="da-DK" dirty="0" smtClean="0"/>
              <a:t>?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CA77-69DE-4745-BD74-869A9DC0B87E}" type="datetime2">
              <a:rPr lang="da-DK" smtClean="0"/>
              <a:t>29. august 2017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871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Further</a:t>
            </a:r>
            <a:r>
              <a:rPr lang="da-DK" dirty="0" smtClean="0"/>
              <a:t> </a:t>
            </a:r>
            <a:r>
              <a:rPr lang="da-DK" dirty="0" err="1" smtClean="0"/>
              <a:t>enhancements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lang="da-DK" dirty="0" err="1" smtClean="0"/>
              <a:t>Enhance</a:t>
            </a:r>
            <a:r>
              <a:rPr lang="da-DK" dirty="0" smtClean="0"/>
              <a:t> </a:t>
            </a:r>
            <a:r>
              <a:rPr lang="da-DK" dirty="0"/>
              <a:t>the </a:t>
            </a:r>
            <a:r>
              <a:rPr lang="da-DK" dirty="0" err="1"/>
              <a:t>criticality</a:t>
            </a:r>
            <a:r>
              <a:rPr lang="da-DK" dirty="0"/>
              <a:t> </a:t>
            </a:r>
            <a:r>
              <a:rPr lang="da-DK" dirty="0" err="1"/>
              <a:t>indicator</a:t>
            </a:r>
            <a:r>
              <a:rPr lang="da-DK" dirty="0"/>
              <a:t> </a:t>
            </a:r>
            <a:r>
              <a:rPr lang="da-DK" dirty="0" smtClean="0"/>
              <a:t>with a 2nd </a:t>
            </a:r>
            <a:r>
              <a:rPr lang="da-DK" dirty="0" err="1"/>
              <a:t>round</a:t>
            </a:r>
            <a:r>
              <a:rPr lang="da-DK" dirty="0"/>
              <a:t> </a:t>
            </a:r>
            <a:r>
              <a:rPr lang="da-DK" dirty="0" err="1"/>
              <a:t>effect</a:t>
            </a:r>
            <a:r>
              <a:rPr lang="da-DK" dirty="0"/>
              <a:t> </a:t>
            </a:r>
            <a:r>
              <a:rPr lang="da-DK" dirty="0" smtClean="0"/>
              <a:t>parameter </a:t>
            </a:r>
          </a:p>
          <a:p>
            <a:pPr lvl="2"/>
            <a:r>
              <a:rPr lang="da-DK" dirty="0" err="1" smtClean="0"/>
              <a:t>captures</a:t>
            </a:r>
            <a:r>
              <a:rPr lang="da-DK" dirty="0" smtClean="0"/>
              <a:t> the </a:t>
            </a:r>
            <a:r>
              <a:rPr lang="da-DK" dirty="0" err="1"/>
              <a:t>other</a:t>
            </a:r>
            <a:r>
              <a:rPr lang="da-DK" dirty="0"/>
              <a:t> participants’ </a:t>
            </a:r>
            <a:r>
              <a:rPr lang="da-DK" dirty="0" err="1"/>
              <a:t>ability</a:t>
            </a:r>
            <a:r>
              <a:rPr lang="da-DK" dirty="0"/>
              <a:t> to </a:t>
            </a:r>
            <a:r>
              <a:rPr lang="da-DK" dirty="0" err="1"/>
              <a:t>pay</a:t>
            </a:r>
            <a:r>
              <a:rPr lang="da-DK" dirty="0"/>
              <a:t> </a:t>
            </a:r>
            <a:r>
              <a:rPr lang="da-DK" dirty="0" err="1"/>
              <a:t>despite</a:t>
            </a:r>
            <a:r>
              <a:rPr lang="da-DK" dirty="0"/>
              <a:t> the missing </a:t>
            </a:r>
            <a:r>
              <a:rPr lang="da-DK" dirty="0" err="1"/>
              <a:t>incoming</a:t>
            </a:r>
            <a:r>
              <a:rPr lang="da-DK" dirty="0"/>
              <a:t> </a:t>
            </a:r>
            <a:r>
              <a:rPr lang="da-DK" dirty="0" err="1"/>
              <a:t>payments</a:t>
            </a:r>
            <a:endParaRPr lang="da-DK" dirty="0"/>
          </a:p>
          <a:p>
            <a:pPr lvl="2"/>
            <a:r>
              <a:rPr lang="da-DK" dirty="0" err="1" smtClean="0"/>
              <a:t>Alternatively</a:t>
            </a:r>
            <a:r>
              <a:rPr lang="da-DK" dirty="0" smtClean="0"/>
              <a:t> a </a:t>
            </a:r>
            <a:r>
              <a:rPr lang="da-DK" dirty="0" err="1" smtClean="0"/>
              <a:t>multiplier</a:t>
            </a:r>
            <a:r>
              <a:rPr lang="da-DK" dirty="0" smtClean="0"/>
              <a:t> </a:t>
            </a:r>
            <a:r>
              <a:rPr lang="da-DK" dirty="0" err="1"/>
              <a:t>effect</a:t>
            </a:r>
            <a:r>
              <a:rPr lang="da-DK" dirty="0"/>
              <a:t> </a:t>
            </a:r>
            <a:r>
              <a:rPr lang="da-DK" dirty="0" smtClean="0"/>
              <a:t>(</a:t>
            </a:r>
            <a:r>
              <a:rPr lang="da-DK" dirty="0"/>
              <a:t>2nd </a:t>
            </a:r>
            <a:r>
              <a:rPr lang="da-DK" dirty="0" err="1"/>
              <a:t>round</a:t>
            </a:r>
            <a:r>
              <a:rPr lang="da-DK" dirty="0"/>
              <a:t> </a:t>
            </a:r>
            <a:r>
              <a:rPr lang="da-DK" dirty="0" err="1"/>
              <a:t>effect</a:t>
            </a:r>
            <a:r>
              <a:rPr lang="da-DK" dirty="0"/>
              <a:t>/1st </a:t>
            </a:r>
            <a:r>
              <a:rPr lang="da-DK" dirty="0" err="1"/>
              <a:t>round</a:t>
            </a:r>
            <a:r>
              <a:rPr lang="da-DK" dirty="0"/>
              <a:t> </a:t>
            </a:r>
            <a:r>
              <a:rPr lang="da-DK" dirty="0" err="1"/>
              <a:t>effect</a:t>
            </a:r>
            <a:r>
              <a:rPr lang="da-DK" dirty="0" smtClean="0"/>
              <a:t>) </a:t>
            </a:r>
          </a:p>
          <a:p>
            <a:pPr lvl="1"/>
            <a:r>
              <a:rPr lang="da-DK" dirty="0" err="1" smtClean="0"/>
              <a:t>Worst</a:t>
            </a:r>
            <a:r>
              <a:rPr lang="da-DK" dirty="0" smtClean="0"/>
              <a:t> </a:t>
            </a:r>
            <a:r>
              <a:rPr lang="da-DK" dirty="0"/>
              <a:t>case scenario: The </a:t>
            </a:r>
            <a:r>
              <a:rPr lang="da-DK" dirty="0" err="1"/>
              <a:t>day</a:t>
            </a:r>
            <a:r>
              <a:rPr lang="da-DK" dirty="0"/>
              <a:t> with the </a:t>
            </a:r>
            <a:r>
              <a:rPr lang="da-DK" dirty="0" err="1"/>
              <a:t>largest</a:t>
            </a:r>
            <a:r>
              <a:rPr lang="da-DK" dirty="0"/>
              <a:t> </a:t>
            </a:r>
            <a:r>
              <a:rPr lang="da-DK" dirty="0" err="1"/>
              <a:t>effect</a:t>
            </a:r>
            <a:r>
              <a:rPr lang="da-DK" dirty="0"/>
              <a:t>  </a:t>
            </a:r>
            <a:endParaRPr lang="da-DK" dirty="0" smtClean="0"/>
          </a:p>
          <a:p>
            <a:pPr lvl="2"/>
            <a:r>
              <a:rPr lang="da-DK" dirty="0" smtClean="0"/>
              <a:t>Average </a:t>
            </a:r>
            <a:r>
              <a:rPr lang="da-DK" dirty="0" err="1" smtClean="0"/>
              <a:t>values</a:t>
            </a:r>
            <a:r>
              <a:rPr lang="da-DK" dirty="0" smtClean="0"/>
              <a:t> ”</a:t>
            </a:r>
            <a:r>
              <a:rPr lang="da-DK" dirty="0" err="1" smtClean="0"/>
              <a:t>hide</a:t>
            </a:r>
            <a:r>
              <a:rPr lang="da-DK" dirty="0" smtClean="0"/>
              <a:t>” </a:t>
            </a:r>
            <a:r>
              <a:rPr lang="da-DK" dirty="0" err="1" smtClean="0"/>
              <a:t>heterogeneity</a:t>
            </a:r>
            <a:endParaRPr lang="da-DK" dirty="0"/>
          </a:p>
          <a:p>
            <a:pPr lvl="2"/>
            <a:r>
              <a:rPr lang="da-DK" dirty="0" err="1" smtClean="0"/>
              <a:t>Use</a:t>
            </a:r>
            <a:r>
              <a:rPr lang="da-DK" dirty="0" smtClean="0"/>
              <a:t> max </a:t>
            </a:r>
            <a:r>
              <a:rPr lang="da-DK" dirty="0" err="1" smtClean="0"/>
              <a:t>values</a:t>
            </a:r>
            <a:r>
              <a:rPr lang="da-DK" dirty="0" smtClean="0"/>
              <a:t> to </a:t>
            </a:r>
            <a:r>
              <a:rPr lang="da-DK" dirty="0" err="1" smtClean="0"/>
              <a:t>determine</a:t>
            </a:r>
            <a:r>
              <a:rPr lang="da-DK" dirty="0" smtClean="0"/>
              <a:t> </a:t>
            </a:r>
            <a:r>
              <a:rPr lang="da-DK" dirty="0" err="1" smtClean="0"/>
              <a:t>criticality</a:t>
            </a:r>
            <a:r>
              <a:rPr lang="da-DK" dirty="0" smtClean="0"/>
              <a:t>   </a:t>
            </a:r>
          </a:p>
          <a:p>
            <a:pPr marL="0" lvl="1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CA77-69DE-4745-BD74-869A9DC0B87E}" type="datetime2">
              <a:rPr lang="da-DK" smtClean="0"/>
              <a:t>29. august 2017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065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Discussion</a:t>
            </a:r>
            <a:r>
              <a:rPr lang="da-DK" dirty="0" smtClean="0"/>
              <a:t> points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lang="da-DK" dirty="0" err="1" smtClean="0"/>
              <a:t>What</a:t>
            </a:r>
            <a:r>
              <a:rPr lang="da-DK" dirty="0" smtClean="0"/>
              <a:t> </a:t>
            </a:r>
            <a:r>
              <a:rPr lang="da-DK" dirty="0"/>
              <a:t>is the </a:t>
            </a:r>
            <a:r>
              <a:rPr lang="da-DK" dirty="0" err="1"/>
              <a:t>worst</a:t>
            </a:r>
            <a:r>
              <a:rPr lang="da-DK" dirty="0"/>
              <a:t>? To </a:t>
            </a:r>
            <a:r>
              <a:rPr lang="da-DK" dirty="0" err="1"/>
              <a:t>affect</a:t>
            </a:r>
            <a:r>
              <a:rPr lang="da-DK" dirty="0"/>
              <a:t> </a:t>
            </a:r>
            <a:r>
              <a:rPr lang="da-DK" dirty="0" err="1"/>
              <a:t>many</a:t>
            </a:r>
            <a:r>
              <a:rPr lang="da-DK" dirty="0"/>
              <a:t> a </a:t>
            </a:r>
            <a:r>
              <a:rPr lang="da-DK" dirty="0" err="1"/>
              <a:t>little</a:t>
            </a:r>
            <a:r>
              <a:rPr lang="da-DK" dirty="0"/>
              <a:t> bit or to </a:t>
            </a:r>
            <a:r>
              <a:rPr lang="da-DK" dirty="0" err="1"/>
              <a:t>affect</a:t>
            </a:r>
            <a:r>
              <a:rPr lang="da-DK" dirty="0"/>
              <a:t> </a:t>
            </a:r>
            <a:r>
              <a:rPr lang="da-DK" dirty="0" err="1"/>
              <a:t>few</a:t>
            </a:r>
            <a:r>
              <a:rPr lang="da-DK" dirty="0"/>
              <a:t> a </a:t>
            </a:r>
            <a:r>
              <a:rPr lang="da-DK" dirty="0" err="1"/>
              <a:t>lot</a:t>
            </a:r>
            <a:r>
              <a:rPr lang="da-DK" dirty="0" smtClean="0"/>
              <a:t>?</a:t>
            </a:r>
          </a:p>
          <a:p>
            <a:pPr lvl="1"/>
            <a:r>
              <a:rPr lang="da-DK" dirty="0" smtClean="0"/>
              <a:t>How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make</a:t>
            </a:r>
            <a:r>
              <a:rPr lang="da-DK" dirty="0" smtClean="0"/>
              <a:t> more </a:t>
            </a:r>
            <a:r>
              <a:rPr lang="da-DK" dirty="0" err="1" smtClean="0"/>
              <a:t>realistic</a:t>
            </a:r>
            <a:r>
              <a:rPr lang="da-DK" dirty="0" smtClean="0"/>
              <a:t> simulations? </a:t>
            </a:r>
          </a:p>
          <a:p>
            <a:pPr lvl="2"/>
            <a:r>
              <a:rPr lang="da-DK" dirty="0" err="1" smtClean="0"/>
              <a:t>Assumptions</a:t>
            </a:r>
            <a:r>
              <a:rPr lang="da-DK" dirty="0" smtClean="0"/>
              <a:t>, </a:t>
            </a:r>
            <a:r>
              <a:rPr lang="da-DK" dirty="0" err="1" smtClean="0"/>
              <a:t>e.g</a:t>
            </a:r>
            <a:r>
              <a:rPr lang="da-DK" dirty="0" smtClean="0"/>
              <a:t>. on </a:t>
            </a:r>
            <a:r>
              <a:rPr lang="da-DK" dirty="0" err="1" smtClean="0"/>
              <a:t>behaviour</a:t>
            </a:r>
            <a:r>
              <a:rPr lang="da-DK" dirty="0" smtClean="0"/>
              <a:t> </a:t>
            </a:r>
          </a:p>
          <a:p>
            <a:pPr lvl="1"/>
            <a:r>
              <a:rPr lang="da-DK" dirty="0" err="1"/>
              <a:t>C</a:t>
            </a:r>
            <a:r>
              <a:rPr lang="da-DK" dirty="0" err="1" smtClean="0"/>
              <a:t>ombining</a:t>
            </a:r>
            <a:r>
              <a:rPr lang="da-DK" dirty="0" smtClean="0"/>
              <a:t> simulation </a:t>
            </a:r>
            <a:r>
              <a:rPr lang="da-DK" dirty="0" err="1" smtClean="0"/>
              <a:t>results</a:t>
            </a:r>
            <a:r>
              <a:rPr lang="da-DK" dirty="0" smtClean="0"/>
              <a:t> with </a:t>
            </a:r>
            <a:r>
              <a:rPr lang="da-DK" dirty="0" err="1" smtClean="0"/>
              <a:t>other</a:t>
            </a:r>
            <a:r>
              <a:rPr lang="da-DK" dirty="0" smtClean="0"/>
              <a:t> analyses, </a:t>
            </a:r>
            <a:r>
              <a:rPr lang="da-DK" dirty="0" err="1" smtClean="0"/>
              <a:t>e.g</a:t>
            </a:r>
            <a:r>
              <a:rPr lang="da-DK" dirty="0" smtClean="0"/>
              <a:t>. </a:t>
            </a:r>
            <a:r>
              <a:rPr lang="da-DK" dirty="0" err="1" smtClean="0"/>
              <a:t>network</a:t>
            </a:r>
            <a:r>
              <a:rPr lang="da-DK" dirty="0" smtClean="0"/>
              <a:t>, </a:t>
            </a:r>
            <a:r>
              <a:rPr lang="da-DK" dirty="0" err="1" smtClean="0"/>
              <a:t>money</a:t>
            </a:r>
            <a:r>
              <a:rPr lang="da-DK" dirty="0" smtClean="0"/>
              <a:t> market</a:t>
            </a:r>
          </a:p>
          <a:p>
            <a:pPr lvl="1"/>
            <a:endParaRPr lang="da-DK" dirty="0"/>
          </a:p>
          <a:p>
            <a:pPr lvl="1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CA77-69DE-4745-BD74-869A9DC0B87E}" type="datetime2">
              <a:rPr lang="da-DK" smtClean="0"/>
              <a:t>29. august 2017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507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0F1-8082-4C38-B6BF-8331BBFC13A4}" type="datetime2">
              <a:rPr lang="da-DK" smtClean="0"/>
              <a:t>29. august 2017</a:t>
            </a:fld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err="1" smtClean="0"/>
              <a:t>Thank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538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nmarks Nationalbank PowerPoint Skabelon 4_3 embedded">
  <a:themeElements>
    <a:clrScheme name="Danmarks Nationalbank">
      <a:dk1>
        <a:sysClr val="windowText" lastClr="000000"/>
      </a:dk1>
      <a:lt1>
        <a:sysClr val="window" lastClr="FFFFFF"/>
      </a:lt1>
      <a:dk2>
        <a:srgbClr val="303030"/>
      </a:dk2>
      <a:lt2>
        <a:srgbClr val="D23757"/>
      </a:lt2>
      <a:accent1>
        <a:srgbClr val="303030"/>
      </a:accent1>
      <a:accent2>
        <a:srgbClr val="666666"/>
      </a:accent2>
      <a:accent3>
        <a:srgbClr val="979797"/>
      </a:accent3>
      <a:accent4>
        <a:srgbClr val="CBCBCB"/>
      </a:accent4>
      <a:accent5>
        <a:srgbClr val="F0F0F0"/>
      </a:accent5>
      <a:accent6>
        <a:srgbClr val="000000"/>
      </a:accent6>
      <a:hlink>
        <a:srgbClr val="007BD2"/>
      </a:hlink>
      <a:folHlink>
        <a:srgbClr val="D23757"/>
      </a:folHlink>
    </a:clrScheme>
    <a:fontScheme name="Danmarks Nationalbank">
      <a:majorFont>
        <a:latin typeface="Nationalbank"/>
        <a:ea typeface=""/>
        <a:cs typeface=""/>
      </a:majorFont>
      <a:minorFont>
        <a:latin typeface="Nationalbank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>
          <a:solidFill>
            <a:schemeClr val="tx2"/>
          </a:solidFill>
        </a:ln>
      </a:spPr>
      <a:bodyPr lIns="0" tIns="0" rIns="0" bIns="0" rtlCol="0" anchor="ctr"/>
      <a:lstStyle>
        <a:defPPr algn="ctr">
          <a:defRPr sz="1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ctr">
          <a:defRPr sz="1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ti SP" ma:contentTypeID="0x010100A530CFF0EEB1442EBD6E2CB2270C99FD00EB20D9583D7D43DF978B84F4B399017D00A96E26D4FF9D964D980AB0118695A8B0" ma:contentTypeVersion="45901" ma:contentTypeDescription="Suomen Pankin asiakirjat" ma:contentTypeScope="" ma:versionID="d6dec484a240fbe6159923615df82e4f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63B38E47-9DD0-49F9-8B61-C3C9843CF055" xmlns:ns4="b4d6f40e-7f85-4302-88fa-dd22d7dba25d" targetNamespace="http://schemas.microsoft.com/office/2006/metadata/properties" ma:root="true" ma:fieldsID="67710770d64768b13e59c93b09bfa9c4" ns1:_="" ns2:_="" ns3:_="" ns4:_="">
    <xsd:import namespace="http://schemas.microsoft.com/sharepoint/v3"/>
    <xsd:import namespace="http://schemas.microsoft.com/sharepoint/v3/fields"/>
    <xsd:import namespace="63B38E47-9DD0-49F9-8B61-C3C9843CF055"/>
    <xsd:import namespace="b4d6f40e-7f85-4302-88fa-dd22d7dba25d"/>
    <xsd:element name="properties">
      <xsd:complexType>
        <xsd:sequence>
          <xsd:element name="documentManagement">
            <xsd:complexType>
              <xsd:all>
                <xsd:element ref="ns2:Date"/>
                <xsd:element ref="ns1:RestrictionEscbRecord" minOccurs="0"/>
                <xsd:element ref="ns1:RestrictionEscbSensitivity" minOccurs="0"/>
                <xsd:element ref="ns3:TaskId" minOccurs="0"/>
                <xsd:element ref="ns3:GRSId" minOccurs="0"/>
                <xsd:element ref="ns1:ArchiveTime" minOccurs="0"/>
                <xsd:element ref="ns3:Function" minOccurs="0"/>
                <xsd:element ref="ns3:RecordType" minOccurs="0"/>
                <xsd:element ref="ns1:Publicityclass"/>
                <xsd:element ref="ns1:SecurityReasonSP" minOccurs="0"/>
                <xsd:element ref="ns1:CustomDistributionRestricted" minOccurs="0"/>
                <xsd:element ref="ns1:CustomDistribution" minOccurs="0"/>
                <xsd:element ref="ns1:RegistrationID" minOccurs="0"/>
                <xsd:element ref="ns1:Diarium" minOccurs="0"/>
                <xsd:element ref="ns1:Originator" minOccurs="0"/>
                <xsd:element ref="ns1:OriginatorCorporateName" minOccurs="0"/>
                <xsd:element ref="ns1:OriginatorUnitSP" minOccurs="0"/>
                <xsd:element ref="ns1:Status"/>
                <xsd:element ref="ns1:AddedRelations" minOccurs="0"/>
                <xsd:element ref="ns1:GRSSelectionDate" minOccurs="0"/>
                <xsd:element ref="ns1:SharePointId" minOccurs="0"/>
                <xsd:element ref="ns1:DocumentShape" minOccurs="0"/>
                <xsd:element ref="ns1:Direction" minOccurs="0"/>
                <xsd:element ref="ns1:Sender" minOccurs="0"/>
                <xsd:element ref="ns1:Receiver" minOccurs="0"/>
                <xsd:element ref="ns1:Registration" minOccurs="0"/>
                <xsd:element ref="ns1:Sent" minOccurs="0"/>
                <xsd:element ref="ns1:Acquired" minOccurs="0"/>
                <xsd:element ref="ns1:ContractingParty" minOccurs="0"/>
                <xsd:element ref="ns1:ValidBegin" minOccurs="0"/>
                <xsd:element ref="ns1:ValidEnd" minOccurs="0"/>
                <xsd:element ref="ns1:DateDisplay" minOccurs="0"/>
                <xsd:element ref="ns1:Deadline" minOccurs="0"/>
                <xsd:element ref="ns1:Personaldata" minOccurs="0"/>
                <xsd:element ref="ns1:ProtectionLevel" minOccurs="0"/>
                <xsd:element ref="ns1:SecurityClass" minOccurs="0"/>
                <xsd:element ref="ns1:LanguageSP" minOccurs="0"/>
                <xsd:element ref="ns1:OtherID" minOccurs="0"/>
                <xsd:element ref="ns1:SPDescription" minOccurs="0"/>
                <xsd:element ref="ns1:Abstract" minOccurs="0"/>
                <xsd:element ref="ns1:AuthenticityChecker" minOccurs="0"/>
                <xsd:element ref="ns1:AuthenticityDate" minOccurs="0"/>
                <xsd:element ref="ns1:AuthenticityDescription" minOccurs="0"/>
                <xsd:element ref="ns1:SignatureDescription" minOccurs="0"/>
                <xsd:element ref="ns3:TaskPhaseId" minOccurs="0"/>
                <xsd:element ref="ns3:TaskPhaseNativeIdentifier" minOccurs="0"/>
                <xsd:element ref="ns3:DocumentTypeKey" minOccurs="0"/>
                <xsd:element ref="ns3:SendToBuffer" minOccurs="0"/>
                <xsd:element ref="ns3:LinkInfoId" minOccurs="0"/>
                <xsd:element ref="ns1:Editor" minOccurs="0"/>
                <xsd:element ref="ns4:_dlc_DocId" minOccurs="0"/>
                <xsd:element ref="ns4:_dlc_DocIdUrl" minOccurs="0"/>
                <xsd:element ref="ns4:_dlc_DocIdPersistId" minOccurs="0"/>
                <xsd:element ref="ns1:AccessRigh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strictionEscbRecord" ma:index="3" nillable="true" ma:displayName="EKPJ-asiakirja" ma:default="" ma:description="" ma:internalName="RestrictionEscbRecord" ma:readOnly="false">
      <xsd:simpleType>
        <xsd:restriction base="dms:Choice">
          <xsd:enumeration value="-"/>
          <xsd:enumeration value="Kyllä"/>
          <xsd:enumeration value="Ei"/>
        </xsd:restriction>
      </xsd:simpleType>
    </xsd:element>
    <xsd:element name="RestrictionEscbSensitivity" ma:index="4" nillable="true" ma:displayName="EKPJ-julkisuusluokka" ma:default="" ma:description="" ma:internalName="RestrictionEscbSensitivity" ma:readOnly="false">
      <xsd:simpleType>
        <xsd:restriction base="dms:Choice">
          <xsd:enumeration value="ECB-PUBLIC"/>
          <xsd:enumeration value="ECB-UNRESTRICTED"/>
          <xsd:enumeration value="ECB-RESTRICTED"/>
          <xsd:enumeration value="ECB-CONFIDENTIAL"/>
          <xsd:enumeration value="ECB-SECRET"/>
        </xsd:restriction>
      </xsd:simpleType>
    </xsd:element>
    <xsd:element name="ArchiveTime" ma:index="7" nillable="true" ma:displayName="Arkistointiajankohta kk" ma:default="1" ma:description="Määritä vaihtoehto; Heti tai aika kuukausina. Diaariasiakirjoilla arkistointiajankohta on aina &quot;Heti&quot;." ma:format="Dropdown" ma:internalName="ArchiveTime" ma:readOnly="false">
      <xsd:simpleType>
        <xsd:restriction base="dms:Choice">
          <xsd:enumeration value="Heti"/>
          <xsd:enumeration value="1"/>
          <xsd:enumeration value="6"/>
          <xsd:enumeration value="12"/>
        </xsd:restriction>
      </xsd:simpleType>
    </xsd:element>
    <xsd:element name="Publicityclass" ma:index="11" ma:displayName="Julkisuusluokka" ma:default="" ma:description="" ma:internalName="Publicityclass" ma:readOnly="false">
      <xsd:simpleType>
        <xsd:restriction base="dms:Choice">
          <xsd:enumeration value="Julkinen"/>
          <xsd:enumeration value="Sisäinen"/>
          <xsd:enumeration value="Osittain salassa pidettävä"/>
          <xsd:enumeration value="Salassa pidettävä"/>
        </xsd:restriction>
      </xsd:simpleType>
    </xsd:element>
    <xsd:element name="SecurityReasonSP" ma:index="12" nillable="true" ma:displayName="Salassapitoperuste" ma:default="" ma:description="" ma:internalName="SecurityReasonSP" ma:readOnly="false">
      <xsd:simpleType>
        <xsd:restriction base="dms:Choice">
          <xsd:enumeration value="-"/>
          <xsd:enumeration value="EKPJ ja kv. järjestöt (JulkL 24.1 § 2 k)"/>
          <xsd:enumeration value="Rikosten ehkäiseminen (JulkL 24.1 § 3 k)"/>
          <xsd:enumeration value="Turvajärjestelyjen toteuttaminen (JulkL 24.1 § 7 k)"/>
          <xsd:enumeration value="Poikkeusoloihin varautuminen (JulkL 24.1 § 8 k)"/>
          <xsd:enumeration value="Keskuspankkipolitiikan hoitaminen (JulkL 24.1 § 11 k)"/>
          <xsd:enumeration value="Finanssi- ja tulopolitiikan hoitaminen (JulkL 24.1 § 11 k)"/>
          <xsd:enumeration value="Rahoitus- ja vakuutusmarkkinoiden luotettavuus ja toimivuus (JulkL 24.1 § 12 k)"/>
          <xsd:enumeration value="Herkät kansantaloudelliset tiedot (JulkL 24.1 § 13 k)"/>
          <xsd:enumeration value="Suomen Pankin liikesalaisuus (JulkL 24.1 § 17 k)"/>
          <xsd:enumeration value="Suomen Pankin työnantaja-asia (JulkL 24.1 § 18 k)"/>
          <xsd:enumeration value="Yksityisen liikesalaisuus (JulkL 24.1 § 20 k)"/>
          <xsd:enumeration value="Yksityiset tutkimuksen tai tilaston perusaineistot (JulkL 24.1 § 16 k)"/>
          <xsd:enumeration value="Terveystiedot (JulkL 24.1 § 25 k)"/>
          <xsd:enumeration value="Taloudellista asemaa koskevat tiedot (JulkL 24.1 § 23 k)"/>
          <xsd:enumeration value="Rekrytointi- ja suoriutumisarviot (JulkL 24.1 § 29 k)"/>
          <xsd:enumeration value="Oikeudenkäyntiasiakirja (JulkL 24.1 § 19 k)"/>
        </xsd:restriction>
      </xsd:simpleType>
    </xsd:element>
    <xsd:element name="CustomDistributionRestricted" ma:index="13" nillable="true" ma:displayName="Jakelu rajoitettu" ma:description="" ma:internalName="CustomDistributionRestricted">
      <xsd:simpleType>
        <xsd:restriction base="dms:Boolean"/>
      </xsd:simpleType>
    </xsd:element>
    <xsd:element name="CustomDistribution" ma:index="14" nillable="true" ma:displayName="Jakelu" ma:description="" ma:internalName="CustomDistribution">
      <xsd:simpleType>
        <xsd:restriction base="dms:Text"/>
      </xsd:simpleType>
    </xsd:element>
    <xsd:element name="RegistrationID" ma:index="15" nillable="true" ma:displayName="Asianumero" ma:description="" ma:internalName="RegistrationID">
      <xsd:simpleType>
        <xsd:restriction base="dms:Text"/>
      </xsd:simpleType>
    </xsd:element>
    <xsd:element name="Diarium" ma:index="16" nillable="true" ma:displayName="Diaariasiakirja" ma:default="0" ma:description="" ma:hidden="true" ma:internalName="Diarium">
      <xsd:simpleType>
        <xsd:restriction base="dms:Boolean"/>
      </xsd:simpleType>
    </xsd:element>
    <xsd:element name="Originator" ma:index="17" nillable="true" ma:displayName="Tekijä(t)" ma:description="" ma:internalName="Originator">
      <xsd:simpleType>
        <xsd:restriction base="dms:Text"/>
      </xsd:simpleType>
    </xsd:element>
    <xsd:element name="OriginatorCorporateName" ma:index="18" nillable="true" ma:displayName="Tekijän organisaatio" ma:description="" ma:internalName="OriginatorCorporateName">
      <xsd:simpleType>
        <xsd:restriction base="dms:Text"/>
      </xsd:simpleType>
    </xsd:element>
    <xsd:element name="OriginatorUnitSP" ma:index="19" nillable="true" ma:displayName="Tekijän organisaatioyksikkö" ma:default="" ma:description="" ma:internalName="OriginatorUnitSP" ma:readOnly="false">
      <xsd:simpleType>
        <xsd:restriction base="dms:Choice">
          <xsd:enumeration value="Ennustetoimisto"/>
          <xsd:enumeration value="Hallinto-osasto"/>
          <xsd:enumeration value="Henkilöstötoimisto"/>
          <xsd:enumeration value="IT-yksikkö"/>
          <xsd:enumeration value="Johdon sihteeristö"/>
          <xsd:enumeration value="Johtokunnan sihteeripalvelut -ryhmä"/>
          <xsd:enumeration value="Johtokunta"/>
          <xsd:enumeration value="Kansainvälinen yksikkö"/>
          <xsd:enumeration value="Kansainvälisen ja rahatalouden toimisto"/>
          <xsd:enumeration value="Lakiasiainyksikkö"/>
          <xsd:enumeration value="Maksuliiketoimisto"/>
          <xsd:enumeration value="Maksutasetoimisto"/>
          <xsd:enumeration value="Markkinaoperaatioiden toimisto"/>
          <xsd:enumeration value="Oulun aluekonttori"/>
          <xsd:enumeration value="Pankkitoimintaosasto"/>
          <xsd:enumeration value="Rahapolitiikka- ja tutkimusosasto"/>
          <xsd:enumeration value="Rahoitusmarkkina- ja tilasto-osasto"/>
          <xsd:enumeration value="Rahoitustilastotoimisto"/>
          <xsd:enumeration value="Riskienvalvontatoimisto"/>
          <xsd:enumeration value="Siirtymätalouksien tutkimuslaitos (BOFIT)"/>
          <xsd:enumeration value="Sijoitustoimisto"/>
          <xsd:enumeration value="Sisäinen tarkastus"/>
          <xsd:enumeration value="Sisäiset palvelut -toimisto"/>
          <xsd:enumeration value="Strategia- ja organisaatioryhmä"/>
          <xsd:enumeration value="Taloushallintotoimisto"/>
          <xsd:enumeration value="Tiedonhallintatoimisto"/>
          <xsd:enumeration value="Tilastojärjestelmätoimisto"/>
          <xsd:enumeration value="Tilastoyksikkö"/>
          <xsd:enumeration value="Turvallisuus- ja kiinteistöyksikkö"/>
          <xsd:enumeration value="Tutkimusyksikkö"/>
          <xsd:enumeration value="Vakaustoimisto"/>
          <xsd:enumeration value="Vantaan aluekonttori"/>
          <xsd:enumeration value="Viestintäyksikkö"/>
          <xsd:enumeration value="Yleisvalvontatoimisto"/>
          <xsd:enumeration value="Rahahuolto-osasto "/>
          <xsd:enumeration value="Maksuvälinetoimisto"/>
          <xsd:enumeration value="Rakenne- ja järjestelmäyksikkö"/>
          <xsd:enumeration value="Turvallisuustoimisto"/>
          <xsd:enumeration value="Vakausanalyysitoimisto"/>
          <xsd:enumeration value="Vakauspolitiikkatoimisto"/>
          <xsd:enumeration value="Tilastoanalyysi- ja tietopalvelutoimisto"/>
          <xsd:enumeration value="Riskienvalvonnan ja ulkoisen laskennan toimisto"/>
          <xsd:enumeration value="Henkilöstö- ja talousohjaustoimisto"/>
          <xsd:enumeration value="Hallintopalvelutoimisto"/>
          <xsd:enumeration value="Kiinteistötoimisto"/>
          <xsd:enumeration value="Kielipalvelutoimisto"/>
        </xsd:restriction>
      </xsd:simpleType>
    </xsd:element>
    <xsd:element name="Status" ma:index="20" ma:displayName="Tila" ma:default="Luonnos" ma:description="" ma:internalName="Status" ma:readOnly="false">
      <xsd:simpleType>
        <xsd:restriction base="dms:Choice">
          <xsd:enumeration value="Luonnos"/>
          <xsd:enumeration value="Valmis"/>
        </xsd:restriction>
      </xsd:simpleType>
    </xsd:element>
    <xsd:element name="AddedRelations" ma:index="21" nillable="true" ma:displayName="Viittaukset dokumentteihin" ma:description="" ma:hidden="true" ma:internalName="AddedRelations" ma:readOnly="false">
      <xsd:simpleType>
        <xsd:restriction base="dms:Note"/>
      </xsd:simpleType>
    </xsd:element>
    <xsd:element name="GRSSelectionDate" ma:index="22" nillable="true" ma:displayName="TOS-luokan valintapvm." ma:description="" ma:format="DateOnly" ma:internalName="GRSSelectionDate">
      <xsd:simpleType>
        <xsd:restriction base="dms:DateTime"/>
      </xsd:simpleType>
    </xsd:element>
    <xsd:element name="SharePointId" ma:index="23" nillable="true" ma:displayName="SharePointId" ma:description="SharePointId" ma:indexed="true" ma:internalName="SharePointId">
      <xsd:simpleType>
        <xsd:restriction base="dms:Unknown"/>
      </xsd:simpleType>
    </xsd:element>
    <xsd:element name="DocumentShape" ma:index="24" nillable="true" ma:displayName="Dokumentin luonne" ma:description="" ma:internalName="DocumentShape">
      <xsd:simpleType>
        <xsd:union memberTypes="dms:Text">
          <xsd:simpleType>
            <xsd:restriction base="dms:Choice">
              <xsd:enumeration value="Esittelymuistio"/>
              <xsd:enumeration value="Esityslista"/>
              <xsd:enumeration value="Faksi"/>
              <xsd:enumeration value="Kokousmuistio"/>
              <xsd:enumeration value="Lähete"/>
              <xsd:enumeration value="Matkakertomus"/>
              <xsd:enumeration value="Muistio"/>
              <xsd:enumeration value="Pöytäkirja"/>
              <xsd:enumeration value="Tarra 2 x 7"/>
              <xsd:enumeration value="Yleisasiakirja (ilman vastaanottajaa)"/>
              <xsd:enumeration value="Yleisasiakirja (vastaanottajalla)"/>
            </xsd:restriction>
          </xsd:simpleType>
        </xsd:union>
      </xsd:simpleType>
    </xsd:element>
    <xsd:element name="Direction" ma:index="25" nillable="true" ma:displayName="Suunta" ma:description="" ma:format="RadioButtons" ma:internalName="Direction">
      <xsd:simpleType>
        <xsd:restriction base="dms:Choice">
          <xsd:enumeration value="Lähtevä"/>
          <xsd:enumeration value="Saapuva"/>
          <xsd:enumeration value="Sisäinen"/>
        </xsd:restriction>
      </xsd:simpleType>
    </xsd:element>
    <xsd:element name="Sender" ma:index="26" nillable="true" ma:displayName="Lähettäjä" ma:description="" ma:internalName="Sender">
      <xsd:simpleType>
        <xsd:restriction base="dms:Text"/>
      </xsd:simpleType>
    </xsd:element>
    <xsd:element name="Receiver" ma:index="27" nillable="true" ma:displayName="Vastaanottaja" ma:description="" ma:internalName="Receiver">
      <xsd:simpleType>
        <xsd:restriction base="dms:Text"/>
      </xsd:simpleType>
    </xsd:element>
    <xsd:element name="Registration" ma:index="28" nillable="true" ma:displayName="Muu rekisteröinti" ma:description="" ma:internalName="Registration">
      <xsd:simpleType>
        <xsd:restriction base="dms:Text"/>
      </xsd:simpleType>
    </xsd:element>
    <xsd:element name="Sent" ma:index="29" nillable="true" ma:displayName="Lähetetty" ma:description="" ma:format="DateOnly" ma:internalName="Sent">
      <xsd:simpleType>
        <xsd:restriction base="dms:DateTime"/>
      </xsd:simpleType>
    </xsd:element>
    <xsd:element name="Acquired" ma:index="30" nillable="true" ma:displayName="Vastaanotettu" ma:description="" ma:format="DateOnly" ma:internalName="Acquired">
      <xsd:simpleType>
        <xsd:restriction base="dms:DateTime"/>
      </xsd:simpleType>
    </xsd:element>
    <xsd:element name="ContractingParty" ma:index="31" nillable="true" ma:displayName="Sopijapuolet" ma:description="" ma:internalName="ContractingParty">
      <xsd:simpleType>
        <xsd:restriction base="dms:Note"/>
      </xsd:simpleType>
    </xsd:element>
    <xsd:element name="ValidBegin" ma:index="32" nillable="true" ma:displayName="Voimassaolo (alku)" ma:description="" ma:format="DateOnly" ma:internalName="ValidBegin">
      <xsd:simpleType>
        <xsd:restriction base="dms:DateTime"/>
      </xsd:simpleType>
    </xsd:element>
    <xsd:element name="ValidEnd" ma:index="33" nillable="true" ma:displayName="Voimassaolo (loppu)" ma:description="" ma:format="DateOnly" ma:internalName="ValidEnd">
      <xsd:simpleType>
        <xsd:restriction base="dms:DateTime"/>
      </xsd:simpleType>
    </xsd:element>
    <xsd:element name="DateDisplay" ma:index="34" nillable="true" ma:displayName="Tapahtuman pvm" ma:description="" ma:format="DateOnly" ma:internalName="DateDisplay">
      <xsd:simpleType>
        <xsd:restriction base="dms:DateTime"/>
      </xsd:simpleType>
    </xsd:element>
    <xsd:element name="Deadline" ma:index="35" nillable="true" ma:displayName="Määräpäivä" ma:description="" ma:format="DateOnly" ma:internalName="Deadline">
      <xsd:simpleType>
        <xsd:restriction base="dms:DateTime"/>
      </xsd:simpleType>
    </xsd:element>
    <xsd:element name="Personaldata" ma:index="36" nillable="true" ma:displayName="Henkilötietoluonne" ma:description="" ma:internalName="Personaldata" ma:readOnly="false">
      <xsd:simpleType>
        <xsd:restriction base="dms:Choice">
          <xsd:enumeration value="Ei sisällä henkilötietoja"/>
          <xsd:enumeration value="Sisältää henkilötietoja"/>
          <xsd:enumeration value="Sisältää arkaluonteisia henkilötietoja"/>
        </xsd:restriction>
      </xsd:simpleType>
    </xsd:element>
    <xsd:element name="ProtectionLevel" ma:index="37" nillable="true" ma:displayName="Suojaustaso" ma:description="" ma:internalName="ProtectionLevel" ma:readOnly="false">
      <xsd:simpleType>
        <xsd:restriction base="dms:Choice">
          <xsd:enumeration value="-"/>
          <xsd:enumeration value="I"/>
          <xsd:enumeration value="II"/>
          <xsd:enumeration value="III"/>
          <xsd:enumeration value="IV"/>
        </xsd:restriction>
      </xsd:simpleType>
    </xsd:element>
    <xsd:element name="SecurityClass" ma:index="38" nillable="true" ma:displayName="Turvallisuusluokka" ma:description="" ma:internalName="SecurityClass" ma:readOnly="false">
      <xsd:simpleType>
        <xsd:restriction base="dms:Choice">
          <xsd:enumeration value="Turvallisuusluokka I (ERITTÄIN SALAINEN)"/>
          <xsd:enumeration value="Turvallisuusluokka II (SALAINEN)"/>
          <xsd:enumeration value="Turvallisuusluokka III (LUOTTAMUKSELLINEN)"/>
          <xsd:enumeration value="Turvallisuusluokka IV (KÄYTTÖ RAJOITETTU)"/>
          <xsd:enumeration value="Ei turvallisuusluokiteltu"/>
        </xsd:restriction>
      </xsd:simpleType>
    </xsd:element>
    <xsd:element name="LanguageSP" ma:index="39" nillable="true" ma:displayName="Kieli" ma:default="fi - suomi" ma:internalName="LanguageSP" ma:readOnly="false">
      <xsd:simpleType>
        <xsd:restriction base="dms:Choice">
          <xsd:enumeration value="fi - suomi"/>
          <xsd:enumeration value="en - englanti"/>
          <xsd:enumeration value="sv - ruotsi"/>
          <xsd:enumeration value="de - saksa"/>
          <xsd:enumeration value="fr - ranska"/>
          <xsd:enumeration value="ru - venäjä"/>
          <xsd:enumeration value="zh - kiina"/>
          <xsd:enumeration value="es - espanja"/>
          <xsd:enumeration value="muu"/>
        </xsd:restriction>
      </xsd:simpleType>
    </xsd:element>
    <xsd:element name="OtherID" ma:index="40" nillable="true" ma:displayName="Muu tunnus" ma:description="" ma:internalName="OtherID">
      <xsd:simpleType>
        <xsd:restriction base="dms:Text"/>
      </xsd:simpleType>
    </xsd:element>
    <xsd:element name="SPDescription" ma:index="42" nillable="true" ma:displayName="Lisätietoja" ma:internalName="SPDescription">
      <xsd:simpleType>
        <xsd:restriction base="dms:Note">
          <xsd:maxLength value="255"/>
        </xsd:restriction>
      </xsd:simpleType>
    </xsd:element>
    <xsd:element name="Abstract" ma:index="43" nillable="true" ma:displayName="Tiivistelmä" ma:description="" ma:internalName="Abstract">
      <xsd:simpleType>
        <xsd:restriction base="dms:Note"/>
      </xsd:simpleType>
    </xsd:element>
    <xsd:element name="AuthenticityChecker" ma:index="44" nillable="true" ma:displayName="Tarkastusmerk. tekijä" ma:description="" ma:internalName="AuthenticityChecker">
      <xsd:simpleType>
        <xsd:restriction base="dms:Text"/>
      </xsd:simpleType>
    </xsd:element>
    <xsd:element name="AuthenticityDate" ma:index="45" nillable="true" ma:displayName="Tarkastusmerk. aikam." ma:description="" ma:format="DateOnly" ma:internalName="AuthenticityDate">
      <xsd:simpleType>
        <xsd:restriction base="dms:DateTime"/>
      </xsd:simpleType>
    </xsd:element>
    <xsd:element name="AuthenticityDescription" ma:index="46" nillable="true" ma:displayName="Tarkastuksen kuvaus" ma:description="" ma:internalName="AuthenticityDescription">
      <xsd:simpleType>
        <xsd:restriction base="dms:Note"/>
      </xsd:simpleType>
    </xsd:element>
    <xsd:element name="SignatureDescription" ma:index="47" nillable="true" ma:displayName="Allekirjoituksen kuvaus" ma:description="" ma:internalName="SignatureDescription">
      <xsd:simpleType>
        <xsd:restriction base="dms:Text"/>
      </xsd:simpleType>
    </xsd:element>
    <xsd:element name="Editor" ma:index="56" nillable="true" ma:displayName="Muokkaaja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ccessRights" ma:index="63" nillable="true" ma:displayName="Lukuoikeudet arkistoinnin jälkeen" ma:description="Oletusarvot peritty työtilalta sekä TOS:sta." ma:internalName="AccessRight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Date" ma:index="2" ma:displayName="Päivämäärä" ma:default="[today]" ma:format="DateOnly" ma:internalName="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B38E47-9DD0-49F9-8B61-C3C9843CF055" elementFormDefault="qualified">
    <xsd:import namespace="http://schemas.microsoft.com/office/2006/documentManagement/types"/>
    <xsd:import namespace="http://schemas.microsoft.com/office/infopath/2007/PartnerControls"/>
    <xsd:element name="TaskId" ma:index="5" nillable="true" ma:displayName="TaskId" ma:description="TaskId" ma:hidden="true" ma:internalName="TaskId" ma:readOnly="false">
      <xsd:simpleType>
        <xsd:restriction base="dms:Text"/>
      </xsd:simpleType>
    </xsd:element>
    <xsd:element name="GRSId" ma:index="6" nillable="true" ma:displayName="GRSId" ma:description="GRSId" ma:hidden="true" ma:internalName="GRSId" ma:readOnly="false">
      <xsd:simpleType>
        <xsd:restriction base="dms:Text"/>
      </xsd:simpleType>
    </xsd:element>
    <xsd:element name="Function" ma:index="9" nillable="true" ma:displayName="TOS-luokka (Tehtäväluokka)" ma:description="" ma:internalName="Function">
      <xsd:simpleType>
        <xsd:restriction base="dms:Text"/>
      </xsd:simpleType>
    </xsd:element>
    <xsd:element name="RecordType" ma:index="10" nillable="true" ma:displayName="Asiakirjatyyppi" ma:description="" ma:internalName="RecordType">
      <xsd:simpleType>
        <xsd:restriction base="dms:Text"/>
      </xsd:simpleType>
    </xsd:element>
    <xsd:element name="TaskPhaseId" ma:index="49" nillable="true" ma:displayName="TaskPhaseId" ma:description="" ma:internalName="TaskPhaseId" ma:readOnly="true">
      <xsd:simpleType>
        <xsd:restriction base="dms:Text"/>
      </xsd:simpleType>
    </xsd:element>
    <xsd:element name="TaskPhaseNativeIdentifier" ma:index="50" nillable="true" ma:displayName="TaskPhaseNativeIdentifier" ma:description="" ma:internalName="TaskPhaseNativeIdentifier" ma:readOnly="true">
      <xsd:simpleType>
        <xsd:restriction base="dms:Text"/>
      </xsd:simpleType>
    </xsd:element>
    <xsd:element name="DocumentTypeKey" ma:index="51" nillable="true" ma:displayName="DocumentTypeKey" ma:description="" ma:internalName="DocumentTypeKey" ma:readOnly="true">
      <xsd:simpleType>
        <xsd:restriction base="dms:Text"/>
      </xsd:simpleType>
    </xsd:element>
    <xsd:element name="SendToBuffer" ma:index="52" nillable="true" ma:displayName="Arkistoinnin tila" ma:description="Kertoo koska arkistointi on aloitettu tai suoritettu kyseiselle kohteelle." ma:internalName="SendToBuffer" ma:readOnly="true">
      <xsd:simpleType>
        <xsd:restriction base="dms:Text"/>
      </xsd:simpleType>
    </xsd:element>
    <xsd:element name="LinkInfoId" ma:index="53" nillable="true" ma:displayName="LinkInfoId" ma:description="" ma:hidden="true" ma:internalName="LinkInfo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6f40e-7f85-4302-88fa-dd22d7dba25d" elementFormDefault="qualified">
    <xsd:import namespace="http://schemas.microsoft.com/office/2006/documentManagement/types"/>
    <xsd:import namespace="http://schemas.microsoft.com/office/infopath/2007/PartnerControls"/>
    <xsd:element name="_dlc_DocId" ma:index="5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6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7" ma:displayName="Content Type"/>
        <xsd:element ref="dc:title" maxOccurs="1" ma:index="1" ma:displayName="Otsikko"/>
        <xsd:element ref="dc:subject" minOccurs="0" maxOccurs="1"/>
        <xsd:element ref="dc:description" minOccurs="0" maxOccurs="1"/>
        <xsd:element name="keywords" minOccurs="0" maxOccurs="1" type="xsd:string" ma:index="41" ma:displayName="Avainsanat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cityclass xmlns="http://schemas.microsoft.com/sharepoint/v3">Sisäinen</Publicityclass>
    <ValidEnd xmlns="http://schemas.microsoft.com/sharepoint/v3" xsi:nil="true"/>
    <SignatureDescription xmlns="http://schemas.microsoft.com/sharepoint/v3" xsi:nil="true"/>
    <DateDisplay xmlns="http://schemas.microsoft.com/sharepoint/v3" xsi:nil="true"/>
    <Status xmlns="http://schemas.microsoft.com/sharepoint/v3">Luonnos</Status>
    <Abstract xmlns="http://schemas.microsoft.com/sharepoint/v3" xsi:nil="true"/>
    <RestrictionEscbRecord xmlns="http://schemas.microsoft.com/sharepoint/v3">Ei</RestrictionEscbRecord>
    <Acquired xmlns="http://schemas.microsoft.com/sharepoint/v3" xsi:nil="true"/>
    <SecurityReasonSP xmlns="http://schemas.microsoft.com/sharepoint/v3">-</SecurityReasonSP>
    <Originator xmlns="http://schemas.microsoft.com/sharepoint/v3" xsi:nil="true"/>
    <OtherID xmlns="http://schemas.microsoft.com/sharepoint/v3" xsi:nil="true"/>
    <AuthenticityDescription xmlns="http://schemas.microsoft.com/sharepoint/v3" xsi:nil="true"/>
    <ArchiveTime xmlns="http://schemas.microsoft.com/sharepoint/v3" xsi:nil="true"/>
    <RecordType xmlns="63B38E47-9DD0-49F9-8B61-C3C9843CF055">Maksujärjestelmäsimulaattoreiden dokumentti</RecordType>
    <CustomDistributionRestricted xmlns="http://schemas.microsoft.com/sharepoint/v3">false</CustomDistributionRestricted>
    <RegistrationID xmlns="http://schemas.microsoft.com/sharepoint/v3" xsi:nil="true"/>
    <ValidBegin xmlns="http://schemas.microsoft.com/sharepoint/v3" xsi:nil="true"/>
    <GRSSelectionDate xmlns="http://schemas.microsoft.com/sharepoint/v3">2017-08-29T15:05:17+00:00</GRSSelectionDate>
    <SharePointId xmlns="http://schemas.microsoft.com/sharepoint/v3">8962cfc1-d64f-45f9-9fd4-b7f42d36e55f</SharePointId>
    <AuthenticityDate xmlns="http://schemas.microsoft.com/sharepoint/v3" xsi:nil="true"/>
    <Sender xmlns="http://schemas.microsoft.com/sharepoint/v3" xsi:nil="true"/>
    <Diarium xmlns="http://schemas.microsoft.com/sharepoint/v3">false</Diarium>
    <Receiver xmlns="http://schemas.microsoft.com/sharepoint/v3" xsi:nil="true"/>
    <SPDescription xmlns="http://schemas.microsoft.com/sharepoint/v3" xsi:nil="true"/>
    <AddedRelations xmlns="http://schemas.microsoft.com/sharepoint/v3" xsi:nil="true"/>
    <Direction xmlns="http://schemas.microsoft.com/sharepoint/v3" xsi:nil="true"/>
    <TaskId xmlns="63B38E47-9DD0-49F9-8B61-C3C9843CF055">12672</TaskId>
    <CustomDistribution xmlns="http://schemas.microsoft.com/sharepoint/v3">Simulaattoritiimi, RM, Fujitsun simulaattorikonsultti</CustomDistribution>
    <Registration xmlns="http://schemas.microsoft.com/sharepoint/v3" xsi:nil="true"/>
    <SecurityClass xmlns="http://schemas.microsoft.com/sharepoint/v3" xsi:nil="true"/>
    <LanguageSP xmlns="http://schemas.microsoft.com/sharepoint/v3">fi - suomi</LanguageSP>
    <Personaldata xmlns="http://schemas.microsoft.com/sharepoint/v3" xsi:nil="true"/>
    <AuthenticityChecker xmlns="http://schemas.microsoft.com/sharepoint/v3" xsi:nil="true"/>
    <GRSId xmlns="63B38E47-9DD0-49F9-8B61-C3C9843CF055">52482</GRSId>
    <Sent xmlns="http://schemas.microsoft.com/sharepoint/v3" xsi:nil="true"/>
    <OriginatorUnitSP xmlns="http://schemas.microsoft.com/sharepoint/v3" xsi:nil="true"/>
    <DocumentShape xmlns="http://schemas.microsoft.com/sharepoint/v3" xsi:nil="true"/>
    <ContractingParty xmlns="http://schemas.microsoft.com/sharepoint/v3" xsi:nil="true"/>
    <Deadline xmlns="http://schemas.microsoft.com/sharepoint/v3" xsi:nil="true"/>
    <ProtectionLevel xmlns="http://schemas.microsoft.com/sharepoint/v3" xsi:nil="true"/>
    <Date xmlns="http://schemas.microsoft.com/sharepoint/v3/fields">2017-08-28T21:00:00+00:00</Date>
    <RestrictionEscbSensitivity xmlns="http://schemas.microsoft.com/sharepoint/v3" xsi:nil="true"/>
    <Function xmlns="63B38E47-9DD0-49F9-8B61-C3C9843CF055">A6.2 Maksu- ja arvopaperijärjestelmien yleisvalvonta</Function>
    <OriginatorCorporateName xmlns="http://schemas.microsoft.com/sharepoint/v3" xsi:nil="true"/>
    <_dlc_DocId xmlns="b4d6f40e-7f85-4302-88fa-dd22d7dba25d">6PDNW662TKAY-1369-2057</_dlc_DocId>
    <_dlc_DocIdUrl xmlns="b4d6f40e-7f85-4302-88fa-dd22d7dba25d">
      <Url>http://kirstu/sp/RM/bof-pss2/_layouts/DocIdRedir.aspx?ID=6PDNW662TKAY-1369-2057</Url>
      <Description>6PDNW662TKAY-1369-2057</Description>
    </_dlc_DocIdUrl>
    <TaskPhaseId xmlns="63B38E47-9DD0-49F9-8B61-C3C9843CF055">11697</TaskPhaseId>
    <LinkInfoId xmlns="63B38E47-9DD0-49F9-8B61-C3C9843CF055" xsi:nil="true"/>
    <SendToBuffer xmlns="63B38E47-9DD0-49F9-8B61-C3C9843CF055" xsi:nil="true"/>
    <AccessRights xmlns="http://schemas.microsoft.com/sharepoint/v3">
      <UserInfo>
        <DisplayName/>
        <AccountId xsi:nil="true"/>
        <AccountType/>
      </UserInfo>
    </AccessRight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FFDE82-76BB-4E89-8CC5-D8205A260CE1}"/>
</file>

<file path=customXml/itemProps2.xml><?xml version="1.0" encoding="utf-8"?>
<ds:datastoreItem xmlns:ds="http://schemas.openxmlformats.org/officeDocument/2006/customXml" ds:itemID="{821EAE63-AD55-46C0-AA7D-955C2175BB49}"/>
</file>

<file path=customXml/itemProps3.xml><?xml version="1.0" encoding="utf-8"?>
<ds:datastoreItem xmlns:ds="http://schemas.openxmlformats.org/officeDocument/2006/customXml" ds:itemID="{7A6E065D-78BE-4EEB-B55B-99B8E592236B}"/>
</file>

<file path=customXml/itemProps4.xml><?xml version="1.0" encoding="utf-8"?>
<ds:datastoreItem xmlns:ds="http://schemas.openxmlformats.org/officeDocument/2006/customXml" ds:itemID="{06F99723-A8BE-404F-9786-0F48EF87643E}"/>
</file>

<file path=docProps/app.xml><?xml version="1.0" encoding="utf-8"?>
<Properties xmlns="http://schemas.openxmlformats.org/officeDocument/2006/extended-properties" xmlns:vt="http://schemas.openxmlformats.org/officeDocument/2006/docPropsVTypes">
  <Template>Danmarks Nationalbank PowerPoint Skabelon 4_3 embedded</Template>
  <TotalTime>1621</TotalTime>
  <Words>338</Words>
  <Application>Microsoft Office PowerPoint</Application>
  <PresentationFormat>Skærmshow (4:3)</PresentationFormat>
  <Paragraphs>54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Diastitler</vt:lpstr>
      </vt:variant>
      <vt:variant>
        <vt:i4>7</vt:i4>
      </vt:variant>
    </vt:vector>
  </HeadingPairs>
  <TitlesOfParts>
    <vt:vector size="10" baseType="lpstr">
      <vt:lpstr>Arial</vt:lpstr>
      <vt:lpstr>Nationalbank</vt:lpstr>
      <vt:lpstr>Danmarks Nationalbank PowerPoint Skabelon 4_3 embedded</vt:lpstr>
      <vt:lpstr>Discussion  Critical participants in target2</vt:lpstr>
      <vt:lpstr>Summing up about critical participants</vt:lpstr>
      <vt:lpstr>The simulation results </vt:lpstr>
      <vt:lpstr>Comments and questions</vt:lpstr>
      <vt:lpstr>Further enhancements</vt:lpstr>
      <vt:lpstr>Discussion points</vt:lpstr>
      <vt:lpstr>PowerPoint-præsentation</vt:lpstr>
    </vt:vector>
  </TitlesOfParts>
  <Company>Danmarks Nationalbank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Hvordan kan du arbejde med tekst i niveauer</dc:title>
  <dc:creator>Betina Schlægelberger Nisted</dc:creator>
  <cp:keywords/>
  <cp:lastModifiedBy>Majbrit Nygaard Christensen</cp:lastModifiedBy>
  <cp:revision>47</cp:revision>
  <cp:lastPrinted>2017-08-24T13:58:59Z</cp:lastPrinted>
  <dcterms:created xsi:type="dcterms:W3CDTF">2016-04-11T07:55:49Z</dcterms:created>
  <dcterms:modified xsi:type="dcterms:W3CDTF">2017-08-29T13:50:14Z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  <property fmtid="{D5CDD505-2E9C-101B-9397-08002B2CF9AE}" pid="3" name="ContentTypeId">
    <vt:lpwstr>0x010100A530CFF0EEB1442EBD6E2CB2270C99FD00EB20D9583D7D43DF978B84F4B399017D00A96E26D4FF9D964D980AB0118695A8B0</vt:lpwstr>
  </property>
  <property fmtid="{D5CDD505-2E9C-101B-9397-08002B2CF9AE}" pid="4" name="_dlc_DocIdItemGuid">
    <vt:lpwstr>b39eb24d-e3f2-4cc7-beee-2eda48f31a1e</vt:lpwstr>
  </property>
</Properties>
</file>