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diagrams/data3.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diagrams/drawing1.xml" ContentType="application/vnd.ms-office.drawingml.diagramDrawing+xml"/>
  <Override PartName="/ppt/diagrams/colors1.xml" ContentType="application/vnd.openxmlformats-officedocument.drawingml.diagramColors+xml"/>
  <Override PartName="/ppt/theme/theme2.xml" ContentType="application/vnd.openxmlformats-officedocument.theme+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diagrams/layout2.xml" ContentType="application/vnd.openxmlformats-officedocument.drawingml.diagramLayout+xml"/>
  <Override PartName="/ppt/diagrams/quickStyle2.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drawing2.xml" ContentType="application/vnd.ms-office.drawingml.diagramDrawing+xml"/>
  <Override PartName="/ppt/diagrams/colors2.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7" r:id="rId1"/>
  </p:sldMasterIdLst>
  <p:notesMasterIdLst>
    <p:notesMasterId r:id="rId16"/>
  </p:notesMasterIdLst>
  <p:sldIdLst>
    <p:sldId id="257" r:id="rId2"/>
    <p:sldId id="258" r:id="rId3"/>
    <p:sldId id="263" r:id="rId4"/>
    <p:sldId id="269" r:id="rId5"/>
    <p:sldId id="261" r:id="rId6"/>
    <p:sldId id="264" r:id="rId7"/>
    <p:sldId id="265" r:id="rId8"/>
    <p:sldId id="262" r:id="rId9"/>
    <p:sldId id="266" r:id="rId10"/>
    <p:sldId id="268" r:id="rId11"/>
    <p:sldId id="267" r:id="rId12"/>
    <p:sldId id="271" r:id="rId13"/>
    <p:sldId id="259" r:id="rId14"/>
    <p:sldId id="260" r:id="rId15"/>
  </p:sldIdLst>
  <p:sldSz cx="9144000" cy="6858000" type="screen4x3"/>
  <p:notesSz cx="6858000" cy="9144000"/>
  <p:defaultTextStyle>
    <a:defPPr>
      <a:defRPr lang="de-DE"/>
    </a:defPPr>
    <a:lvl1pPr marL="0" algn="l" defTabSz="914242" rtl="0" eaLnBrk="1" latinLnBrk="0" hangingPunct="1">
      <a:defRPr sz="1800" kern="1200">
        <a:solidFill>
          <a:schemeClr val="tx1"/>
        </a:solidFill>
        <a:latin typeface="+mn-lt"/>
        <a:ea typeface="+mn-ea"/>
        <a:cs typeface="+mn-cs"/>
      </a:defRPr>
    </a:lvl1pPr>
    <a:lvl2pPr marL="457121" algn="l" defTabSz="914242" rtl="0" eaLnBrk="1" latinLnBrk="0" hangingPunct="1">
      <a:defRPr sz="1800" kern="1200">
        <a:solidFill>
          <a:schemeClr val="tx1"/>
        </a:solidFill>
        <a:latin typeface="+mn-lt"/>
        <a:ea typeface="+mn-ea"/>
        <a:cs typeface="+mn-cs"/>
      </a:defRPr>
    </a:lvl2pPr>
    <a:lvl3pPr marL="914242" algn="l" defTabSz="914242" rtl="0" eaLnBrk="1" latinLnBrk="0" hangingPunct="1">
      <a:defRPr sz="1800" kern="1200">
        <a:solidFill>
          <a:schemeClr val="tx1"/>
        </a:solidFill>
        <a:latin typeface="+mn-lt"/>
        <a:ea typeface="+mn-ea"/>
        <a:cs typeface="+mn-cs"/>
      </a:defRPr>
    </a:lvl3pPr>
    <a:lvl4pPr marL="1371362" algn="l" defTabSz="914242" rtl="0" eaLnBrk="1" latinLnBrk="0" hangingPunct="1">
      <a:defRPr sz="1800" kern="1200">
        <a:solidFill>
          <a:schemeClr val="tx1"/>
        </a:solidFill>
        <a:latin typeface="+mn-lt"/>
        <a:ea typeface="+mn-ea"/>
        <a:cs typeface="+mn-cs"/>
      </a:defRPr>
    </a:lvl4pPr>
    <a:lvl5pPr marL="1828482" algn="l" defTabSz="914242" rtl="0" eaLnBrk="1" latinLnBrk="0" hangingPunct="1">
      <a:defRPr sz="1800" kern="1200">
        <a:solidFill>
          <a:schemeClr val="tx1"/>
        </a:solidFill>
        <a:latin typeface="+mn-lt"/>
        <a:ea typeface="+mn-ea"/>
        <a:cs typeface="+mn-cs"/>
      </a:defRPr>
    </a:lvl5pPr>
    <a:lvl6pPr marL="2285603" algn="l" defTabSz="914242" rtl="0" eaLnBrk="1" latinLnBrk="0" hangingPunct="1">
      <a:defRPr sz="1800" kern="1200">
        <a:solidFill>
          <a:schemeClr val="tx1"/>
        </a:solidFill>
        <a:latin typeface="+mn-lt"/>
        <a:ea typeface="+mn-ea"/>
        <a:cs typeface="+mn-cs"/>
      </a:defRPr>
    </a:lvl6pPr>
    <a:lvl7pPr marL="2742724" algn="l" defTabSz="914242" rtl="0" eaLnBrk="1" latinLnBrk="0" hangingPunct="1">
      <a:defRPr sz="1800" kern="1200">
        <a:solidFill>
          <a:schemeClr val="tx1"/>
        </a:solidFill>
        <a:latin typeface="+mn-lt"/>
        <a:ea typeface="+mn-ea"/>
        <a:cs typeface="+mn-cs"/>
      </a:defRPr>
    </a:lvl7pPr>
    <a:lvl8pPr marL="3199845" algn="l" defTabSz="914242" rtl="0" eaLnBrk="1" latinLnBrk="0" hangingPunct="1">
      <a:defRPr sz="1800" kern="1200">
        <a:solidFill>
          <a:schemeClr val="tx1"/>
        </a:solidFill>
        <a:latin typeface="+mn-lt"/>
        <a:ea typeface="+mn-ea"/>
        <a:cs typeface="+mn-cs"/>
      </a:defRPr>
    </a:lvl8pPr>
    <a:lvl9pPr marL="3656965" algn="l" defTabSz="914242"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2A1"/>
    <a:srgbClr val="F0F0F0"/>
    <a:srgbClr val="DADA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718" autoAdjust="0"/>
  </p:normalViewPr>
  <p:slideViewPr>
    <p:cSldViewPr snapToGrid="0">
      <p:cViewPr>
        <p:scale>
          <a:sx n="100" d="100"/>
          <a:sy n="100" d="100"/>
        </p:scale>
        <p:origin x="-1944" y="-3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DD4D63-201F-4DA2-9051-836A17FE8DFC}"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de-DE"/>
        </a:p>
      </dgm:t>
    </dgm:pt>
    <dgm:pt modelId="{61855C6F-AF9E-4ECB-A2D5-984EBA5DF313}">
      <dgm:prSet phldrT="[Text]" custT="1"/>
      <dgm:spPr/>
      <dgm:t>
        <a:bodyPr/>
        <a:lstStyle/>
        <a:p>
          <a:r>
            <a:rPr lang="en-US" sz="2400" b="1" noProof="0" dirty="0" smtClean="0"/>
            <a:t>Data basis</a:t>
          </a:r>
          <a:endParaRPr lang="en-US" sz="2400" b="1" noProof="0" dirty="0"/>
        </a:p>
      </dgm:t>
    </dgm:pt>
    <dgm:pt modelId="{B6E6E150-5D45-47E3-AD58-8C08DEC4C73D}" type="parTrans" cxnId="{A74E60E9-16D7-49F1-8EA8-7E15B0200C7C}">
      <dgm:prSet/>
      <dgm:spPr/>
      <dgm:t>
        <a:bodyPr/>
        <a:lstStyle/>
        <a:p>
          <a:endParaRPr lang="de-DE" sz="1800"/>
        </a:p>
      </dgm:t>
    </dgm:pt>
    <dgm:pt modelId="{3034E645-8FBC-4579-A1FC-3CF15B178CB3}" type="sibTrans" cxnId="{A74E60E9-16D7-49F1-8EA8-7E15B0200C7C}">
      <dgm:prSet/>
      <dgm:spPr/>
      <dgm:t>
        <a:bodyPr/>
        <a:lstStyle/>
        <a:p>
          <a:endParaRPr lang="de-DE" sz="1800"/>
        </a:p>
      </dgm:t>
    </dgm:pt>
    <dgm:pt modelId="{F890B7C9-C059-4739-AC11-40B7CB30E0A5}">
      <dgm:prSet phldrT="[Text]" custT="1"/>
      <dgm:spPr/>
      <dgm:t>
        <a:bodyPr/>
        <a:lstStyle/>
        <a:p>
          <a:r>
            <a:rPr lang="en-US" sz="1800" dirty="0" smtClean="0"/>
            <a:t>Customer, interbank and CLS transactions</a:t>
          </a:r>
          <a:endParaRPr lang="de-DE" sz="1800" dirty="0"/>
        </a:p>
      </dgm:t>
    </dgm:pt>
    <dgm:pt modelId="{5948C2C5-7D35-47B4-BAE6-FA58851E73BF}" type="parTrans" cxnId="{C524B309-66FC-4860-8722-B9C623A6BCF4}">
      <dgm:prSet/>
      <dgm:spPr/>
      <dgm:t>
        <a:bodyPr/>
        <a:lstStyle/>
        <a:p>
          <a:endParaRPr lang="de-DE" sz="1800"/>
        </a:p>
      </dgm:t>
    </dgm:pt>
    <dgm:pt modelId="{5C68C957-1D59-4F04-B99A-B6FEFF200F43}" type="sibTrans" cxnId="{C524B309-66FC-4860-8722-B9C623A6BCF4}">
      <dgm:prSet/>
      <dgm:spPr/>
      <dgm:t>
        <a:bodyPr/>
        <a:lstStyle/>
        <a:p>
          <a:endParaRPr lang="de-DE" sz="1800"/>
        </a:p>
      </dgm:t>
    </dgm:pt>
    <dgm:pt modelId="{791B3721-520F-4411-A9C1-AE7BEF222554}">
      <dgm:prSet phldrT="[Text]" custT="1"/>
      <dgm:spPr/>
      <dgm:t>
        <a:bodyPr/>
        <a:lstStyle/>
        <a:p>
          <a:r>
            <a:rPr lang="en-US" sz="1800" noProof="0" dirty="0" smtClean="0"/>
            <a:t>Participants</a:t>
          </a:r>
          <a:r>
            <a:rPr lang="de-DE" sz="1800" dirty="0" smtClean="0"/>
            <a:t> </a:t>
          </a:r>
          <a:r>
            <a:rPr lang="en-US" sz="1800" noProof="0" dirty="0" smtClean="0"/>
            <a:t>with</a:t>
          </a:r>
          <a:r>
            <a:rPr lang="de-DE" sz="1800" dirty="0" smtClean="0"/>
            <a:t> </a:t>
          </a:r>
          <a:r>
            <a:rPr lang="en-US" sz="1800" dirty="0" smtClean="0"/>
            <a:t>at least 0.05% of overall traffic</a:t>
          </a:r>
          <a:endParaRPr lang="de-DE" sz="1800" dirty="0"/>
        </a:p>
      </dgm:t>
    </dgm:pt>
    <dgm:pt modelId="{53B6CB51-DCB5-412F-B814-53DE0600A105}" type="parTrans" cxnId="{13DE42DD-D6D7-4756-B56E-968041530F40}">
      <dgm:prSet/>
      <dgm:spPr/>
      <dgm:t>
        <a:bodyPr/>
        <a:lstStyle/>
        <a:p>
          <a:endParaRPr lang="de-DE" sz="1800"/>
        </a:p>
      </dgm:t>
    </dgm:pt>
    <dgm:pt modelId="{599898A1-2EAD-43FA-9E41-71E3A405A7CF}" type="sibTrans" cxnId="{13DE42DD-D6D7-4756-B56E-968041530F40}">
      <dgm:prSet/>
      <dgm:spPr/>
      <dgm:t>
        <a:bodyPr/>
        <a:lstStyle/>
        <a:p>
          <a:endParaRPr lang="de-DE" sz="1800"/>
        </a:p>
      </dgm:t>
    </dgm:pt>
    <dgm:pt modelId="{8254BC85-828F-4A18-952D-0FC3F781EB71}">
      <dgm:prSet phldrT="[Text]" custT="1"/>
      <dgm:spPr/>
      <dgm:t>
        <a:bodyPr/>
        <a:lstStyle/>
        <a:p>
          <a:r>
            <a:rPr lang="en-US" sz="1800" noProof="0" dirty="0" smtClean="0"/>
            <a:t>Cleaning</a:t>
          </a:r>
          <a:r>
            <a:rPr lang="de-DE" sz="1800" dirty="0" smtClean="0"/>
            <a:t> </a:t>
          </a:r>
          <a:r>
            <a:rPr lang="en-US" sz="1800" noProof="0" dirty="0" smtClean="0"/>
            <a:t>for national holidays </a:t>
          </a:r>
          <a:r>
            <a:rPr lang="en-US" sz="1800" dirty="0" smtClean="0"/>
            <a:t>by account location and country of group parent </a:t>
          </a:r>
          <a:endParaRPr lang="de-DE" sz="1800" dirty="0"/>
        </a:p>
      </dgm:t>
    </dgm:pt>
    <dgm:pt modelId="{37B677AA-946C-4BE7-9690-E7398F97EB3D}" type="parTrans" cxnId="{C18C1F8B-8B9F-436C-BC25-DA8237637519}">
      <dgm:prSet/>
      <dgm:spPr/>
      <dgm:t>
        <a:bodyPr/>
        <a:lstStyle/>
        <a:p>
          <a:endParaRPr lang="de-DE" sz="1800"/>
        </a:p>
      </dgm:t>
    </dgm:pt>
    <dgm:pt modelId="{A5701571-E1B7-4C3A-9144-F70446C1778B}" type="sibTrans" cxnId="{C18C1F8B-8B9F-436C-BC25-DA8237637519}">
      <dgm:prSet/>
      <dgm:spPr/>
      <dgm:t>
        <a:bodyPr/>
        <a:lstStyle/>
        <a:p>
          <a:endParaRPr lang="de-DE" sz="1800"/>
        </a:p>
      </dgm:t>
    </dgm:pt>
    <dgm:pt modelId="{4F4C4293-3366-455D-A155-9AF0ED5AACA5}">
      <dgm:prSet phldrT="[Text]" custT="1"/>
      <dgm:spPr/>
      <dgm:t>
        <a:bodyPr/>
        <a:lstStyle/>
        <a:p>
          <a:r>
            <a:rPr lang="en-US" sz="1800" noProof="0" dirty="0" smtClean="0"/>
            <a:t>Aggregation to ten minutes intervals</a:t>
          </a:r>
          <a:endParaRPr lang="en-US" sz="1800" noProof="0" dirty="0"/>
        </a:p>
      </dgm:t>
    </dgm:pt>
    <dgm:pt modelId="{DB2A5B4F-606E-4AB2-95EF-29607A1673A7}" type="parTrans" cxnId="{566CEA55-3546-4023-9AE7-AC5D2C19AD9D}">
      <dgm:prSet/>
      <dgm:spPr/>
      <dgm:t>
        <a:bodyPr/>
        <a:lstStyle/>
        <a:p>
          <a:endParaRPr lang="de-DE" sz="1800"/>
        </a:p>
      </dgm:t>
    </dgm:pt>
    <dgm:pt modelId="{3354490F-A759-4705-8C23-7913D0F69239}" type="sibTrans" cxnId="{566CEA55-3546-4023-9AE7-AC5D2C19AD9D}">
      <dgm:prSet/>
      <dgm:spPr/>
      <dgm:t>
        <a:bodyPr/>
        <a:lstStyle/>
        <a:p>
          <a:endParaRPr lang="de-DE" sz="1800"/>
        </a:p>
      </dgm:t>
    </dgm:pt>
    <dgm:pt modelId="{30A37513-7646-4B61-AAB6-5EF862B84594}">
      <dgm:prSet phldrT="[Text]" custT="1"/>
      <dgm:spPr/>
      <dgm:t>
        <a:bodyPr/>
        <a:lstStyle/>
        <a:p>
          <a:r>
            <a:rPr lang="de-DE" sz="1800" dirty="0" smtClean="0"/>
            <a:t>Transactions </a:t>
          </a:r>
          <a:r>
            <a:rPr lang="en-US" sz="1800" noProof="0" dirty="0" smtClean="0"/>
            <a:t>between</a:t>
          </a:r>
          <a:r>
            <a:rPr lang="de-DE" sz="1800" dirty="0" smtClean="0"/>
            <a:t> </a:t>
          </a:r>
          <a:r>
            <a:rPr lang="en-US" sz="1800" dirty="0" smtClean="0"/>
            <a:t>7 am and 6 pm*</a:t>
          </a:r>
          <a:r>
            <a:rPr lang="de-DE" sz="1800" dirty="0" smtClean="0"/>
            <a:t> </a:t>
          </a:r>
          <a:endParaRPr lang="de-DE" sz="1800" dirty="0"/>
        </a:p>
      </dgm:t>
    </dgm:pt>
    <dgm:pt modelId="{6EA0CCC7-9EDC-4CDC-82EC-39AEFCBBC509}" type="parTrans" cxnId="{0917F3A2-21AB-4F54-BD14-DFA5D6F9625A}">
      <dgm:prSet/>
      <dgm:spPr/>
      <dgm:t>
        <a:bodyPr/>
        <a:lstStyle/>
        <a:p>
          <a:endParaRPr lang="de-DE" sz="1800"/>
        </a:p>
      </dgm:t>
    </dgm:pt>
    <dgm:pt modelId="{4A14C80B-2B17-43D9-86ED-C667F8028412}" type="sibTrans" cxnId="{0917F3A2-21AB-4F54-BD14-DFA5D6F9625A}">
      <dgm:prSet/>
      <dgm:spPr/>
      <dgm:t>
        <a:bodyPr/>
        <a:lstStyle/>
        <a:p>
          <a:endParaRPr lang="de-DE" sz="1800"/>
        </a:p>
      </dgm:t>
    </dgm:pt>
    <dgm:pt modelId="{D5AB1B1F-B66C-49BD-B65C-2152C23BEA5D}">
      <dgm:prSet phldrT="[Text]" custT="1"/>
      <dgm:spPr/>
      <dgm:t>
        <a:bodyPr/>
        <a:lstStyle/>
        <a:p>
          <a:r>
            <a:rPr lang="en-US" sz="1800" dirty="0" smtClean="0"/>
            <a:t>TARGET2  transactions from 2009 to 2016</a:t>
          </a:r>
          <a:endParaRPr lang="de-DE" sz="1800" dirty="0"/>
        </a:p>
      </dgm:t>
    </dgm:pt>
    <dgm:pt modelId="{95B5E841-DB41-4FCC-A9D4-07418623BB15}" type="parTrans" cxnId="{370EADA5-3488-4141-AF77-005543AFAF45}">
      <dgm:prSet/>
      <dgm:spPr/>
      <dgm:t>
        <a:bodyPr/>
        <a:lstStyle/>
        <a:p>
          <a:endParaRPr lang="de-DE"/>
        </a:p>
      </dgm:t>
    </dgm:pt>
    <dgm:pt modelId="{309578A3-769D-42A1-9C8F-16179064799B}" type="sibTrans" cxnId="{370EADA5-3488-4141-AF77-005543AFAF45}">
      <dgm:prSet/>
      <dgm:spPr/>
      <dgm:t>
        <a:bodyPr/>
        <a:lstStyle/>
        <a:p>
          <a:endParaRPr lang="de-DE"/>
        </a:p>
      </dgm:t>
    </dgm:pt>
    <dgm:pt modelId="{9B2AE8AF-DE49-44B4-BA0A-AB37E82F241E}">
      <dgm:prSet phldrT="[Text]" custT="1"/>
      <dgm:spPr/>
      <dgm:t>
        <a:bodyPr/>
        <a:lstStyle/>
        <a:p>
          <a:r>
            <a:rPr lang="de-DE" sz="2400" b="1" dirty="0" smtClean="0"/>
            <a:t>Data </a:t>
          </a:r>
          <a:r>
            <a:rPr lang="en-US" sz="2400" b="1" noProof="0" dirty="0" smtClean="0"/>
            <a:t>preparation</a:t>
          </a:r>
          <a:endParaRPr lang="en-US" sz="2400" b="1" noProof="0" dirty="0"/>
        </a:p>
      </dgm:t>
    </dgm:pt>
    <dgm:pt modelId="{28CA2C2D-F9EC-41FA-B14A-0CA828EBF825}" type="parTrans" cxnId="{C14FA96F-5EC4-46F0-9A0A-D1F112276405}">
      <dgm:prSet/>
      <dgm:spPr/>
      <dgm:t>
        <a:bodyPr/>
        <a:lstStyle/>
        <a:p>
          <a:endParaRPr lang="de-DE"/>
        </a:p>
      </dgm:t>
    </dgm:pt>
    <dgm:pt modelId="{A21B2C0F-84BC-49E3-A541-2DE6235A6782}" type="sibTrans" cxnId="{C14FA96F-5EC4-46F0-9A0A-D1F112276405}">
      <dgm:prSet/>
      <dgm:spPr/>
      <dgm:t>
        <a:bodyPr/>
        <a:lstStyle/>
        <a:p>
          <a:endParaRPr lang="de-DE"/>
        </a:p>
      </dgm:t>
    </dgm:pt>
    <dgm:pt modelId="{DD24911B-564A-4263-927F-DBEA0AAE28C1}">
      <dgm:prSet phldrT="[Text]" custT="1"/>
      <dgm:spPr/>
      <dgm:t>
        <a:bodyPr/>
        <a:lstStyle/>
        <a:p>
          <a:r>
            <a:rPr lang="de-DE" sz="2400" b="1" dirty="0" smtClean="0"/>
            <a:t>Data </a:t>
          </a:r>
          <a:r>
            <a:rPr lang="en-US" sz="2400" b="1" noProof="0" dirty="0" smtClean="0"/>
            <a:t>set</a:t>
          </a:r>
          <a:endParaRPr lang="en-US" sz="2400" b="1" noProof="0" dirty="0"/>
        </a:p>
      </dgm:t>
    </dgm:pt>
    <dgm:pt modelId="{19DE935E-D9DD-40B4-BA49-DF62A64D3063}" type="sibTrans" cxnId="{19CEAE3D-1687-47E4-B43B-83A5F92B860A}">
      <dgm:prSet/>
      <dgm:spPr/>
      <dgm:t>
        <a:bodyPr/>
        <a:lstStyle/>
        <a:p>
          <a:endParaRPr lang="de-DE"/>
        </a:p>
      </dgm:t>
    </dgm:pt>
    <dgm:pt modelId="{0FC0FC68-BE36-4F07-8086-DEDE8443E740}" type="parTrans" cxnId="{19CEAE3D-1687-47E4-B43B-83A5F92B860A}">
      <dgm:prSet/>
      <dgm:spPr/>
      <dgm:t>
        <a:bodyPr/>
        <a:lstStyle/>
        <a:p>
          <a:endParaRPr lang="de-DE"/>
        </a:p>
      </dgm:t>
    </dgm:pt>
    <dgm:pt modelId="{F8A7E13B-DECD-4397-8819-A85D43FBD842}">
      <dgm:prSet phldrT="[Text]" custT="1"/>
      <dgm:spPr/>
      <dgm:t>
        <a:bodyPr/>
        <a:lstStyle/>
        <a:p>
          <a:r>
            <a:rPr lang="de-DE" sz="1800" dirty="0" smtClean="0"/>
            <a:t>187 </a:t>
          </a:r>
          <a:r>
            <a:rPr lang="en-US" sz="1800" noProof="0" dirty="0" smtClean="0"/>
            <a:t>participants</a:t>
          </a:r>
          <a:endParaRPr lang="en-US" sz="1800" noProof="0" dirty="0"/>
        </a:p>
      </dgm:t>
    </dgm:pt>
    <dgm:pt modelId="{DD41E1F2-2031-43E4-8B26-07EE45AAF481}" type="parTrans" cxnId="{34D9818F-3B6C-44ED-9DF1-7419378FBB09}">
      <dgm:prSet/>
      <dgm:spPr/>
      <dgm:t>
        <a:bodyPr/>
        <a:lstStyle/>
        <a:p>
          <a:endParaRPr lang="de-DE"/>
        </a:p>
      </dgm:t>
    </dgm:pt>
    <dgm:pt modelId="{36156234-E696-49F4-892D-84ADC81182B5}" type="sibTrans" cxnId="{34D9818F-3B6C-44ED-9DF1-7419378FBB09}">
      <dgm:prSet/>
      <dgm:spPr/>
      <dgm:t>
        <a:bodyPr/>
        <a:lstStyle/>
        <a:p>
          <a:endParaRPr lang="de-DE"/>
        </a:p>
      </dgm:t>
    </dgm:pt>
    <dgm:pt modelId="{9F1EAC42-A6D3-4882-B2AE-5A42A487FB57}">
      <dgm:prSet phldrT="[Text]" custT="1"/>
      <dgm:spPr/>
      <dgm:t>
        <a:bodyPr/>
        <a:lstStyle/>
        <a:p>
          <a:r>
            <a:rPr lang="en-US" sz="1800" noProof="0" dirty="0" smtClean="0"/>
            <a:t>480 mil. transactions</a:t>
          </a:r>
          <a:endParaRPr lang="en-US" sz="1800" noProof="0" dirty="0"/>
        </a:p>
      </dgm:t>
    </dgm:pt>
    <dgm:pt modelId="{9CA10785-EB73-402B-AF73-754B720088FB}" type="parTrans" cxnId="{0D38A2DC-5A36-4C32-8D9B-2AFDC8DB5E3A}">
      <dgm:prSet/>
      <dgm:spPr/>
      <dgm:t>
        <a:bodyPr/>
        <a:lstStyle/>
        <a:p>
          <a:endParaRPr lang="de-DE"/>
        </a:p>
      </dgm:t>
    </dgm:pt>
    <dgm:pt modelId="{734C3347-C54E-4F77-9354-6282403544E7}" type="sibTrans" cxnId="{0D38A2DC-5A36-4C32-8D9B-2AFDC8DB5E3A}">
      <dgm:prSet/>
      <dgm:spPr/>
      <dgm:t>
        <a:bodyPr/>
        <a:lstStyle/>
        <a:p>
          <a:endParaRPr lang="de-DE"/>
        </a:p>
      </dgm:t>
    </dgm:pt>
    <dgm:pt modelId="{DC2D85F7-F904-4F8D-92AF-D03786B8DDDC}">
      <dgm:prSet phldrT="[Text]" custT="1"/>
      <dgm:spPr/>
      <dgm:t>
        <a:bodyPr/>
        <a:lstStyle/>
        <a:p>
          <a:r>
            <a:rPr lang="en-US" sz="1800" noProof="0" dirty="0" smtClean="0"/>
            <a:t>66 ten minutes intervals per day (24 mil. in data set)</a:t>
          </a:r>
          <a:endParaRPr lang="en-US" sz="1800" noProof="0" dirty="0"/>
        </a:p>
      </dgm:t>
    </dgm:pt>
    <dgm:pt modelId="{8BC3B030-F28D-4F44-B53F-58DC64120C81}" type="parTrans" cxnId="{DC8D57C2-0857-407C-A335-4055F625719D}">
      <dgm:prSet/>
      <dgm:spPr/>
      <dgm:t>
        <a:bodyPr/>
        <a:lstStyle/>
        <a:p>
          <a:endParaRPr lang="de-DE"/>
        </a:p>
      </dgm:t>
    </dgm:pt>
    <dgm:pt modelId="{AE5DA12C-19F7-4ABD-8138-F9D860E8AA17}" type="sibTrans" cxnId="{DC8D57C2-0857-407C-A335-4055F625719D}">
      <dgm:prSet/>
      <dgm:spPr/>
      <dgm:t>
        <a:bodyPr/>
        <a:lstStyle/>
        <a:p>
          <a:endParaRPr lang="de-DE"/>
        </a:p>
      </dgm:t>
    </dgm:pt>
    <dgm:pt modelId="{E9B0A4A8-B5E8-4C96-8820-31B255C3FEAA}" type="pres">
      <dgm:prSet presAssocID="{77DD4D63-201F-4DA2-9051-836A17FE8DFC}" presName="theList" presStyleCnt="0">
        <dgm:presLayoutVars>
          <dgm:dir/>
          <dgm:animLvl val="lvl"/>
          <dgm:resizeHandles val="exact"/>
        </dgm:presLayoutVars>
      </dgm:prSet>
      <dgm:spPr/>
      <dgm:t>
        <a:bodyPr/>
        <a:lstStyle/>
        <a:p>
          <a:endParaRPr lang="de-DE"/>
        </a:p>
      </dgm:t>
    </dgm:pt>
    <dgm:pt modelId="{D6C2996F-82AA-4827-A6F4-25A5531AC848}" type="pres">
      <dgm:prSet presAssocID="{61855C6F-AF9E-4ECB-A2D5-984EBA5DF313}" presName="compNode" presStyleCnt="0"/>
      <dgm:spPr/>
    </dgm:pt>
    <dgm:pt modelId="{EBF6C6EA-12FE-44E9-A30F-C0A525461512}" type="pres">
      <dgm:prSet presAssocID="{61855C6F-AF9E-4ECB-A2D5-984EBA5DF313}" presName="aNode" presStyleLbl="bgShp" presStyleIdx="0" presStyleCnt="3"/>
      <dgm:spPr/>
      <dgm:t>
        <a:bodyPr/>
        <a:lstStyle/>
        <a:p>
          <a:endParaRPr lang="de-DE"/>
        </a:p>
      </dgm:t>
    </dgm:pt>
    <dgm:pt modelId="{ED5D3A90-A678-427D-AB3F-8C4C353EFADC}" type="pres">
      <dgm:prSet presAssocID="{61855C6F-AF9E-4ECB-A2D5-984EBA5DF313}" presName="textNode" presStyleLbl="bgShp" presStyleIdx="0" presStyleCnt="3"/>
      <dgm:spPr/>
      <dgm:t>
        <a:bodyPr/>
        <a:lstStyle/>
        <a:p>
          <a:endParaRPr lang="de-DE"/>
        </a:p>
      </dgm:t>
    </dgm:pt>
    <dgm:pt modelId="{C5E1FAA4-16A7-44F5-AA0B-7EA8FA07A838}" type="pres">
      <dgm:prSet presAssocID="{61855C6F-AF9E-4ECB-A2D5-984EBA5DF313}" presName="compChildNode" presStyleCnt="0"/>
      <dgm:spPr/>
    </dgm:pt>
    <dgm:pt modelId="{0CC0C73D-E35A-46B3-B896-47278A50B8A4}" type="pres">
      <dgm:prSet presAssocID="{61855C6F-AF9E-4ECB-A2D5-984EBA5DF313}" presName="theInnerList" presStyleCnt="0"/>
      <dgm:spPr/>
    </dgm:pt>
    <dgm:pt modelId="{F16DDC32-86FB-4383-919D-CE51D2A8F213}" type="pres">
      <dgm:prSet presAssocID="{D5AB1B1F-B66C-49BD-B65C-2152C23BEA5D}" presName="childNode" presStyleLbl="node1" presStyleIdx="0" presStyleCnt="9">
        <dgm:presLayoutVars>
          <dgm:bulletEnabled val="1"/>
        </dgm:presLayoutVars>
      </dgm:prSet>
      <dgm:spPr/>
      <dgm:t>
        <a:bodyPr/>
        <a:lstStyle/>
        <a:p>
          <a:endParaRPr lang="de-DE"/>
        </a:p>
      </dgm:t>
    </dgm:pt>
    <dgm:pt modelId="{36366153-4166-404B-8DBE-E0C87BE538C5}" type="pres">
      <dgm:prSet presAssocID="{D5AB1B1F-B66C-49BD-B65C-2152C23BEA5D}" presName="aSpace2" presStyleCnt="0"/>
      <dgm:spPr/>
    </dgm:pt>
    <dgm:pt modelId="{6873C923-269B-436A-B98E-0F7C0441A976}" type="pres">
      <dgm:prSet presAssocID="{30A37513-7646-4B61-AAB6-5EF862B84594}" presName="childNode" presStyleLbl="node1" presStyleIdx="1" presStyleCnt="9">
        <dgm:presLayoutVars>
          <dgm:bulletEnabled val="1"/>
        </dgm:presLayoutVars>
      </dgm:prSet>
      <dgm:spPr/>
      <dgm:t>
        <a:bodyPr/>
        <a:lstStyle/>
        <a:p>
          <a:endParaRPr lang="de-DE"/>
        </a:p>
      </dgm:t>
    </dgm:pt>
    <dgm:pt modelId="{C27E0539-10B9-47B2-A04B-1F7464C9FCB2}" type="pres">
      <dgm:prSet presAssocID="{30A37513-7646-4B61-AAB6-5EF862B84594}" presName="aSpace2" presStyleCnt="0"/>
      <dgm:spPr/>
    </dgm:pt>
    <dgm:pt modelId="{37F489F7-59C8-4809-B0A1-5028245B037E}" type="pres">
      <dgm:prSet presAssocID="{F890B7C9-C059-4739-AC11-40B7CB30E0A5}" presName="childNode" presStyleLbl="node1" presStyleIdx="2" presStyleCnt="9">
        <dgm:presLayoutVars>
          <dgm:bulletEnabled val="1"/>
        </dgm:presLayoutVars>
      </dgm:prSet>
      <dgm:spPr/>
      <dgm:t>
        <a:bodyPr/>
        <a:lstStyle/>
        <a:p>
          <a:endParaRPr lang="de-DE"/>
        </a:p>
      </dgm:t>
    </dgm:pt>
    <dgm:pt modelId="{D3E5FECB-D866-4C42-80DE-1900249664A9}" type="pres">
      <dgm:prSet presAssocID="{F890B7C9-C059-4739-AC11-40B7CB30E0A5}" presName="aSpace2" presStyleCnt="0"/>
      <dgm:spPr/>
    </dgm:pt>
    <dgm:pt modelId="{90AC728B-1DC0-45CF-8894-4B8DE205B5DB}" type="pres">
      <dgm:prSet presAssocID="{791B3721-520F-4411-A9C1-AE7BEF222554}" presName="childNode" presStyleLbl="node1" presStyleIdx="3" presStyleCnt="9">
        <dgm:presLayoutVars>
          <dgm:bulletEnabled val="1"/>
        </dgm:presLayoutVars>
      </dgm:prSet>
      <dgm:spPr/>
      <dgm:t>
        <a:bodyPr/>
        <a:lstStyle/>
        <a:p>
          <a:endParaRPr lang="de-DE"/>
        </a:p>
      </dgm:t>
    </dgm:pt>
    <dgm:pt modelId="{8081448C-2142-4374-804A-8E7A7D07D82C}" type="pres">
      <dgm:prSet presAssocID="{61855C6F-AF9E-4ECB-A2D5-984EBA5DF313}" presName="aSpace" presStyleCnt="0"/>
      <dgm:spPr/>
    </dgm:pt>
    <dgm:pt modelId="{FFB19029-9393-4483-9108-6E8A0FA9EEAA}" type="pres">
      <dgm:prSet presAssocID="{9B2AE8AF-DE49-44B4-BA0A-AB37E82F241E}" presName="compNode" presStyleCnt="0"/>
      <dgm:spPr/>
    </dgm:pt>
    <dgm:pt modelId="{485DB660-6C6E-49DF-9A19-003FF92B8A2D}" type="pres">
      <dgm:prSet presAssocID="{9B2AE8AF-DE49-44B4-BA0A-AB37E82F241E}" presName="aNode" presStyleLbl="bgShp" presStyleIdx="1" presStyleCnt="3"/>
      <dgm:spPr/>
      <dgm:t>
        <a:bodyPr/>
        <a:lstStyle/>
        <a:p>
          <a:endParaRPr lang="de-DE"/>
        </a:p>
      </dgm:t>
    </dgm:pt>
    <dgm:pt modelId="{DBC6B7CF-C9ED-48F0-9862-873E52B4B920}" type="pres">
      <dgm:prSet presAssocID="{9B2AE8AF-DE49-44B4-BA0A-AB37E82F241E}" presName="textNode" presStyleLbl="bgShp" presStyleIdx="1" presStyleCnt="3"/>
      <dgm:spPr/>
      <dgm:t>
        <a:bodyPr/>
        <a:lstStyle/>
        <a:p>
          <a:endParaRPr lang="de-DE"/>
        </a:p>
      </dgm:t>
    </dgm:pt>
    <dgm:pt modelId="{A66050C3-63FA-4292-960A-C75B07108840}" type="pres">
      <dgm:prSet presAssocID="{9B2AE8AF-DE49-44B4-BA0A-AB37E82F241E}" presName="compChildNode" presStyleCnt="0"/>
      <dgm:spPr/>
    </dgm:pt>
    <dgm:pt modelId="{02050947-8CE8-4F60-9CA6-053346C1C752}" type="pres">
      <dgm:prSet presAssocID="{9B2AE8AF-DE49-44B4-BA0A-AB37E82F241E}" presName="theInnerList" presStyleCnt="0"/>
      <dgm:spPr/>
    </dgm:pt>
    <dgm:pt modelId="{D70B50F9-4624-43F4-B072-07059CEEF6D0}" type="pres">
      <dgm:prSet presAssocID="{4F4C4293-3366-455D-A155-9AF0ED5AACA5}" presName="childNode" presStyleLbl="node1" presStyleIdx="4" presStyleCnt="9">
        <dgm:presLayoutVars>
          <dgm:bulletEnabled val="1"/>
        </dgm:presLayoutVars>
      </dgm:prSet>
      <dgm:spPr/>
      <dgm:t>
        <a:bodyPr/>
        <a:lstStyle/>
        <a:p>
          <a:endParaRPr lang="de-DE"/>
        </a:p>
      </dgm:t>
    </dgm:pt>
    <dgm:pt modelId="{EF35195C-B79F-41A8-B1E0-2968309BA16F}" type="pres">
      <dgm:prSet presAssocID="{4F4C4293-3366-455D-A155-9AF0ED5AACA5}" presName="aSpace2" presStyleCnt="0"/>
      <dgm:spPr/>
    </dgm:pt>
    <dgm:pt modelId="{10D3D427-0E8E-49C2-8562-9E5D6474502A}" type="pres">
      <dgm:prSet presAssocID="{8254BC85-828F-4A18-952D-0FC3F781EB71}" presName="childNode" presStyleLbl="node1" presStyleIdx="5" presStyleCnt="9">
        <dgm:presLayoutVars>
          <dgm:bulletEnabled val="1"/>
        </dgm:presLayoutVars>
      </dgm:prSet>
      <dgm:spPr/>
      <dgm:t>
        <a:bodyPr/>
        <a:lstStyle/>
        <a:p>
          <a:endParaRPr lang="de-DE"/>
        </a:p>
      </dgm:t>
    </dgm:pt>
    <dgm:pt modelId="{3B80F4A4-EA74-4B25-AFC0-FB24CF209E70}" type="pres">
      <dgm:prSet presAssocID="{9B2AE8AF-DE49-44B4-BA0A-AB37E82F241E}" presName="aSpace" presStyleCnt="0"/>
      <dgm:spPr/>
    </dgm:pt>
    <dgm:pt modelId="{245F8781-C03C-419B-9E80-702B18E6A743}" type="pres">
      <dgm:prSet presAssocID="{DD24911B-564A-4263-927F-DBEA0AAE28C1}" presName="compNode" presStyleCnt="0"/>
      <dgm:spPr/>
    </dgm:pt>
    <dgm:pt modelId="{99CBDF14-0313-4DA5-A35E-FB7E1A7591A3}" type="pres">
      <dgm:prSet presAssocID="{DD24911B-564A-4263-927F-DBEA0AAE28C1}" presName="aNode" presStyleLbl="bgShp" presStyleIdx="2" presStyleCnt="3"/>
      <dgm:spPr/>
      <dgm:t>
        <a:bodyPr/>
        <a:lstStyle/>
        <a:p>
          <a:endParaRPr lang="de-DE"/>
        </a:p>
      </dgm:t>
    </dgm:pt>
    <dgm:pt modelId="{BB537721-BF37-45E9-83CF-84E142EF99CF}" type="pres">
      <dgm:prSet presAssocID="{DD24911B-564A-4263-927F-DBEA0AAE28C1}" presName="textNode" presStyleLbl="bgShp" presStyleIdx="2" presStyleCnt="3"/>
      <dgm:spPr/>
      <dgm:t>
        <a:bodyPr/>
        <a:lstStyle/>
        <a:p>
          <a:endParaRPr lang="de-DE"/>
        </a:p>
      </dgm:t>
    </dgm:pt>
    <dgm:pt modelId="{70B2F511-F3D8-4990-B0F6-C470DCFAA506}" type="pres">
      <dgm:prSet presAssocID="{DD24911B-564A-4263-927F-DBEA0AAE28C1}" presName="compChildNode" presStyleCnt="0"/>
      <dgm:spPr/>
    </dgm:pt>
    <dgm:pt modelId="{18B1DB44-BB96-4324-99CF-56E4986A1C2E}" type="pres">
      <dgm:prSet presAssocID="{DD24911B-564A-4263-927F-DBEA0AAE28C1}" presName="theInnerList" presStyleCnt="0"/>
      <dgm:spPr/>
    </dgm:pt>
    <dgm:pt modelId="{46523D65-A1B6-4EA7-B9D7-11119503995A}" type="pres">
      <dgm:prSet presAssocID="{F8A7E13B-DECD-4397-8819-A85D43FBD842}" presName="childNode" presStyleLbl="node1" presStyleIdx="6" presStyleCnt="9">
        <dgm:presLayoutVars>
          <dgm:bulletEnabled val="1"/>
        </dgm:presLayoutVars>
      </dgm:prSet>
      <dgm:spPr/>
      <dgm:t>
        <a:bodyPr/>
        <a:lstStyle/>
        <a:p>
          <a:endParaRPr lang="de-DE"/>
        </a:p>
      </dgm:t>
    </dgm:pt>
    <dgm:pt modelId="{E9BA3CD1-90F4-4F91-9614-784C890DAB75}" type="pres">
      <dgm:prSet presAssocID="{F8A7E13B-DECD-4397-8819-A85D43FBD842}" presName="aSpace2" presStyleCnt="0"/>
      <dgm:spPr/>
    </dgm:pt>
    <dgm:pt modelId="{7B7D8149-B55F-4F43-A389-C3DA458317A4}" type="pres">
      <dgm:prSet presAssocID="{9F1EAC42-A6D3-4882-B2AE-5A42A487FB57}" presName="childNode" presStyleLbl="node1" presStyleIdx="7" presStyleCnt="9">
        <dgm:presLayoutVars>
          <dgm:bulletEnabled val="1"/>
        </dgm:presLayoutVars>
      </dgm:prSet>
      <dgm:spPr/>
      <dgm:t>
        <a:bodyPr/>
        <a:lstStyle/>
        <a:p>
          <a:endParaRPr lang="de-DE"/>
        </a:p>
      </dgm:t>
    </dgm:pt>
    <dgm:pt modelId="{924C1CF1-166A-492F-8A11-75C00981708A}" type="pres">
      <dgm:prSet presAssocID="{9F1EAC42-A6D3-4882-B2AE-5A42A487FB57}" presName="aSpace2" presStyleCnt="0"/>
      <dgm:spPr/>
    </dgm:pt>
    <dgm:pt modelId="{52A253E5-786E-40EC-9156-BD0073E2322E}" type="pres">
      <dgm:prSet presAssocID="{DC2D85F7-F904-4F8D-92AF-D03786B8DDDC}" presName="childNode" presStyleLbl="node1" presStyleIdx="8" presStyleCnt="9">
        <dgm:presLayoutVars>
          <dgm:bulletEnabled val="1"/>
        </dgm:presLayoutVars>
      </dgm:prSet>
      <dgm:spPr/>
      <dgm:t>
        <a:bodyPr/>
        <a:lstStyle/>
        <a:p>
          <a:endParaRPr lang="de-DE"/>
        </a:p>
      </dgm:t>
    </dgm:pt>
  </dgm:ptLst>
  <dgm:cxnLst>
    <dgm:cxn modelId="{23BFA51E-B58B-459F-9BB2-CBDFA83C32D0}" type="presOf" srcId="{9B2AE8AF-DE49-44B4-BA0A-AB37E82F241E}" destId="{DBC6B7CF-C9ED-48F0-9862-873E52B4B920}" srcOrd="1" destOrd="0" presId="urn:microsoft.com/office/officeart/2005/8/layout/lProcess2"/>
    <dgm:cxn modelId="{DC8D57C2-0857-407C-A335-4055F625719D}" srcId="{DD24911B-564A-4263-927F-DBEA0AAE28C1}" destId="{DC2D85F7-F904-4F8D-92AF-D03786B8DDDC}" srcOrd="2" destOrd="0" parTransId="{8BC3B030-F28D-4F44-B53F-58DC64120C81}" sibTransId="{AE5DA12C-19F7-4ABD-8138-F9D860E8AA17}"/>
    <dgm:cxn modelId="{A74E60E9-16D7-49F1-8EA8-7E15B0200C7C}" srcId="{77DD4D63-201F-4DA2-9051-836A17FE8DFC}" destId="{61855C6F-AF9E-4ECB-A2D5-984EBA5DF313}" srcOrd="0" destOrd="0" parTransId="{B6E6E150-5D45-47E3-AD58-8C08DEC4C73D}" sibTransId="{3034E645-8FBC-4579-A1FC-3CF15B178CB3}"/>
    <dgm:cxn modelId="{D31B8479-DEF7-4A7B-B4F9-FB8F044C2FE8}" type="presOf" srcId="{77DD4D63-201F-4DA2-9051-836A17FE8DFC}" destId="{E9B0A4A8-B5E8-4C96-8820-31B255C3FEAA}" srcOrd="0" destOrd="0" presId="urn:microsoft.com/office/officeart/2005/8/layout/lProcess2"/>
    <dgm:cxn modelId="{5BF94689-17C0-4D8E-835D-B564574D2711}" type="presOf" srcId="{DC2D85F7-F904-4F8D-92AF-D03786B8DDDC}" destId="{52A253E5-786E-40EC-9156-BD0073E2322E}" srcOrd="0" destOrd="0" presId="urn:microsoft.com/office/officeart/2005/8/layout/lProcess2"/>
    <dgm:cxn modelId="{0D38A2DC-5A36-4C32-8D9B-2AFDC8DB5E3A}" srcId="{DD24911B-564A-4263-927F-DBEA0AAE28C1}" destId="{9F1EAC42-A6D3-4882-B2AE-5A42A487FB57}" srcOrd="1" destOrd="0" parTransId="{9CA10785-EB73-402B-AF73-754B720088FB}" sibTransId="{734C3347-C54E-4F77-9354-6282403544E7}"/>
    <dgm:cxn modelId="{C5BB6A9E-4862-4A83-AC04-3794AB5F07EE}" type="presOf" srcId="{61855C6F-AF9E-4ECB-A2D5-984EBA5DF313}" destId="{ED5D3A90-A678-427D-AB3F-8C4C353EFADC}" srcOrd="1" destOrd="0" presId="urn:microsoft.com/office/officeart/2005/8/layout/lProcess2"/>
    <dgm:cxn modelId="{CA673772-6BB2-44A1-9554-25CB833E614B}" type="presOf" srcId="{D5AB1B1F-B66C-49BD-B65C-2152C23BEA5D}" destId="{F16DDC32-86FB-4383-919D-CE51D2A8F213}" srcOrd="0" destOrd="0" presId="urn:microsoft.com/office/officeart/2005/8/layout/lProcess2"/>
    <dgm:cxn modelId="{1C197E4B-67BD-43ED-850D-F0CCC21BE165}" type="presOf" srcId="{DD24911B-564A-4263-927F-DBEA0AAE28C1}" destId="{99CBDF14-0313-4DA5-A35E-FB7E1A7591A3}" srcOrd="0" destOrd="0" presId="urn:microsoft.com/office/officeart/2005/8/layout/lProcess2"/>
    <dgm:cxn modelId="{C18C1F8B-8B9F-436C-BC25-DA8237637519}" srcId="{9B2AE8AF-DE49-44B4-BA0A-AB37E82F241E}" destId="{8254BC85-828F-4A18-952D-0FC3F781EB71}" srcOrd="1" destOrd="0" parTransId="{37B677AA-946C-4BE7-9690-E7398F97EB3D}" sibTransId="{A5701571-E1B7-4C3A-9144-F70446C1778B}"/>
    <dgm:cxn modelId="{4E740886-DE2E-45EB-8E0F-B49C6C9561DB}" type="presOf" srcId="{791B3721-520F-4411-A9C1-AE7BEF222554}" destId="{90AC728B-1DC0-45CF-8894-4B8DE205B5DB}" srcOrd="0" destOrd="0" presId="urn:microsoft.com/office/officeart/2005/8/layout/lProcess2"/>
    <dgm:cxn modelId="{19CEAE3D-1687-47E4-B43B-83A5F92B860A}" srcId="{77DD4D63-201F-4DA2-9051-836A17FE8DFC}" destId="{DD24911B-564A-4263-927F-DBEA0AAE28C1}" srcOrd="2" destOrd="0" parTransId="{0FC0FC68-BE36-4F07-8086-DEDE8443E740}" sibTransId="{19DE935E-D9DD-40B4-BA49-DF62A64D3063}"/>
    <dgm:cxn modelId="{0280B772-1AB3-40C5-8789-AF2B98535E46}" type="presOf" srcId="{F890B7C9-C059-4739-AC11-40B7CB30E0A5}" destId="{37F489F7-59C8-4809-B0A1-5028245B037E}" srcOrd="0" destOrd="0" presId="urn:microsoft.com/office/officeart/2005/8/layout/lProcess2"/>
    <dgm:cxn modelId="{DDA87DE0-2C2B-4E7E-8729-F5E72C91605F}" type="presOf" srcId="{8254BC85-828F-4A18-952D-0FC3F781EB71}" destId="{10D3D427-0E8E-49C2-8562-9E5D6474502A}" srcOrd="0" destOrd="0" presId="urn:microsoft.com/office/officeart/2005/8/layout/lProcess2"/>
    <dgm:cxn modelId="{2E6C872C-2A89-4F8F-8EDE-852387B32777}" type="presOf" srcId="{F8A7E13B-DECD-4397-8819-A85D43FBD842}" destId="{46523D65-A1B6-4EA7-B9D7-11119503995A}" srcOrd="0" destOrd="0" presId="urn:microsoft.com/office/officeart/2005/8/layout/lProcess2"/>
    <dgm:cxn modelId="{50FC09E0-17E0-45F3-9B52-8EBBAC7E3890}" type="presOf" srcId="{DD24911B-564A-4263-927F-DBEA0AAE28C1}" destId="{BB537721-BF37-45E9-83CF-84E142EF99CF}" srcOrd="1" destOrd="0" presId="urn:microsoft.com/office/officeart/2005/8/layout/lProcess2"/>
    <dgm:cxn modelId="{370EADA5-3488-4141-AF77-005543AFAF45}" srcId="{61855C6F-AF9E-4ECB-A2D5-984EBA5DF313}" destId="{D5AB1B1F-B66C-49BD-B65C-2152C23BEA5D}" srcOrd="0" destOrd="0" parTransId="{95B5E841-DB41-4FCC-A9D4-07418623BB15}" sibTransId="{309578A3-769D-42A1-9C8F-16179064799B}"/>
    <dgm:cxn modelId="{7B868ACF-6E08-461B-84CA-4E4CCBBCE371}" type="presOf" srcId="{4F4C4293-3366-455D-A155-9AF0ED5AACA5}" destId="{D70B50F9-4624-43F4-B072-07059CEEF6D0}" srcOrd="0" destOrd="0" presId="urn:microsoft.com/office/officeart/2005/8/layout/lProcess2"/>
    <dgm:cxn modelId="{3717602B-F0FA-47D3-AA93-AAD7014BBC40}" type="presOf" srcId="{9B2AE8AF-DE49-44B4-BA0A-AB37E82F241E}" destId="{485DB660-6C6E-49DF-9A19-003FF92B8A2D}" srcOrd="0" destOrd="0" presId="urn:microsoft.com/office/officeart/2005/8/layout/lProcess2"/>
    <dgm:cxn modelId="{566CEA55-3546-4023-9AE7-AC5D2C19AD9D}" srcId="{9B2AE8AF-DE49-44B4-BA0A-AB37E82F241E}" destId="{4F4C4293-3366-455D-A155-9AF0ED5AACA5}" srcOrd="0" destOrd="0" parTransId="{DB2A5B4F-606E-4AB2-95EF-29607A1673A7}" sibTransId="{3354490F-A759-4705-8C23-7913D0F69239}"/>
    <dgm:cxn modelId="{0917F3A2-21AB-4F54-BD14-DFA5D6F9625A}" srcId="{61855C6F-AF9E-4ECB-A2D5-984EBA5DF313}" destId="{30A37513-7646-4B61-AAB6-5EF862B84594}" srcOrd="1" destOrd="0" parTransId="{6EA0CCC7-9EDC-4CDC-82EC-39AEFCBBC509}" sibTransId="{4A14C80B-2B17-43D9-86ED-C667F8028412}"/>
    <dgm:cxn modelId="{34D9818F-3B6C-44ED-9DF1-7419378FBB09}" srcId="{DD24911B-564A-4263-927F-DBEA0AAE28C1}" destId="{F8A7E13B-DECD-4397-8819-A85D43FBD842}" srcOrd="0" destOrd="0" parTransId="{DD41E1F2-2031-43E4-8B26-07EE45AAF481}" sibTransId="{36156234-E696-49F4-892D-84ADC81182B5}"/>
    <dgm:cxn modelId="{8C15D5B5-DF72-4061-8C97-647B83C8D771}" type="presOf" srcId="{9F1EAC42-A6D3-4882-B2AE-5A42A487FB57}" destId="{7B7D8149-B55F-4F43-A389-C3DA458317A4}" srcOrd="0" destOrd="0" presId="urn:microsoft.com/office/officeart/2005/8/layout/lProcess2"/>
    <dgm:cxn modelId="{D5E0C785-DC3B-4EE1-A5C8-737B85EC06BA}" type="presOf" srcId="{61855C6F-AF9E-4ECB-A2D5-984EBA5DF313}" destId="{EBF6C6EA-12FE-44E9-A30F-C0A525461512}" srcOrd="0" destOrd="0" presId="urn:microsoft.com/office/officeart/2005/8/layout/lProcess2"/>
    <dgm:cxn modelId="{C14FA96F-5EC4-46F0-9A0A-D1F112276405}" srcId="{77DD4D63-201F-4DA2-9051-836A17FE8DFC}" destId="{9B2AE8AF-DE49-44B4-BA0A-AB37E82F241E}" srcOrd="1" destOrd="0" parTransId="{28CA2C2D-F9EC-41FA-B14A-0CA828EBF825}" sibTransId="{A21B2C0F-84BC-49E3-A541-2DE6235A6782}"/>
    <dgm:cxn modelId="{13DE42DD-D6D7-4756-B56E-968041530F40}" srcId="{61855C6F-AF9E-4ECB-A2D5-984EBA5DF313}" destId="{791B3721-520F-4411-A9C1-AE7BEF222554}" srcOrd="3" destOrd="0" parTransId="{53B6CB51-DCB5-412F-B814-53DE0600A105}" sibTransId="{599898A1-2EAD-43FA-9E41-71E3A405A7CF}"/>
    <dgm:cxn modelId="{C524B309-66FC-4860-8722-B9C623A6BCF4}" srcId="{61855C6F-AF9E-4ECB-A2D5-984EBA5DF313}" destId="{F890B7C9-C059-4739-AC11-40B7CB30E0A5}" srcOrd="2" destOrd="0" parTransId="{5948C2C5-7D35-47B4-BAE6-FA58851E73BF}" sibTransId="{5C68C957-1D59-4F04-B99A-B6FEFF200F43}"/>
    <dgm:cxn modelId="{3B4F16DE-694A-4F6E-B7C3-44658A4ECD56}" type="presOf" srcId="{30A37513-7646-4B61-AAB6-5EF862B84594}" destId="{6873C923-269B-436A-B98E-0F7C0441A976}" srcOrd="0" destOrd="0" presId="urn:microsoft.com/office/officeart/2005/8/layout/lProcess2"/>
    <dgm:cxn modelId="{0706D7E1-C2CD-4F3A-8B1D-723CEAFB2B9D}" type="presParOf" srcId="{E9B0A4A8-B5E8-4C96-8820-31B255C3FEAA}" destId="{D6C2996F-82AA-4827-A6F4-25A5531AC848}" srcOrd="0" destOrd="0" presId="urn:microsoft.com/office/officeart/2005/8/layout/lProcess2"/>
    <dgm:cxn modelId="{F2AADEA6-E71C-4C54-80CD-2F82CE8B7F6B}" type="presParOf" srcId="{D6C2996F-82AA-4827-A6F4-25A5531AC848}" destId="{EBF6C6EA-12FE-44E9-A30F-C0A525461512}" srcOrd="0" destOrd="0" presId="urn:microsoft.com/office/officeart/2005/8/layout/lProcess2"/>
    <dgm:cxn modelId="{7DAD8DCA-70CF-4272-BBAC-EF5BC8D995D9}" type="presParOf" srcId="{D6C2996F-82AA-4827-A6F4-25A5531AC848}" destId="{ED5D3A90-A678-427D-AB3F-8C4C353EFADC}" srcOrd="1" destOrd="0" presId="urn:microsoft.com/office/officeart/2005/8/layout/lProcess2"/>
    <dgm:cxn modelId="{F29EC307-0100-4AB0-8B30-D2056DDEE66F}" type="presParOf" srcId="{D6C2996F-82AA-4827-A6F4-25A5531AC848}" destId="{C5E1FAA4-16A7-44F5-AA0B-7EA8FA07A838}" srcOrd="2" destOrd="0" presId="urn:microsoft.com/office/officeart/2005/8/layout/lProcess2"/>
    <dgm:cxn modelId="{4EEB0F0C-3652-4AD9-977D-AC43C74509CA}" type="presParOf" srcId="{C5E1FAA4-16A7-44F5-AA0B-7EA8FA07A838}" destId="{0CC0C73D-E35A-46B3-B896-47278A50B8A4}" srcOrd="0" destOrd="0" presId="urn:microsoft.com/office/officeart/2005/8/layout/lProcess2"/>
    <dgm:cxn modelId="{37606050-54F1-4282-9DB8-C63174A1AB5D}" type="presParOf" srcId="{0CC0C73D-E35A-46B3-B896-47278A50B8A4}" destId="{F16DDC32-86FB-4383-919D-CE51D2A8F213}" srcOrd="0" destOrd="0" presId="urn:microsoft.com/office/officeart/2005/8/layout/lProcess2"/>
    <dgm:cxn modelId="{099F6289-62AA-4E72-A064-6D4BA75D56B0}" type="presParOf" srcId="{0CC0C73D-E35A-46B3-B896-47278A50B8A4}" destId="{36366153-4166-404B-8DBE-E0C87BE538C5}" srcOrd="1" destOrd="0" presId="urn:microsoft.com/office/officeart/2005/8/layout/lProcess2"/>
    <dgm:cxn modelId="{357EDF69-7C09-4314-9B94-1F3564104B8A}" type="presParOf" srcId="{0CC0C73D-E35A-46B3-B896-47278A50B8A4}" destId="{6873C923-269B-436A-B98E-0F7C0441A976}" srcOrd="2" destOrd="0" presId="urn:microsoft.com/office/officeart/2005/8/layout/lProcess2"/>
    <dgm:cxn modelId="{A6E99CB9-6068-426A-A8A6-E3868AE43514}" type="presParOf" srcId="{0CC0C73D-E35A-46B3-B896-47278A50B8A4}" destId="{C27E0539-10B9-47B2-A04B-1F7464C9FCB2}" srcOrd="3" destOrd="0" presId="urn:microsoft.com/office/officeart/2005/8/layout/lProcess2"/>
    <dgm:cxn modelId="{685BF9B1-DEC4-49D2-9566-7FBF6873839A}" type="presParOf" srcId="{0CC0C73D-E35A-46B3-B896-47278A50B8A4}" destId="{37F489F7-59C8-4809-B0A1-5028245B037E}" srcOrd="4" destOrd="0" presId="urn:microsoft.com/office/officeart/2005/8/layout/lProcess2"/>
    <dgm:cxn modelId="{FF620326-9E3B-4D30-BD7C-8EA044F27FDB}" type="presParOf" srcId="{0CC0C73D-E35A-46B3-B896-47278A50B8A4}" destId="{D3E5FECB-D866-4C42-80DE-1900249664A9}" srcOrd="5" destOrd="0" presId="urn:microsoft.com/office/officeart/2005/8/layout/lProcess2"/>
    <dgm:cxn modelId="{BC94FECB-EF2B-4AB9-AA36-BBEE72D1D7FD}" type="presParOf" srcId="{0CC0C73D-E35A-46B3-B896-47278A50B8A4}" destId="{90AC728B-1DC0-45CF-8894-4B8DE205B5DB}" srcOrd="6" destOrd="0" presId="urn:microsoft.com/office/officeart/2005/8/layout/lProcess2"/>
    <dgm:cxn modelId="{4FDE7B66-7928-44FA-B0ED-01E7401EBF3B}" type="presParOf" srcId="{E9B0A4A8-B5E8-4C96-8820-31B255C3FEAA}" destId="{8081448C-2142-4374-804A-8E7A7D07D82C}" srcOrd="1" destOrd="0" presId="urn:microsoft.com/office/officeart/2005/8/layout/lProcess2"/>
    <dgm:cxn modelId="{B7081679-147B-4E58-940A-BD68AD165538}" type="presParOf" srcId="{E9B0A4A8-B5E8-4C96-8820-31B255C3FEAA}" destId="{FFB19029-9393-4483-9108-6E8A0FA9EEAA}" srcOrd="2" destOrd="0" presId="urn:microsoft.com/office/officeart/2005/8/layout/lProcess2"/>
    <dgm:cxn modelId="{1EE0A2AE-1304-4EC7-B5C9-35C6330DF203}" type="presParOf" srcId="{FFB19029-9393-4483-9108-6E8A0FA9EEAA}" destId="{485DB660-6C6E-49DF-9A19-003FF92B8A2D}" srcOrd="0" destOrd="0" presId="urn:microsoft.com/office/officeart/2005/8/layout/lProcess2"/>
    <dgm:cxn modelId="{A9159E6A-E871-4EB6-963E-39EF3E7E91D2}" type="presParOf" srcId="{FFB19029-9393-4483-9108-6E8A0FA9EEAA}" destId="{DBC6B7CF-C9ED-48F0-9862-873E52B4B920}" srcOrd="1" destOrd="0" presId="urn:microsoft.com/office/officeart/2005/8/layout/lProcess2"/>
    <dgm:cxn modelId="{2755F46C-FC1C-4FDE-81CB-0150BE2159A5}" type="presParOf" srcId="{FFB19029-9393-4483-9108-6E8A0FA9EEAA}" destId="{A66050C3-63FA-4292-960A-C75B07108840}" srcOrd="2" destOrd="0" presId="urn:microsoft.com/office/officeart/2005/8/layout/lProcess2"/>
    <dgm:cxn modelId="{E6AF2235-48D6-49E3-B656-F45D982B1EED}" type="presParOf" srcId="{A66050C3-63FA-4292-960A-C75B07108840}" destId="{02050947-8CE8-4F60-9CA6-053346C1C752}" srcOrd="0" destOrd="0" presId="urn:microsoft.com/office/officeart/2005/8/layout/lProcess2"/>
    <dgm:cxn modelId="{A459629A-EEDF-46AF-8AC3-99EAE45F70D0}" type="presParOf" srcId="{02050947-8CE8-4F60-9CA6-053346C1C752}" destId="{D70B50F9-4624-43F4-B072-07059CEEF6D0}" srcOrd="0" destOrd="0" presId="urn:microsoft.com/office/officeart/2005/8/layout/lProcess2"/>
    <dgm:cxn modelId="{3D8C644D-797C-4BFE-913A-D7A6AF72B300}" type="presParOf" srcId="{02050947-8CE8-4F60-9CA6-053346C1C752}" destId="{EF35195C-B79F-41A8-B1E0-2968309BA16F}" srcOrd="1" destOrd="0" presId="urn:microsoft.com/office/officeart/2005/8/layout/lProcess2"/>
    <dgm:cxn modelId="{84D0B2A2-8821-45F4-9EB2-DB611C57FC1B}" type="presParOf" srcId="{02050947-8CE8-4F60-9CA6-053346C1C752}" destId="{10D3D427-0E8E-49C2-8562-9E5D6474502A}" srcOrd="2" destOrd="0" presId="urn:microsoft.com/office/officeart/2005/8/layout/lProcess2"/>
    <dgm:cxn modelId="{B9CB8311-FC8D-451F-889D-26237BA9EA53}" type="presParOf" srcId="{E9B0A4A8-B5E8-4C96-8820-31B255C3FEAA}" destId="{3B80F4A4-EA74-4B25-AFC0-FB24CF209E70}" srcOrd="3" destOrd="0" presId="urn:microsoft.com/office/officeart/2005/8/layout/lProcess2"/>
    <dgm:cxn modelId="{38802D94-3942-491E-888C-BC78481672A8}" type="presParOf" srcId="{E9B0A4A8-B5E8-4C96-8820-31B255C3FEAA}" destId="{245F8781-C03C-419B-9E80-702B18E6A743}" srcOrd="4" destOrd="0" presId="urn:microsoft.com/office/officeart/2005/8/layout/lProcess2"/>
    <dgm:cxn modelId="{A56C719E-F2FE-4019-B24D-33A4D37C1F6D}" type="presParOf" srcId="{245F8781-C03C-419B-9E80-702B18E6A743}" destId="{99CBDF14-0313-4DA5-A35E-FB7E1A7591A3}" srcOrd="0" destOrd="0" presId="urn:microsoft.com/office/officeart/2005/8/layout/lProcess2"/>
    <dgm:cxn modelId="{6C286810-1431-4D83-B5FD-573E2672A1BA}" type="presParOf" srcId="{245F8781-C03C-419B-9E80-702B18E6A743}" destId="{BB537721-BF37-45E9-83CF-84E142EF99CF}" srcOrd="1" destOrd="0" presId="urn:microsoft.com/office/officeart/2005/8/layout/lProcess2"/>
    <dgm:cxn modelId="{8826FC31-5663-4E29-857F-C9A3378F8970}" type="presParOf" srcId="{245F8781-C03C-419B-9E80-702B18E6A743}" destId="{70B2F511-F3D8-4990-B0F6-C470DCFAA506}" srcOrd="2" destOrd="0" presId="urn:microsoft.com/office/officeart/2005/8/layout/lProcess2"/>
    <dgm:cxn modelId="{E9371CD9-7BE0-45FF-99DB-A9B06F1B5420}" type="presParOf" srcId="{70B2F511-F3D8-4990-B0F6-C470DCFAA506}" destId="{18B1DB44-BB96-4324-99CF-56E4986A1C2E}" srcOrd="0" destOrd="0" presId="urn:microsoft.com/office/officeart/2005/8/layout/lProcess2"/>
    <dgm:cxn modelId="{B0F6EF01-74C3-45AB-A2D1-CCA6A35AD78C}" type="presParOf" srcId="{18B1DB44-BB96-4324-99CF-56E4986A1C2E}" destId="{46523D65-A1B6-4EA7-B9D7-11119503995A}" srcOrd="0" destOrd="0" presId="urn:microsoft.com/office/officeart/2005/8/layout/lProcess2"/>
    <dgm:cxn modelId="{3856D1A1-4A9C-4578-9915-F3241CF91BEC}" type="presParOf" srcId="{18B1DB44-BB96-4324-99CF-56E4986A1C2E}" destId="{E9BA3CD1-90F4-4F91-9614-784C890DAB75}" srcOrd="1" destOrd="0" presId="urn:microsoft.com/office/officeart/2005/8/layout/lProcess2"/>
    <dgm:cxn modelId="{CF88858F-4707-4CC8-BA24-A5481984E495}" type="presParOf" srcId="{18B1DB44-BB96-4324-99CF-56E4986A1C2E}" destId="{7B7D8149-B55F-4F43-A389-C3DA458317A4}" srcOrd="2" destOrd="0" presId="urn:microsoft.com/office/officeart/2005/8/layout/lProcess2"/>
    <dgm:cxn modelId="{8F76DF34-CCAC-4C6C-8689-D492EE262DD0}" type="presParOf" srcId="{18B1DB44-BB96-4324-99CF-56E4986A1C2E}" destId="{924C1CF1-166A-492F-8A11-75C00981708A}" srcOrd="3" destOrd="0" presId="urn:microsoft.com/office/officeart/2005/8/layout/lProcess2"/>
    <dgm:cxn modelId="{C199BE4B-A22B-4CDD-B60B-02D0CA16CEFC}" type="presParOf" srcId="{18B1DB44-BB96-4324-99CF-56E4986A1C2E}" destId="{52A253E5-786E-40EC-9156-BD0073E2322E}"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E1EEA3-4CCA-4740-9430-A417E5554404}"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de-DE"/>
        </a:p>
      </dgm:t>
    </dgm:pt>
    <dgm:pt modelId="{934E60C7-5BA0-4802-B468-1E12B1862E95}">
      <dgm:prSet phldrT="[Text]" custT="1"/>
      <dgm:spPr/>
      <dgm:t>
        <a:bodyPr/>
        <a:lstStyle/>
        <a:p>
          <a:r>
            <a:rPr lang="de-DE" sz="1800" b="1" dirty="0" smtClean="0"/>
            <a:t>Advantages</a:t>
          </a:r>
          <a:endParaRPr lang="de-DE" sz="1800" b="1" dirty="0"/>
        </a:p>
      </dgm:t>
    </dgm:pt>
    <dgm:pt modelId="{37281EB0-266A-4C14-93ED-8A233BF05089}" type="parTrans" cxnId="{13F01A9E-6B74-4AFA-943F-28583B8EE881}">
      <dgm:prSet/>
      <dgm:spPr/>
      <dgm:t>
        <a:bodyPr/>
        <a:lstStyle/>
        <a:p>
          <a:endParaRPr lang="de-DE" sz="1800"/>
        </a:p>
      </dgm:t>
    </dgm:pt>
    <dgm:pt modelId="{E6AD4B1B-DF43-473E-AE4D-25A92F970CBC}" type="sibTrans" cxnId="{13F01A9E-6B74-4AFA-943F-28583B8EE881}">
      <dgm:prSet/>
      <dgm:spPr/>
      <dgm:t>
        <a:bodyPr/>
        <a:lstStyle/>
        <a:p>
          <a:endParaRPr lang="de-DE" sz="1800"/>
        </a:p>
      </dgm:t>
    </dgm:pt>
    <dgm:pt modelId="{AC2C58FF-A509-424E-A294-32C9136147D7}">
      <dgm:prSet phldrT="[Text]" custT="1"/>
      <dgm:spPr/>
      <dgm:t>
        <a:bodyPr/>
        <a:lstStyle/>
        <a:p>
          <a:r>
            <a:rPr lang="en-US" sz="1800" noProof="0" dirty="0" smtClean="0"/>
            <a:t>Useful for operators, overseers and researchers</a:t>
          </a:r>
          <a:endParaRPr lang="en-US" sz="1800" noProof="0" dirty="0"/>
        </a:p>
      </dgm:t>
    </dgm:pt>
    <dgm:pt modelId="{0564DDA3-0384-4A77-9395-445363E2A7B1}" type="parTrans" cxnId="{D0388B63-5939-4D0A-AEF0-F9BF03956B24}">
      <dgm:prSet/>
      <dgm:spPr/>
      <dgm:t>
        <a:bodyPr/>
        <a:lstStyle/>
        <a:p>
          <a:endParaRPr lang="de-DE" sz="1800"/>
        </a:p>
      </dgm:t>
    </dgm:pt>
    <dgm:pt modelId="{6065E76C-4015-406B-96AA-1077DA24C5B9}" type="sibTrans" cxnId="{D0388B63-5939-4D0A-AEF0-F9BF03956B24}">
      <dgm:prSet/>
      <dgm:spPr/>
      <dgm:t>
        <a:bodyPr/>
        <a:lstStyle/>
        <a:p>
          <a:endParaRPr lang="de-DE" sz="1800"/>
        </a:p>
      </dgm:t>
    </dgm:pt>
    <dgm:pt modelId="{350B9EBE-C463-4C87-92F2-F30F389DE3E7}">
      <dgm:prSet phldrT="[Text]" custT="1"/>
      <dgm:spPr/>
      <dgm:t>
        <a:bodyPr/>
        <a:lstStyle/>
        <a:p>
          <a:r>
            <a:rPr lang="en-US" sz="1800" noProof="0" dirty="0" smtClean="0"/>
            <a:t>First dataset on participants’ outages in TARGET2</a:t>
          </a:r>
          <a:endParaRPr lang="en-US" sz="1800" noProof="0" dirty="0"/>
        </a:p>
      </dgm:t>
    </dgm:pt>
    <dgm:pt modelId="{55BFAD7C-2FD8-4404-9383-BA70FA30800A}" type="parTrans" cxnId="{103F1100-19AF-42E7-B169-28104C4EA654}">
      <dgm:prSet/>
      <dgm:spPr/>
      <dgm:t>
        <a:bodyPr/>
        <a:lstStyle/>
        <a:p>
          <a:endParaRPr lang="de-DE" sz="1800"/>
        </a:p>
      </dgm:t>
    </dgm:pt>
    <dgm:pt modelId="{087E1235-6CB4-41D2-955D-6F1A9B682882}" type="sibTrans" cxnId="{103F1100-19AF-42E7-B169-28104C4EA654}">
      <dgm:prSet/>
      <dgm:spPr/>
      <dgm:t>
        <a:bodyPr/>
        <a:lstStyle/>
        <a:p>
          <a:endParaRPr lang="de-DE" sz="1800"/>
        </a:p>
      </dgm:t>
    </dgm:pt>
    <dgm:pt modelId="{092220FA-0F6A-488C-8BC3-DE8B54A85F8F}">
      <dgm:prSet phldrT="[Text]" custT="1"/>
      <dgm:spPr/>
      <dgm:t>
        <a:bodyPr/>
        <a:lstStyle/>
        <a:p>
          <a:r>
            <a:rPr lang="en-US" sz="1800" b="1" noProof="0" dirty="0" smtClean="0"/>
            <a:t>Challenges</a:t>
          </a:r>
          <a:endParaRPr lang="en-US" sz="1800" b="1" noProof="0" dirty="0"/>
        </a:p>
      </dgm:t>
    </dgm:pt>
    <dgm:pt modelId="{4B755B3D-46F5-404D-8984-87BFEF355DA3}" type="parTrans" cxnId="{2A60CA34-CC2D-42D6-92BE-E5A47A1C7C2B}">
      <dgm:prSet/>
      <dgm:spPr/>
      <dgm:t>
        <a:bodyPr/>
        <a:lstStyle/>
        <a:p>
          <a:endParaRPr lang="de-DE" sz="1800"/>
        </a:p>
      </dgm:t>
    </dgm:pt>
    <dgm:pt modelId="{5541E79A-84D8-49BE-BACE-6406252AA997}" type="sibTrans" cxnId="{2A60CA34-CC2D-42D6-92BE-E5A47A1C7C2B}">
      <dgm:prSet/>
      <dgm:spPr/>
      <dgm:t>
        <a:bodyPr/>
        <a:lstStyle/>
        <a:p>
          <a:endParaRPr lang="de-DE" sz="1800"/>
        </a:p>
      </dgm:t>
    </dgm:pt>
    <dgm:pt modelId="{6FEC52B7-3393-4890-A152-BE20B1B9942A}">
      <dgm:prSet phldrT="[Text]" custT="1"/>
      <dgm:spPr/>
      <dgm:t>
        <a:bodyPr/>
        <a:lstStyle/>
        <a:p>
          <a:r>
            <a:rPr lang="en-US" sz="1800" noProof="0" dirty="0" smtClean="0"/>
            <a:t>Tradeoff between coverage and reliability</a:t>
          </a:r>
          <a:endParaRPr lang="en-US" sz="1800" noProof="0" dirty="0"/>
        </a:p>
      </dgm:t>
    </dgm:pt>
    <dgm:pt modelId="{D81BEA44-DF30-467B-BAA6-1EF1E2C6CC30}" type="parTrans" cxnId="{1C008AD0-24ED-4B90-B840-2067CB5C11AA}">
      <dgm:prSet/>
      <dgm:spPr/>
      <dgm:t>
        <a:bodyPr/>
        <a:lstStyle/>
        <a:p>
          <a:endParaRPr lang="de-DE" sz="1800"/>
        </a:p>
      </dgm:t>
    </dgm:pt>
    <dgm:pt modelId="{0F802F16-6C03-43B1-A276-14E9EB8CDD86}" type="sibTrans" cxnId="{1C008AD0-24ED-4B90-B840-2067CB5C11AA}">
      <dgm:prSet/>
      <dgm:spPr/>
      <dgm:t>
        <a:bodyPr/>
        <a:lstStyle/>
        <a:p>
          <a:endParaRPr lang="de-DE" sz="1800"/>
        </a:p>
      </dgm:t>
    </dgm:pt>
    <dgm:pt modelId="{35713BEC-DD46-40EB-AE7E-4A7F471FDF96}">
      <dgm:prSet phldrT="[Text]" custT="1"/>
      <dgm:spPr/>
      <dgm:t>
        <a:bodyPr/>
        <a:lstStyle/>
        <a:p>
          <a:r>
            <a:rPr lang="en-US" sz="1800" noProof="0" dirty="0" smtClean="0"/>
            <a:t>Not well suited for smaller banks</a:t>
          </a:r>
          <a:endParaRPr lang="en-US" sz="1800" noProof="0" dirty="0"/>
        </a:p>
      </dgm:t>
    </dgm:pt>
    <dgm:pt modelId="{9037C51F-73FB-4FA7-B077-20A36CD95B2A}" type="parTrans" cxnId="{7C5AD25E-AA78-48AD-8A86-D939BA72D230}">
      <dgm:prSet/>
      <dgm:spPr/>
      <dgm:t>
        <a:bodyPr/>
        <a:lstStyle/>
        <a:p>
          <a:endParaRPr lang="de-DE" sz="1800"/>
        </a:p>
      </dgm:t>
    </dgm:pt>
    <dgm:pt modelId="{92229064-CE90-4FC5-9149-7AA343BD45D2}" type="sibTrans" cxnId="{7C5AD25E-AA78-48AD-8A86-D939BA72D230}">
      <dgm:prSet/>
      <dgm:spPr/>
      <dgm:t>
        <a:bodyPr/>
        <a:lstStyle/>
        <a:p>
          <a:endParaRPr lang="de-DE" sz="1800"/>
        </a:p>
      </dgm:t>
    </dgm:pt>
    <dgm:pt modelId="{95672B98-AF92-406B-8D4A-3DCEF3A5CE5F}">
      <dgm:prSet phldrT="[Text]" custT="1"/>
      <dgm:spPr/>
      <dgm:t>
        <a:bodyPr/>
        <a:lstStyle/>
        <a:p>
          <a:r>
            <a:rPr lang="en-US" sz="1800" noProof="0" dirty="0" smtClean="0"/>
            <a:t>Many observations lost due to conditions and adjustments</a:t>
          </a:r>
          <a:endParaRPr lang="en-US" sz="1800" noProof="0" dirty="0"/>
        </a:p>
      </dgm:t>
    </dgm:pt>
    <dgm:pt modelId="{C2E1A05B-F70E-4A6F-B45A-E5FCCCC3B7C1}" type="parTrans" cxnId="{ACE87EA1-992D-4F8D-8CDD-BD2F3E738316}">
      <dgm:prSet/>
      <dgm:spPr/>
      <dgm:t>
        <a:bodyPr/>
        <a:lstStyle/>
        <a:p>
          <a:endParaRPr lang="de-DE" sz="1800"/>
        </a:p>
      </dgm:t>
    </dgm:pt>
    <dgm:pt modelId="{7D4753B3-3801-4357-B703-F495EBB1BB95}" type="sibTrans" cxnId="{ACE87EA1-992D-4F8D-8CDD-BD2F3E738316}">
      <dgm:prSet/>
      <dgm:spPr/>
      <dgm:t>
        <a:bodyPr/>
        <a:lstStyle/>
        <a:p>
          <a:endParaRPr lang="de-DE" sz="1800"/>
        </a:p>
      </dgm:t>
    </dgm:pt>
    <dgm:pt modelId="{34B8CEC8-B0BF-4134-9E97-9E5244369CEF}">
      <dgm:prSet phldrT="[Text]" custT="1"/>
      <dgm:spPr/>
      <dgm:t>
        <a:bodyPr/>
        <a:lstStyle/>
        <a:p>
          <a:r>
            <a:rPr lang="en-US" sz="1800" noProof="0" dirty="0" smtClean="0"/>
            <a:t>Relatively simple approach that includes business contingency</a:t>
          </a:r>
          <a:endParaRPr lang="en-US" sz="1800" noProof="0" dirty="0"/>
        </a:p>
      </dgm:t>
    </dgm:pt>
    <dgm:pt modelId="{AD0EAC6E-2F20-41D1-B4C2-0AB2B0169EEA}" type="parTrans" cxnId="{F1B260F4-A2F4-4558-B8C3-529AAF333E93}">
      <dgm:prSet/>
      <dgm:spPr/>
      <dgm:t>
        <a:bodyPr/>
        <a:lstStyle/>
        <a:p>
          <a:endParaRPr lang="de-DE" sz="1800"/>
        </a:p>
      </dgm:t>
    </dgm:pt>
    <dgm:pt modelId="{423A061C-9F76-479D-8E23-11E20A1D3406}" type="sibTrans" cxnId="{F1B260F4-A2F4-4558-B8C3-529AAF333E93}">
      <dgm:prSet/>
      <dgm:spPr/>
      <dgm:t>
        <a:bodyPr/>
        <a:lstStyle/>
        <a:p>
          <a:endParaRPr lang="de-DE" sz="1800"/>
        </a:p>
      </dgm:t>
    </dgm:pt>
    <dgm:pt modelId="{F6575A17-B701-4405-892C-76F238B3B77D}" type="pres">
      <dgm:prSet presAssocID="{D6E1EEA3-4CCA-4740-9430-A417E5554404}" presName="outerComposite" presStyleCnt="0">
        <dgm:presLayoutVars>
          <dgm:chMax val="2"/>
          <dgm:animLvl val="lvl"/>
          <dgm:resizeHandles val="exact"/>
        </dgm:presLayoutVars>
      </dgm:prSet>
      <dgm:spPr/>
      <dgm:t>
        <a:bodyPr/>
        <a:lstStyle/>
        <a:p>
          <a:endParaRPr lang="de-DE"/>
        </a:p>
      </dgm:t>
    </dgm:pt>
    <dgm:pt modelId="{63EDEC7F-24E6-433F-B53D-0CD451B19281}" type="pres">
      <dgm:prSet presAssocID="{D6E1EEA3-4CCA-4740-9430-A417E5554404}" presName="dummyMaxCanvas" presStyleCnt="0"/>
      <dgm:spPr/>
    </dgm:pt>
    <dgm:pt modelId="{5FEE69BF-5153-422A-B627-FDBEB9E1CB40}" type="pres">
      <dgm:prSet presAssocID="{D6E1EEA3-4CCA-4740-9430-A417E5554404}" presName="parentComposite" presStyleCnt="0"/>
      <dgm:spPr/>
    </dgm:pt>
    <dgm:pt modelId="{51081EAC-3A84-4066-B5DC-87EC380DCB3D}" type="pres">
      <dgm:prSet presAssocID="{D6E1EEA3-4CCA-4740-9430-A417E5554404}" presName="parent1" presStyleLbl="alignAccFollowNode1" presStyleIdx="0" presStyleCnt="4" custScaleX="153191" custLinFactNeighborX="-44855" custLinFactNeighborY="2919">
        <dgm:presLayoutVars>
          <dgm:chMax val="4"/>
        </dgm:presLayoutVars>
      </dgm:prSet>
      <dgm:spPr/>
      <dgm:t>
        <a:bodyPr/>
        <a:lstStyle/>
        <a:p>
          <a:endParaRPr lang="de-DE"/>
        </a:p>
      </dgm:t>
    </dgm:pt>
    <dgm:pt modelId="{39C415E3-F3C0-451C-82F5-73356F5925A8}" type="pres">
      <dgm:prSet presAssocID="{D6E1EEA3-4CCA-4740-9430-A417E5554404}" presName="parent2" presStyleLbl="alignAccFollowNode1" presStyleIdx="1" presStyleCnt="4" custScaleX="153191" custLinFactNeighborX="37830">
        <dgm:presLayoutVars>
          <dgm:chMax val="4"/>
        </dgm:presLayoutVars>
      </dgm:prSet>
      <dgm:spPr/>
      <dgm:t>
        <a:bodyPr/>
        <a:lstStyle/>
        <a:p>
          <a:endParaRPr lang="de-DE"/>
        </a:p>
      </dgm:t>
    </dgm:pt>
    <dgm:pt modelId="{0335928C-2CC4-45B0-B445-669E391C88D2}" type="pres">
      <dgm:prSet presAssocID="{D6E1EEA3-4CCA-4740-9430-A417E5554404}" presName="childrenComposite" presStyleCnt="0"/>
      <dgm:spPr/>
    </dgm:pt>
    <dgm:pt modelId="{A434AE45-901D-4740-8AD3-387F00738D8E}" type="pres">
      <dgm:prSet presAssocID="{D6E1EEA3-4CCA-4740-9430-A417E5554404}" presName="dummyMaxCanvas_ChildArea" presStyleCnt="0"/>
      <dgm:spPr/>
    </dgm:pt>
    <dgm:pt modelId="{9EF562E0-9778-4E93-AB14-F24BD8676CCA}" type="pres">
      <dgm:prSet presAssocID="{D6E1EEA3-4CCA-4740-9430-A417E5554404}" presName="fulcrum" presStyleLbl="alignAccFollowNode1" presStyleIdx="2" presStyleCnt="4"/>
      <dgm:spPr/>
    </dgm:pt>
    <dgm:pt modelId="{BC758DD6-7A84-478B-B5AC-8B027FAD4095}" type="pres">
      <dgm:prSet presAssocID="{D6E1EEA3-4CCA-4740-9430-A417E5554404}" presName="balance_33" presStyleLbl="alignAccFollowNode1" presStyleIdx="3" presStyleCnt="4" custScaleX="169909">
        <dgm:presLayoutVars>
          <dgm:bulletEnabled val="1"/>
        </dgm:presLayoutVars>
      </dgm:prSet>
      <dgm:spPr/>
    </dgm:pt>
    <dgm:pt modelId="{F6D612CA-BE72-4D32-9434-DDDB7E786368}" type="pres">
      <dgm:prSet presAssocID="{D6E1EEA3-4CCA-4740-9430-A417E5554404}" presName="right_33_1" presStyleLbl="node1" presStyleIdx="0" presStyleCnt="6" custScaleX="153191" custLinFactNeighborX="37830">
        <dgm:presLayoutVars>
          <dgm:bulletEnabled val="1"/>
        </dgm:presLayoutVars>
      </dgm:prSet>
      <dgm:spPr/>
      <dgm:t>
        <a:bodyPr/>
        <a:lstStyle/>
        <a:p>
          <a:endParaRPr lang="de-DE"/>
        </a:p>
      </dgm:t>
    </dgm:pt>
    <dgm:pt modelId="{CD5C5483-0A83-4669-84D7-1395372B7FB2}" type="pres">
      <dgm:prSet presAssocID="{D6E1EEA3-4CCA-4740-9430-A417E5554404}" presName="right_33_2" presStyleLbl="node1" presStyleIdx="1" presStyleCnt="6" custScaleX="153191" custLinFactNeighborX="37830">
        <dgm:presLayoutVars>
          <dgm:bulletEnabled val="1"/>
        </dgm:presLayoutVars>
      </dgm:prSet>
      <dgm:spPr/>
      <dgm:t>
        <a:bodyPr/>
        <a:lstStyle/>
        <a:p>
          <a:endParaRPr lang="de-DE"/>
        </a:p>
      </dgm:t>
    </dgm:pt>
    <dgm:pt modelId="{8BCD8761-94DC-4ED9-AFAE-3A85956A153C}" type="pres">
      <dgm:prSet presAssocID="{D6E1EEA3-4CCA-4740-9430-A417E5554404}" presName="right_33_3" presStyleLbl="node1" presStyleIdx="2" presStyleCnt="6" custScaleX="153191" custLinFactNeighborX="37830">
        <dgm:presLayoutVars>
          <dgm:bulletEnabled val="1"/>
        </dgm:presLayoutVars>
      </dgm:prSet>
      <dgm:spPr/>
      <dgm:t>
        <a:bodyPr/>
        <a:lstStyle/>
        <a:p>
          <a:endParaRPr lang="de-DE"/>
        </a:p>
      </dgm:t>
    </dgm:pt>
    <dgm:pt modelId="{E1502FFD-89BF-438D-B780-7B1721CB3FB7}" type="pres">
      <dgm:prSet presAssocID="{D6E1EEA3-4CCA-4740-9430-A417E5554404}" presName="left_33_1" presStyleLbl="node1" presStyleIdx="3" presStyleCnt="6" custScaleX="153191" custLinFactNeighborX="-44855" custLinFactNeighborY="3474">
        <dgm:presLayoutVars>
          <dgm:bulletEnabled val="1"/>
        </dgm:presLayoutVars>
      </dgm:prSet>
      <dgm:spPr/>
      <dgm:t>
        <a:bodyPr/>
        <a:lstStyle/>
        <a:p>
          <a:endParaRPr lang="de-DE"/>
        </a:p>
      </dgm:t>
    </dgm:pt>
    <dgm:pt modelId="{463A0E34-685C-4D27-9082-91F4F6D34D7B}" type="pres">
      <dgm:prSet presAssocID="{D6E1EEA3-4CCA-4740-9430-A417E5554404}" presName="left_33_2" presStyleLbl="node1" presStyleIdx="4" presStyleCnt="6" custScaleX="153191" custLinFactNeighborX="-44855" custLinFactNeighborY="3474">
        <dgm:presLayoutVars>
          <dgm:bulletEnabled val="1"/>
        </dgm:presLayoutVars>
      </dgm:prSet>
      <dgm:spPr/>
      <dgm:t>
        <a:bodyPr/>
        <a:lstStyle/>
        <a:p>
          <a:endParaRPr lang="de-DE"/>
        </a:p>
      </dgm:t>
    </dgm:pt>
    <dgm:pt modelId="{CC9A228E-D3E6-42A6-88A9-A9EF688AB82A}" type="pres">
      <dgm:prSet presAssocID="{D6E1EEA3-4CCA-4740-9430-A417E5554404}" presName="left_33_3" presStyleLbl="node1" presStyleIdx="5" presStyleCnt="6" custScaleX="153191" custLinFactNeighborX="-44855" custLinFactNeighborY="-1158">
        <dgm:presLayoutVars>
          <dgm:bulletEnabled val="1"/>
        </dgm:presLayoutVars>
      </dgm:prSet>
      <dgm:spPr/>
      <dgm:t>
        <a:bodyPr/>
        <a:lstStyle/>
        <a:p>
          <a:endParaRPr lang="de-DE"/>
        </a:p>
      </dgm:t>
    </dgm:pt>
  </dgm:ptLst>
  <dgm:cxnLst>
    <dgm:cxn modelId="{41664070-6605-42D6-ADD1-2510E5DFC4A1}" type="presOf" srcId="{D6E1EEA3-4CCA-4740-9430-A417E5554404}" destId="{F6575A17-B701-4405-892C-76F238B3B77D}" srcOrd="0" destOrd="0" presId="urn:microsoft.com/office/officeart/2005/8/layout/balance1"/>
    <dgm:cxn modelId="{17A710EE-35FB-4D1C-8E8E-D65A0E69909B}" type="presOf" srcId="{35713BEC-DD46-40EB-AE7E-4A7F471FDF96}" destId="{CD5C5483-0A83-4669-84D7-1395372B7FB2}" srcOrd="0" destOrd="0" presId="urn:microsoft.com/office/officeart/2005/8/layout/balance1"/>
    <dgm:cxn modelId="{3D9732CA-99A9-46FF-9F85-7AA958038C9E}" type="presOf" srcId="{34B8CEC8-B0BF-4134-9E97-9E5244369CEF}" destId="{CC9A228E-D3E6-42A6-88A9-A9EF688AB82A}" srcOrd="0" destOrd="0" presId="urn:microsoft.com/office/officeart/2005/8/layout/balance1"/>
    <dgm:cxn modelId="{103F1100-19AF-42E7-B169-28104C4EA654}" srcId="{934E60C7-5BA0-4802-B468-1E12B1862E95}" destId="{350B9EBE-C463-4C87-92F2-F30F389DE3E7}" srcOrd="1" destOrd="0" parTransId="{55BFAD7C-2FD8-4404-9383-BA70FA30800A}" sibTransId="{087E1235-6CB4-41D2-955D-6F1A9B682882}"/>
    <dgm:cxn modelId="{FE44185E-76F9-4069-A7CD-C4EA1CC166FB}" type="presOf" srcId="{AC2C58FF-A509-424E-A294-32C9136147D7}" destId="{E1502FFD-89BF-438D-B780-7B1721CB3FB7}" srcOrd="0" destOrd="0" presId="urn:microsoft.com/office/officeart/2005/8/layout/balance1"/>
    <dgm:cxn modelId="{1C008AD0-24ED-4B90-B840-2067CB5C11AA}" srcId="{092220FA-0F6A-488C-8BC3-DE8B54A85F8F}" destId="{6FEC52B7-3393-4890-A152-BE20B1B9942A}" srcOrd="0" destOrd="0" parTransId="{D81BEA44-DF30-467B-BAA6-1EF1E2C6CC30}" sibTransId="{0F802F16-6C03-43B1-A276-14E9EB8CDD86}"/>
    <dgm:cxn modelId="{13F01A9E-6B74-4AFA-943F-28583B8EE881}" srcId="{D6E1EEA3-4CCA-4740-9430-A417E5554404}" destId="{934E60C7-5BA0-4802-B468-1E12B1862E95}" srcOrd="0" destOrd="0" parTransId="{37281EB0-266A-4C14-93ED-8A233BF05089}" sibTransId="{E6AD4B1B-DF43-473E-AE4D-25A92F970CBC}"/>
    <dgm:cxn modelId="{F6B1D99F-1CF1-4A6F-B4E7-93B93C36AC7D}" type="presOf" srcId="{934E60C7-5BA0-4802-B468-1E12B1862E95}" destId="{51081EAC-3A84-4066-B5DC-87EC380DCB3D}" srcOrd="0" destOrd="0" presId="urn:microsoft.com/office/officeart/2005/8/layout/balance1"/>
    <dgm:cxn modelId="{D0388B63-5939-4D0A-AEF0-F9BF03956B24}" srcId="{934E60C7-5BA0-4802-B468-1E12B1862E95}" destId="{AC2C58FF-A509-424E-A294-32C9136147D7}" srcOrd="0" destOrd="0" parTransId="{0564DDA3-0384-4A77-9395-445363E2A7B1}" sibTransId="{6065E76C-4015-406B-96AA-1077DA24C5B9}"/>
    <dgm:cxn modelId="{140295FB-D3A5-46AB-AB2E-900EC82E70E6}" type="presOf" srcId="{092220FA-0F6A-488C-8BC3-DE8B54A85F8F}" destId="{39C415E3-F3C0-451C-82F5-73356F5925A8}" srcOrd="0" destOrd="0" presId="urn:microsoft.com/office/officeart/2005/8/layout/balance1"/>
    <dgm:cxn modelId="{ACE87EA1-992D-4F8D-8CDD-BD2F3E738316}" srcId="{092220FA-0F6A-488C-8BC3-DE8B54A85F8F}" destId="{95672B98-AF92-406B-8D4A-3DCEF3A5CE5F}" srcOrd="2" destOrd="0" parTransId="{C2E1A05B-F70E-4A6F-B45A-E5FCCCC3B7C1}" sibTransId="{7D4753B3-3801-4357-B703-F495EBB1BB95}"/>
    <dgm:cxn modelId="{E415718D-619C-42AD-B772-9911CDBE9090}" type="presOf" srcId="{6FEC52B7-3393-4890-A152-BE20B1B9942A}" destId="{F6D612CA-BE72-4D32-9434-DDDB7E786368}" srcOrd="0" destOrd="0" presId="urn:microsoft.com/office/officeart/2005/8/layout/balance1"/>
    <dgm:cxn modelId="{6F4907D1-577E-4CE8-8F48-1AC2AF62F17E}" type="presOf" srcId="{95672B98-AF92-406B-8D4A-3DCEF3A5CE5F}" destId="{8BCD8761-94DC-4ED9-AFAE-3A85956A153C}" srcOrd="0" destOrd="0" presId="urn:microsoft.com/office/officeart/2005/8/layout/balance1"/>
    <dgm:cxn modelId="{7C5AD25E-AA78-48AD-8A86-D939BA72D230}" srcId="{092220FA-0F6A-488C-8BC3-DE8B54A85F8F}" destId="{35713BEC-DD46-40EB-AE7E-4A7F471FDF96}" srcOrd="1" destOrd="0" parTransId="{9037C51F-73FB-4FA7-B077-20A36CD95B2A}" sibTransId="{92229064-CE90-4FC5-9149-7AA343BD45D2}"/>
    <dgm:cxn modelId="{47BA531A-7C63-4D1C-A41D-DA1FE83811B2}" type="presOf" srcId="{350B9EBE-C463-4C87-92F2-F30F389DE3E7}" destId="{463A0E34-685C-4D27-9082-91F4F6D34D7B}" srcOrd="0" destOrd="0" presId="urn:microsoft.com/office/officeart/2005/8/layout/balance1"/>
    <dgm:cxn modelId="{F1B260F4-A2F4-4558-B8C3-529AAF333E93}" srcId="{934E60C7-5BA0-4802-B468-1E12B1862E95}" destId="{34B8CEC8-B0BF-4134-9E97-9E5244369CEF}" srcOrd="2" destOrd="0" parTransId="{AD0EAC6E-2F20-41D1-B4C2-0AB2B0169EEA}" sibTransId="{423A061C-9F76-479D-8E23-11E20A1D3406}"/>
    <dgm:cxn modelId="{2A60CA34-CC2D-42D6-92BE-E5A47A1C7C2B}" srcId="{D6E1EEA3-4CCA-4740-9430-A417E5554404}" destId="{092220FA-0F6A-488C-8BC3-DE8B54A85F8F}" srcOrd="1" destOrd="0" parTransId="{4B755B3D-46F5-404D-8984-87BFEF355DA3}" sibTransId="{5541E79A-84D8-49BE-BACE-6406252AA997}"/>
    <dgm:cxn modelId="{BB59B963-7238-4908-8246-810314FE3B80}" type="presParOf" srcId="{F6575A17-B701-4405-892C-76F238B3B77D}" destId="{63EDEC7F-24E6-433F-B53D-0CD451B19281}" srcOrd="0" destOrd="0" presId="urn:microsoft.com/office/officeart/2005/8/layout/balance1"/>
    <dgm:cxn modelId="{2799EF90-C8EF-4819-BA15-07799D975773}" type="presParOf" srcId="{F6575A17-B701-4405-892C-76F238B3B77D}" destId="{5FEE69BF-5153-422A-B627-FDBEB9E1CB40}" srcOrd="1" destOrd="0" presId="urn:microsoft.com/office/officeart/2005/8/layout/balance1"/>
    <dgm:cxn modelId="{9BD8AE00-4E56-4547-AF04-A67143C5EB54}" type="presParOf" srcId="{5FEE69BF-5153-422A-B627-FDBEB9E1CB40}" destId="{51081EAC-3A84-4066-B5DC-87EC380DCB3D}" srcOrd="0" destOrd="0" presId="urn:microsoft.com/office/officeart/2005/8/layout/balance1"/>
    <dgm:cxn modelId="{2F3D85D9-8C82-47E8-8C40-AF64D019D92D}" type="presParOf" srcId="{5FEE69BF-5153-422A-B627-FDBEB9E1CB40}" destId="{39C415E3-F3C0-451C-82F5-73356F5925A8}" srcOrd="1" destOrd="0" presId="urn:microsoft.com/office/officeart/2005/8/layout/balance1"/>
    <dgm:cxn modelId="{36B993C0-6BB0-4A35-AE8A-307FA71572DE}" type="presParOf" srcId="{F6575A17-B701-4405-892C-76F238B3B77D}" destId="{0335928C-2CC4-45B0-B445-669E391C88D2}" srcOrd="2" destOrd="0" presId="urn:microsoft.com/office/officeart/2005/8/layout/balance1"/>
    <dgm:cxn modelId="{D38973DC-BC49-419E-A0C2-D1466280A0A2}" type="presParOf" srcId="{0335928C-2CC4-45B0-B445-669E391C88D2}" destId="{A434AE45-901D-4740-8AD3-387F00738D8E}" srcOrd="0" destOrd="0" presId="urn:microsoft.com/office/officeart/2005/8/layout/balance1"/>
    <dgm:cxn modelId="{908E930D-D316-4DEF-BD6A-BF5E760A1C90}" type="presParOf" srcId="{0335928C-2CC4-45B0-B445-669E391C88D2}" destId="{9EF562E0-9778-4E93-AB14-F24BD8676CCA}" srcOrd="1" destOrd="0" presId="urn:microsoft.com/office/officeart/2005/8/layout/balance1"/>
    <dgm:cxn modelId="{BFFD3207-EFC5-4A06-8C68-802CF80663FF}" type="presParOf" srcId="{0335928C-2CC4-45B0-B445-669E391C88D2}" destId="{BC758DD6-7A84-478B-B5AC-8B027FAD4095}" srcOrd="2" destOrd="0" presId="urn:microsoft.com/office/officeart/2005/8/layout/balance1"/>
    <dgm:cxn modelId="{060DB399-658A-409E-94A5-494A4520DAEF}" type="presParOf" srcId="{0335928C-2CC4-45B0-B445-669E391C88D2}" destId="{F6D612CA-BE72-4D32-9434-DDDB7E786368}" srcOrd="3" destOrd="0" presId="urn:microsoft.com/office/officeart/2005/8/layout/balance1"/>
    <dgm:cxn modelId="{5DEBD046-F27F-4DCA-AE48-07DF118CA2C4}" type="presParOf" srcId="{0335928C-2CC4-45B0-B445-669E391C88D2}" destId="{CD5C5483-0A83-4669-84D7-1395372B7FB2}" srcOrd="4" destOrd="0" presId="urn:microsoft.com/office/officeart/2005/8/layout/balance1"/>
    <dgm:cxn modelId="{1A823F1E-0C68-4425-B983-2D90FE4A70F8}" type="presParOf" srcId="{0335928C-2CC4-45B0-B445-669E391C88D2}" destId="{8BCD8761-94DC-4ED9-AFAE-3A85956A153C}" srcOrd="5" destOrd="0" presId="urn:microsoft.com/office/officeart/2005/8/layout/balance1"/>
    <dgm:cxn modelId="{F36DA91E-9248-4DF0-9A34-197E0B9175D1}" type="presParOf" srcId="{0335928C-2CC4-45B0-B445-669E391C88D2}" destId="{E1502FFD-89BF-438D-B780-7B1721CB3FB7}" srcOrd="6" destOrd="0" presId="urn:microsoft.com/office/officeart/2005/8/layout/balance1"/>
    <dgm:cxn modelId="{4BA5704B-DDD9-425A-9BCC-8317F8735142}" type="presParOf" srcId="{0335928C-2CC4-45B0-B445-669E391C88D2}" destId="{463A0E34-685C-4D27-9082-91F4F6D34D7B}" srcOrd="7" destOrd="0" presId="urn:microsoft.com/office/officeart/2005/8/layout/balance1"/>
    <dgm:cxn modelId="{237FC898-7566-465E-A219-D97C4E1B0BDE}" type="presParOf" srcId="{0335928C-2CC4-45B0-B445-669E391C88D2}" destId="{CC9A228E-D3E6-42A6-88A9-A9EF688AB82A}" srcOrd="8"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DA2197-12FD-4E9E-9F49-EA7F3726444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531EB5B1-65E2-4FB8-BB1E-17D6B02C16F2}">
      <dgm:prSet phldrT="[Text]" custT="1"/>
      <dgm:spPr/>
      <dgm:t>
        <a:bodyPr/>
        <a:lstStyle/>
        <a:p>
          <a:r>
            <a:rPr lang="en-US" sz="1800" noProof="0" dirty="0" smtClean="0"/>
            <a:t>Refinement of approach</a:t>
          </a:r>
          <a:endParaRPr lang="en-US" sz="1800" noProof="0" dirty="0"/>
        </a:p>
      </dgm:t>
    </dgm:pt>
    <dgm:pt modelId="{056B3EAB-3398-4E4E-A0AF-BAADCA89C0A6}" type="parTrans" cxnId="{03F5C5E2-A482-46F8-AC25-9DCC3574F91D}">
      <dgm:prSet/>
      <dgm:spPr/>
      <dgm:t>
        <a:bodyPr/>
        <a:lstStyle/>
        <a:p>
          <a:endParaRPr lang="de-DE" sz="1800"/>
        </a:p>
      </dgm:t>
    </dgm:pt>
    <dgm:pt modelId="{9EB539B9-708E-4D12-8902-0B6654F27845}" type="sibTrans" cxnId="{03F5C5E2-A482-46F8-AC25-9DCC3574F91D}">
      <dgm:prSet/>
      <dgm:spPr/>
      <dgm:t>
        <a:bodyPr/>
        <a:lstStyle/>
        <a:p>
          <a:endParaRPr lang="de-DE" sz="1800"/>
        </a:p>
      </dgm:t>
    </dgm:pt>
    <dgm:pt modelId="{60E34290-8074-4B8F-913F-B7BF99BCB438}">
      <dgm:prSet custT="1"/>
      <dgm:spPr/>
      <dgm:t>
        <a:bodyPr/>
        <a:lstStyle/>
        <a:p>
          <a:r>
            <a:rPr lang="en-US" sz="1800" dirty="0" smtClean="0"/>
            <a:t>Employment of machine learning techniques</a:t>
          </a:r>
          <a:endParaRPr lang="de-DE" sz="1800" dirty="0"/>
        </a:p>
      </dgm:t>
    </dgm:pt>
    <dgm:pt modelId="{51E7AE2E-3E63-4D29-A2FD-39B3856A1AF9}" type="parTrans" cxnId="{99A4ACD9-2FDE-43B7-970F-955B49D8B0D4}">
      <dgm:prSet/>
      <dgm:spPr/>
      <dgm:t>
        <a:bodyPr/>
        <a:lstStyle/>
        <a:p>
          <a:endParaRPr lang="de-DE" sz="1800"/>
        </a:p>
      </dgm:t>
    </dgm:pt>
    <dgm:pt modelId="{17E0678E-4EBB-401C-AB75-F48D7B3F4E27}" type="sibTrans" cxnId="{99A4ACD9-2FDE-43B7-970F-955B49D8B0D4}">
      <dgm:prSet/>
      <dgm:spPr/>
      <dgm:t>
        <a:bodyPr/>
        <a:lstStyle/>
        <a:p>
          <a:endParaRPr lang="de-DE" sz="1800"/>
        </a:p>
      </dgm:t>
    </dgm:pt>
    <dgm:pt modelId="{4CF6E364-8692-4FB0-B544-977B58A26D90}">
      <dgm:prSet custT="1"/>
      <dgm:spPr/>
      <dgm:t>
        <a:bodyPr/>
        <a:lstStyle/>
        <a:p>
          <a:r>
            <a:rPr lang="en-US" sz="1800" noProof="0" dirty="0" smtClean="0"/>
            <a:t>Get more evidence</a:t>
          </a:r>
          <a:endParaRPr lang="en-US" sz="1800" noProof="0" dirty="0"/>
        </a:p>
      </dgm:t>
    </dgm:pt>
    <dgm:pt modelId="{148CEE18-5CDF-4A93-AB09-4E1F63492834}" type="parTrans" cxnId="{931C8564-EE18-45E7-8CB5-31849688B975}">
      <dgm:prSet/>
      <dgm:spPr/>
      <dgm:t>
        <a:bodyPr/>
        <a:lstStyle/>
        <a:p>
          <a:endParaRPr lang="de-DE" sz="1800"/>
        </a:p>
      </dgm:t>
    </dgm:pt>
    <dgm:pt modelId="{5B873FC1-2283-4FC2-911B-40A397D63680}" type="sibTrans" cxnId="{931C8564-EE18-45E7-8CB5-31849688B975}">
      <dgm:prSet/>
      <dgm:spPr/>
      <dgm:t>
        <a:bodyPr/>
        <a:lstStyle/>
        <a:p>
          <a:endParaRPr lang="de-DE" sz="1800"/>
        </a:p>
      </dgm:t>
    </dgm:pt>
    <dgm:pt modelId="{51ED6854-B77E-4F42-B434-2B8CD9E41216}">
      <dgm:prSet custT="1"/>
      <dgm:spPr/>
      <dgm:t>
        <a:bodyPr/>
        <a:lstStyle/>
        <a:p>
          <a:r>
            <a:rPr lang="en-US" sz="1800" dirty="0" smtClean="0"/>
            <a:t>Study the effects of outages</a:t>
          </a:r>
          <a:endParaRPr lang="de-DE" sz="1800" dirty="0"/>
        </a:p>
      </dgm:t>
    </dgm:pt>
    <dgm:pt modelId="{D1A423AD-42B4-4500-9C76-F71ACD440F34}" type="parTrans" cxnId="{441780B3-6E5F-4B83-8602-1F77FEDE8B35}">
      <dgm:prSet/>
      <dgm:spPr/>
      <dgm:t>
        <a:bodyPr/>
        <a:lstStyle/>
        <a:p>
          <a:endParaRPr lang="de-DE" sz="1800"/>
        </a:p>
      </dgm:t>
    </dgm:pt>
    <dgm:pt modelId="{8106DEB5-E4D2-4C08-82DB-27AE587BAE43}" type="sibTrans" cxnId="{441780B3-6E5F-4B83-8602-1F77FEDE8B35}">
      <dgm:prSet/>
      <dgm:spPr/>
      <dgm:t>
        <a:bodyPr/>
        <a:lstStyle/>
        <a:p>
          <a:endParaRPr lang="de-DE" sz="1800"/>
        </a:p>
      </dgm:t>
    </dgm:pt>
    <dgm:pt modelId="{9F0DF82C-52F3-4337-AD43-0EAB4BBB56B4}" type="pres">
      <dgm:prSet presAssocID="{C0DA2197-12FD-4E9E-9F49-EA7F37264445}" presName="Name0" presStyleCnt="0">
        <dgm:presLayoutVars>
          <dgm:chMax val="7"/>
          <dgm:chPref val="7"/>
          <dgm:dir/>
        </dgm:presLayoutVars>
      </dgm:prSet>
      <dgm:spPr/>
      <dgm:t>
        <a:bodyPr/>
        <a:lstStyle/>
        <a:p>
          <a:endParaRPr lang="de-DE"/>
        </a:p>
      </dgm:t>
    </dgm:pt>
    <dgm:pt modelId="{6A55D0A8-EFCE-4D58-9AC7-C9D4DE8A3483}" type="pres">
      <dgm:prSet presAssocID="{C0DA2197-12FD-4E9E-9F49-EA7F37264445}" presName="Name1" presStyleCnt="0"/>
      <dgm:spPr/>
    </dgm:pt>
    <dgm:pt modelId="{6A7985EB-4D3C-4C9D-88FC-ABC4EC55EF83}" type="pres">
      <dgm:prSet presAssocID="{C0DA2197-12FD-4E9E-9F49-EA7F37264445}" presName="cycle" presStyleCnt="0"/>
      <dgm:spPr/>
    </dgm:pt>
    <dgm:pt modelId="{F247ABFE-1C86-446A-AC29-B0AE1817DE71}" type="pres">
      <dgm:prSet presAssocID="{C0DA2197-12FD-4E9E-9F49-EA7F37264445}" presName="srcNode" presStyleLbl="node1" presStyleIdx="0" presStyleCnt="4"/>
      <dgm:spPr/>
    </dgm:pt>
    <dgm:pt modelId="{B1FC44AF-F9D0-4B4E-B421-1B6A950D6B19}" type="pres">
      <dgm:prSet presAssocID="{C0DA2197-12FD-4E9E-9F49-EA7F37264445}" presName="conn" presStyleLbl="parChTrans1D2" presStyleIdx="0" presStyleCnt="1"/>
      <dgm:spPr/>
      <dgm:t>
        <a:bodyPr/>
        <a:lstStyle/>
        <a:p>
          <a:endParaRPr lang="de-DE"/>
        </a:p>
      </dgm:t>
    </dgm:pt>
    <dgm:pt modelId="{B58CD9CE-6C81-4344-BD92-63BE27521938}" type="pres">
      <dgm:prSet presAssocID="{C0DA2197-12FD-4E9E-9F49-EA7F37264445}" presName="extraNode" presStyleLbl="node1" presStyleIdx="0" presStyleCnt="4"/>
      <dgm:spPr/>
    </dgm:pt>
    <dgm:pt modelId="{ABE47528-661B-4232-84E7-E06B587BAED0}" type="pres">
      <dgm:prSet presAssocID="{C0DA2197-12FD-4E9E-9F49-EA7F37264445}" presName="dstNode" presStyleLbl="node1" presStyleIdx="0" presStyleCnt="4"/>
      <dgm:spPr/>
    </dgm:pt>
    <dgm:pt modelId="{7C16E4C6-19CC-452B-A452-90EA9C73F971}" type="pres">
      <dgm:prSet presAssocID="{531EB5B1-65E2-4FB8-BB1E-17D6B02C16F2}" presName="text_1" presStyleLbl="node1" presStyleIdx="0" presStyleCnt="4">
        <dgm:presLayoutVars>
          <dgm:bulletEnabled val="1"/>
        </dgm:presLayoutVars>
      </dgm:prSet>
      <dgm:spPr/>
      <dgm:t>
        <a:bodyPr/>
        <a:lstStyle/>
        <a:p>
          <a:endParaRPr lang="de-DE"/>
        </a:p>
      </dgm:t>
    </dgm:pt>
    <dgm:pt modelId="{563A23DC-0AE9-4FE1-8D9F-8EE3DFD7CFA4}" type="pres">
      <dgm:prSet presAssocID="{531EB5B1-65E2-4FB8-BB1E-17D6B02C16F2}" presName="accent_1" presStyleCnt="0"/>
      <dgm:spPr/>
    </dgm:pt>
    <dgm:pt modelId="{5D42D7B6-79D4-45BC-8FA4-CBA320643E9A}" type="pres">
      <dgm:prSet presAssocID="{531EB5B1-65E2-4FB8-BB1E-17D6B02C16F2}" presName="accentRepeatNode" presStyleLbl="solidFgAcc1" presStyleIdx="0" presStyleCnt="4"/>
      <dgm:spPr/>
    </dgm:pt>
    <dgm:pt modelId="{AD249156-2093-4D64-8AF0-2AAC549E1263}" type="pres">
      <dgm:prSet presAssocID="{60E34290-8074-4B8F-913F-B7BF99BCB438}" presName="text_2" presStyleLbl="node1" presStyleIdx="1" presStyleCnt="4">
        <dgm:presLayoutVars>
          <dgm:bulletEnabled val="1"/>
        </dgm:presLayoutVars>
      </dgm:prSet>
      <dgm:spPr/>
      <dgm:t>
        <a:bodyPr/>
        <a:lstStyle/>
        <a:p>
          <a:endParaRPr lang="de-DE"/>
        </a:p>
      </dgm:t>
    </dgm:pt>
    <dgm:pt modelId="{DC3480A3-1F66-4CAA-A448-40420353E44A}" type="pres">
      <dgm:prSet presAssocID="{60E34290-8074-4B8F-913F-B7BF99BCB438}" presName="accent_2" presStyleCnt="0"/>
      <dgm:spPr/>
    </dgm:pt>
    <dgm:pt modelId="{E365C91E-9CB5-4A7D-820F-71F2155E9DCB}" type="pres">
      <dgm:prSet presAssocID="{60E34290-8074-4B8F-913F-B7BF99BCB438}" presName="accentRepeatNode" presStyleLbl="solidFgAcc1" presStyleIdx="1" presStyleCnt="4"/>
      <dgm:spPr/>
    </dgm:pt>
    <dgm:pt modelId="{8A12E1B6-0ABD-42D6-A726-D1C2AF510073}" type="pres">
      <dgm:prSet presAssocID="{4CF6E364-8692-4FB0-B544-977B58A26D90}" presName="text_3" presStyleLbl="node1" presStyleIdx="2" presStyleCnt="4">
        <dgm:presLayoutVars>
          <dgm:bulletEnabled val="1"/>
        </dgm:presLayoutVars>
      </dgm:prSet>
      <dgm:spPr/>
      <dgm:t>
        <a:bodyPr/>
        <a:lstStyle/>
        <a:p>
          <a:endParaRPr lang="de-DE"/>
        </a:p>
      </dgm:t>
    </dgm:pt>
    <dgm:pt modelId="{D29724FA-38E9-435A-A44E-6949F2AA3A44}" type="pres">
      <dgm:prSet presAssocID="{4CF6E364-8692-4FB0-B544-977B58A26D90}" presName="accent_3" presStyleCnt="0"/>
      <dgm:spPr/>
    </dgm:pt>
    <dgm:pt modelId="{9F490146-1E46-451C-A211-94D4F7E01F14}" type="pres">
      <dgm:prSet presAssocID="{4CF6E364-8692-4FB0-B544-977B58A26D90}" presName="accentRepeatNode" presStyleLbl="solidFgAcc1" presStyleIdx="2" presStyleCnt="4"/>
      <dgm:spPr/>
    </dgm:pt>
    <dgm:pt modelId="{090615E9-FB7F-452E-ACB9-A81EE79AF05E}" type="pres">
      <dgm:prSet presAssocID="{51ED6854-B77E-4F42-B434-2B8CD9E41216}" presName="text_4" presStyleLbl="node1" presStyleIdx="3" presStyleCnt="4">
        <dgm:presLayoutVars>
          <dgm:bulletEnabled val="1"/>
        </dgm:presLayoutVars>
      </dgm:prSet>
      <dgm:spPr/>
      <dgm:t>
        <a:bodyPr/>
        <a:lstStyle/>
        <a:p>
          <a:endParaRPr lang="de-DE"/>
        </a:p>
      </dgm:t>
    </dgm:pt>
    <dgm:pt modelId="{80B488AC-A598-4922-BB5A-E124A1BDEB5E}" type="pres">
      <dgm:prSet presAssocID="{51ED6854-B77E-4F42-B434-2B8CD9E41216}" presName="accent_4" presStyleCnt="0"/>
      <dgm:spPr/>
    </dgm:pt>
    <dgm:pt modelId="{56650E5C-3FEF-4D74-AAAD-CD8A7BE82EA5}" type="pres">
      <dgm:prSet presAssocID="{51ED6854-B77E-4F42-B434-2B8CD9E41216}" presName="accentRepeatNode" presStyleLbl="solidFgAcc1" presStyleIdx="3" presStyleCnt="4"/>
      <dgm:spPr/>
    </dgm:pt>
  </dgm:ptLst>
  <dgm:cxnLst>
    <dgm:cxn modelId="{03F5C5E2-A482-46F8-AC25-9DCC3574F91D}" srcId="{C0DA2197-12FD-4E9E-9F49-EA7F37264445}" destId="{531EB5B1-65E2-4FB8-BB1E-17D6B02C16F2}" srcOrd="0" destOrd="0" parTransId="{056B3EAB-3398-4E4E-A0AF-BAADCA89C0A6}" sibTransId="{9EB539B9-708E-4D12-8902-0B6654F27845}"/>
    <dgm:cxn modelId="{931C8564-EE18-45E7-8CB5-31849688B975}" srcId="{C0DA2197-12FD-4E9E-9F49-EA7F37264445}" destId="{4CF6E364-8692-4FB0-B544-977B58A26D90}" srcOrd="2" destOrd="0" parTransId="{148CEE18-5CDF-4A93-AB09-4E1F63492834}" sibTransId="{5B873FC1-2283-4FC2-911B-40A397D63680}"/>
    <dgm:cxn modelId="{C7FB2C36-1FA5-4077-8FFA-536AD1BF47E3}" type="presOf" srcId="{51ED6854-B77E-4F42-B434-2B8CD9E41216}" destId="{090615E9-FB7F-452E-ACB9-A81EE79AF05E}" srcOrd="0" destOrd="0" presId="urn:microsoft.com/office/officeart/2008/layout/VerticalCurvedList"/>
    <dgm:cxn modelId="{91D4758F-EC3D-4BD7-8ACB-A292584E1512}" type="presOf" srcId="{531EB5B1-65E2-4FB8-BB1E-17D6B02C16F2}" destId="{7C16E4C6-19CC-452B-A452-90EA9C73F971}" srcOrd="0" destOrd="0" presId="urn:microsoft.com/office/officeart/2008/layout/VerticalCurvedList"/>
    <dgm:cxn modelId="{441780B3-6E5F-4B83-8602-1F77FEDE8B35}" srcId="{C0DA2197-12FD-4E9E-9F49-EA7F37264445}" destId="{51ED6854-B77E-4F42-B434-2B8CD9E41216}" srcOrd="3" destOrd="0" parTransId="{D1A423AD-42B4-4500-9C76-F71ACD440F34}" sibTransId="{8106DEB5-E4D2-4C08-82DB-27AE587BAE43}"/>
    <dgm:cxn modelId="{B17BF26D-308A-4C07-9BC5-36EF22894303}" type="presOf" srcId="{C0DA2197-12FD-4E9E-9F49-EA7F37264445}" destId="{9F0DF82C-52F3-4337-AD43-0EAB4BBB56B4}" srcOrd="0" destOrd="0" presId="urn:microsoft.com/office/officeart/2008/layout/VerticalCurvedList"/>
    <dgm:cxn modelId="{7F735549-AB2E-4F0C-A226-1BA3290C99DC}" type="presOf" srcId="{9EB539B9-708E-4D12-8902-0B6654F27845}" destId="{B1FC44AF-F9D0-4B4E-B421-1B6A950D6B19}" srcOrd="0" destOrd="0" presId="urn:microsoft.com/office/officeart/2008/layout/VerticalCurvedList"/>
    <dgm:cxn modelId="{99A4ACD9-2FDE-43B7-970F-955B49D8B0D4}" srcId="{C0DA2197-12FD-4E9E-9F49-EA7F37264445}" destId="{60E34290-8074-4B8F-913F-B7BF99BCB438}" srcOrd="1" destOrd="0" parTransId="{51E7AE2E-3E63-4D29-A2FD-39B3856A1AF9}" sibTransId="{17E0678E-4EBB-401C-AB75-F48D7B3F4E27}"/>
    <dgm:cxn modelId="{9D977D7C-A89C-4465-8BE8-B8246A53F039}" type="presOf" srcId="{4CF6E364-8692-4FB0-B544-977B58A26D90}" destId="{8A12E1B6-0ABD-42D6-A726-D1C2AF510073}" srcOrd="0" destOrd="0" presId="urn:microsoft.com/office/officeart/2008/layout/VerticalCurvedList"/>
    <dgm:cxn modelId="{C743B4DD-0C6B-4544-B61B-803A8B87133D}" type="presOf" srcId="{60E34290-8074-4B8F-913F-B7BF99BCB438}" destId="{AD249156-2093-4D64-8AF0-2AAC549E1263}" srcOrd="0" destOrd="0" presId="urn:microsoft.com/office/officeart/2008/layout/VerticalCurvedList"/>
    <dgm:cxn modelId="{2AC0566D-B8D7-470F-A9BF-2DC5E2FAF090}" type="presParOf" srcId="{9F0DF82C-52F3-4337-AD43-0EAB4BBB56B4}" destId="{6A55D0A8-EFCE-4D58-9AC7-C9D4DE8A3483}" srcOrd="0" destOrd="0" presId="urn:microsoft.com/office/officeart/2008/layout/VerticalCurvedList"/>
    <dgm:cxn modelId="{699B9FC6-BC7D-40F2-9219-254AC2BC3B2B}" type="presParOf" srcId="{6A55D0A8-EFCE-4D58-9AC7-C9D4DE8A3483}" destId="{6A7985EB-4D3C-4C9D-88FC-ABC4EC55EF83}" srcOrd="0" destOrd="0" presId="urn:microsoft.com/office/officeart/2008/layout/VerticalCurvedList"/>
    <dgm:cxn modelId="{F429155C-0F28-46AE-B322-9A1AA63236A4}" type="presParOf" srcId="{6A7985EB-4D3C-4C9D-88FC-ABC4EC55EF83}" destId="{F247ABFE-1C86-446A-AC29-B0AE1817DE71}" srcOrd="0" destOrd="0" presId="urn:microsoft.com/office/officeart/2008/layout/VerticalCurvedList"/>
    <dgm:cxn modelId="{ACEB3D94-166A-4174-88B6-04C75F1C1A60}" type="presParOf" srcId="{6A7985EB-4D3C-4C9D-88FC-ABC4EC55EF83}" destId="{B1FC44AF-F9D0-4B4E-B421-1B6A950D6B19}" srcOrd="1" destOrd="0" presId="urn:microsoft.com/office/officeart/2008/layout/VerticalCurvedList"/>
    <dgm:cxn modelId="{9D14EDF0-FCCA-4BC2-84A9-62279ED0E498}" type="presParOf" srcId="{6A7985EB-4D3C-4C9D-88FC-ABC4EC55EF83}" destId="{B58CD9CE-6C81-4344-BD92-63BE27521938}" srcOrd="2" destOrd="0" presId="urn:microsoft.com/office/officeart/2008/layout/VerticalCurvedList"/>
    <dgm:cxn modelId="{69689736-4A60-4ADB-9398-FBDEAF59C989}" type="presParOf" srcId="{6A7985EB-4D3C-4C9D-88FC-ABC4EC55EF83}" destId="{ABE47528-661B-4232-84E7-E06B587BAED0}" srcOrd="3" destOrd="0" presId="urn:microsoft.com/office/officeart/2008/layout/VerticalCurvedList"/>
    <dgm:cxn modelId="{95EC5FBA-EEFD-47AC-88BE-C45172F741FD}" type="presParOf" srcId="{6A55D0A8-EFCE-4D58-9AC7-C9D4DE8A3483}" destId="{7C16E4C6-19CC-452B-A452-90EA9C73F971}" srcOrd="1" destOrd="0" presId="urn:microsoft.com/office/officeart/2008/layout/VerticalCurvedList"/>
    <dgm:cxn modelId="{06F24EF6-8DCA-4A67-A8C9-A777DDA60B4A}" type="presParOf" srcId="{6A55D0A8-EFCE-4D58-9AC7-C9D4DE8A3483}" destId="{563A23DC-0AE9-4FE1-8D9F-8EE3DFD7CFA4}" srcOrd="2" destOrd="0" presId="urn:microsoft.com/office/officeart/2008/layout/VerticalCurvedList"/>
    <dgm:cxn modelId="{93D72776-260D-4A4A-95D4-C4593E03FC0B}" type="presParOf" srcId="{563A23DC-0AE9-4FE1-8D9F-8EE3DFD7CFA4}" destId="{5D42D7B6-79D4-45BC-8FA4-CBA320643E9A}" srcOrd="0" destOrd="0" presId="urn:microsoft.com/office/officeart/2008/layout/VerticalCurvedList"/>
    <dgm:cxn modelId="{83EB2A51-8A88-46E4-8CE0-BE93583E991F}" type="presParOf" srcId="{6A55D0A8-EFCE-4D58-9AC7-C9D4DE8A3483}" destId="{AD249156-2093-4D64-8AF0-2AAC549E1263}" srcOrd="3" destOrd="0" presId="urn:microsoft.com/office/officeart/2008/layout/VerticalCurvedList"/>
    <dgm:cxn modelId="{AE7A248D-A553-420F-ACF6-CCE2F34E62D0}" type="presParOf" srcId="{6A55D0A8-EFCE-4D58-9AC7-C9D4DE8A3483}" destId="{DC3480A3-1F66-4CAA-A448-40420353E44A}" srcOrd="4" destOrd="0" presId="urn:microsoft.com/office/officeart/2008/layout/VerticalCurvedList"/>
    <dgm:cxn modelId="{89C19D93-7858-42BA-A7E0-664A1E745C03}" type="presParOf" srcId="{DC3480A3-1F66-4CAA-A448-40420353E44A}" destId="{E365C91E-9CB5-4A7D-820F-71F2155E9DCB}" srcOrd="0" destOrd="0" presId="urn:microsoft.com/office/officeart/2008/layout/VerticalCurvedList"/>
    <dgm:cxn modelId="{0C7D9EAD-A8F2-42D9-995A-4E99EB8078BE}" type="presParOf" srcId="{6A55D0A8-EFCE-4D58-9AC7-C9D4DE8A3483}" destId="{8A12E1B6-0ABD-42D6-A726-D1C2AF510073}" srcOrd="5" destOrd="0" presId="urn:microsoft.com/office/officeart/2008/layout/VerticalCurvedList"/>
    <dgm:cxn modelId="{62DDE251-1282-43B2-9EE3-7E40EAB0856B}" type="presParOf" srcId="{6A55D0A8-EFCE-4D58-9AC7-C9D4DE8A3483}" destId="{D29724FA-38E9-435A-A44E-6949F2AA3A44}" srcOrd="6" destOrd="0" presId="urn:microsoft.com/office/officeart/2008/layout/VerticalCurvedList"/>
    <dgm:cxn modelId="{6F60193F-389A-4B03-AB2A-A98AE09BE1B0}" type="presParOf" srcId="{D29724FA-38E9-435A-A44E-6949F2AA3A44}" destId="{9F490146-1E46-451C-A211-94D4F7E01F14}" srcOrd="0" destOrd="0" presId="urn:microsoft.com/office/officeart/2008/layout/VerticalCurvedList"/>
    <dgm:cxn modelId="{D1280355-F68E-4BDC-B892-9530937A153E}" type="presParOf" srcId="{6A55D0A8-EFCE-4D58-9AC7-C9D4DE8A3483}" destId="{090615E9-FB7F-452E-ACB9-A81EE79AF05E}" srcOrd="7" destOrd="0" presId="urn:microsoft.com/office/officeart/2008/layout/VerticalCurvedList"/>
    <dgm:cxn modelId="{B656B707-D9E2-47B9-BA3D-5191028F3560}" type="presParOf" srcId="{6A55D0A8-EFCE-4D58-9AC7-C9D4DE8A3483}" destId="{80B488AC-A598-4922-BB5A-E124A1BDEB5E}" srcOrd="8" destOrd="0" presId="urn:microsoft.com/office/officeart/2008/layout/VerticalCurvedList"/>
    <dgm:cxn modelId="{5E634BAC-386A-4484-ADBC-152B29C411BA}" type="presParOf" srcId="{80B488AC-A598-4922-BB5A-E124A1BDEB5E}" destId="{56650E5C-3FEF-4D74-AAAD-CD8A7BE82EA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F6C6EA-12FE-44E9-A30F-C0A525461512}">
      <dsp:nvSpPr>
        <dsp:cNvPr id="0" name=""/>
        <dsp:cNvSpPr/>
      </dsp:nvSpPr>
      <dsp:spPr>
        <a:xfrm>
          <a:off x="1068" y="0"/>
          <a:ext cx="2778311" cy="500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noProof="0" dirty="0" smtClean="0"/>
            <a:t>Data basis</a:t>
          </a:r>
          <a:endParaRPr lang="en-US" sz="2400" b="1" kern="1200" noProof="0" dirty="0"/>
        </a:p>
      </dsp:txBody>
      <dsp:txXfrm>
        <a:off x="1068" y="0"/>
        <a:ext cx="2778311" cy="1501200"/>
      </dsp:txXfrm>
    </dsp:sp>
    <dsp:sp modelId="{F16DDC32-86FB-4383-919D-CE51D2A8F213}">
      <dsp:nvSpPr>
        <dsp:cNvPr id="0" name=""/>
        <dsp:cNvSpPr/>
      </dsp:nvSpPr>
      <dsp:spPr>
        <a:xfrm>
          <a:off x="278899" y="1501322"/>
          <a:ext cx="2222649" cy="7289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TARGET2  transactions from 2009 to 2016</a:t>
          </a:r>
          <a:endParaRPr lang="de-DE" sz="1800" kern="1200" dirty="0"/>
        </a:p>
      </dsp:txBody>
      <dsp:txXfrm>
        <a:off x="300250" y="1522673"/>
        <a:ext cx="2179947" cy="686274"/>
      </dsp:txXfrm>
    </dsp:sp>
    <dsp:sp modelId="{6873C923-269B-436A-B98E-0F7C0441A976}">
      <dsp:nvSpPr>
        <dsp:cNvPr id="0" name=""/>
        <dsp:cNvSpPr/>
      </dsp:nvSpPr>
      <dsp:spPr>
        <a:xfrm>
          <a:off x="278899" y="2342448"/>
          <a:ext cx="2222649" cy="7289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de-DE" sz="1800" kern="1200" dirty="0" smtClean="0"/>
            <a:t>Transactions </a:t>
          </a:r>
          <a:r>
            <a:rPr lang="en-US" sz="1800" kern="1200" noProof="0" dirty="0" smtClean="0"/>
            <a:t>between</a:t>
          </a:r>
          <a:r>
            <a:rPr lang="de-DE" sz="1800" kern="1200" dirty="0" smtClean="0"/>
            <a:t> </a:t>
          </a:r>
          <a:r>
            <a:rPr lang="en-US" sz="1800" kern="1200" dirty="0" smtClean="0"/>
            <a:t>7 am and 6 pm*</a:t>
          </a:r>
          <a:r>
            <a:rPr lang="de-DE" sz="1800" kern="1200" dirty="0" smtClean="0"/>
            <a:t> </a:t>
          </a:r>
          <a:endParaRPr lang="de-DE" sz="1800" kern="1200" dirty="0"/>
        </a:p>
      </dsp:txBody>
      <dsp:txXfrm>
        <a:off x="300250" y="2363799"/>
        <a:ext cx="2179947" cy="686274"/>
      </dsp:txXfrm>
    </dsp:sp>
    <dsp:sp modelId="{37F489F7-59C8-4809-B0A1-5028245B037E}">
      <dsp:nvSpPr>
        <dsp:cNvPr id="0" name=""/>
        <dsp:cNvSpPr/>
      </dsp:nvSpPr>
      <dsp:spPr>
        <a:xfrm>
          <a:off x="278899" y="3183575"/>
          <a:ext cx="2222649" cy="7289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Customer, interbank and CLS transactions</a:t>
          </a:r>
          <a:endParaRPr lang="de-DE" sz="1800" kern="1200" dirty="0"/>
        </a:p>
      </dsp:txBody>
      <dsp:txXfrm>
        <a:off x="300250" y="3204926"/>
        <a:ext cx="2179947" cy="686274"/>
      </dsp:txXfrm>
    </dsp:sp>
    <dsp:sp modelId="{90AC728B-1DC0-45CF-8894-4B8DE205B5DB}">
      <dsp:nvSpPr>
        <dsp:cNvPr id="0" name=""/>
        <dsp:cNvSpPr/>
      </dsp:nvSpPr>
      <dsp:spPr>
        <a:xfrm>
          <a:off x="278899" y="4024701"/>
          <a:ext cx="2222649" cy="7289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noProof="0" dirty="0" smtClean="0"/>
            <a:t>Participants</a:t>
          </a:r>
          <a:r>
            <a:rPr lang="de-DE" sz="1800" kern="1200" dirty="0" smtClean="0"/>
            <a:t> </a:t>
          </a:r>
          <a:r>
            <a:rPr lang="en-US" sz="1800" kern="1200" noProof="0" dirty="0" smtClean="0"/>
            <a:t>with</a:t>
          </a:r>
          <a:r>
            <a:rPr lang="de-DE" sz="1800" kern="1200" dirty="0" smtClean="0"/>
            <a:t> </a:t>
          </a:r>
          <a:r>
            <a:rPr lang="en-US" sz="1800" kern="1200" dirty="0" smtClean="0"/>
            <a:t>at least 0.05% of overall traffic</a:t>
          </a:r>
          <a:endParaRPr lang="de-DE" sz="1800" kern="1200" dirty="0"/>
        </a:p>
      </dsp:txBody>
      <dsp:txXfrm>
        <a:off x="300250" y="4046052"/>
        <a:ext cx="2179947" cy="686274"/>
      </dsp:txXfrm>
    </dsp:sp>
    <dsp:sp modelId="{485DB660-6C6E-49DF-9A19-003FF92B8A2D}">
      <dsp:nvSpPr>
        <dsp:cNvPr id="0" name=""/>
        <dsp:cNvSpPr/>
      </dsp:nvSpPr>
      <dsp:spPr>
        <a:xfrm>
          <a:off x="2987753" y="0"/>
          <a:ext cx="2778311" cy="500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b="1" kern="1200" dirty="0" smtClean="0"/>
            <a:t>Data </a:t>
          </a:r>
          <a:r>
            <a:rPr lang="en-US" sz="2400" b="1" kern="1200" noProof="0" dirty="0" smtClean="0"/>
            <a:t>preparation</a:t>
          </a:r>
          <a:endParaRPr lang="en-US" sz="2400" b="1" kern="1200" noProof="0" dirty="0"/>
        </a:p>
      </dsp:txBody>
      <dsp:txXfrm>
        <a:off x="2987753" y="0"/>
        <a:ext cx="2778311" cy="1501200"/>
      </dsp:txXfrm>
    </dsp:sp>
    <dsp:sp modelId="{D70B50F9-4624-43F4-B072-07059CEEF6D0}">
      <dsp:nvSpPr>
        <dsp:cNvPr id="0" name=""/>
        <dsp:cNvSpPr/>
      </dsp:nvSpPr>
      <dsp:spPr>
        <a:xfrm>
          <a:off x="3265584" y="1502666"/>
          <a:ext cx="2222649" cy="15087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noProof="0" dirty="0" smtClean="0"/>
            <a:t>Aggregation to ten minutes intervals</a:t>
          </a:r>
          <a:endParaRPr lang="en-US" sz="1800" kern="1200" noProof="0" dirty="0"/>
        </a:p>
      </dsp:txBody>
      <dsp:txXfrm>
        <a:off x="3309774" y="1546856"/>
        <a:ext cx="2134269" cy="1420394"/>
      </dsp:txXfrm>
    </dsp:sp>
    <dsp:sp modelId="{10D3D427-0E8E-49C2-8562-9E5D6474502A}">
      <dsp:nvSpPr>
        <dsp:cNvPr id="0" name=""/>
        <dsp:cNvSpPr/>
      </dsp:nvSpPr>
      <dsp:spPr>
        <a:xfrm>
          <a:off x="3265584" y="3243559"/>
          <a:ext cx="2222649" cy="15087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noProof="0" dirty="0" smtClean="0"/>
            <a:t>Cleaning</a:t>
          </a:r>
          <a:r>
            <a:rPr lang="de-DE" sz="1800" kern="1200" dirty="0" smtClean="0"/>
            <a:t> </a:t>
          </a:r>
          <a:r>
            <a:rPr lang="en-US" sz="1800" kern="1200" noProof="0" dirty="0" smtClean="0"/>
            <a:t>for national holidays </a:t>
          </a:r>
          <a:r>
            <a:rPr lang="en-US" sz="1800" kern="1200" dirty="0" smtClean="0"/>
            <a:t>by account location and country of group parent </a:t>
          </a:r>
          <a:endParaRPr lang="de-DE" sz="1800" kern="1200" dirty="0"/>
        </a:p>
      </dsp:txBody>
      <dsp:txXfrm>
        <a:off x="3309774" y="3287749"/>
        <a:ext cx="2134269" cy="1420394"/>
      </dsp:txXfrm>
    </dsp:sp>
    <dsp:sp modelId="{99CBDF14-0313-4DA5-A35E-FB7E1A7591A3}">
      <dsp:nvSpPr>
        <dsp:cNvPr id="0" name=""/>
        <dsp:cNvSpPr/>
      </dsp:nvSpPr>
      <dsp:spPr>
        <a:xfrm>
          <a:off x="5974438" y="0"/>
          <a:ext cx="2778311" cy="500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b="1" kern="1200" dirty="0" smtClean="0"/>
            <a:t>Data </a:t>
          </a:r>
          <a:r>
            <a:rPr lang="en-US" sz="2400" b="1" kern="1200" noProof="0" dirty="0" smtClean="0"/>
            <a:t>set</a:t>
          </a:r>
          <a:endParaRPr lang="en-US" sz="2400" b="1" kern="1200" noProof="0" dirty="0"/>
        </a:p>
      </dsp:txBody>
      <dsp:txXfrm>
        <a:off x="5974438" y="0"/>
        <a:ext cx="2778311" cy="1501200"/>
      </dsp:txXfrm>
    </dsp:sp>
    <dsp:sp modelId="{46523D65-A1B6-4EA7-B9D7-11119503995A}">
      <dsp:nvSpPr>
        <dsp:cNvPr id="0" name=""/>
        <dsp:cNvSpPr/>
      </dsp:nvSpPr>
      <dsp:spPr>
        <a:xfrm>
          <a:off x="6252269" y="1501627"/>
          <a:ext cx="2222649" cy="9830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de-DE" sz="1800" kern="1200" dirty="0" smtClean="0"/>
            <a:t>187 </a:t>
          </a:r>
          <a:r>
            <a:rPr lang="en-US" sz="1800" kern="1200" noProof="0" dirty="0" smtClean="0"/>
            <a:t>participants</a:t>
          </a:r>
          <a:endParaRPr lang="en-US" sz="1800" kern="1200" noProof="0" dirty="0"/>
        </a:p>
      </dsp:txBody>
      <dsp:txXfrm>
        <a:off x="6281063" y="1530421"/>
        <a:ext cx="2165061" cy="925497"/>
      </dsp:txXfrm>
    </dsp:sp>
    <dsp:sp modelId="{7B7D8149-B55F-4F43-A389-C3DA458317A4}">
      <dsp:nvSpPr>
        <dsp:cNvPr id="0" name=""/>
        <dsp:cNvSpPr/>
      </dsp:nvSpPr>
      <dsp:spPr>
        <a:xfrm>
          <a:off x="6252269" y="2635957"/>
          <a:ext cx="2222649" cy="9830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noProof="0" dirty="0" smtClean="0"/>
            <a:t>480 mil. transactions</a:t>
          </a:r>
          <a:endParaRPr lang="en-US" sz="1800" kern="1200" noProof="0" dirty="0"/>
        </a:p>
      </dsp:txBody>
      <dsp:txXfrm>
        <a:off x="6281063" y="2664751"/>
        <a:ext cx="2165061" cy="925497"/>
      </dsp:txXfrm>
    </dsp:sp>
    <dsp:sp modelId="{52A253E5-786E-40EC-9156-BD0073E2322E}">
      <dsp:nvSpPr>
        <dsp:cNvPr id="0" name=""/>
        <dsp:cNvSpPr/>
      </dsp:nvSpPr>
      <dsp:spPr>
        <a:xfrm>
          <a:off x="6252269" y="3770286"/>
          <a:ext cx="2222649" cy="9830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noProof="0" dirty="0" smtClean="0"/>
            <a:t>66 ten minutes intervals per day (24 mil. in data set)</a:t>
          </a:r>
          <a:endParaRPr lang="en-US" sz="1800" kern="1200" noProof="0" dirty="0"/>
        </a:p>
      </dsp:txBody>
      <dsp:txXfrm>
        <a:off x="6281063" y="3799080"/>
        <a:ext cx="2165061" cy="9254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81EAC-3A84-4066-B5DC-87EC380DCB3D}">
      <dsp:nvSpPr>
        <dsp:cNvPr id="0" name=""/>
        <dsp:cNvSpPr/>
      </dsp:nvSpPr>
      <dsp:spPr>
        <a:xfrm>
          <a:off x="1110881" y="28581"/>
          <a:ext cx="2700000" cy="97917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b="1" kern="1200" dirty="0" smtClean="0"/>
            <a:t>Advantages</a:t>
          </a:r>
          <a:endParaRPr lang="de-DE" sz="1800" b="1" kern="1200" dirty="0"/>
        </a:p>
      </dsp:txBody>
      <dsp:txXfrm>
        <a:off x="1139560" y="57260"/>
        <a:ext cx="2642642" cy="921812"/>
      </dsp:txXfrm>
    </dsp:sp>
    <dsp:sp modelId="{39C415E3-F3C0-451C-82F5-73356F5925A8}">
      <dsp:nvSpPr>
        <dsp:cNvPr id="0" name=""/>
        <dsp:cNvSpPr/>
      </dsp:nvSpPr>
      <dsp:spPr>
        <a:xfrm>
          <a:off x="5114051" y="0"/>
          <a:ext cx="2700000" cy="97917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noProof="0" dirty="0" smtClean="0"/>
            <a:t>Challenges</a:t>
          </a:r>
          <a:endParaRPr lang="en-US" sz="1800" b="1" kern="1200" noProof="0" dirty="0"/>
        </a:p>
      </dsp:txBody>
      <dsp:txXfrm>
        <a:off x="5142730" y="28679"/>
        <a:ext cx="2642642" cy="921812"/>
      </dsp:txXfrm>
    </dsp:sp>
    <dsp:sp modelId="{9EF562E0-9778-4E93-AB14-F24BD8676CCA}">
      <dsp:nvSpPr>
        <dsp:cNvPr id="0" name=""/>
        <dsp:cNvSpPr/>
      </dsp:nvSpPr>
      <dsp:spPr>
        <a:xfrm>
          <a:off x="4157186" y="4161472"/>
          <a:ext cx="734377" cy="734377"/>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758DD6-7A84-478B-B5AC-8B027FAD4095}">
      <dsp:nvSpPr>
        <dsp:cNvPr id="0" name=""/>
        <dsp:cNvSpPr/>
      </dsp:nvSpPr>
      <dsp:spPr>
        <a:xfrm>
          <a:off x="781054" y="3854013"/>
          <a:ext cx="7486640" cy="29766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D612CA-BE72-4D32-9434-DDDB7E786368}">
      <dsp:nvSpPr>
        <dsp:cNvPr id="0" name=""/>
        <dsp:cNvSpPr/>
      </dsp:nvSpPr>
      <dsp:spPr>
        <a:xfrm>
          <a:off x="5114051" y="2996260"/>
          <a:ext cx="2700000" cy="8225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noProof="0" dirty="0" smtClean="0"/>
            <a:t>Tradeoff between coverage and reliability</a:t>
          </a:r>
          <a:endParaRPr lang="en-US" sz="1800" kern="1200" noProof="0" dirty="0"/>
        </a:p>
      </dsp:txBody>
      <dsp:txXfrm>
        <a:off x="5154202" y="3036411"/>
        <a:ext cx="2619698" cy="742200"/>
      </dsp:txXfrm>
    </dsp:sp>
    <dsp:sp modelId="{CD5C5483-0A83-4669-84D7-1395372B7FB2}">
      <dsp:nvSpPr>
        <dsp:cNvPr id="0" name=""/>
        <dsp:cNvSpPr/>
      </dsp:nvSpPr>
      <dsp:spPr>
        <a:xfrm>
          <a:off x="5114051" y="2115007"/>
          <a:ext cx="2700000" cy="8225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noProof="0" dirty="0" smtClean="0"/>
            <a:t>Not well suited for smaller banks</a:t>
          </a:r>
          <a:endParaRPr lang="en-US" sz="1800" kern="1200" noProof="0" dirty="0"/>
        </a:p>
      </dsp:txBody>
      <dsp:txXfrm>
        <a:off x="5154202" y="2155158"/>
        <a:ext cx="2619698" cy="742200"/>
      </dsp:txXfrm>
    </dsp:sp>
    <dsp:sp modelId="{8BCD8761-94DC-4ED9-AFAE-3A85956A153C}">
      <dsp:nvSpPr>
        <dsp:cNvPr id="0" name=""/>
        <dsp:cNvSpPr/>
      </dsp:nvSpPr>
      <dsp:spPr>
        <a:xfrm>
          <a:off x="5114051" y="1233754"/>
          <a:ext cx="2700000" cy="8225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noProof="0" dirty="0" smtClean="0"/>
            <a:t>Many observations lost due to conditions and adjustments</a:t>
          </a:r>
          <a:endParaRPr lang="en-US" sz="1800" kern="1200" noProof="0" dirty="0"/>
        </a:p>
      </dsp:txBody>
      <dsp:txXfrm>
        <a:off x="5154202" y="1273905"/>
        <a:ext cx="2619698" cy="742200"/>
      </dsp:txXfrm>
    </dsp:sp>
    <dsp:sp modelId="{E1502FFD-89BF-438D-B780-7B1721CB3FB7}">
      <dsp:nvSpPr>
        <dsp:cNvPr id="0" name=""/>
        <dsp:cNvSpPr/>
      </dsp:nvSpPr>
      <dsp:spPr>
        <a:xfrm>
          <a:off x="1110881" y="3024833"/>
          <a:ext cx="2700000" cy="8225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noProof="0" dirty="0" smtClean="0"/>
            <a:t>Useful for operators, overseers and researchers</a:t>
          </a:r>
          <a:endParaRPr lang="en-US" sz="1800" kern="1200" noProof="0" dirty="0"/>
        </a:p>
      </dsp:txBody>
      <dsp:txXfrm>
        <a:off x="1151032" y="3064984"/>
        <a:ext cx="2619698" cy="742200"/>
      </dsp:txXfrm>
    </dsp:sp>
    <dsp:sp modelId="{463A0E34-685C-4D27-9082-91F4F6D34D7B}">
      <dsp:nvSpPr>
        <dsp:cNvPr id="0" name=""/>
        <dsp:cNvSpPr/>
      </dsp:nvSpPr>
      <dsp:spPr>
        <a:xfrm>
          <a:off x="1110881" y="2143580"/>
          <a:ext cx="2700000" cy="8225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noProof="0" dirty="0" smtClean="0"/>
            <a:t>First dataset on participants’ outages in TARGET2</a:t>
          </a:r>
          <a:endParaRPr lang="en-US" sz="1800" kern="1200" noProof="0" dirty="0"/>
        </a:p>
      </dsp:txBody>
      <dsp:txXfrm>
        <a:off x="1151032" y="2183731"/>
        <a:ext cx="2619698" cy="742200"/>
      </dsp:txXfrm>
    </dsp:sp>
    <dsp:sp modelId="{CC9A228E-D3E6-42A6-88A9-A9EF688AB82A}">
      <dsp:nvSpPr>
        <dsp:cNvPr id="0" name=""/>
        <dsp:cNvSpPr/>
      </dsp:nvSpPr>
      <dsp:spPr>
        <a:xfrm>
          <a:off x="1110881" y="1224229"/>
          <a:ext cx="2700000" cy="8225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noProof="0" dirty="0" smtClean="0"/>
            <a:t>Relatively simple approach that includes business contingency</a:t>
          </a:r>
          <a:endParaRPr lang="en-US" sz="1800" kern="1200" noProof="0" dirty="0"/>
        </a:p>
      </dsp:txBody>
      <dsp:txXfrm>
        <a:off x="1151032" y="1264380"/>
        <a:ext cx="2619698" cy="7422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C44AF-F9D0-4B4E-B421-1B6A950D6B19}">
      <dsp:nvSpPr>
        <dsp:cNvPr id="0" name=""/>
        <dsp:cNvSpPr/>
      </dsp:nvSpPr>
      <dsp:spPr>
        <a:xfrm>
          <a:off x="-5596685" y="-856791"/>
          <a:ext cx="6663535" cy="6663535"/>
        </a:xfrm>
        <a:prstGeom prst="blockArc">
          <a:avLst>
            <a:gd name="adj1" fmla="val 18900000"/>
            <a:gd name="adj2" fmla="val 2700000"/>
            <a:gd name="adj3" fmla="val 32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16E4C6-19CC-452B-A452-90EA9C73F971}">
      <dsp:nvSpPr>
        <dsp:cNvPr id="0" name=""/>
        <dsp:cNvSpPr/>
      </dsp:nvSpPr>
      <dsp:spPr>
        <a:xfrm>
          <a:off x="558474" y="380552"/>
          <a:ext cx="7370298" cy="7615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4441" tIns="45720" rIns="45720" bIns="45720" numCol="1" spcCol="1270" anchor="ctr" anchorCtr="0">
          <a:noAutofit/>
        </a:bodyPr>
        <a:lstStyle/>
        <a:p>
          <a:pPr lvl="0" algn="l" defTabSz="800100">
            <a:lnSpc>
              <a:spcPct val="90000"/>
            </a:lnSpc>
            <a:spcBef>
              <a:spcPct val="0"/>
            </a:spcBef>
            <a:spcAft>
              <a:spcPct val="35000"/>
            </a:spcAft>
          </a:pPr>
          <a:r>
            <a:rPr lang="en-US" sz="1800" kern="1200" noProof="0" dirty="0" smtClean="0"/>
            <a:t>Refinement of approach</a:t>
          </a:r>
          <a:endParaRPr lang="en-US" sz="1800" kern="1200" noProof="0" dirty="0"/>
        </a:p>
      </dsp:txBody>
      <dsp:txXfrm>
        <a:off x="558474" y="380552"/>
        <a:ext cx="7370298" cy="761500"/>
      </dsp:txXfrm>
    </dsp:sp>
    <dsp:sp modelId="{5D42D7B6-79D4-45BC-8FA4-CBA320643E9A}">
      <dsp:nvSpPr>
        <dsp:cNvPr id="0" name=""/>
        <dsp:cNvSpPr/>
      </dsp:nvSpPr>
      <dsp:spPr>
        <a:xfrm>
          <a:off x="82536" y="285364"/>
          <a:ext cx="951875" cy="95187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249156-2093-4D64-8AF0-2AAC549E1263}">
      <dsp:nvSpPr>
        <dsp:cNvPr id="0" name=""/>
        <dsp:cNvSpPr/>
      </dsp:nvSpPr>
      <dsp:spPr>
        <a:xfrm>
          <a:off x="995060" y="1523001"/>
          <a:ext cx="6933712" cy="7615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4441"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t>Employment of machine learning techniques</a:t>
          </a:r>
          <a:endParaRPr lang="de-DE" sz="1800" kern="1200" dirty="0"/>
        </a:p>
      </dsp:txBody>
      <dsp:txXfrm>
        <a:off x="995060" y="1523001"/>
        <a:ext cx="6933712" cy="761500"/>
      </dsp:txXfrm>
    </dsp:sp>
    <dsp:sp modelId="{E365C91E-9CB5-4A7D-820F-71F2155E9DCB}">
      <dsp:nvSpPr>
        <dsp:cNvPr id="0" name=""/>
        <dsp:cNvSpPr/>
      </dsp:nvSpPr>
      <dsp:spPr>
        <a:xfrm>
          <a:off x="519122" y="1427813"/>
          <a:ext cx="951875" cy="95187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12E1B6-0ABD-42D6-A726-D1C2AF510073}">
      <dsp:nvSpPr>
        <dsp:cNvPr id="0" name=""/>
        <dsp:cNvSpPr/>
      </dsp:nvSpPr>
      <dsp:spPr>
        <a:xfrm>
          <a:off x="995060" y="2665450"/>
          <a:ext cx="6933712" cy="7615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4441" tIns="45720" rIns="45720" bIns="45720" numCol="1" spcCol="1270" anchor="ctr" anchorCtr="0">
          <a:noAutofit/>
        </a:bodyPr>
        <a:lstStyle/>
        <a:p>
          <a:pPr lvl="0" algn="l" defTabSz="800100">
            <a:lnSpc>
              <a:spcPct val="90000"/>
            </a:lnSpc>
            <a:spcBef>
              <a:spcPct val="0"/>
            </a:spcBef>
            <a:spcAft>
              <a:spcPct val="35000"/>
            </a:spcAft>
          </a:pPr>
          <a:r>
            <a:rPr lang="en-US" sz="1800" kern="1200" noProof="0" dirty="0" smtClean="0"/>
            <a:t>Get more evidence</a:t>
          </a:r>
          <a:endParaRPr lang="en-US" sz="1800" kern="1200" noProof="0" dirty="0"/>
        </a:p>
      </dsp:txBody>
      <dsp:txXfrm>
        <a:off x="995060" y="2665450"/>
        <a:ext cx="6933712" cy="761500"/>
      </dsp:txXfrm>
    </dsp:sp>
    <dsp:sp modelId="{9F490146-1E46-451C-A211-94D4F7E01F14}">
      <dsp:nvSpPr>
        <dsp:cNvPr id="0" name=""/>
        <dsp:cNvSpPr/>
      </dsp:nvSpPr>
      <dsp:spPr>
        <a:xfrm>
          <a:off x="519122" y="2570262"/>
          <a:ext cx="951875" cy="95187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0615E9-FB7F-452E-ACB9-A81EE79AF05E}">
      <dsp:nvSpPr>
        <dsp:cNvPr id="0" name=""/>
        <dsp:cNvSpPr/>
      </dsp:nvSpPr>
      <dsp:spPr>
        <a:xfrm>
          <a:off x="558474" y="3807899"/>
          <a:ext cx="7370298" cy="7615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4441"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t>Study the effects of outages</a:t>
          </a:r>
          <a:endParaRPr lang="de-DE" sz="1800" kern="1200" dirty="0"/>
        </a:p>
      </dsp:txBody>
      <dsp:txXfrm>
        <a:off x="558474" y="3807899"/>
        <a:ext cx="7370298" cy="761500"/>
      </dsp:txXfrm>
    </dsp:sp>
    <dsp:sp modelId="{56650E5C-3FEF-4D74-AAAD-CD8A7BE82EA5}">
      <dsp:nvSpPr>
        <dsp:cNvPr id="0" name=""/>
        <dsp:cNvSpPr/>
      </dsp:nvSpPr>
      <dsp:spPr>
        <a:xfrm>
          <a:off x="82536" y="3712711"/>
          <a:ext cx="951875" cy="95187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815656-777D-420B-AEE9-1C9DA2062A2E}" type="datetimeFigureOut">
              <a:rPr lang="de-DE" smtClean="0"/>
              <a:pPr/>
              <a:t>04.08.2017</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AFC97D-5284-447B-A0EB-09CB25071501}" type="slidenum">
              <a:rPr lang="de-DE" smtClean="0"/>
              <a:pPr/>
              <a:t>‹Nr.›</a:t>
            </a:fld>
            <a:endParaRPr lang="de-DE"/>
          </a:p>
        </p:txBody>
      </p:sp>
    </p:spTree>
    <p:extLst>
      <p:ext uri="{BB962C8B-B14F-4D97-AF65-F5344CB8AC3E}">
        <p14:creationId xmlns:p14="http://schemas.microsoft.com/office/powerpoint/2010/main" val="1955543257"/>
      </p:ext>
    </p:extLst>
  </p:cSld>
  <p:clrMap bg1="lt1" tx1="dk1" bg2="lt2" tx2="dk2" accent1="accent1" accent2="accent2" accent3="accent3" accent4="accent4" accent5="accent5" accent6="accent6" hlink="hlink" folHlink="folHlink"/>
  <p:notesStyle>
    <a:lvl1pPr marL="0" algn="l" defTabSz="914242" rtl="0" eaLnBrk="1" latinLnBrk="0" hangingPunct="1">
      <a:defRPr sz="1200" kern="1200">
        <a:solidFill>
          <a:schemeClr val="tx1"/>
        </a:solidFill>
        <a:latin typeface="+mn-lt"/>
        <a:ea typeface="+mn-ea"/>
        <a:cs typeface="+mn-cs"/>
      </a:defRPr>
    </a:lvl1pPr>
    <a:lvl2pPr marL="457121" algn="l" defTabSz="914242" rtl="0" eaLnBrk="1" latinLnBrk="0" hangingPunct="1">
      <a:defRPr sz="1200" kern="1200">
        <a:solidFill>
          <a:schemeClr val="tx1"/>
        </a:solidFill>
        <a:latin typeface="+mn-lt"/>
        <a:ea typeface="+mn-ea"/>
        <a:cs typeface="+mn-cs"/>
      </a:defRPr>
    </a:lvl2pPr>
    <a:lvl3pPr marL="914242" algn="l" defTabSz="914242" rtl="0" eaLnBrk="1" latinLnBrk="0" hangingPunct="1">
      <a:defRPr sz="1200" kern="1200">
        <a:solidFill>
          <a:schemeClr val="tx1"/>
        </a:solidFill>
        <a:latin typeface="+mn-lt"/>
        <a:ea typeface="+mn-ea"/>
        <a:cs typeface="+mn-cs"/>
      </a:defRPr>
    </a:lvl3pPr>
    <a:lvl4pPr marL="1371362" algn="l" defTabSz="914242" rtl="0" eaLnBrk="1" latinLnBrk="0" hangingPunct="1">
      <a:defRPr sz="1200" kern="1200">
        <a:solidFill>
          <a:schemeClr val="tx1"/>
        </a:solidFill>
        <a:latin typeface="+mn-lt"/>
        <a:ea typeface="+mn-ea"/>
        <a:cs typeface="+mn-cs"/>
      </a:defRPr>
    </a:lvl4pPr>
    <a:lvl5pPr marL="1828482" algn="l" defTabSz="914242" rtl="0" eaLnBrk="1" latinLnBrk="0" hangingPunct="1">
      <a:defRPr sz="1200" kern="1200">
        <a:solidFill>
          <a:schemeClr val="tx1"/>
        </a:solidFill>
        <a:latin typeface="+mn-lt"/>
        <a:ea typeface="+mn-ea"/>
        <a:cs typeface="+mn-cs"/>
      </a:defRPr>
    </a:lvl5pPr>
    <a:lvl6pPr marL="2285603" algn="l" defTabSz="914242" rtl="0" eaLnBrk="1" latinLnBrk="0" hangingPunct="1">
      <a:defRPr sz="1200" kern="1200">
        <a:solidFill>
          <a:schemeClr val="tx1"/>
        </a:solidFill>
        <a:latin typeface="+mn-lt"/>
        <a:ea typeface="+mn-ea"/>
        <a:cs typeface="+mn-cs"/>
      </a:defRPr>
    </a:lvl6pPr>
    <a:lvl7pPr marL="2742724" algn="l" defTabSz="914242" rtl="0" eaLnBrk="1" latinLnBrk="0" hangingPunct="1">
      <a:defRPr sz="1200" kern="1200">
        <a:solidFill>
          <a:schemeClr val="tx1"/>
        </a:solidFill>
        <a:latin typeface="+mn-lt"/>
        <a:ea typeface="+mn-ea"/>
        <a:cs typeface="+mn-cs"/>
      </a:defRPr>
    </a:lvl7pPr>
    <a:lvl8pPr marL="3199845" algn="l" defTabSz="914242" rtl="0" eaLnBrk="1" latinLnBrk="0" hangingPunct="1">
      <a:defRPr sz="1200" kern="1200">
        <a:solidFill>
          <a:schemeClr val="tx1"/>
        </a:solidFill>
        <a:latin typeface="+mn-lt"/>
        <a:ea typeface="+mn-ea"/>
        <a:cs typeface="+mn-cs"/>
      </a:defRPr>
    </a:lvl8pPr>
    <a:lvl9pPr marL="3656965" algn="l" defTabSz="914242"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ohne Untertitel">
    <p:spTree>
      <p:nvGrpSpPr>
        <p:cNvPr id="1" name=""/>
        <p:cNvGrpSpPr/>
        <p:nvPr/>
      </p:nvGrpSpPr>
      <p:grpSpPr>
        <a:xfrm>
          <a:off x="0" y="0"/>
          <a:ext cx="0" cy="0"/>
          <a:chOff x="0" y="0"/>
          <a:chExt cx="0" cy="0"/>
        </a:xfrm>
      </p:grpSpPr>
      <p:sp>
        <p:nvSpPr>
          <p:cNvPr id="2" name="Titel 1"/>
          <p:cNvSpPr>
            <a:spLocks noGrp="1" noChangeAspect="1"/>
          </p:cNvSpPr>
          <p:nvPr>
            <p:ph type="ctrTitle" hasCustomPrompt="1"/>
          </p:nvPr>
        </p:nvSpPr>
        <p:spPr>
          <a:xfrm>
            <a:off x="766010" y="2870568"/>
            <a:ext cx="7930204" cy="667939"/>
          </a:xfrm>
        </p:spPr>
        <p:txBody>
          <a:bodyPr tIns="0" bIns="0" anchor="ctr">
            <a:noAutofit/>
          </a:bodyPr>
          <a:lstStyle>
            <a:lvl1pPr algn="l">
              <a:lnSpc>
                <a:spcPts val="4000"/>
              </a:lnSpc>
              <a:defRPr sz="4000" b="1" baseline="0"/>
            </a:lvl1pPr>
          </a:lstStyle>
          <a:p>
            <a:r>
              <a:rPr lang="de-DE" dirty="0" smtClean="0"/>
              <a:t>Präsentationsvorlage - Titelfolie</a:t>
            </a:r>
            <a:endParaRPr lang="de-DE" dirty="0"/>
          </a:p>
        </p:txBody>
      </p:sp>
      <p:sp>
        <p:nvSpPr>
          <p:cNvPr id="16" name="Rechteck 15"/>
          <p:cNvSpPr>
            <a:spLocks noChangeAspect="1"/>
          </p:cNvSpPr>
          <p:nvPr/>
        </p:nvSpPr>
        <p:spPr>
          <a:xfrm>
            <a:off x="2" y="2925067"/>
            <a:ext cx="720000" cy="1036800"/>
          </a:xfrm>
          <a:prstGeom prst="rect">
            <a:avLst/>
          </a:prstGeom>
          <a:solidFill>
            <a:srgbClr val="DADADC"/>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ctr"/>
            <a:endParaRPr lang="de-DE"/>
          </a:p>
        </p:txBody>
      </p:sp>
      <p:sp>
        <p:nvSpPr>
          <p:cNvPr id="17" name="Rechteck 16"/>
          <p:cNvSpPr/>
          <p:nvPr/>
        </p:nvSpPr>
        <p:spPr>
          <a:xfrm>
            <a:off x="771261" y="2925067"/>
            <a:ext cx="54000" cy="10368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ctr"/>
            <a:endParaRPr lang="de-DE"/>
          </a:p>
        </p:txBody>
      </p:sp>
      <p:sp>
        <p:nvSpPr>
          <p:cNvPr id="9" name="Textplatzhalter 8"/>
          <p:cNvSpPr>
            <a:spLocks noGrp="1"/>
          </p:cNvSpPr>
          <p:nvPr>
            <p:ph type="body" sz="quarter" idx="13" hasCustomPrompt="1"/>
          </p:nvPr>
        </p:nvSpPr>
        <p:spPr>
          <a:xfrm>
            <a:off x="764867" y="3764114"/>
            <a:ext cx="7966383" cy="216000"/>
          </a:xfrm>
        </p:spPr>
        <p:txBody>
          <a:bodyPr tIns="0" bIns="0">
            <a:noAutofit/>
          </a:bodyPr>
          <a:lstStyle>
            <a:lvl1pPr>
              <a:buNone/>
              <a:defRPr sz="1200" b="1"/>
            </a:lvl1pPr>
          </a:lstStyle>
          <a:p>
            <a:pPr lvl="0"/>
            <a:r>
              <a:rPr lang="de-DE" dirty="0" smtClean="0"/>
              <a:t>Angaben zum Referenten, Ordnungsmerkmal</a:t>
            </a:r>
            <a:endParaRPr lang="de-DE" dirty="0"/>
          </a:p>
        </p:txBody>
      </p:sp>
      <p:pic>
        <p:nvPicPr>
          <p:cNvPr id="10" name="Grafik 9" descr="BBk_Logo_A4_RGB.tif"/>
          <p:cNvPicPr>
            <a:picLocks noChangeAspect="1"/>
          </p:cNvPicPr>
          <p:nvPr userDrawn="1"/>
        </p:nvPicPr>
        <p:blipFill>
          <a:blip r:embed="rId2" cstate="print"/>
          <a:stretch>
            <a:fillRect/>
          </a:stretch>
        </p:blipFill>
        <p:spPr>
          <a:xfrm>
            <a:off x="3548257" y="0"/>
            <a:ext cx="1803568" cy="1060120"/>
          </a:xfrm>
          <a:prstGeom prst="rect">
            <a:avLst/>
          </a:prstGeom>
        </p:spPr>
      </p:pic>
    </p:spTree>
    <p:extLst>
      <p:ext uri="{BB962C8B-B14F-4D97-AF65-F5344CB8AC3E}">
        <p14:creationId xmlns:p14="http://schemas.microsoft.com/office/powerpoint/2010/main" val="1993281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zeiliger Titel ohne Inhalt (Bild/Grafi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147600"/>
            <a:ext cx="8208000" cy="652582"/>
          </a:xfrm>
        </p:spPr>
        <p:txBody>
          <a:bodyPr>
            <a:noAutofit/>
          </a:bodyPr>
          <a:lstStyle>
            <a:lvl1pPr algn="l">
              <a:lnSpc>
                <a:spcPts val="2200"/>
              </a:lnSpc>
              <a:defRPr sz="1800" b="1"/>
            </a:lvl1pPr>
          </a:lstStyle>
          <a:p>
            <a:r>
              <a:rPr lang="de-DE" dirty="0" smtClean="0"/>
              <a:t>Präsentationsvorlage</a:t>
            </a:r>
            <a:br>
              <a:rPr lang="de-DE" dirty="0" smtClean="0"/>
            </a:br>
            <a:r>
              <a:rPr lang="de-DE" dirty="0" smtClean="0"/>
              <a:t>Inhaltsfolie (Bild/Grafik)</a:t>
            </a:r>
            <a:endParaRPr lang="de-DE" dirty="0"/>
          </a:p>
        </p:txBody>
      </p:sp>
      <p:sp>
        <p:nvSpPr>
          <p:cNvPr id="10" name="Rechteck 9"/>
          <p:cNvSpPr/>
          <p:nvPr/>
        </p:nvSpPr>
        <p:spPr>
          <a:xfrm>
            <a:off x="468000" y="234000"/>
            <a:ext cx="54000" cy="4680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ctr"/>
            <a:endParaRPr lang="de-DE"/>
          </a:p>
        </p:txBody>
      </p:sp>
      <p:sp>
        <p:nvSpPr>
          <p:cNvPr id="8" name="Rechteck 7"/>
          <p:cNvSpPr/>
          <p:nvPr userDrawn="1"/>
        </p:nvSpPr>
        <p:spPr>
          <a:xfrm>
            <a:off x="468000" y="6156000"/>
            <a:ext cx="54000" cy="4680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ctr"/>
            <a:endParaRPr lang="de-DE"/>
          </a:p>
        </p:txBody>
      </p:sp>
      <p:sp>
        <p:nvSpPr>
          <p:cNvPr id="9" name="Foliennummernplatzhalter 14"/>
          <p:cNvSpPr>
            <a:spLocks noGrp="1"/>
          </p:cNvSpPr>
          <p:nvPr>
            <p:ph type="sldNum" sz="quarter" idx="4"/>
          </p:nvPr>
        </p:nvSpPr>
        <p:spPr>
          <a:xfrm>
            <a:off x="468000" y="6490800"/>
            <a:ext cx="2160000" cy="162000"/>
          </a:xfrm>
          <a:prstGeom prst="rect">
            <a:avLst/>
          </a:prstGeom>
        </p:spPr>
        <p:txBody>
          <a:bodyPr lIns="91430" tIns="0" rIns="91430" bIns="0"/>
          <a:lstStyle>
            <a:lvl1pPr algn="l">
              <a:defRPr sz="900" b="1">
                <a:solidFill>
                  <a:schemeClr val="tx1">
                    <a:lumMod val="75000"/>
                    <a:lumOff val="25000"/>
                  </a:schemeClr>
                </a:solidFill>
              </a:defRPr>
            </a:lvl1pPr>
          </a:lstStyle>
          <a:p>
            <a:r>
              <a:rPr lang="de-DE" dirty="0" smtClean="0"/>
              <a:t>Seite </a:t>
            </a:r>
            <a:fld id="{795659D1-D435-4DC4-B545-657E7139435F}" type="slidenum">
              <a:rPr lang="de-DE" smtClean="0"/>
              <a:pPr/>
              <a:t>‹Nr.›</a:t>
            </a:fld>
            <a:endParaRPr lang="de-DE" dirty="0"/>
          </a:p>
        </p:txBody>
      </p:sp>
      <p:sp>
        <p:nvSpPr>
          <p:cNvPr id="11" name="Datumsplatzhalter 13"/>
          <p:cNvSpPr>
            <a:spLocks noGrp="1"/>
          </p:cNvSpPr>
          <p:nvPr>
            <p:ph type="dt" sz="half" idx="2"/>
          </p:nvPr>
        </p:nvSpPr>
        <p:spPr>
          <a:xfrm>
            <a:off x="468000" y="6314400"/>
            <a:ext cx="2160000" cy="162000"/>
          </a:xfrm>
          <a:prstGeom prst="rect">
            <a:avLst/>
          </a:prstGeom>
        </p:spPr>
        <p:txBody>
          <a:bodyPr lIns="91430" tIns="0" rIns="91430" bIns="0"/>
          <a:lstStyle>
            <a:lvl1pPr algn="l">
              <a:defRPr sz="900">
                <a:solidFill>
                  <a:schemeClr val="tx1">
                    <a:lumMod val="75000"/>
                    <a:lumOff val="25000"/>
                  </a:schemeClr>
                </a:solidFill>
              </a:defRPr>
            </a:lvl1pPr>
          </a:lstStyle>
          <a:p>
            <a:r>
              <a:rPr lang="de-DE" smtClean="0"/>
              <a:t>Helsinki, 1 September 2017</a:t>
            </a:r>
            <a:endParaRPr lang="de-DE" dirty="0"/>
          </a:p>
        </p:txBody>
      </p:sp>
      <p:sp>
        <p:nvSpPr>
          <p:cNvPr id="12" name="Fußzeilenplatzhalter 15"/>
          <p:cNvSpPr>
            <a:spLocks noGrp="1"/>
          </p:cNvSpPr>
          <p:nvPr>
            <p:ph type="ftr" sz="quarter" idx="3"/>
          </p:nvPr>
        </p:nvSpPr>
        <p:spPr>
          <a:xfrm>
            <a:off x="468000" y="6145200"/>
            <a:ext cx="5400000" cy="162000"/>
          </a:xfrm>
          <a:prstGeom prst="rect">
            <a:avLst/>
          </a:prstGeom>
        </p:spPr>
        <p:txBody>
          <a:bodyPr lIns="91430" tIns="0" rIns="91430" bIns="0"/>
          <a:lstStyle>
            <a:lvl1pPr algn="l">
              <a:defRPr sz="900">
                <a:solidFill>
                  <a:schemeClr val="tx1">
                    <a:lumMod val="75000"/>
                    <a:lumOff val="25000"/>
                  </a:schemeClr>
                </a:solidFill>
              </a:defRPr>
            </a:lvl1pPr>
          </a:lstStyle>
          <a:p>
            <a:r>
              <a:rPr lang="de-DE" smtClean="0"/>
              <a:t>Marc Glowka, Deutsche Bundesbank</a:t>
            </a:r>
            <a:endParaRPr lang="de-DE" dirty="0"/>
          </a:p>
        </p:txBody>
      </p:sp>
    </p:spTree>
    <p:extLst>
      <p:ext uri="{BB962C8B-B14F-4D97-AF65-F5344CB8AC3E}">
        <p14:creationId xmlns:p14="http://schemas.microsoft.com/office/powerpoint/2010/main" val="3597213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zeiliger Titel ohne Inhalt (Bild/Grafik)">
    <p:spTree>
      <p:nvGrpSpPr>
        <p:cNvPr id="1" name=""/>
        <p:cNvGrpSpPr/>
        <p:nvPr/>
      </p:nvGrpSpPr>
      <p:grpSpPr>
        <a:xfrm>
          <a:off x="0" y="0"/>
          <a:ext cx="0" cy="0"/>
          <a:chOff x="0" y="0"/>
          <a:chExt cx="0" cy="0"/>
        </a:xfrm>
      </p:grpSpPr>
      <p:sp>
        <p:nvSpPr>
          <p:cNvPr id="7" name="Titel 1"/>
          <p:cNvSpPr>
            <a:spLocks noGrp="1"/>
          </p:cNvSpPr>
          <p:nvPr>
            <p:ph type="title" hasCustomPrompt="1"/>
          </p:nvPr>
        </p:nvSpPr>
        <p:spPr>
          <a:xfrm>
            <a:off x="468000" y="147600"/>
            <a:ext cx="8208000" cy="345600"/>
          </a:xfrm>
          <a:prstGeom prst="rect">
            <a:avLst/>
          </a:prstGeom>
        </p:spPr>
        <p:txBody>
          <a:bodyPr>
            <a:noAutofit/>
          </a:bodyPr>
          <a:lstStyle>
            <a:lvl1pPr>
              <a:defRPr sz="1800" baseline="0"/>
            </a:lvl1pPr>
          </a:lstStyle>
          <a:p>
            <a:r>
              <a:rPr lang="de-DE" dirty="0" smtClean="0"/>
              <a:t>Präsentationsvorlage – Inhaltsfolie (Bild/Grafik)</a:t>
            </a:r>
            <a:endParaRPr lang="de-DE" dirty="0"/>
          </a:p>
        </p:txBody>
      </p:sp>
      <p:sp>
        <p:nvSpPr>
          <p:cNvPr id="11" name="Rechteck 10"/>
          <p:cNvSpPr/>
          <p:nvPr/>
        </p:nvSpPr>
        <p:spPr>
          <a:xfrm>
            <a:off x="468000" y="234000"/>
            <a:ext cx="54000" cy="2340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ctr"/>
            <a:endParaRPr lang="de-DE"/>
          </a:p>
        </p:txBody>
      </p:sp>
      <p:sp>
        <p:nvSpPr>
          <p:cNvPr id="8" name="Rechteck 7"/>
          <p:cNvSpPr/>
          <p:nvPr userDrawn="1"/>
        </p:nvSpPr>
        <p:spPr>
          <a:xfrm>
            <a:off x="468000" y="6156000"/>
            <a:ext cx="54000" cy="4680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ctr"/>
            <a:endParaRPr lang="de-DE"/>
          </a:p>
        </p:txBody>
      </p:sp>
      <p:sp>
        <p:nvSpPr>
          <p:cNvPr id="9" name="Foliennummernplatzhalter 14"/>
          <p:cNvSpPr>
            <a:spLocks noGrp="1"/>
          </p:cNvSpPr>
          <p:nvPr>
            <p:ph type="sldNum" sz="quarter" idx="4"/>
          </p:nvPr>
        </p:nvSpPr>
        <p:spPr>
          <a:xfrm>
            <a:off x="468000" y="6490800"/>
            <a:ext cx="2160000" cy="162000"/>
          </a:xfrm>
          <a:prstGeom prst="rect">
            <a:avLst/>
          </a:prstGeom>
        </p:spPr>
        <p:txBody>
          <a:bodyPr lIns="91430" tIns="0" rIns="91430" bIns="0"/>
          <a:lstStyle>
            <a:lvl1pPr algn="l">
              <a:defRPr sz="900" b="1">
                <a:solidFill>
                  <a:schemeClr val="tx1">
                    <a:lumMod val="75000"/>
                    <a:lumOff val="25000"/>
                  </a:schemeClr>
                </a:solidFill>
              </a:defRPr>
            </a:lvl1pPr>
          </a:lstStyle>
          <a:p>
            <a:r>
              <a:rPr lang="de-DE" dirty="0" smtClean="0"/>
              <a:t>Seite </a:t>
            </a:r>
            <a:fld id="{795659D1-D435-4DC4-B545-657E7139435F}" type="slidenum">
              <a:rPr lang="de-DE" smtClean="0"/>
              <a:pPr/>
              <a:t>‹Nr.›</a:t>
            </a:fld>
            <a:endParaRPr lang="de-DE" dirty="0"/>
          </a:p>
        </p:txBody>
      </p:sp>
      <p:sp>
        <p:nvSpPr>
          <p:cNvPr id="15" name="Datumsplatzhalter 13"/>
          <p:cNvSpPr>
            <a:spLocks noGrp="1"/>
          </p:cNvSpPr>
          <p:nvPr>
            <p:ph type="dt" sz="half" idx="2"/>
          </p:nvPr>
        </p:nvSpPr>
        <p:spPr>
          <a:xfrm>
            <a:off x="468000" y="6314400"/>
            <a:ext cx="2160000" cy="162000"/>
          </a:xfrm>
          <a:prstGeom prst="rect">
            <a:avLst/>
          </a:prstGeom>
        </p:spPr>
        <p:txBody>
          <a:bodyPr lIns="91430" tIns="0" rIns="91430" bIns="0"/>
          <a:lstStyle>
            <a:lvl1pPr algn="l">
              <a:defRPr sz="900">
                <a:solidFill>
                  <a:schemeClr val="tx1">
                    <a:lumMod val="75000"/>
                    <a:lumOff val="25000"/>
                  </a:schemeClr>
                </a:solidFill>
              </a:defRPr>
            </a:lvl1pPr>
          </a:lstStyle>
          <a:p>
            <a:r>
              <a:rPr lang="de-DE" smtClean="0"/>
              <a:t>Helsinki, 1 September 2017</a:t>
            </a:r>
            <a:endParaRPr lang="de-DE" dirty="0"/>
          </a:p>
        </p:txBody>
      </p:sp>
      <p:sp>
        <p:nvSpPr>
          <p:cNvPr id="16" name="Fußzeilenplatzhalter 15"/>
          <p:cNvSpPr>
            <a:spLocks noGrp="1"/>
          </p:cNvSpPr>
          <p:nvPr>
            <p:ph type="ftr" sz="quarter" idx="3"/>
          </p:nvPr>
        </p:nvSpPr>
        <p:spPr>
          <a:xfrm>
            <a:off x="468000" y="6145200"/>
            <a:ext cx="5400000" cy="162000"/>
          </a:xfrm>
          <a:prstGeom prst="rect">
            <a:avLst/>
          </a:prstGeom>
        </p:spPr>
        <p:txBody>
          <a:bodyPr lIns="91430" tIns="0" rIns="91430" bIns="0"/>
          <a:lstStyle>
            <a:lvl1pPr algn="l">
              <a:defRPr sz="900">
                <a:solidFill>
                  <a:schemeClr val="tx1">
                    <a:lumMod val="75000"/>
                    <a:lumOff val="25000"/>
                  </a:schemeClr>
                </a:solidFill>
              </a:defRPr>
            </a:lvl1pPr>
          </a:lstStyle>
          <a:p>
            <a:r>
              <a:rPr lang="de-DE" smtClean="0"/>
              <a:t>Marc Glowka, Deutsche Bundesbank</a:t>
            </a:r>
            <a:endParaRPr lang="de-DE" dirty="0"/>
          </a:p>
        </p:txBody>
      </p:sp>
    </p:spTree>
    <p:extLst>
      <p:ext uri="{BB962C8B-B14F-4D97-AF65-F5344CB8AC3E}">
        <p14:creationId xmlns:p14="http://schemas.microsoft.com/office/powerpoint/2010/main" val="581010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pitelbeginn">
    <p:spTree>
      <p:nvGrpSpPr>
        <p:cNvPr id="1" name=""/>
        <p:cNvGrpSpPr/>
        <p:nvPr/>
      </p:nvGrpSpPr>
      <p:grpSpPr>
        <a:xfrm>
          <a:off x="0" y="0"/>
          <a:ext cx="0" cy="0"/>
          <a:chOff x="0" y="0"/>
          <a:chExt cx="0" cy="0"/>
        </a:xfrm>
      </p:grpSpPr>
      <p:sp>
        <p:nvSpPr>
          <p:cNvPr id="11" name="Rechteck 10"/>
          <p:cNvSpPr/>
          <p:nvPr/>
        </p:nvSpPr>
        <p:spPr>
          <a:xfrm>
            <a:off x="643021" y="3046216"/>
            <a:ext cx="54000" cy="7776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ctr"/>
            <a:endParaRPr lang="de-DE"/>
          </a:p>
        </p:txBody>
      </p:sp>
      <p:sp>
        <p:nvSpPr>
          <p:cNvPr id="5" name="Titel 1"/>
          <p:cNvSpPr>
            <a:spLocks noGrp="1"/>
          </p:cNvSpPr>
          <p:nvPr>
            <p:ph type="ctrTitle" hasCustomPrompt="1"/>
          </p:nvPr>
        </p:nvSpPr>
        <p:spPr>
          <a:xfrm>
            <a:off x="670760" y="3056778"/>
            <a:ext cx="7944604" cy="389369"/>
          </a:xfrm>
        </p:spPr>
        <p:txBody>
          <a:bodyPr tIns="0" bIns="0" anchor="ctr">
            <a:noAutofit/>
          </a:bodyPr>
          <a:lstStyle>
            <a:lvl1pPr algn="l">
              <a:defRPr sz="2300" b="0" baseline="0"/>
            </a:lvl1pPr>
          </a:lstStyle>
          <a:p>
            <a:r>
              <a:rPr lang="de-DE" dirty="0" smtClean="0"/>
              <a:t>Präsentationsvorlage</a:t>
            </a:r>
            <a:endParaRPr lang="de-DE" dirty="0"/>
          </a:p>
        </p:txBody>
      </p:sp>
      <p:sp>
        <p:nvSpPr>
          <p:cNvPr id="6" name="Untertitel 2"/>
          <p:cNvSpPr>
            <a:spLocks noGrp="1"/>
          </p:cNvSpPr>
          <p:nvPr>
            <p:ph type="subTitle" idx="1" hasCustomPrompt="1"/>
          </p:nvPr>
        </p:nvSpPr>
        <p:spPr>
          <a:xfrm>
            <a:off x="670760" y="3492701"/>
            <a:ext cx="7944604" cy="345600"/>
          </a:xfrm>
        </p:spPr>
        <p:txBody>
          <a:bodyPr tIns="0" bIns="0" anchor="ctr">
            <a:noAutofit/>
          </a:bodyPr>
          <a:lstStyle>
            <a:lvl1pPr marL="0" indent="0" algn="l">
              <a:spcBef>
                <a:spcPts val="0"/>
              </a:spcBef>
              <a:buNone/>
              <a:defRPr sz="2300" b="1">
                <a:solidFill>
                  <a:schemeClr val="tx1"/>
                </a:solidFill>
                <a:latin typeface="+mj-lt"/>
              </a:defRPr>
            </a:lvl1pPr>
            <a:lvl2pPr marL="457070" indent="0" algn="ctr">
              <a:buNone/>
              <a:defRPr>
                <a:solidFill>
                  <a:schemeClr val="tx1">
                    <a:tint val="75000"/>
                  </a:schemeClr>
                </a:solidFill>
              </a:defRPr>
            </a:lvl2pPr>
            <a:lvl3pPr marL="914141" indent="0" algn="ctr">
              <a:buNone/>
              <a:defRPr>
                <a:solidFill>
                  <a:schemeClr val="tx1">
                    <a:tint val="75000"/>
                  </a:schemeClr>
                </a:solidFill>
              </a:defRPr>
            </a:lvl3pPr>
            <a:lvl4pPr marL="1371210" indent="0" algn="ctr">
              <a:buNone/>
              <a:defRPr>
                <a:solidFill>
                  <a:schemeClr val="tx1">
                    <a:tint val="75000"/>
                  </a:schemeClr>
                </a:solidFill>
              </a:defRPr>
            </a:lvl4pPr>
            <a:lvl5pPr marL="1828280" indent="0" algn="ctr">
              <a:buNone/>
              <a:defRPr>
                <a:solidFill>
                  <a:schemeClr val="tx1">
                    <a:tint val="75000"/>
                  </a:schemeClr>
                </a:solidFill>
              </a:defRPr>
            </a:lvl5pPr>
            <a:lvl6pPr marL="2285350" indent="0" algn="ctr">
              <a:buNone/>
              <a:defRPr>
                <a:solidFill>
                  <a:schemeClr val="tx1">
                    <a:tint val="75000"/>
                  </a:schemeClr>
                </a:solidFill>
              </a:defRPr>
            </a:lvl6pPr>
            <a:lvl7pPr marL="2742421" indent="0" algn="ctr">
              <a:buNone/>
              <a:defRPr>
                <a:solidFill>
                  <a:schemeClr val="tx1">
                    <a:tint val="75000"/>
                  </a:schemeClr>
                </a:solidFill>
              </a:defRPr>
            </a:lvl7pPr>
            <a:lvl8pPr marL="3199491" indent="0" algn="ctr">
              <a:buNone/>
              <a:defRPr>
                <a:solidFill>
                  <a:schemeClr val="tx1">
                    <a:tint val="75000"/>
                  </a:schemeClr>
                </a:solidFill>
              </a:defRPr>
            </a:lvl8pPr>
            <a:lvl9pPr marL="3656561" indent="0" algn="ctr">
              <a:buNone/>
              <a:defRPr>
                <a:solidFill>
                  <a:schemeClr val="tx1">
                    <a:tint val="75000"/>
                  </a:schemeClr>
                </a:solidFill>
              </a:defRPr>
            </a:lvl9pPr>
          </a:lstStyle>
          <a:p>
            <a:r>
              <a:rPr lang="de-DE" dirty="0" smtClean="0"/>
              <a:t>Kapitelbeginn</a:t>
            </a:r>
            <a:endParaRPr lang="de-DE" dirty="0"/>
          </a:p>
        </p:txBody>
      </p:sp>
    </p:spTree>
    <p:extLst>
      <p:ext uri="{BB962C8B-B14F-4D97-AF65-F5344CB8AC3E}">
        <p14:creationId xmlns:p14="http://schemas.microsoft.com/office/powerpoint/2010/main" val="3380218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zeiliger Titel ohne Fußzeil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147600"/>
            <a:ext cx="8208000" cy="652582"/>
          </a:xfrm>
          <a:prstGeom prst="rect">
            <a:avLst/>
          </a:prstGeom>
        </p:spPr>
        <p:txBody>
          <a:bodyPr>
            <a:noAutofit/>
          </a:bodyPr>
          <a:lstStyle>
            <a:lvl1pPr algn="l">
              <a:lnSpc>
                <a:spcPts val="2200"/>
              </a:lnSpc>
              <a:defRPr sz="1800" b="1" baseline="0"/>
            </a:lvl1pPr>
          </a:lstStyle>
          <a:p>
            <a:r>
              <a:rPr lang="de-DE" dirty="0" smtClean="0"/>
              <a:t>Präsentationsvorlage ohne Fußzeile</a:t>
            </a:r>
            <a:br>
              <a:rPr lang="de-DE" dirty="0" smtClean="0"/>
            </a:br>
            <a:r>
              <a:rPr lang="de-DE" dirty="0" smtClean="0"/>
              <a:t>(Bild/Grafik)</a:t>
            </a:r>
            <a:endParaRPr lang="de-DE" dirty="0"/>
          </a:p>
        </p:txBody>
      </p:sp>
      <p:sp>
        <p:nvSpPr>
          <p:cNvPr id="7" name="Rechteck 6"/>
          <p:cNvSpPr/>
          <p:nvPr/>
        </p:nvSpPr>
        <p:spPr>
          <a:xfrm>
            <a:off x="468000" y="234000"/>
            <a:ext cx="54000" cy="4680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ctr"/>
            <a:endParaRPr lang="de-DE"/>
          </a:p>
        </p:txBody>
      </p:sp>
    </p:spTree>
    <p:extLst>
      <p:ext uri="{BB962C8B-B14F-4D97-AF65-F5344CB8AC3E}">
        <p14:creationId xmlns:p14="http://schemas.microsoft.com/office/powerpoint/2010/main" val="422036180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zeiliger Titel ohne Fußzeile">
    <p:spTree>
      <p:nvGrpSpPr>
        <p:cNvPr id="1" name=""/>
        <p:cNvGrpSpPr/>
        <p:nvPr/>
      </p:nvGrpSpPr>
      <p:grpSpPr>
        <a:xfrm>
          <a:off x="0" y="0"/>
          <a:ext cx="0" cy="0"/>
          <a:chOff x="0" y="0"/>
          <a:chExt cx="0" cy="0"/>
        </a:xfrm>
      </p:grpSpPr>
      <p:sp>
        <p:nvSpPr>
          <p:cNvPr id="5" name="Titel 1"/>
          <p:cNvSpPr>
            <a:spLocks noGrp="1"/>
          </p:cNvSpPr>
          <p:nvPr>
            <p:ph type="title" hasCustomPrompt="1"/>
          </p:nvPr>
        </p:nvSpPr>
        <p:spPr>
          <a:xfrm>
            <a:off x="468000" y="147600"/>
            <a:ext cx="8208000" cy="345600"/>
          </a:xfrm>
          <a:prstGeom prst="rect">
            <a:avLst/>
          </a:prstGeom>
        </p:spPr>
        <p:txBody>
          <a:bodyPr>
            <a:noAutofit/>
          </a:bodyPr>
          <a:lstStyle>
            <a:lvl1pPr>
              <a:defRPr sz="1800"/>
            </a:lvl1pPr>
          </a:lstStyle>
          <a:p>
            <a:r>
              <a:rPr lang="de-DE" dirty="0" smtClean="0"/>
              <a:t>Präsentationsvorlage ohne Fußzeile (Bild/Grafik)</a:t>
            </a:r>
            <a:endParaRPr lang="de-DE" dirty="0"/>
          </a:p>
        </p:txBody>
      </p:sp>
      <p:sp>
        <p:nvSpPr>
          <p:cNvPr id="6" name="Rechteck 5"/>
          <p:cNvSpPr/>
          <p:nvPr/>
        </p:nvSpPr>
        <p:spPr>
          <a:xfrm>
            <a:off x="468000" y="234000"/>
            <a:ext cx="54000" cy="2340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ctr"/>
            <a:endParaRPr lang="de-DE"/>
          </a:p>
        </p:txBody>
      </p:sp>
    </p:spTree>
    <p:extLst>
      <p:ext uri="{BB962C8B-B14F-4D97-AF65-F5344CB8AC3E}">
        <p14:creationId xmlns:p14="http://schemas.microsoft.com/office/powerpoint/2010/main" val="29329686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eere 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4033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elfolie mit Untertitel">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766010" y="2931048"/>
            <a:ext cx="7944604" cy="345600"/>
          </a:xfrm>
        </p:spPr>
        <p:txBody>
          <a:bodyPr tIns="0" bIns="0" anchor="ctr">
            <a:noAutofit/>
          </a:bodyPr>
          <a:lstStyle>
            <a:lvl1pPr algn="l">
              <a:defRPr sz="2100" b="1" baseline="0"/>
            </a:lvl1pPr>
          </a:lstStyle>
          <a:p>
            <a:r>
              <a:rPr lang="de-DE" dirty="0" smtClean="0"/>
              <a:t>Präsentationsvorlage - Titelfolie</a:t>
            </a:r>
            <a:endParaRPr lang="de-DE" dirty="0"/>
          </a:p>
        </p:txBody>
      </p:sp>
      <p:sp>
        <p:nvSpPr>
          <p:cNvPr id="3" name="Untertitel 2"/>
          <p:cNvSpPr>
            <a:spLocks noGrp="1"/>
          </p:cNvSpPr>
          <p:nvPr>
            <p:ph type="subTitle" idx="1" hasCustomPrompt="1"/>
          </p:nvPr>
        </p:nvSpPr>
        <p:spPr>
          <a:xfrm>
            <a:off x="766010" y="3218381"/>
            <a:ext cx="7944604" cy="345600"/>
          </a:xfrm>
        </p:spPr>
        <p:txBody>
          <a:bodyPr tIns="0" bIns="0" anchor="ctr">
            <a:noAutofit/>
          </a:bodyPr>
          <a:lstStyle>
            <a:lvl1pPr marL="0" indent="0" algn="l">
              <a:spcBef>
                <a:spcPts val="0"/>
              </a:spcBef>
              <a:buNone/>
              <a:defRPr sz="2100">
                <a:solidFill>
                  <a:schemeClr val="tx1"/>
                </a:solidFill>
                <a:latin typeface="+mj-lt"/>
              </a:defRPr>
            </a:lvl1pPr>
            <a:lvl2pPr marL="457070" indent="0" algn="ctr">
              <a:buNone/>
              <a:defRPr>
                <a:solidFill>
                  <a:schemeClr val="tx1">
                    <a:tint val="75000"/>
                  </a:schemeClr>
                </a:solidFill>
              </a:defRPr>
            </a:lvl2pPr>
            <a:lvl3pPr marL="914141" indent="0" algn="ctr">
              <a:buNone/>
              <a:defRPr>
                <a:solidFill>
                  <a:schemeClr val="tx1">
                    <a:tint val="75000"/>
                  </a:schemeClr>
                </a:solidFill>
              </a:defRPr>
            </a:lvl3pPr>
            <a:lvl4pPr marL="1371210" indent="0" algn="ctr">
              <a:buNone/>
              <a:defRPr>
                <a:solidFill>
                  <a:schemeClr val="tx1">
                    <a:tint val="75000"/>
                  </a:schemeClr>
                </a:solidFill>
              </a:defRPr>
            </a:lvl4pPr>
            <a:lvl5pPr marL="1828280" indent="0" algn="ctr">
              <a:buNone/>
              <a:defRPr>
                <a:solidFill>
                  <a:schemeClr val="tx1">
                    <a:tint val="75000"/>
                  </a:schemeClr>
                </a:solidFill>
              </a:defRPr>
            </a:lvl5pPr>
            <a:lvl6pPr marL="2285350" indent="0" algn="ctr">
              <a:buNone/>
              <a:defRPr>
                <a:solidFill>
                  <a:schemeClr val="tx1">
                    <a:tint val="75000"/>
                  </a:schemeClr>
                </a:solidFill>
              </a:defRPr>
            </a:lvl6pPr>
            <a:lvl7pPr marL="2742421" indent="0" algn="ctr">
              <a:buNone/>
              <a:defRPr>
                <a:solidFill>
                  <a:schemeClr val="tx1">
                    <a:tint val="75000"/>
                  </a:schemeClr>
                </a:solidFill>
              </a:defRPr>
            </a:lvl7pPr>
            <a:lvl8pPr marL="3199491" indent="0" algn="ctr">
              <a:buNone/>
              <a:defRPr>
                <a:solidFill>
                  <a:schemeClr val="tx1">
                    <a:tint val="75000"/>
                  </a:schemeClr>
                </a:solidFill>
              </a:defRPr>
            </a:lvl8pPr>
            <a:lvl9pPr marL="3656561" indent="0" algn="ctr">
              <a:buNone/>
              <a:defRPr>
                <a:solidFill>
                  <a:schemeClr val="tx1">
                    <a:tint val="75000"/>
                  </a:schemeClr>
                </a:solidFill>
              </a:defRPr>
            </a:lvl9pPr>
          </a:lstStyle>
          <a:p>
            <a:r>
              <a:rPr lang="de-DE" dirty="0" smtClean="0"/>
              <a:t>Untertitel</a:t>
            </a:r>
            <a:endParaRPr lang="de-DE" dirty="0"/>
          </a:p>
        </p:txBody>
      </p:sp>
      <p:sp>
        <p:nvSpPr>
          <p:cNvPr id="16" name="Rechteck 15"/>
          <p:cNvSpPr>
            <a:spLocks noChangeAspect="1"/>
          </p:cNvSpPr>
          <p:nvPr/>
        </p:nvSpPr>
        <p:spPr>
          <a:xfrm>
            <a:off x="2" y="2925067"/>
            <a:ext cx="720000" cy="1036800"/>
          </a:xfrm>
          <a:prstGeom prst="rect">
            <a:avLst/>
          </a:prstGeom>
          <a:solidFill>
            <a:srgbClr val="DADADC"/>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ctr"/>
            <a:endParaRPr lang="de-DE"/>
          </a:p>
        </p:txBody>
      </p:sp>
      <p:sp>
        <p:nvSpPr>
          <p:cNvPr id="17" name="Rechteck 16"/>
          <p:cNvSpPr/>
          <p:nvPr/>
        </p:nvSpPr>
        <p:spPr>
          <a:xfrm>
            <a:off x="771261" y="2925067"/>
            <a:ext cx="54000" cy="10368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ctr"/>
            <a:endParaRPr lang="de-DE"/>
          </a:p>
        </p:txBody>
      </p:sp>
      <p:sp>
        <p:nvSpPr>
          <p:cNvPr id="9" name="Textplatzhalter 8"/>
          <p:cNvSpPr>
            <a:spLocks noGrp="1"/>
          </p:cNvSpPr>
          <p:nvPr>
            <p:ph type="body" sz="quarter" idx="13" hasCustomPrompt="1"/>
          </p:nvPr>
        </p:nvSpPr>
        <p:spPr>
          <a:xfrm>
            <a:off x="764867" y="3764114"/>
            <a:ext cx="7945746" cy="216000"/>
          </a:xfrm>
        </p:spPr>
        <p:txBody>
          <a:bodyPr tIns="0" bIns="0">
            <a:noAutofit/>
          </a:bodyPr>
          <a:lstStyle>
            <a:lvl1pPr>
              <a:buNone/>
              <a:defRPr sz="1200" b="1"/>
            </a:lvl1pPr>
          </a:lstStyle>
          <a:p>
            <a:pPr lvl="0"/>
            <a:r>
              <a:rPr lang="de-DE" dirty="0" smtClean="0"/>
              <a:t>Angaben zum Referenten, Ordnungsmerkmal</a:t>
            </a:r>
            <a:endParaRPr lang="de-DE" dirty="0"/>
          </a:p>
        </p:txBody>
      </p:sp>
      <p:pic>
        <p:nvPicPr>
          <p:cNvPr id="10" name="Grafik 9" descr="BBk_Logo_A4_RGB.tif"/>
          <p:cNvPicPr>
            <a:picLocks noChangeAspect="1"/>
          </p:cNvPicPr>
          <p:nvPr userDrawn="1"/>
        </p:nvPicPr>
        <p:blipFill>
          <a:blip r:embed="rId2" cstate="print"/>
          <a:stretch>
            <a:fillRect/>
          </a:stretch>
        </p:blipFill>
        <p:spPr>
          <a:xfrm>
            <a:off x="3548257" y="0"/>
            <a:ext cx="1803568" cy="106012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zeiliger 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146411"/>
            <a:ext cx="8208000" cy="652582"/>
          </a:xfrm>
        </p:spPr>
        <p:txBody>
          <a:bodyPr>
            <a:noAutofit/>
          </a:bodyPr>
          <a:lstStyle>
            <a:lvl1pPr algn="l">
              <a:lnSpc>
                <a:spcPts val="2200"/>
              </a:lnSpc>
              <a:defRPr sz="1800" b="1" baseline="0"/>
            </a:lvl1pPr>
          </a:lstStyle>
          <a:p>
            <a:r>
              <a:rPr lang="de-DE" dirty="0" smtClean="0"/>
              <a:t>Präsentationsvorlage</a:t>
            </a:r>
            <a:br>
              <a:rPr lang="de-DE" dirty="0" smtClean="0"/>
            </a:br>
            <a:r>
              <a:rPr lang="de-DE" dirty="0" smtClean="0"/>
              <a:t>Inhaltsfolie</a:t>
            </a:r>
            <a:endParaRPr lang="de-DE" dirty="0"/>
          </a:p>
        </p:txBody>
      </p:sp>
      <p:sp>
        <p:nvSpPr>
          <p:cNvPr id="7" name="Rechteck 6"/>
          <p:cNvSpPr/>
          <p:nvPr/>
        </p:nvSpPr>
        <p:spPr>
          <a:xfrm>
            <a:off x="468000" y="234000"/>
            <a:ext cx="54000" cy="4680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ctr"/>
            <a:endParaRPr lang="de-DE"/>
          </a:p>
        </p:txBody>
      </p:sp>
      <p:sp>
        <p:nvSpPr>
          <p:cNvPr id="15" name="Textplatzhalter 18"/>
          <p:cNvSpPr>
            <a:spLocks noGrp="1"/>
          </p:cNvSpPr>
          <p:nvPr>
            <p:ph type="body" sz="quarter" idx="15" hasCustomPrompt="1"/>
          </p:nvPr>
        </p:nvSpPr>
        <p:spPr>
          <a:xfrm>
            <a:off x="396000" y="1170000"/>
            <a:ext cx="8208000" cy="4518000"/>
          </a:xfrm>
        </p:spPr>
        <p:txBody>
          <a:bodyPr>
            <a:normAutofit/>
          </a:bodyPr>
          <a:lstStyle>
            <a:lvl1pPr marL="159642" indent="-159642">
              <a:spcBef>
                <a:spcPts val="443"/>
              </a:spcBef>
              <a:buFont typeface="Arial" pitchFamily="34" charset="0"/>
              <a:buChar char="−"/>
              <a:defRPr sz="1500" baseline="0"/>
            </a:lvl1pPr>
            <a:lvl2pPr marL="319285" indent="-159642">
              <a:spcBef>
                <a:spcPts val="443"/>
              </a:spcBef>
              <a:buFont typeface="Arial" pitchFamily="34" charset="0"/>
              <a:buChar char="•"/>
              <a:defRPr sz="1500"/>
            </a:lvl2pPr>
            <a:lvl3pPr marL="478927" indent="-159642">
              <a:spcBef>
                <a:spcPts val="443"/>
              </a:spcBef>
              <a:buFont typeface="Arial" pitchFamily="34" charset="0"/>
              <a:buChar char="∙"/>
              <a:defRPr sz="1500"/>
            </a:lvl3pPr>
            <a:lvl4pPr>
              <a:buFont typeface="Symbol" pitchFamily="18" charset="2"/>
              <a:buChar char="-"/>
              <a:defRPr sz="1500"/>
            </a:lvl4pPr>
            <a:lvl5pPr>
              <a:defRPr sz="1500"/>
            </a:lvl5pPr>
            <a:lvl6pPr>
              <a:defRPr sz="1500"/>
            </a:lvl6pPr>
          </a:lstStyle>
          <a:p>
            <a:pPr lvl="0"/>
            <a:r>
              <a:rPr lang="de-DE" dirty="0" smtClean="0"/>
              <a:t>Erste Ebene</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Sechste Ebene</a:t>
            </a:r>
          </a:p>
        </p:txBody>
      </p:sp>
      <p:sp>
        <p:nvSpPr>
          <p:cNvPr id="8" name="Rechteck 7"/>
          <p:cNvSpPr/>
          <p:nvPr/>
        </p:nvSpPr>
        <p:spPr>
          <a:xfrm>
            <a:off x="468000" y="6156000"/>
            <a:ext cx="54000" cy="4680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ctr"/>
            <a:endParaRPr lang="de-DE"/>
          </a:p>
        </p:txBody>
      </p:sp>
      <p:sp>
        <p:nvSpPr>
          <p:cNvPr id="9" name="Foliennummernplatzhalter 14"/>
          <p:cNvSpPr>
            <a:spLocks noGrp="1"/>
          </p:cNvSpPr>
          <p:nvPr>
            <p:ph type="sldNum" sz="quarter" idx="4"/>
          </p:nvPr>
        </p:nvSpPr>
        <p:spPr>
          <a:xfrm>
            <a:off x="467999" y="6490782"/>
            <a:ext cx="2160000" cy="162000"/>
          </a:xfrm>
          <a:prstGeom prst="rect">
            <a:avLst/>
          </a:prstGeom>
        </p:spPr>
        <p:txBody>
          <a:bodyPr lIns="91430" tIns="0" rIns="91430" bIns="0"/>
          <a:lstStyle>
            <a:lvl1pPr algn="l">
              <a:defRPr sz="900" b="1">
                <a:solidFill>
                  <a:schemeClr val="tx1">
                    <a:lumMod val="75000"/>
                    <a:lumOff val="25000"/>
                  </a:schemeClr>
                </a:solidFill>
              </a:defRPr>
            </a:lvl1pPr>
          </a:lstStyle>
          <a:p>
            <a:r>
              <a:rPr lang="de-DE" dirty="0" smtClean="0"/>
              <a:t>Page </a:t>
            </a:r>
            <a:fld id="{795659D1-D435-4DC4-B545-657E7139435F}" type="slidenum">
              <a:rPr lang="de-DE" smtClean="0"/>
              <a:pPr/>
              <a:t>‹Nr.›</a:t>
            </a:fld>
            <a:endParaRPr lang="de-DE" dirty="0"/>
          </a:p>
        </p:txBody>
      </p:sp>
      <p:sp>
        <p:nvSpPr>
          <p:cNvPr id="11" name="Datumsplatzhalter 13"/>
          <p:cNvSpPr>
            <a:spLocks noGrp="1"/>
          </p:cNvSpPr>
          <p:nvPr>
            <p:ph type="dt" sz="half" idx="2"/>
          </p:nvPr>
        </p:nvSpPr>
        <p:spPr>
          <a:xfrm>
            <a:off x="467999" y="6314156"/>
            <a:ext cx="2160000" cy="162000"/>
          </a:xfrm>
          <a:prstGeom prst="rect">
            <a:avLst/>
          </a:prstGeom>
        </p:spPr>
        <p:txBody>
          <a:bodyPr lIns="91430" tIns="0" rIns="91430" bIns="0"/>
          <a:lstStyle>
            <a:lvl1pPr algn="l">
              <a:defRPr sz="900">
                <a:solidFill>
                  <a:schemeClr val="tx1">
                    <a:lumMod val="75000"/>
                    <a:lumOff val="25000"/>
                  </a:schemeClr>
                </a:solidFill>
              </a:defRPr>
            </a:lvl1pPr>
          </a:lstStyle>
          <a:p>
            <a:r>
              <a:rPr lang="de-DE" smtClean="0"/>
              <a:t>Helsinki, 1 September 2017</a:t>
            </a:r>
            <a:endParaRPr lang="de-DE" dirty="0"/>
          </a:p>
        </p:txBody>
      </p:sp>
      <p:sp>
        <p:nvSpPr>
          <p:cNvPr id="14" name="Fußzeilenplatzhalter 15"/>
          <p:cNvSpPr>
            <a:spLocks noGrp="1"/>
          </p:cNvSpPr>
          <p:nvPr>
            <p:ph type="ftr" sz="quarter" idx="3"/>
          </p:nvPr>
        </p:nvSpPr>
        <p:spPr>
          <a:xfrm>
            <a:off x="468000" y="6145167"/>
            <a:ext cx="5400000" cy="162000"/>
          </a:xfrm>
          <a:prstGeom prst="rect">
            <a:avLst/>
          </a:prstGeom>
        </p:spPr>
        <p:txBody>
          <a:bodyPr lIns="91430" tIns="0" rIns="91430" bIns="0"/>
          <a:lstStyle>
            <a:lvl1pPr algn="l">
              <a:defRPr sz="900">
                <a:solidFill>
                  <a:schemeClr val="tx1">
                    <a:lumMod val="75000"/>
                    <a:lumOff val="25000"/>
                  </a:schemeClr>
                </a:solidFill>
              </a:defRPr>
            </a:lvl1pPr>
          </a:lstStyle>
          <a:p>
            <a:r>
              <a:rPr lang="de-DE" smtClean="0"/>
              <a:t>Marc Glowka, Deutsche Bundesbank</a:t>
            </a:r>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zeiliger Titel und Inhalt mit Hinterlegung">
    <p:spTree>
      <p:nvGrpSpPr>
        <p:cNvPr id="1" name=""/>
        <p:cNvGrpSpPr/>
        <p:nvPr/>
      </p:nvGrpSpPr>
      <p:grpSpPr>
        <a:xfrm>
          <a:off x="0" y="0"/>
          <a:ext cx="0" cy="0"/>
          <a:chOff x="0" y="0"/>
          <a:chExt cx="0" cy="0"/>
        </a:xfrm>
      </p:grpSpPr>
      <p:sp>
        <p:nvSpPr>
          <p:cNvPr id="8" name="Rechteck 7"/>
          <p:cNvSpPr/>
          <p:nvPr/>
        </p:nvSpPr>
        <p:spPr>
          <a:xfrm>
            <a:off x="0" y="936000"/>
            <a:ext cx="9144000" cy="49896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lIns="81098" tIns="40550" rIns="81098" bIns="40550" rtlCol="0" anchor="ctr"/>
          <a:lstStyle/>
          <a:p>
            <a:pPr algn="ctr"/>
            <a:endParaRPr lang="de-DE" dirty="0">
              <a:noFill/>
            </a:endParaRPr>
          </a:p>
        </p:txBody>
      </p:sp>
      <p:sp>
        <p:nvSpPr>
          <p:cNvPr id="2" name="Titel 1"/>
          <p:cNvSpPr>
            <a:spLocks noGrp="1"/>
          </p:cNvSpPr>
          <p:nvPr>
            <p:ph type="title" hasCustomPrompt="1"/>
          </p:nvPr>
        </p:nvSpPr>
        <p:spPr>
          <a:xfrm>
            <a:off x="468000" y="147600"/>
            <a:ext cx="8208000" cy="652582"/>
          </a:xfrm>
        </p:spPr>
        <p:txBody>
          <a:bodyPr>
            <a:noAutofit/>
          </a:bodyPr>
          <a:lstStyle>
            <a:lvl1pPr algn="l">
              <a:lnSpc>
                <a:spcPts val="2200"/>
              </a:lnSpc>
              <a:defRPr sz="1800" b="1" baseline="0"/>
            </a:lvl1pPr>
          </a:lstStyle>
          <a:p>
            <a:r>
              <a:rPr lang="de-DE" dirty="0" smtClean="0"/>
              <a:t>Präsentationsvorlage</a:t>
            </a:r>
            <a:br>
              <a:rPr lang="de-DE" dirty="0" smtClean="0"/>
            </a:br>
            <a:r>
              <a:rPr lang="de-DE" dirty="0" smtClean="0"/>
              <a:t>Inhaltsfolie mit Hinterlegung</a:t>
            </a:r>
            <a:endParaRPr lang="de-DE" dirty="0"/>
          </a:p>
        </p:txBody>
      </p:sp>
      <p:sp>
        <p:nvSpPr>
          <p:cNvPr id="7" name="Rechteck 6"/>
          <p:cNvSpPr/>
          <p:nvPr/>
        </p:nvSpPr>
        <p:spPr>
          <a:xfrm>
            <a:off x="468000" y="234000"/>
            <a:ext cx="54000" cy="4680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ctr"/>
            <a:endParaRPr lang="de-DE"/>
          </a:p>
        </p:txBody>
      </p:sp>
      <p:sp>
        <p:nvSpPr>
          <p:cNvPr id="15" name="Textplatzhalter 18"/>
          <p:cNvSpPr>
            <a:spLocks noGrp="1"/>
          </p:cNvSpPr>
          <p:nvPr>
            <p:ph type="body" sz="quarter" idx="15" hasCustomPrompt="1"/>
          </p:nvPr>
        </p:nvSpPr>
        <p:spPr>
          <a:xfrm>
            <a:off x="396000" y="1170000"/>
            <a:ext cx="8208000" cy="4518000"/>
          </a:xfrm>
        </p:spPr>
        <p:txBody>
          <a:bodyPr>
            <a:normAutofit/>
          </a:bodyPr>
          <a:lstStyle>
            <a:lvl1pPr marL="159642" indent="-159642">
              <a:spcBef>
                <a:spcPts val="443"/>
              </a:spcBef>
              <a:buFont typeface="Arial" pitchFamily="34" charset="0"/>
              <a:buChar char="−"/>
              <a:defRPr sz="1500" baseline="0"/>
            </a:lvl1pPr>
            <a:lvl2pPr marL="319285" indent="-159642">
              <a:spcBef>
                <a:spcPts val="443"/>
              </a:spcBef>
              <a:buFont typeface="Arial" pitchFamily="34" charset="0"/>
              <a:buChar char="•"/>
              <a:defRPr sz="1500"/>
            </a:lvl2pPr>
            <a:lvl3pPr marL="478927" indent="-159642">
              <a:spcBef>
                <a:spcPts val="443"/>
              </a:spcBef>
              <a:buFont typeface="Arial" pitchFamily="34" charset="0"/>
              <a:buChar char="∙"/>
              <a:defRPr sz="1500"/>
            </a:lvl3pPr>
            <a:lvl4pPr>
              <a:buFont typeface="Symbol" pitchFamily="18" charset="2"/>
              <a:buChar char="-"/>
              <a:defRPr sz="1500"/>
            </a:lvl4pPr>
            <a:lvl5pPr>
              <a:defRPr sz="1500"/>
            </a:lvl5pPr>
            <a:lvl6pPr>
              <a:defRPr sz="1500"/>
            </a:lvl6pPr>
          </a:lstStyle>
          <a:p>
            <a:pPr lvl="0"/>
            <a:r>
              <a:rPr lang="de-DE" dirty="0" smtClean="0"/>
              <a:t>Erste Ebene</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Sechste Ebene</a:t>
            </a:r>
          </a:p>
        </p:txBody>
      </p:sp>
      <p:sp>
        <p:nvSpPr>
          <p:cNvPr id="10" name="Rechteck 9"/>
          <p:cNvSpPr/>
          <p:nvPr userDrawn="1"/>
        </p:nvSpPr>
        <p:spPr>
          <a:xfrm>
            <a:off x="468000" y="6156000"/>
            <a:ext cx="54000" cy="4680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ctr"/>
            <a:endParaRPr lang="de-DE"/>
          </a:p>
        </p:txBody>
      </p:sp>
      <p:sp>
        <p:nvSpPr>
          <p:cNvPr id="12" name="Foliennummernplatzhalter 14"/>
          <p:cNvSpPr>
            <a:spLocks noGrp="1"/>
          </p:cNvSpPr>
          <p:nvPr>
            <p:ph type="sldNum" sz="quarter" idx="4"/>
          </p:nvPr>
        </p:nvSpPr>
        <p:spPr>
          <a:xfrm>
            <a:off x="467999" y="6490782"/>
            <a:ext cx="2160000" cy="162000"/>
          </a:xfrm>
          <a:prstGeom prst="rect">
            <a:avLst/>
          </a:prstGeom>
        </p:spPr>
        <p:txBody>
          <a:bodyPr lIns="91430" tIns="0" rIns="91430" bIns="0"/>
          <a:lstStyle>
            <a:lvl1pPr algn="l">
              <a:defRPr sz="900" b="1">
                <a:solidFill>
                  <a:schemeClr val="tx1">
                    <a:lumMod val="75000"/>
                    <a:lumOff val="25000"/>
                  </a:schemeClr>
                </a:solidFill>
              </a:defRPr>
            </a:lvl1pPr>
          </a:lstStyle>
          <a:p>
            <a:r>
              <a:rPr lang="de-DE" dirty="0" smtClean="0"/>
              <a:t>Page </a:t>
            </a:r>
            <a:fld id="{795659D1-D435-4DC4-B545-657E7139435F}" type="slidenum">
              <a:rPr lang="de-DE" smtClean="0"/>
              <a:pPr/>
              <a:t>‹Nr.›</a:t>
            </a:fld>
            <a:endParaRPr lang="de-DE" dirty="0"/>
          </a:p>
        </p:txBody>
      </p:sp>
      <p:sp>
        <p:nvSpPr>
          <p:cNvPr id="13" name="Datumsplatzhalter 13"/>
          <p:cNvSpPr>
            <a:spLocks noGrp="1"/>
          </p:cNvSpPr>
          <p:nvPr>
            <p:ph type="dt" sz="half" idx="2"/>
          </p:nvPr>
        </p:nvSpPr>
        <p:spPr>
          <a:xfrm>
            <a:off x="467999" y="6314156"/>
            <a:ext cx="2160000" cy="162000"/>
          </a:xfrm>
          <a:prstGeom prst="rect">
            <a:avLst/>
          </a:prstGeom>
        </p:spPr>
        <p:txBody>
          <a:bodyPr lIns="91430" tIns="0" rIns="91430" bIns="0"/>
          <a:lstStyle>
            <a:lvl1pPr algn="l">
              <a:defRPr sz="900">
                <a:solidFill>
                  <a:schemeClr val="tx1">
                    <a:lumMod val="75000"/>
                    <a:lumOff val="25000"/>
                  </a:schemeClr>
                </a:solidFill>
              </a:defRPr>
            </a:lvl1pPr>
          </a:lstStyle>
          <a:p>
            <a:r>
              <a:rPr lang="de-DE" dirty="0" smtClean="0"/>
              <a:t>Helsinki, 1 September 2017</a:t>
            </a:r>
            <a:endParaRPr lang="de-DE" dirty="0"/>
          </a:p>
        </p:txBody>
      </p:sp>
      <p:sp>
        <p:nvSpPr>
          <p:cNvPr id="17" name="Fußzeilenplatzhalter 15"/>
          <p:cNvSpPr>
            <a:spLocks noGrp="1"/>
          </p:cNvSpPr>
          <p:nvPr>
            <p:ph type="ftr" sz="quarter" idx="3"/>
          </p:nvPr>
        </p:nvSpPr>
        <p:spPr>
          <a:xfrm>
            <a:off x="468000" y="6145167"/>
            <a:ext cx="5400000" cy="162000"/>
          </a:xfrm>
          <a:prstGeom prst="rect">
            <a:avLst/>
          </a:prstGeom>
        </p:spPr>
        <p:txBody>
          <a:bodyPr lIns="91430" tIns="0" rIns="91430" bIns="0"/>
          <a:lstStyle>
            <a:lvl1pPr algn="l">
              <a:defRPr sz="900">
                <a:solidFill>
                  <a:schemeClr val="tx1">
                    <a:lumMod val="75000"/>
                    <a:lumOff val="25000"/>
                  </a:schemeClr>
                </a:solidFill>
              </a:defRPr>
            </a:lvl1pPr>
          </a:lstStyle>
          <a:p>
            <a:r>
              <a:rPr lang="de-DE" smtClean="0"/>
              <a:t>Marc Glowka, Deutsche Bundesbank</a:t>
            </a:r>
            <a:endParaRPr lang="de-DE" dirty="0"/>
          </a:p>
        </p:txBody>
      </p:sp>
    </p:spTree>
    <p:extLst>
      <p:ext uri="{BB962C8B-B14F-4D97-AF65-F5344CB8AC3E}">
        <p14:creationId xmlns:p14="http://schemas.microsoft.com/office/powerpoint/2010/main" val="2420743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zeiliger 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147600"/>
            <a:ext cx="8208000" cy="345600"/>
          </a:xfrm>
          <a:prstGeom prst="rect">
            <a:avLst/>
          </a:prstGeom>
        </p:spPr>
        <p:txBody>
          <a:bodyPr>
            <a:noAutofit/>
          </a:bodyPr>
          <a:lstStyle>
            <a:lvl1pPr>
              <a:defRPr sz="1800" baseline="0"/>
            </a:lvl1pPr>
          </a:lstStyle>
          <a:p>
            <a:r>
              <a:rPr lang="de-DE" dirty="0" smtClean="0"/>
              <a:t>Präsentationsvorlage – Inhaltsfolie mit 1zeiligem Titel</a:t>
            </a:r>
            <a:endParaRPr lang="de-DE" dirty="0"/>
          </a:p>
        </p:txBody>
      </p:sp>
      <p:sp>
        <p:nvSpPr>
          <p:cNvPr id="7" name="Rechteck 6"/>
          <p:cNvSpPr/>
          <p:nvPr/>
        </p:nvSpPr>
        <p:spPr>
          <a:xfrm>
            <a:off x="468000" y="234000"/>
            <a:ext cx="54000" cy="2340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ctr"/>
            <a:endParaRPr lang="de-DE"/>
          </a:p>
        </p:txBody>
      </p:sp>
      <p:sp>
        <p:nvSpPr>
          <p:cNvPr id="8" name="Textplatzhalter 18"/>
          <p:cNvSpPr>
            <a:spLocks noGrp="1"/>
          </p:cNvSpPr>
          <p:nvPr>
            <p:ph type="body" sz="quarter" idx="15" hasCustomPrompt="1"/>
          </p:nvPr>
        </p:nvSpPr>
        <p:spPr>
          <a:xfrm>
            <a:off x="396000" y="1170000"/>
            <a:ext cx="8208000" cy="4518000"/>
          </a:xfrm>
        </p:spPr>
        <p:txBody>
          <a:bodyPr>
            <a:normAutofit/>
          </a:bodyPr>
          <a:lstStyle>
            <a:lvl1pPr marL="159642" indent="-159642">
              <a:spcBef>
                <a:spcPts val="443"/>
              </a:spcBef>
              <a:buFont typeface="Arial" pitchFamily="34" charset="0"/>
              <a:buChar char="−"/>
              <a:defRPr sz="1500" baseline="0"/>
            </a:lvl1pPr>
            <a:lvl2pPr marL="319285" indent="-159642">
              <a:spcBef>
                <a:spcPts val="443"/>
              </a:spcBef>
              <a:buFont typeface="Arial" pitchFamily="34" charset="0"/>
              <a:buChar char="•"/>
              <a:defRPr sz="1500"/>
            </a:lvl2pPr>
            <a:lvl3pPr marL="478927" indent="-159642">
              <a:spcBef>
                <a:spcPts val="443"/>
              </a:spcBef>
              <a:buFont typeface="Arial" pitchFamily="34" charset="0"/>
              <a:buChar char="∙"/>
              <a:defRPr sz="1500"/>
            </a:lvl3pPr>
            <a:lvl4pPr>
              <a:buFont typeface="Symbol" pitchFamily="18" charset="2"/>
              <a:buChar char="-"/>
              <a:defRPr sz="1500"/>
            </a:lvl4pPr>
            <a:lvl5pPr>
              <a:defRPr sz="1500"/>
            </a:lvl5pPr>
            <a:lvl6pPr>
              <a:defRPr sz="1500"/>
            </a:lvl6pPr>
          </a:lstStyle>
          <a:p>
            <a:pPr lvl="0"/>
            <a:r>
              <a:rPr lang="de-DE" dirty="0" smtClean="0"/>
              <a:t>Erste Ebene</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Sechste Ebene</a:t>
            </a:r>
          </a:p>
        </p:txBody>
      </p:sp>
      <p:sp>
        <p:nvSpPr>
          <p:cNvPr id="9" name="Rechteck 8"/>
          <p:cNvSpPr/>
          <p:nvPr/>
        </p:nvSpPr>
        <p:spPr>
          <a:xfrm>
            <a:off x="468000" y="6156000"/>
            <a:ext cx="54000" cy="4680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ctr"/>
            <a:endParaRPr lang="de-DE"/>
          </a:p>
        </p:txBody>
      </p:sp>
      <p:sp>
        <p:nvSpPr>
          <p:cNvPr id="10" name="Foliennummernplatzhalter 14"/>
          <p:cNvSpPr>
            <a:spLocks noGrp="1"/>
          </p:cNvSpPr>
          <p:nvPr>
            <p:ph type="sldNum" sz="quarter" idx="4"/>
          </p:nvPr>
        </p:nvSpPr>
        <p:spPr>
          <a:xfrm>
            <a:off x="468000" y="6490800"/>
            <a:ext cx="2160000" cy="162000"/>
          </a:xfrm>
          <a:prstGeom prst="rect">
            <a:avLst/>
          </a:prstGeom>
        </p:spPr>
        <p:txBody>
          <a:bodyPr lIns="91430" tIns="0" rIns="91430" bIns="0"/>
          <a:lstStyle>
            <a:lvl1pPr algn="l">
              <a:defRPr sz="900" b="1">
                <a:solidFill>
                  <a:schemeClr val="tx1">
                    <a:lumMod val="75000"/>
                    <a:lumOff val="25000"/>
                  </a:schemeClr>
                </a:solidFill>
              </a:defRPr>
            </a:lvl1pPr>
          </a:lstStyle>
          <a:p>
            <a:r>
              <a:rPr lang="de-DE" dirty="0" smtClean="0"/>
              <a:t>Seite </a:t>
            </a:r>
            <a:fld id="{795659D1-D435-4DC4-B545-657E7139435F}" type="slidenum">
              <a:rPr lang="de-DE" smtClean="0"/>
              <a:pPr/>
              <a:t>‹Nr.›</a:t>
            </a:fld>
            <a:endParaRPr lang="de-DE" dirty="0"/>
          </a:p>
        </p:txBody>
      </p:sp>
      <p:sp>
        <p:nvSpPr>
          <p:cNvPr id="11" name="Datumsplatzhalter 13"/>
          <p:cNvSpPr>
            <a:spLocks noGrp="1"/>
          </p:cNvSpPr>
          <p:nvPr>
            <p:ph type="dt" sz="half" idx="2"/>
          </p:nvPr>
        </p:nvSpPr>
        <p:spPr>
          <a:xfrm>
            <a:off x="468000" y="6314400"/>
            <a:ext cx="2160000" cy="162000"/>
          </a:xfrm>
          <a:prstGeom prst="rect">
            <a:avLst/>
          </a:prstGeom>
        </p:spPr>
        <p:txBody>
          <a:bodyPr lIns="91430" tIns="0" rIns="91430" bIns="0"/>
          <a:lstStyle>
            <a:lvl1pPr algn="l">
              <a:defRPr sz="900">
                <a:solidFill>
                  <a:schemeClr val="tx1">
                    <a:lumMod val="75000"/>
                    <a:lumOff val="25000"/>
                  </a:schemeClr>
                </a:solidFill>
              </a:defRPr>
            </a:lvl1pPr>
          </a:lstStyle>
          <a:p>
            <a:r>
              <a:rPr lang="de-DE" smtClean="0"/>
              <a:t>Helsinki, 1 September 2017</a:t>
            </a:r>
            <a:endParaRPr lang="de-DE" dirty="0"/>
          </a:p>
        </p:txBody>
      </p:sp>
      <p:sp>
        <p:nvSpPr>
          <p:cNvPr id="12" name="Fußzeilenplatzhalter 15"/>
          <p:cNvSpPr>
            <a:spLocks noGrp="1"/>
          </p:cNvSpPr>
          <p:nvPr>
            <p:ph type="ftr" sz="quarter" idx="3"/>
          </p:nvPr>
        </p:nvSpPr>
        <p:spPr>
          <a:xfrm>
            <a:off x="468000" y="6145200"/>
            <a:ext cx="5400000" cy="162000"/>
          </a:xfrm>
          <a:prstGeom prst="rect">
            <a:avLst/>
          </a:prstGeom>
        </p:spPr>
        <p:txBody>
          <a:bodyPr lIns="91430" tIns="0" rIns="91430" bIns="0"/>
          <a:lstStyle>
            <a:lvl1pPr algn="l">
              <a:defRPr sz="900">
                <a:solidFill>
                  <a:schemeClr val="tx1">
                    <a:lumMod val="75000"/>
                    <a:lumOff val="25000"/>
                  </a:schemeClr>
                </a:solidFill>
              </a:defRPr>
            </a:lvl1pPr>
          </a:lstStyle>
          <a:p>
            <a:r>
              <a:rPr lang="de-DE" smtClean="0"/>
              <a:t>Marc Glowka, Deutsche Bundesbank</a:t>
            </a:r>
            <a:endParaRPr lang="de-DE" dirty="0"/>
          </a:p>
        </p:txBody>
      </p:sp>
    </p:spTree>
    <p:extLst>
      <p:ext uri="{BB962C8B-B14F-4D97-AF65-F5344CB8AC3E}">
        <p14:creationId xmlns:p14="http://schemas.microsoft.com/office/powerpoint/2010/main" val="2117818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zeiliger Titel und 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147600"/>
            <a:ext cx="8208000" cy="652582"/>
          </a:xfrm>
        </p:spPr>
        <p:txBody>
          <a:bodyPr>
            <a:noAutofit/>
          </a:bodyPr>
          <a:lstStyle>
            <a:lvl1pPr algn="l">
              <a:lnSpc>
                <a:spcPts val="2200"/>
              </a:lnSpc>
              <a:defRPr sz="1800" b="1"/>
            </a:lvl1pPr>
          </a:lstStyle>
          <a:p>
            <a:r>
              <a:rPr lang="de-DE" dirty="0" smtClean="0"/>
              <a:t>Präsentationsvorlage</a:t>
            </a:r>
            <a:br>
              <a:rPr lang="de-DE" dirty="0" smtClean="0"/>
            </a:br>
            <a:r>
              <a:rPr lang="de-DE" dirty="0" smtClean="0"/>
              <a:t>Inhaltsfolie mit 2 Spalten</a:t>
            </a:r>
            <a:endParaRPr lang="de-DE" dirty="0"/>
          </a:p>
        </p:txBody>
      </p:sp>
      <p:sp>
        <p:nvSpPr>
          <p:cNvPr id="19" name="Textplatzhalter 18"/>
          <p:cNvSpPr>
            <a:spLocks noGrp="1"/>
          </p:cNvSpPr>
          <p:nvPr>
            <p:ph type="body" sz="quarter" idx="15" hasCustomPrompt="1"/>
          </p:nvPr>
        </p:nvSpPr>
        <p:spPr>
          <a:xfrm>
            <a:off x="396000" y="1170000"/>
            <a:ext cx="3988800" cy="4518000"/>
          </a:xfrm>
        </p:spPr>
        <p:txBody>
          <a:bodyPr>
            <a:normAutofit/>
          </a:bodyPr>
          <a:lstStyle>
            <a:lvl1pPr marL="159642" indent="-159642">
              <a:spcBef>
                <a:spcPts val="443"/>
              </a:spcBef>
              <a:buFont typeface="Arial" pitchFamily="34" charset="0"/>
              <a:buChar char="−"/>
              <a:defRPr sz="1500" baseline="0"/>
            </a:lvl1pPr>
            <a:lvl2pPr marL="319285" indent="-159642">
              <a:spcBef>
                <a:spcPts val="443"/>
              </a:spcBef>
              <a:buFont typeface="Arial" pitchFamily="34" charset="0"/>
              <a:buChar char="•"/>
              <a:defRPr sz="1500"/>
            </a:lvl2pPr>
            <a:lvl3pPr marL="478927" indent="-159642">
              <a:spcBef>
                <a:spcPts val="443"/>
              </a:spcBef>
              <a:buFont typeface="Arial" pitchFamily="34" charset="0"/>
              <a:buChar char="∙"/>
              <a:defRPr sz="1500"/>
            </a:lvl3pPr>
            <a:lvl4pPr>
              <a:buFont typeface="Symbol" pitchFamily="18" charset="2"/>
              <a:buChar char="-"/>
              <a:defRPr sz="1500"/>
            </a:lvl4pPr>
            <a:lvl5pPr>
              <a:defRPr sz="1500"/>
            </a:lvl5pPr>
            <a:lvl6pPr>
              <a:defRPr sz="1500"/>
            </a:lvl6pPr>
          </a:lstStyle>
          <a:p>
            <a:pPr lvl="0"/>
            <a:r>
              <a:rPr lang="de-DE" dirty="0" smtClean="0"/>
              <a:t>Erste Ebene</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Sechste Ebene</a:t>
            </a:r>
          </a:p>
        </p:txBody>
      </p:sp>
      <p:sp>
        <p:nvSpPr>
          <p:cNvPr id="9" name="Textplatzhalter 18"/>
          <p:cNvSpPr>
            <a:spLocks noGrp="1"/>
          </p:cNvSpPr>
          <p:nvPr>
            <p:ph type="body" sz="quarter" idx="16" hasCustomPrompt="1"/>
          </p:nvPr>
        </p:nvSpPr>
        <p:spPr>
          <a:xfrm>
            <a:off x="4618800" y="1170000"/>
            <a:ext cx="3988800" cy="4518000"/>
          </a:xfrm>
        </p:spPr>
        <p:txBody>
          <a:bodyPr>
            <a:normAutofit/>
          </a:bodyPr>
          <a:lstStyle>
            <a:lvl1pPr marL="159642" indent="-159642">
              <a:spcBef>
                <a:spcPts val="443"/>
              </a:spcBef>
              <a:buFont typeface="Arial" pitchFamily="34" charset="0"/>
              <a:buChar char="−"/>
              <a:defRPr sz="1500" baseline="0"/>
            </a:lvl1pPr>
            <a:lvl2pPr marL="319285" indent="-159642">
              <a:spcBef>
                <a:spcPts val="443"/>
              </a:spcBef>
              <a:buFont typeface="Arial" pitchFamily="34" charset="0"/>
              <a:buChar char="•"/>
              <a:defRPr sz="1500"/>
            </a:lvl2pPr>
            <a:lvl3pPr marL="478927" indent="-159642">
              <a:spcBef>
                <a:spcPts val="443"/>
              </a:spcBef>
              <a:buFont typeface="Arial" pitchFamily="34" charset="0"/>
              <a:buChar char="∙"/>
              <a:defRPr sz="1500"/>
            </a:lvl3pPr>
            <a:lvl4pPr marL="665926" indent="-197978">
              <a:buFont typeface="Symbol" pitchFamily="18" charset="2"/>
              <a:buChar char="-"/>
              <a:defRPr sz="1500"/>
            </a:lvl4pPr>
            <a:lvl5pPr>
              <a:defRPr sz="1500"/>
            </a:lvl5pPr>
            <a:lvl6pPr>
              <a:defRPr sz="1500"/>
            </a:lvl6pPr>
          </a:lstStyle>
          <a:p>
            <a:pPr lvl="0"/>
            <a:r>
              <a:rPr lang="de-DE" dirty="0" smtClean="0"/>
              <a:t>Erste Ebene</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Sechste Ebene</a:t>
            </a:r>
          </a:p>
        </p:txBody>
      </p:sp>
      <p:sp>
        <p:nvSpPr>
          <p:cNvPr id="11" name="Rechteck 10"/>
          <p:cNvSpPr/>
          <p:nvPr/>
        </p:nvSpPr>
        <p:spPr>
          <a:xfrm>
            <a:off x="468000" y="234000"/>
            <a:ext cx="54000" cy="4680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ctr"/>
            <a:endParaRPr lang="de-DE"/>
          </a:p>
        </p:txBody>
      </p:sp>
      <p:sp>
        <p:nvSpPr>
          <p:cNvPr id="13" name="Rechteck 12"/>
          <p:cNvSpPr/>
          <p:nvPr/>
        </p:nvSpPr>
        <p:spPr>
          <a:xfrm>
            <a:off x="468000" y="6156000"/>
            <a:ext cx="54000" cy="4680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ctr"/>
            <a:endParaRPr lang="de-DE"/>
          </a:p>
        </p:txBody>
      </p:sp>
      <p:sp>
        <p:nvSpPr>
          <p:cNvPr id="14" name="Foliennummernplatzhalter 14"/>
          <p:cNvSpPr>
            <a:spLocks noGrp="1"/>
          </p:cNvSpPr>
          <p:nvPr>
            <p:ph type="sldNum" sz="quarter" idx="4"/>
          </p:nvPr>
        </p:nvSpPr>
        <p:spPr>
          <a:xfrm>
            <a:off x="468000" y="6490800"/>
            <a:ext cx="2160000" cy="162000"/>
          </a:xfrm>
          <a:prstGeom prst="rect">
            <a:avLst/>
          </a:prstGeom>
        </p:spPr>
        <p:txBody>
          <a:bodyPr lIns="91430" tIns="0" rIns="91430" bIns="0"/>
          <a:lstStyle>
            <a:lvl1pPr algn="l">
              <a:defRPr sz="900" b="1">
                <a:solidFill>
                  <a:schemeClr val="tx1">
                    <a:lumMod val="75000"/>
                    <a:lumOff val="25000"/>
                  </a:schemeClr>
                </a:solidFill>
              </a:defRPr>
            </a:lvl1pPr>
          </a:lstStyle>
          <a:p>
            <a:r>
              <a:rPr lang="de-DE" dirty="0" smtClean="0"/>
              <a:t>Seite </a:t>
            </a:r>
            <a:fld id="{795659D1-D435-4DC4-B545-657E7139435F}" type="slidenum">
              <a:rPr lang="de-DE" smtClean="0"/>
              <a:pPr/>
              <a:t>‹Nr.›</a:t>
            </a:fld>
            <a:endParaRPr lang="de-DE" dirty="0"/>
          </a:p>
        </p:txBody>
      </p:sp>
      <p:sp>
        <p:nvSpPr>
          <p:cNvPr id="15" name="Datumsplatzhalter 13"/>
          <p:cNvSpPr>
            <a:spLocks noGrp="1"/>
          </p:cNvSpPr>
          <p:nvPr>
            <p:ph type="dt" sz="half" idx="2"/>
          </p:nvPr>
        </p:nvSpPr>
        <p:spPr>
          <a:xfrm>
            <a:off x="468000" y="6314400"/>
            <a:ext cx="2160000" cy="162000"/>
          </a:xfrm>
          <a:prstGeom prst="rect">
            <a:avLst/>
          </a:prstGeom>
        </p:spPr>
        <p:txBody>
          <a:bodyPr lIns="91430" tIns="0" rIns="91430" bIns="0"/>
          <a:lstStyle>
            <a:lvl1pPr algn="l">
              <a:defRPr sz="900">
                <a:solidFill>
                  <a:schemeClr val="tx1">
                    <a:lumMod val="75000"/>
                    <a:lumOff val="25000"/>
                  </a:schemeClr>
                </a:solidFill>
              </a:defRPr>
            </a:lvl1pPr>
          </a:lstStyle>
          <a:p>
            <a:r>
              <a:rPr lang="de-DE" smtClean="0"/>
              <a:t>Helsinki, 1 September 2017</a:t>
            </a:r>
            <a:endParaRPr lang="de-DE" dirty="0"/>
          </a:p>
        </p:txBody>
      </p:sp>
      <p:sp>
        <p:nvSpPr>
          <p:cNvPr id="16" name="Fußzeilenplatzhalter 15"/>
          <p:cNvSpPr>
            <a:spLocks noGrp="1"/>
          </p:cNvSpPr>
          <p:nvPr>
            <p:ph type="ftr" sz="quarter" idx="3"/>
          </p:nvPr>
        </p:nvSpPr>
        <p:spPr>
          <a:xfrm>
            <a:off x="468000" y="6145200"/>
            <a:ext cx="5400000" cy="162000"/>
          </a:xfrm>
          <a:prstGeom prst="rect">
            <a:avLst/>
          </a:prstGeom>
        </p:spPr>
        <p:txBody>
          <a:bodyPr lIns="91430" tIns="0" rIns="91430" bIns="0"/>
          <a:lstStyle>
            <a:lvl1pPr algn="l">
              <a:defRPr sz="900">
                <a:solidFill>
                  <a:schemeClr val="tx1">
                    <a:lumMod val="75000"/>
                    <a:lumOff val="25000"/>
                  </a:schemeClr>
                </a:solidFill>
              </a:defRPr>
            </a:lvl1pPr>
          </a:lstStyle>
          <a:p>
            <a:r>
              <a:rPr lang="de-DE" smtClean="0"/>
              <a:t>Marc Glowka, Deutsche Bundesbank</a:t>
            </a:r>
            <a:endParaRPr lang="de-DE" dirty="0"/>
          </a:p>
        </p:txBody>
      </p:sp>
    </p:spTree>
    <p:extLst>
      <p:ext uri="{BB962C8B-B14F-4D97-AF65-F5344CB8AC3E}">
        <p14:creationId xmlns:p14="http://schemas.microsoft.com/office/powerpoint/2010/main" val="2506216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zeiliger Titel und zwei Inhalte">
    <p:spTree>
      <p:nvGrpSpPr>
        <p:cNvPr id="1" name=""/>
        <p:cNvGrpSpPr/>
        <p:nvPr/>
      </p:nvGrpSpPr>
      <p:grpSpPr>
        <a:xfrm>
          <a:off x="0" y="0"/>
          <a:ext cx="0" cy="0"/>
          <a:chOff x="0" y="0"/>
          <a:chExt cx="0" cy="0"/>
        </a:xfrm>
      </p:grpSpPr>
      <p:sp>
        <p:nvSpPr>
          <p:cNvPr id="19" name="Textplatzhalter 18"/>
          <p:cNvSpPr>
            <a:spLocks noGrp="1"/>
          </p:cNvSpPr>
          <p:nvPr>
            <p:ph type="body" sz="quarter" idx="15" hasCustomPrompt="1"/>
          </p:nvPr>
        </p:nvSpPr>
        <p:spPr>
          <a:xfrm>
            <a:off x="396000" y="1170000"/>
            <a:ext cx="3988800" cy="4518000"/>
          </a:xfrm>
        </p:spPr>
        <p:txBody>
          <a:bodyPr>
            <a:normAutofit/>
          </a:bodyPr>
          <a:lstStyle>
            <a:lvl1pPr marL="159642" indent="-159642">
              <a:spcBef>
                <a:spcPts val="443"/>
              </a:spcBef>
              <a:buFont typeface="Arial" pitchFamily="34" charset="0"/>
              <a:buChar char="−"/>
              <a:defRPr sz="1500" baseline="0"/>
            </a:lvl1pPr>
            <a:lvl2pPr marL="319285" indent="-159642">
              <a:spcBef>
                <a:spcPts val="443"/>
              </a:spcBef>
              <a:buFont typeface="Arial" pitchFamily="34" charset="0"/>
              <a:buChar char="•"/>
              <a:defRPr sz="1500"/>
            </a:lvl2pPr>
            <a:lvl3pPr marL="478927" indent="-159642">
              <a:spcBef>
                <a:spcPts val="443"/>
              </a:spcBef>
              <a:buFont typeface="Arial" pitchFamily="34" charset="0"/>
              <a:buChar char="∙"/>
              <a:defRPr sz="1500"/>
            </a:lvl3pPr>
            <a:lvl4pPr>
              <a:buFont typeface="Symbol" pitchFamily="18" charset="2"/>
              <a:buChar char="-"/>
              <a:defRPr sz="1500"/>
            </a:lvl4pPr>
            <a:lvl5pPr>
              <a:defRPr sz="1500"/>
            </a:lvl5pPr>
            <a:lvl6pPr>
              <a:defRPr sz="1500"/>
            </a:lvl6pPr>
          </a:lstStyle>
          <a:p>
            <a:pPr lvl="0"/>
            <a:r>
              <a:rPr lang="de-DE" dirty="0" smtClean="0"/>
              <a:t>Erste Ebene</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Sechste Ebene</a:t>
            </a:r>
          </a:p>
        </p:txBody>
      </p:sp>
      <p:sp>
        <p:nvSpPr>
          <p:cNvPr id="9" name="Textplatzhalter 18"/>
          <p:cNvSpPr>
            <a:spLocks noGrp="1"/>
          </p:cNvSpPr>
          <p:nvPr>
            <p:ph type="body" sz="quarter" idx="16" hasCustomPrompt="1"/>
          </p:nvPr>
        </p:nvSpPr>
        <p:spPr>
          <a:xfrm>
            <a:off x="4618800" y="1170000"/>
            <a:ext cx="3988800" cy="4518000"/>
          </a:xfrm>
        </p:spPr>
        <p:txBody>
          <a:bodyPr>
            <a:normAutofit/>
          </a:bodyPr>
          <a:lstStyle>
            <a:lvl1pPr marL="159642" indent="-159642">
              <a:spcBef>
                <a:spcPts val="443"/>
              </a:spcBef>
              <a:buFont typeface="Arial" pitchFamily="34" charset="0"/>
              <a:buChar char="−"/>
              <a:defRPr sz="1500" baseline="0"/>
            </a:lvl1pPr>
            <a:lvl2pPr marL="319285" indent="-159642">
              <a:spcBef>
                <a:spcPts val="443"/>
              </a:spcBef>
              <a:buFont typeface="Arial" pitchFamily="34" charset="0"/>
              <a:buChar char="•"/>
              <a:defRPr sz="1500"/>
            </a:lvl2pPr>
            <a:lvl3pPr marL="478927" indent="-159642">
              <a:spcBef>
                <a:spcPts val="443"/>
              </a:spcBef>
              <a:buFont typeface="Arial" pitchFamily="34" charset="0"/>
              <a:buChar char="∙"/>
              <a:defRPr sz="1500"/>
            </a:lvl3pPr>
            <a:lvl4pPr marL="665926" indent="-197978">
              <a:buFont typeface="Symbol" pitchFamily="18" charset="2"/>
              <a:buChar char="-"/>
              <a:defRPr sz="1500"/>
            </a:lvl4pPr>
            <a:lvl5pPr>
              <a:defRPr sz="1500"/>
            </a:lvl5pPr>
            <a:lvl6pPr>
              <a:defRPr sz="1500"/>
            </a:lvl6pPr>
          </a:lstStyle>
          <a:p>
            <a:pPr lvl="0"/>
            <a:r>
              <a:rPr lang="de-DE" dirty="0" smtClean="0"/>
              <a:t>Erste Ebene</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Sechste Ebene</a:t>
            </a:r>
          </a:p>
        </p:txBody>
      </p:sp>
      <p:sp>
        <p:nvSpPr>
          <p:cNvPr id="13" name="Titel 1"/>
          <p:cNvSpPr>
            <a:spLocks noGrp="1"/>
          </p:cNvSpPr>
          <p:nvPr>
            <p:ph type="title" hasCustomPrompt="1"/>
          </p:nvPr>
        </p:nvSpPr>
        <p:spPr>
          <a:xfrm>
            <a:off x="468000" y="147600"/>
            <a:ext cx="8208000" cy="345600"/>
          </a:xfrm>
          <a:prstGeom prst="rect">
            <a:avLst/>
          </a:prstGeom>
        </p:spPr>
        <p:txBody>
          <a:bodyPr>
            <a:noAutofit/>
          </a:bodyPr>
          <a:lstStyle>
            <a:lvl1pPr>
              <a:defRPr sz="1800" baseline="0"/>
            </a:lvl1pPr>
          </a:lstStyle>
          <a:p>
            <a:r>
              <a:rPr lang="de-DE" dirty="0" smtClean="0"/>
              <a:t>Präsentationsvorlage – Inhaltsfolie mit 1zeiligem Titel</a:t>
            </a:r>
            <a:endParaRPr lang="de-DE" dirty="0"/>
          </a:p>
        </p:txBody>
      </p:sp>
      <p:sp>
        <p:nvSpPr>
          <p:cNvPr id="14" name="Rechteck 13"/>
          <p:cNvSpPr/>
          <p:nvPr/>
        </p:nvSpPr>
        <p:spPr>
          <a:xfrm>
            <a:off x="468000" y="234000"/>
            <a:ext cx="54000" cy="2340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ctr"/>
            <a:endParaRPr lang="de-DE"/>
          </a:p>
        </p:txBody>
      </p:sp>
      <p:sp>
        <p:nvSpPr>
          <p:cNvPr id="11" name="Rechteck 10"/>
          <p:cNvSpPr/>
          <p:nvPr/>
        </p:nvSpPr>
        <p:spPr>
          <a:xfrm>
            <a:off x="468000" y="6156000"/>
            <a:ext cx="54000" cy="4680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ctr"/>
            <a:endParaRPr lang="de-DE"/>
          </a:p>
        </p:txBody>
      </p:sp>
      <p:sp>
        <p:nvSpPr>
          <p:cNvPr id="15" name="Foliennummernplatzhalter 14"/>
          <p:cNvSpPr>
            <a:spLocks noGrp="1"/>
          </p:cNvSpPr>
          <p:nvPr>
            <p:ph type="sldNum" sz="quarter" idx="4"/>
          </p:nvPr>
        </p:nvSpPr>
        <p:spPr>
          <a:xfrm>
            <a:off x="468000" y="6490800"/>
            <a:ext cx="2160000" cy="162000"/>
          </a:xfrm>
          <a:prstGeom prst="rect">
            <a:avLst/>
          </a:prstGeom>
        </p:spPr>
        <p:txBody>
          <a:bodyPr lIns="91430" tIns="0" rIns="91430" bIns="0"/>
          <a:lstStyle>
            <a:lvl1pPr algn="l">
              <a:defRPr sz="900" b="1">
                <a:solidFill>
                  <a:schemeClr val="tx1">
                    <a:lumMod val="75000"/>
                    <a:lumOff val="25000"/>
                  </a:schemeClr>
                </a:solidFill>
              </a:defRPr>
            </a:lvl1pPr>
          </a:lstStyle>
          <a:p>
            <a:r>
              <a:rPr lang="de-DE" dirty="0" smtClean="0"/>
              <a:t>Seite </a:t>
            </a:r>
            <a:fld id="{795659D1-D435-4DC4-B545-657E7139435F}" type="slidenum">
              <a:rPr lang="de-DE" smtClean="0"/>
              <a:pPr/>
              <a:t>‹Nr.›</a:t>
            </a:fld>
            <a:endParaRPr lang="de-DE" dirty="0"/>
          </a:p>
        </p:txBody>
      </p:sp>
      <p:sp>
        <p:nvSpPr>
          <p:cNvPr id="16" name="Datumsplatzhalter 13"/>
          <p:cNvSpPr>
            <a:spLocks noGrp="1"/>
          </p:cNvSpPr>
          <p:nvPr>
            <p:ph type="dt" sz="half" idx="2"/>
          </p:nvPr>
        </p:nvSpPr>
        <p:spPr>
          <a:xfrm>
            <a:off x="468000" y="6314400"/>
            <a:ext cx="2160000" cy="162000"/>
          </a:xfrm>
          <a:prstGeom prst="rect">
            <a:avLst/>
          </a:prstGeom>
        </p:spPr>
        <p:txBody>
          <a:bodyPr lIns="91430" tIns="0" rIns="91430" bIns="0"/>
          <a:lstStyle>
            <a:lvl1pPr algn="l">
              <a:defRPr sz="900">
                <a:solidFill>
                  <a:schemeClr val="tx1">
                    <a:lumMod val="75000"/>
                    <a:lumOff val="25000"/>
                  </a:schemeClr>
                </a:solidFill>
              </a:defRPr>
            </a:lvl1pPr>
          </a:lstStyle>
          <a:p>
            <a:r>
              <a:rPr lang="de-DE" smtClean="0"/>
              <a:t>Helsinki, 1 September 2017</a:t>
            </a:r>
            <a:endParaRPr lang="de-DE" dirty="0"/>
          </a:p>
        </p:txBody>
      </p:sp>
      <p:sp>
        <p:nvSpPr>
          <p:cNvPr id="17" name="Fußzeilenplatzhalter 15"/>
          <p:cNvSpPr>
            <a:spLocks noGrp="1"/>
          </p:cNvSpPr>
          <p:nvPr>
            <p:ph type="ftr" sz="quarter" idx="3"/>
          </p:nvPr>
        </p:nvSpPr>
        <p:spPr>
          <a:xfrm>
            <a:off x="468000" y="6145200"/>
            <a:ext cx="5400000" cy="162000"/>
          </a:xfrm>
          <a:prstGeom prst="rect">
            <a:avLst/>
          </a:prstGeom>
        </p:spPr>
        <p:txBody>
          <a:bodyPr lIns="91430" tIns="0" rIns="91430" bIns="0"/>
          <a:lstStyle>
            <a:lvl1pPr algn="l">
              <a:defRPr sz="900">
                <a:solidFill>
                  <a:schemeClr val="tx1">
                    <a:lumMod val="75000"/>
                    <a:lumOff val="25000"/>
                  </a:schemeClr>
                </a:solidFill>
              </a:defRPr>
            </a:lvl1pPr>
          </a:lstStyle>
          <a:p>
            <a:r>
              <a:rPr lang="de-DE" smtClean="0"/>
              <a:t>Marc Glowka, Deutsche Bundesbank</a:t>
            </a:r>
            <a:endParaRPr lang="de-DE" dirty="0"/>
          </a:p>
        </p:txBody>
      </p:sp>
    </p:spTree>
    <p:extLst>
      <p:ext uri="{BB962C8B-B14F-4D97-AF65-F5344CB8AC3E}">
        <p14:creationId xmlns:p14="http://schemas.microsoft.com/office/powerpoint/2010/main" val="2053305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zeiliger Titel und zwei Inhalte (Bild/Grafi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147600"/>
            <a:ext cx="8208000" cy="652582"/>
          </a:xfrm>
        </p:spPr>
        <p:txBody>
          <a:bodyPr>
            <a:noAutofit/>
          </a:bodyPr>
          <a:lstStyle>
            <a:lvl1pPr algn="l">
              <a:lnSpc>
                <a:spcPts val="2200"/>
              </a:lnSpc>
              <a:defRPr sz="1800" b="1"/>
            </a:lvl1pPr>
          </a:lstStyle>
          <a:p>
            <a:r>
              <a:rPr lang="de-DE" dirty="0" smtClean="0"/>
              <a:t>Präsentationsvorlage</a:t>
            </a:r>
            <a:br>
              <a:rPr lang="de-DE" dirty="0" smtClean="0"/>
            </a:br>
            <a:r>
              <a:rPr lang="de-DE" dirty="0" smtClean="0"/>
              <a:t>Inhaltsfolie mit 2 Spalten (Bild/Grafik und Aufzählungsebenen)</a:t>
            </a:r>
            <a:endParaRPr lang="de-DE" dirty="0"/>
          </a:p>
        </p:txBody>
      </p:sp>
      <p:sp>
        <p:nvSpPr>
          <p:cNvPr id="16" name="Inhaltsplatzhalter 15"/>
          <p:cNvSpPr>
            <a:spLocks noGrp="1"/>
          </p:cNvSpPr>
          <p:nvPr>
            <p:ph sz="quarter" idx="16" hasCustomPrompt="1"/>
          </p:nvPr>
        </p:nvSpPr>
        <p:spPr>
          <a:xfrm>
            <a:off x="396000" y="1170000"/>
            <a:ext cx="3988800" cy="4518000"/>
          </a:xfrm>
        </p:spPr>
        <p:txBody>
          <a:bodyPr>
            <a:normAutofit/>
          </a:bodyPr>
          <a:lstStyle>
            <a:lvl1pPr marL="0" indent="0">
              <a:spcBef>
                <a:spcPts val="0"/>
              </a:spcBef>
              <a:buNone/>
              <a:defRPr sz="1500"/>
            </a:lvl1pPr>
          </a:lstStyle>
          <a:p>
            <a:pPr lvl="0"/>
            <a:r>
              <a:rPr lang="de-DE" dirty="0" smtClean="0"/>
              <a:t>Bild/Grafik o. ä. durch Klicken hinzufügen</a:t>
            </a:r>
            <a:endParaRPr lang="de-DE" dirty="0"/>
          </a:p>
        </p:txBody>
      </p:sp>
      <p:sp>
        <p:nvSpPr>
          <p:cNvPr id="14" name="Textplatzhalter 18"/>
          <p:cNvSpPr>
            <a:spLocks noGrp="1"/>
          </p:cNvSpPr>
          <p:nvPr>
            <p:ph type="body" sz="quarter" idx="15" hasCustomPrompt="1"/>
          </p:nvPr>
        </p:nvSpPr>
        <p:spPr>
          <a:xfrm>
            <a:off x="4618800" y="1170000"/>
            <a:ext cx="3988800" cy="4518000"/>
          </a:xfrm>
        </p:spPr>
        <p:txBody>
          <a:bodyPr>
            <a:normAutofit/>
          </a:bodyPr>
          <a:lstStyle>
            <a:lvl1pPr marL="159642" indent="-159642">
              <a:spcBef>
                <a:spcPts val="443"/>
              </a:spcBef>
              <a:buFont typeface="Arial" pitchFamily="34" charset="0"/>
              <a:buChar char="−"/>
              <a:defRPr sz="1500" baseline="0"/>
            </a:lvl1pPr>
            <a:lvl2pPr marL="319285" indent="-159642">
              <a:spcBef>
                <a:spcPts val="443"/>
              </a:spcBef>
              <a:buFont typeface="Arial" pitchFamily="34" charset="0"/>
              <a:buChar char="•"/>
              <a:defRPr sz="1500"/>
            </a:lvl2pPr>
            <a:lvl3pPr marL="478927" indent="-159642">
              <a:spcBef>
                <a:spcPts val="443"/>
              </a:spcBef>
              <a:buFont typeface="Arial" pitchFamily="34" charset="0"/>
              <a:buChar char="∙"/>
              <a:defRPr sz="1500"/>
            </a:lvl3pPr>
            <a:lvl4pPr>
              <a:buFont typeface="Symbol" pitchFamily="18" charset="2"/>
              <a:buChar char="-"/>
              <a:defRPr sz="1500"/>
            </a:lvl4pPr>
            <a:lvl5pPr>
              <a:defRPr sz="1500"/>
            </a:lvl5pPr>
            <a:lvl6pPr>
              <a:defRPr sz="1500"/>
            </a:lvl6pPr>
          </a:lstStyle>
          <a:p>
            <a:pPr lvl="0"/>
            <a:r>
              <a:rPr lang="de-DE" dirty="0" smtClean="0"/>
              <a:t>Erste Ebene</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Sechste Ebene</a:t>
            </a:r>
          </a:p>
        </p:txBody>
      </p:sp>
      <p:sp>
        <p:nvSpPr>
          <p:cNvPr id="11" name="Rechteck 10"/>
          <p:cNvSpPr/>
          <p:nvPr/>
        </p:nvSpPr>
        <p:spPr>
          <a:xfrm>
            <a:off x="468000" y="234000"/>
            <a:ext cx="54000" cy="4680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ctr"/>
            <a:endParaRPr lang="de-DE"/>
          </a:p>
        </p:txBody>
      </p:sp>
      <p:sp>
        <p:nvSpPr>
          <p:cNvPr id="10" name="Rechteck 9"/>
          <p:cNvSpPr/>
          <p:nvPr userDrawn="1"/>
        </p:nvSpPr>
        <p:spPr>
          <a:xfrm>
            <a:off x="468000" y="6156000"/>
            <a:ext cx="54000" cy="4680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ctr"/>
            <a:endParaRPr lang="de-DE"/>
          </a:p>
        </p:txBody>
      </p:sp>
      <p:sp>
        <p:nvSpPr>
          <p:cNvPr id="18" name="Foliennummernplatzhalter 14"/>
          <p:cNvSpPr>
            <a:spLocks noGrp="1"/>
          </p:cNvSpPr>
          <p:nvPr>
            <p:ph type="sldNum" sz="quarter" idx="4"/>
          </p:nvPr>
        </p:nvSpPr>
        <p:spPr>
          <a:xfrm>
            <a:off x="468000" y="6490800"/>
            <a:ext cx="2160000" cy="162000"/>
          </a:xfrm>
          <a:prstGeom prst="rect">
            <a:avLst/>
          </a:prstGeom>
        </p:spPr>
        <p:txBody>
          <a:bodyPr lIns="91430" tIns="0" rIns="91430" bIns="0"/>
          <a:lstStyle>
            <a:lvl1pPr algn="l">
              <a:defRPr sz="900" b="1">
                <a:solidFill>
                  <a:schemeClr val="tx1">
                    <a:lumMod val="75000"/>
                    <a:lumOff val="25000"/>
                  </a:schemeClr>
                </a:solidFill>
              </a:defRPr>
            </a:lvl1pPr>
          </a:lstStyle>
          <a:p>
            <a:r>
              <a:rPr lang="de-DE" dirty="0" smtClean="0"/>
              <a:t>Seite </a:t>
            </a:r>
            <a:fld id="{795659D1-D435-4DC4-B545-657E7139435F}" type="slidenum">
              <a:rPr lang="de-DE" smtClean="0"/>
              <a:pPr/>
              <a:t>‹Nr.›</a:t>
            </a:fld>
            <a:endParaRPr lang="de-DE" dirty="0"/>
          </a:p>
        </p:txBody>
      </p:sp>
      <p:sp>
        <p:nvSpPr>
          <p:cNvPr id="19" name="Datumsplatzhalter 13"/>
          <p:cNvSpPr>
            <a:spLocks noGrp="1"/>
          </p:cNvSpPr>
          <p:nvPr>
            <p:ph type="dt" sz="half" idx="2"/>
          </p:nvPr>
        </p:nvSpPr>
        <p:spPr>
          <a:xfrm>
            <a:off x="468000" y="6314400"/>
            <a:ext cx="2160000" cy="162000"/>
          </a:xfrm>
          <a:prstGeom prst="rect">
            <a:avLst/>
          </a:prstGeom>
        </p:spPr>
        <p:txBody>
          <a:bodyPr lIns="91430" tIns="0" rIns="91430" bIns="0"/>
          <a:lstStyle>
            <a:lvl1pPr algn="l">
              <a:defRPr sz="900">
                <a:solidFill>
                  <a:schemeClr val="tx1">
                    <a:lumMod val="75000"/>
                    <a:lumOff val="25000"/>
                  </a:schemeClr>
                </a:solidFill>
              </a:defRPr>
            </a:lvl1pPr>
          </a:lstStyle>
          <a:p>
            <a:r>
              <a:rPr lang="de-DE" smtClean="0"/>
              <a:t>Helsinki, 1 September 2017</a:t>
            </a:r>
            <a:endParaRPr lang="de-DE" dirty="0"/>
          </a:p>
        </p:txBody>
      </p:sp>
      <p:sp>
        <p:nvSpPr>
          <p:cNvPr id="20" name="Fußzeilenplatzhalter 15"/>
          <p:cNvSpPr>
            <a:spLocks noGrp="1"/>
          </p:cNvSpPr>
          <p:nvPr>
            <p:ph type="ftr" sz="quarter" idx="3"/>
          </p:nvPr>
        </p:nvSpPr>
        <p:spPr>
          <a:xfrm>
            <a:off x="468000" y="6145200"/>
            <a:ext cx="5400000" cy="162000"/>
          </a:xfrm>
          <a:prstGeom prst="rect">
            <a:avLst/>
          </a:prstGeom>
        </p:spPr>
        <p:txBody>
          <a:bodyPr lIns="91430" tIns="0" rIns="91430" bIns="0"/>
          <a:lstStyle>
            <a:lvl1pPr algn="l">
              <a:defRPr sz="900">
                <a:solidFill>
                  <a:schemeClr val="tx1">
                    <a:lumMod val="75000"/>
                    <a:lumOff val="25000"/>
                  </a:schemeClr>
                </a:solidFill>
              </a:defRPr>
            </a:lvl1pPr>
          </a:lstStyle>
          <a:p>
            <a:r>
              <a:rPr lang="de-DE" smtClean="0"/>
              <a:t>Marc Glowka, Deutsche Bundesbank</a:t>
            </a:r>
            <a:endParaRPr lang="de-DE" dirty="0"/>
          </a:p>
        </p:txBody>
      </p:sp>
    </p:spTree>
    <p:extLst>
      <p:ext uri="{BB962C8B-B14F-4D97-AF65-F5344CB8AC3E}">
        <p14:creationId xmlns:p14="http://schemas.microsoft.com/office/powerpoint/2010/main" val="3990095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zeiliger Titel und zwei Inhalte (Bild/Grafik)">
    <p:spTree>
      <p:nvGrpSpPr>
        <p:cNvPr id="1" name=""/>
        <p:cNvGrpSpPr/>
        <p:nvPr/>
      </p:nvGrpSpPr>
      <p:grpSpPr>
        <a:xfrm>
          <a:off x="0" y="0"/>
          <a:ext cx="0" cy="0"/>
          <a:chOff x="0" y="0"/>
          <a:chExt cx="0" cy="0"/>
        </a:xfrm>
      </p:grpSpPr>
      <p:sp>
        <p:nvSpPr>
          <p:cNvPr id="16" name="Inhaltsplatzhalter 15"/>
          <p:cNvSpPr>
            <a:spLocks noGrp="1"/>
          </p:cNvSpPr>
          <p:nvPr>
            <p:ph sz="quarter" idx="16" hasCustomPrompt="1"/>
          </p:nvPr>
        </p:nvSpPr>
        <p:spPr>
          <a:xfrm>
            <a:off x="396000" y="1170000"/>
            <a:ext cx="3988800" cy="4518000"/>
          </a:xfrm>
        </p:spPr>
        <p:txBody>
          <a:bodyPr>
            <a:normAutofit/>
          </a:bodyPr>
          <a:lstStyle>
            <a:lvl1pPr marL="0" indent="0">
              <a:spcBef>
                <a:spcPts val="0"/>
              </a:spcBef>
              <a:buNone/>
              <a:defRPr sz="1500"/>
            </a:lvl1pPr>
          </a:lstStyle>
          <a:p>
            <a:pPr lvl="0"/>
            <a:r>
              <a:rPr lang="de-DE" dirty="0" smtClean="0"/>
              <a:t>Bild/Grafik o. ä. durch Klicken hinzufügen</a:t>
            </a:r>
            <a:endParaRPr lang="de-DE" dirty="0"/>
          </a:p>
        </p:txBody>
      </p:sp>
      <p:sp>
        <p:nvSpPr>
          <p:cNvPr id="14" name="Textplatzhalter 18"/>
          <p:cNvSpPr>
            <a:spLocks noGrp="1"/>
          </p:cNvSpPr>
          <p:nvPr>
            <p:ph type="body" sz="quarter" idx="15" hasCustomPrompt="1"/>
          </p:nvPr>
        </p:nvSpPr>
        <p:spPr>
          <a:xfrm>
            <a:off x="4618800" y="1170000"/>
            <a:ext cx="3988800" cy="4518000"/>
          </a:xfrm>
        </p:spPr>
        <p:txBody>
          <a:bodyPr>
            <a:normAutofit/>
          </a:bodyPr>
          <a:lstStyle>
            <a:lvl1pPr marL="159642" indent="-159642">
              <a:spcBef>
                <a:spcPts val="443"/>
              </a:spcBef>
              <a:buFont typeface="Arial" pitchFamily="34" charset="0"/>
              <a:buChar char="−"/>
              <a:defRPr sz="1500" baseline="0"/>
            </a:lvl1pPr>
            <a:lvl2pPr marL="319285" indent="-159642">
              <a:spcBef>
                <a:spcPts val="443"/>
              </a:spcBef>
              <a:buFont typeface="Arial" pitchFamily="34" charset="0"/>
              <a:buChar char="•"/>
              <a:defRPr sz="1500"/>
            </a:lvl2pPr>
            <a:lvl3pPr marL="478927" indent="-159642">
              <a:spcBef>
                <a:spcPts val="443"/>
              </a:spcBef>
              <a:buFont typeface="Arial" pitchFamily="34" charset="0"/>
              <a:buChar char="∙"/>
              <a:defRPr sz="1500"/>
            </a:lvl3pPr>
            <a:lvl4pPr>
              <a:buFont typeface="Symbol" pitchFamily="18" charset="2"/>
              <a:buChar char="-"/>
              <a:defRPr sz="1500"/>
            </a:lvl4pPr>
            <a:lvl5pPr>
              <a:defRPr sz="1500"/>
            </a:lvl5pPr>
            <a:lvl6pPr>
              <a:defRPr sz="1500"/>
            </a:lvl6pPr>
          </a:lstStyle>
          <a:p>
            <a:pPr lvl="0"/>
            <a:r>
              <a:rPr lang="de-DE" dirty="0" smtClean="0"/>
              <a:t>Erste Ebene</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Sechste Ebene</a:t>
            </a:r>
          </a:p>
        </p:txBody>
      </p:sp>
      <p:sp>
        <p:nvSpPr>
          <p:cNvPr id="12" name="Titel 1"/>
          <p:cNvSpPr>
            <a:spLocks noGrp="1"/>
          </p:cNvSpPr>
          <p:nvPr>
            <p:ph type="title" hasCustomPrompt="1"/>
          </p:nvPr>
        </p:nvSpPr>
        <p:spPr>
          <a:xfrm>
            <a:off x="468000" y="147600"/>
            <a:ext cx="8208000" cy="345600"/>
          </a:xfrm>
          <a:prstGeom prst="rect">
            <a:avLst/>
          </a:prstGeom>
        </p:spPr>
        <p:txBody>
          <a:bodyPr>
            <a:noAutofit/>
          </a:bodyPr>
          <a:lstStyle>
            <a:lvl1pPr>
              <a:defRPr sz="1800" baseline="0"/>
            </a:lvl1pPr>
          </a:lstStyle>
          <a:p>
            <a:r>
              <a:rPr lang="de-DE" dirty="0" smtClean="0"/>
              <a:t>Präsentationsvorlage – Inhaltsfolie mit 1zeiligem Titel</a:t>
            </a:r>
            <a:endParaRPr lang="de-DE" dirty="0"/>
          </a:p>
        </p:txBody>
      </p:sp>
      <p:sp>
        <p:nvSpPr>
          <p:cNvPr id="13" name="Rechteck 12"/>
          <p:cNvSpPr/>
          <p:nvPr/>
        </p:nvSpPr>
        <p:spPr>
          <a:xfrm>
            <a:off x="468000" y="234000"/>
            <a:ext cx="54000" cy="2340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ctr"/>
            <a:endParaRPr lang="de-DE"/>
          </a:p>
        </p:txBody>
      </p:sp>
      <p:sp>
        <p:nvSpPr>
          <p:cNvPr id="10" name="Rechteck 9"/>
          <p:cNvSpPr/>
          <p:nvPr userDrawn="1"/>
        </p:nvSpPr>
        <p:spPr>
          <a:xfrm>
            <a:off x="468000" y="6156000"/>
            <a:ext cx="54000" cy="4680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ctr"/>
            <a:endParaRPr lang="de-DE"/>
          </a:p>
        </p:txBody>
      </p:sp>
      <p:sp>
        <p:nvSpPr>
          <p:cNvPr id="19" name="Foliennummernplatzhalter 14"/>
          <p:cNvSpPr>
            <a:spLocks noGrp="1"/>
          </p:cNvSpPr>
          <p:nvPr>
            <p:ph type="sldNum" sz="quarter" idx="4"/>
          </p:nvPr>
        </p:nvSpPr>
        <p:spPr>
          <a:xfrm>
            <a:off x="468000" y="6490800"/>
            <a:ext cx="2160000" cy="162000"/>
          </a:xfrm>
          <a:prstGeom prst="rect">
            <a:avLst/>
          </a:prstGeom>
        </p:spPr>
        <p:txBody>
          <a:bodyPr lIns="91430" tIns="0" rIns="91430" bIns="0"/>
          <a:lstStyle>
            <a:lvl1pPr algn="l">
              <a:defRPr sz="900" b="1">
                <a:solidFill>
                  <a:schemeClr val="tx1">
                    <a:lumMod val="75000"/>
                    <a:lumOff val="25000"/>
                  </a:schemeClr>
                </a:solidFill>
              </a:defRPr>
            </a:lvl1pPr>
          </a:lstStyle>
          <a:p>
            <a:r>
              <a:rPr lang="de-DE" dirty="0" smtClean="0"/>
              <a:t>Seite </a:t>
            </a:r>
            <a:fld id="{795659D1-D435-4DC4-B545-657E7139435F}" type="slidenum">
              <a:rPr lang="de-DE" smtClean="0"/>
              <a:pPr/>
              <a:t>‹Nr.›</a:t>
            </a:fld>
            <a:endParaRPr lang="de-DE" dirty="0"/>
          </a:p>
        </p:txBody>
      </p:sp>
      <p:sp>
        <p:nvSpPr>
          <p:cNvPr id="20" name="Datumsplatzhalter 13"/>
          <p:cNvSpPr>
            <a:spLocks noGrp="1"/>
          </p:cNvSpPr>
          <p:nvPr>
            <p:ph type="dt" sz="half" idx="2"/>
          </p:nvPr>
        </p:nvSpPr>
        <p:spPr>
          <a:xfrm>
            <a:off x="468000" y="6314400"/>
            <a:ext cx="2160000" cy="162000"/>
          </a:xfrm>
          <a:prstGeom prst="rect">
            <a:avLst/>
          </a:prstGeom>
        </p:spPr>
        <p:txBody>
          <a:bodyPr lIns="91430" tIns="0" rIns="91430" bIns="0"/>
          <a:lstStyle>
            <a:lvl1pPr algn="l">
              <a:defRPr sz="900">
                <a:solidFill>
                  <a:schemeClr val="tx1">
                    <a:lumMod val="75000"/>
                    <a:lumOff val="25000"/>
                  </a:schemeClr>
                </a:solidFill>
              </a:defRPr>
            </a:lvl1pPr>
          </a:lstStyle>
          <a:p>
            <a:r>
              <a:rPr lang="de-DE" smtClean="0"/>
              <a:t>Helsinki, 1 September 2017</a:t>
            </a:r>
            <a:endParaRPr lang="de-DE" dirty="0"/>
          </a:p>
        </p:txBody>
      </p:sp>
      <p:sp>
        <p:nvSpPr>
          <p:cNvPr id="21" name="Fußzeilenplatzhalter 15"/>
          <p:cNvSpPr>
            <a:spLocks noGrp="1"/>
          </p:cNvSpPr>
          <p:nvPr>
            <p:ph type="ftr" sz="quarter" idx="3"/>
          </p:nvPr>
        </p:nvSpPr>
        <p:spPr>
          <a:xfrm>
            <a:off x="468000" y="6145200"/>
            <a:ext cx="5400000" cy="162000"/>
          </a:xfrm>
          <a:prstGeom prst="rect">
            <a:avLst/>
          </a:prstGeom>
        </p:spPr>
        <p:txBody>
          <a:bodyPr lIns="91430" tIns="0" rIns="91430" bIns="0"/>
          <a:lstStyle>
            <a:lvl1pPr algn="l">
              <a:defRPr sz="900">
                <a:solidFill>
                  <a:schemeClr val="tx1">
                    <a:lumMod val="75000"/>
                    <a:lumOff val="25000"/>
                  </a:schemeClr>
                </a:solidFill>
              </a:defRPr>
            </a:lvl1pPr>
          </a:lstStyle>
          <a:p>
            <a:r>
              <a:rPr lang="de-DE" smtClean="0"/>
              <a:t>Marc Glowka, Deutsche Bundesbank</a:t>
            </a:r>
            <a:endParaRPr lang="de-DE" dirty="0"/>
          </a:p>
        </p:txBody>
      </p:sp>
    </p:spTree>
    <p:extLst>
      <p:ext uri="{BB962C8B-B14F-4D97-AF65-F5344CB8AC3E}">
        <p14:creationId xmlns:p14="http://schemas.microsoft.com/office/powerpoint/2010/main" val="3310214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68000" y="147600"/>
            <a:ext cx="8208000" cy="652555"/>
          </a:xfrm>
          <a:prstGeom prst="rect">
            <a:avLst/>
          </a:prstGeom>
        </p:spPr>
        <p:txBody>
          <a:bodyPr vert="horz" lIns="91414" tIns="45707" rIns="91414" bIns="45707" rtlCol="0" anchor="t">
            <a:normAutofit/>
          </a:bodyPr>
          <a:lstStyle/>
          <a:p>
            <a:r>
              <a:rPr lang="de-DE" dirty="0" smtClean="0"/>
              <a:t>Präsentationsvorlage</a:t>
            </a:r>
            <a:br>
              <a:rPr lang="de-DE" dirty="0" smtClean="0"/>
            </a:br>
            <a:r>
              <a:rPr lang="de-DE" dirty="0" smtClean="0"/>
              <a:t>zweizeilig</a:t>
            </a:r>
            <a:endParaRPr lang="de-DE" dirty="0"/>
          </a:p>
        </p:txBody>
      </p:sp>
      <p:sp>
        <p:nvSpPr>
          <p:cNvPr id="3" name="Textplatzhalter 2"/>
          <p:cNvSpPr>
            <a:spLocks noGrp="1"/>
          </p:cNvSpPr>
          <p:nvPr>
            <p:ph type="body" idx="1"/>
          </p:nvPr>
        </p:nvSpPr>
        <p:spPr>
          <a:xfrm>
            <a:off x="396000" y="1170000"/>
            <a:ext cx="8208000" cy="4518000"/>
          </a:xfrm>
          <a:prstGeom prst="rect">
            <a:avLst/>
          </a:prstGeom>
        </p:spPr>
        <p:txBody>
          <a:bodyPr vert="horz" lIns="91414" tIns="45707" rIns="91414" bIns="45707" rtlCol="0">
            <a:normAutofit/>
          </a:bodyPr>
          <a:lstStyle/>
          <a:p>
            <a:pPr lvl="0"/>
            <a:r>
              <a:rPr lang="de-DE" dirty="0" smtClean="0"/>
              <a:t>Erste Ebene</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Sechste Ebene</a:t>
            </a:r>
          </a:p>
        </p:txBody>
      </p:sp>
      <p:sp>
        <p:nvSpPr>
          <p:cNvPr id="7" name="Foliennummernplatzhalter 14"/>
          <p:cNvSpPr>
            <a:spLocks noGrp="1"/>
          </p:cNvSpPr>
          <p:nvPr>
            <p:ph type="sldNum" sz="quarter" idx="4"/>
          </p:nvPr>
        </p:nvSpPr>
        <p:spPr>
          <a:xfrm>
            <a:off x="468000" y="6490800"/>
            <a:ext cx="2160000" cy="162000"/>
          </a:xfrm>
          <a:prstGeom prst="rect">
            <a:avLst/>
          </a:prstGeom>
        </p:spPr>
        <p:txBody>
          <a:bodyPr lIns="91430" tIns="0" rIns="91430" bIns="0"/>
          <a:lstStyle>
            <a:lvl1pPr algn="l">
              <a:defRPr sz="900" b="1">
                <a:solidFill>
                  <a:schemeClr val="tx1">
                    <a:lumMod val="75000"/>
                    <a:lumOff val="25000"/>
                  </a:schemeClr>
                </a:solidFill>
              </a:defRPr>
            </a:lvl1pPr>
          </a:lstStyle>
          <a:p>
            <a:r>
              <a:rPr lang="de-DE" dirty="0" smtClean="0"/>
              <a:t>Page </a:t>
            </a:r>
            <a:fld id="{795659D1-D435-4DC4-B545-657E7139435F}" type="slidenum">
              <a:rPr lang="de-DE" smtClean="0"/>
              <a:pPr/>
              <a:t>‹Nr.›</a:t>
            </a:fld>
            <a:endParaRPr lang="de-DE" dirty="0"/>
          </a:p>
        </p:txBody>
      </p:sp>
      <p:sp>
        <p:nvSpPr>
          <p:cNvPr id="8" name="Datumsplatzhalter 13"/>
          <p:cNvSpPr>
            <a:spLocks noGrp="1"/>
          </p:cNvSpPr>
          <p:nvPr>
            <p:ph type="dt" sz="half" idx="2"/>
          </p:nvPr>
        </p:nvSpPr>
        <p:spPr>
          <a:xfrm>
            <a:off x="468000" y="6314400"/>
            <a:ext cx="2160000" cy="162000"/>
          </a:xfrm>
          <a:prstGeom prst="rect">
            <a:avLst/>
          </a:prstGeom>
        </p:spPr>
        <p:txBody>
          <a:bodyPr lIns="91430" tIns="0" rIns="91430" bIns="0"/>
          <a:lstStyle>
            <a:lvl1pPr algn="l">
              <a:defRPr sz="900">
                <a:solidFill>
                  <a:schemeClr val="tx1">
                    <a:lumMod val="75000"/>
                    <a:lumOff val="25000"/>
                  </a:schemeClr>
                </a:solidFill>
              </a:defRPr>
            </a:lvl1pPr>
          </a:lstStyle>
          <a:p>
            <a:r>
              <a:rPr lang="de-DE" smtClean="0"/>
              <a:t>Helsinki, 1 September 2017</a:t>
            </a:r>
            <a:endParaRPr lang="de-DE" dirty="0"/>
          </a:p>
        </p:txBody>
      </p:sp>
      <p:sp>
        <p:nvSpPr>
          <p:cNvPr id="9" name="Fußzeilenplatzhalter 15"/>
          <p:cNvSpPr>
            <a:spLocks noGrp="1"/>
          </p:cNvSpPr>
          <p:nvPr>
            <p:ph type="ftr" sz="quarter" idx="3"/>
          </p:nvPr>
        </p:nvSpPr>
        <p:spPr>
          <a:xfrm>
            <a:off x="468000" y="6145200"/>
            <a:ext cx="5400000" cy="162000"/>
          </a:xfrm>
          <a:prstGeom prst="rect">
            <a:avLst/>
          </a:prstGeom>
        </p:spPr>
        <p:txBody>
          <a:bodyPr lIns="91430" tIns="0" rIns="91430" bIns="0"/>
          <a:lstStyle>
            <a:lvl1pPr algn="l">
              <a:defRPr sz="900">
                <a:solidFill>
                  <a:schemeClr val="tx1">
                    <a:lumMod val="75000"/>
                    <a:lumOff val="25000"/>
                  </a:schemeClr>
                </a:solidFill>
              </a:defRPr>
            </a:lvl1pPr>
          </a:lstStyle>
          <a:p>
            <a:r>
              <a:rPr lang="de-DE" smtClean="0"/>
              <a:t>Marc Glowka, Deutsche Bundesbank</a:t>
            </a:r>
            <a:endParaRPr lang="de-DE" dirty="0"/>
          </a:p>
        </p:txBody>
      </p:sp>
    </p:spTree>
  </p:cSld>
  <p:clrMap bg1="lt1" tx1="dk1" bg2="lt2" tx2="dk2" accent1="accent1" accent2="accent2" accent3="accent3" accent4="accent4" accent5="accent5" accent6="accent6" hlink="hlink" folHlink="folHlink"/>
  <p:sldLayoutIdLst>
    <p:sldLayoutId id="2147483709" r:id="rId1"/>
    <p:sldLayoutId id="2147483708"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Lst>
  <p:hf hdr="0"/>
  <p:txStyles>
    <p:titleStyle>
      <a:lvl1pPr algn="l" defTabSz="914141" rtl="0" eaLnBrk="1" latinLnBrk="0" hangingPunct="1">
        <a:lnSpc>
          <a:spcPts val="2200"/>
        </a:lnSpc>
        <a:spcBef>
          <a:spcPct val="0"/>
        </a:spcBef>
        <a:buNone/>
        <a:defRPr sz="1800" b="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59642" indent="-159642" algn="l" defTabSz="914141" rtl="0" eaLnBrk="1" latinLnBrk="0" hangingPunct="1">
        <a:spcBef>
          <a:spcPts val="443"/>
        </a:spcBef>
        <a:buFont typeface="Arial" pitchFamily="34" charset="0"/>
        <a:buChar char="−"/>
        <a:defRPr sz="1500" kern="1200" baseline="0">
          <a:solidFill>
            <a:schemeClr val="tx1"/>
          </a:solidFill>
          <a:latin typeface="+mn-lt"/>
          <a:ea typeface="+mn-ea"/>
          <a:cs typeface="+mn-cs"/>
        </a:defRPr>
      </a:lvl1pPr>
      <a:lvl2pPr marL="319285" indent="-159642" algn="l" defTabSz="914141" rtl="0" eaLnBrk="1" latinLnBrk="0" hangingPunct="1">
        <a:spcBef>
          <a:spcPts val="443"/>
        </a:spcBef>
        <a:buFont typeface="Arial" pitchFamily="34" charset="0"/>
        <a:buChar char="•"/>
        <a:defRPr sz="1500" kern="1200">
          <a:solidFill>
            <a:schemeClr val="tx1"/>
          </a:solidFill>
          <a:latin typeface="+mn-lt"/>
          <a:ea typeface="+mn-ea"/>
          <a:cs typeface="+mn-cs"/>
        </a:defRPr>
      </a:lvl2pPr>
      <a:lvl3pPr marL="478927" indent="-159642" algn="l" defTabSz="914141" rtl="0" eaLnBrk="1" latinLnBrk="0" hangingPunct="1">
        <a:spcBef>
          <a:spcPts val="443"/>
        </a:spcBef>
        <a:buFont typeface="Arial" pitchFamily="34" charset="0"/>
        <a:buChar char="∙"/>
        <a:defRPr sz="1500" kern="1200">
          <a:solidFill>
            <a:schemeClr val="tx1"/>
          </a:solidFill>
          <a:latin typeface="+mn-lt"/>
          <a:ea typeface="+mn-ea"/>
          <a:cs typeface="+mn-cs"/>
        </a:defRPr>
      </a:lvl3pPr>
      <a:lvl4pPr marL="665926" indent="-197978" algn="l" defTabSz="914141" rtl="0" eaLnBrk="1" latinLnBrk="0" hangingPunct="1">
        <a:spcBef>
          <a:spcPct val="20000"/>
        </a:spcBef>
        <a:buFont typeface="Symbol" pitchFamily="18" charset="2"/>
        <a:buChar char="-"/>
        <a:defRPr sz="1500" kern="1200">
          <a:solidFill>
            <a:schemeClr val="tx1"/>
          </a:solidFill>
          <a:latin typeface="+mn-lt"/>
          <a:ea typeface="+mn-ea"/>
          <a:cs typeface="+mn-cs"/>
        </a:defRPr>
      </a:lvl4pPr>
      <a:lvl5pPr marL="845906" indent="-158383" algn="l" defTabSz="914141"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007888" indent="-158383" algn="l" defTabSz="91414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970956" indent="-228535" algn="l" defTabSz="91414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26" indent="-228535" algn="l" defTabSz="91414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96" indent="-228535" algn="l" defTabSz="91414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141" rtl="0" eaLnBrk="1" latinLnBrk="0" hangingPunct="1">
        <a:defRPr sz="1800" kern="1200">
          <a:solidFill>
            <a:schemeClr val="tx1"/>
          </a:solidFill>
          <a:latin typeface="+mn-lt"/>
          <a:ea typeface="+mn-ea"/>
          <a:cs typeface="+mn-cs"/>
        </a:defRPr>
      </a:lvl1pPr>
      <a:lvl2pPr marL="457070" algn="l" defTabSz="914141" rtl="0" eaLnBrk="1" latinLnBrk="0" hangingPunct="1">
        <a:defRPr sz="1800" kern="1200">
          <a:solidFill>
            <a:schemeClr val="tx1"/>
          </a:solidFill>
          <a:latin typeface="+mn-lt"/>
          <a:ea typeface="+mn-ea"/>
          <a:cs typeface="+mn-cs"/>
        </a:defRPr>
      </a:lvl2pPr>
      <a:lvl3pPr marL="914141" algn="l" defTabSz="914141" rtl="0" eaLnBrk="1" latinLnBrk="0" hangingPunct="1">
        <a:defRPr sz="1800" kern="1200">
          <a:solidFill>
            <a:schemeClr val="tx1"/>
          </a:solidFill>
          <a:latin typeface="+mn-lt"/>
          <a:ea typeface="+mn-ea"/>
          <a:cs typeface="+mn-cs"/>
        </a:defRPr>
      </a:lvl3pPr>
      <a:lvl4pPr marL="1371210" algn="l" defTabSz="914141" rtl="0" eaLnBrk="1" latinLnBrk="0" hangingPunct="1">
        <a:defRPr sz="1800" kern="1200">
          <a:solidFill>
            <a:schemeClr val="tx1"/>
          </a:solidFill>
          <a:latin typeface="+mn-lt"/>
          <a:ea typeface="+mn-ea"/>
          <a:cs typeface="+mn-cs"/>
        </a:defRPr>
      </a:lvl4pPr>
      <a:lvl5pPr marL="1828280" algn="l" defTabSz="914141" rtl="0" eaLnBrk="1" latinLnBrk="0" hangingPunct="1">
        <a:defRPr sz="1800" kern="1200">
          <a:solidFill>
            <a:schemeClr val="tx1"/>
          </a:solidFill>
          <a:latin typeface="+mn-lt"/>
          <a:ea typeface="+mn-ea"/>
          <a:cs typeface="+mn-cs"/>
        </a:defRPr>
      </a:lvl5pPr>
      <a:lvl6pPr marL="2285350" algn="l" defTabSz="914141" rtl="0" eaLnBrk="1" latinLnBrk="0" hangingPunct="1">
        <a:defRPr sz="1800" kern="1200">
          <a:solidFill>
            <a:schemeClr val="tx1"/>
          </a:solidFill>
          <a:latin typeface="+mn-lt"/>
          <a:ea typeface="+mn-ea"/>
          <a:cs typeface="+mn-cs"/>
        </a:defRPr>
      </a:lvl6pPr>
      <a:lvl7pPr marL="2742421" algn="l" defTabSz="914141" rtl="0" eaLnBrk="1" latinLnBrk="0" hangingPunct="1">
        <a:defRPr sz="1800" kern="1200">
          <a:solidFill>
            <a:schemeClr val="tx1"/>
          </a:solidFill>
          <a:latin typeface="+mn-lt"/>
          <a:ea typeface="+mn-ea"/>
          <a:cs typeface="+mn-cs"/>
        </a:defRPr>
      </a:lvl7pPr>
      <a:lvl8pPr marL="3199491" algn="l" defTabSz="914141" rtl="0" eaLnBrk="1" latinLnBrk="0" hangingPunct="1">
        <a:defRPr sz="1800" kern="1200">
          <a:solidFill>
            <a:schemeClr val="tx1"/>
          </a:solidFill>
          <a:latin typeface="+mn-lt"/>
          <a:ea typeface="+mn-ea"/>
          <a:cs typeface="+mn-cs"/>
        </a:defRPr>
      </a:lvl8pPr>
      <a:lvl9pPr marL="3656561" algn="l" defTabSz="91414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hyperlink" Target="mailto:jan.paulick@bundesbank.d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sz="2400" dirty="0"/>
              <a:t>The Hidden Content of Absent Transactions</a:t>
            </a:r>
            <a:endParaRPr lang="de-DE" sz="2400" dirty="0"/>
          </a:p>
        </p:txBody>
      </p:sp>
      <p:sp>
        <p:nvSpPr>
          <p:cNvPr id="3" name="Untertitel 2"/>
          <p:cNvSpPr>
            <a:spLocks noGrp="1"/>
          </p:cNvSpPr>
          <p:nvPr>
            <p:ph type="subTitle" idx="1"/>
          </p:nvPr>
        </p:nvSpPr>
        <p:spPr>
          <a:xfrm>
            <a:off x="766010" y="3218380"/>
            <a:ext cx="7944604" cy="548947"/>
          </a:xfrm>
        </p:spPr>
        <p:txBody>
          <a:bodyPr anchor="t"/>
          <a:lstStyle/>
          <a:p>
            <a:r>
              <a:rPr lang="en-US" sz="1800" dirty="0"/>
              <a:t>An Algorithmic Approach for Identifying Participants’ Operational Outages</a:t>
            </a:r>
          </a:p>
        </p:txBody>
      </p:sp>
      <p:sp>
        <p:nvSpPr>
          <p:cNvPr id="4" name="Textplatzhalter 3"/>
          <p:cNvSpPr>
            <a:spLocks noGrp="1"/>
          </p:cNvSpPr>
          <p:nvPr>
            <p:ph type="body" sz="quarter" idx="13"/>
          </p:nvPr>
        </p:nvSpPr>
        <p:spPr/>
        <p:txBody>
          <a:bodyPr/>
          <a:lstStyle/>
          <a:p>
            <a:r>
              <a:rPr lang="de-DE" dirty="0" smtClean="0"/>
              <a:t>Marc </a:t>
            </a:r>
            <a:r>
              <a:rPr lang="de-DE" dirty="0" err="1" smtClean="0"/>
              <a:t>Glowka</a:t>
            </a:r>
            <a:r>
              <a:rPr lang="de-DE" dirty="0" smtClean="0"/>
              <a:t>, </a:t>
            </a:r>
            <a:r>
              <a:rPr lang="de-DE" dirty="0" err="1" smtClean="0"/>
              <a:t>Payments</a:t>
            </a:r>
            <a:r>
              <a:rPr lang="de-DE" dirty="0" smtClean="0"/>
              <a:t> </a:t>
            </a:r>
            <a:r>
              <a:rPr lang="de-DE" dirty="0" err="1" smtClean="0"/>
              <a:t>and</a:t>
            </a:r>
            <a:r>
              <a:rPr lang="de-DE" dirty="0" smtClean="0"/>
              <a:t> Settlement Systems, Deutsche Bundesbank</a:t>
            </a:r>
            <a:endParaRPr lang="de-DE" dirty="0"/>
          </a:p>
        </p:txBody>
      </p:sp>
      <p:sp>
        <p:nvSpPr>
          <p:cNvPr id="5" name="Textfeld 4"/>
          <p:cNvSpPr txBox="1"/>
          <p:nvPr/>
        </p:nvSpPr>
        <p:spPr>
          <a:xfrm>
            <a:off x="758870" y="3953779"/>
            <a:ext cx="7900416" cy="1477328"/>
          </a:xfrm>
          <a:prstGeom prst="rect">
            <a:avLst/>
          </a:prstGeom>
          <a:noFill/>
        </p:spPr>
        <p:txBody>
          <a:bodyPr wrap="square" rtlCol="0">
            <a:spAutoFit/>
          </a:bodyPr>
          <a:lstStyle/>
          <a:p>
            <a:endParaRPr lang="de-DE" dirty="0" smtClean="0"/>
          </a:p>
          <a:p>
            <a:endParaRPr lang="de-DE" dirty="0" smtClean="0"/>
          </a:p>
          <a:p>
            <a:endParaRPr lang="de-DE" dirty="0"/>
          </a:p>
          <a:p>
            <a:r>
              <a:rPr lang="en-US" b="1" dirty="0">
                <a:solidFill>
                  <a:schemeClr val="accent1"/>
                </a:solidFill>
              </a:rPr>
              <a:t>15th Payment and Settlement System Simulation </a:t>
            </a:r>
            <a:r>
              <a:rPr lang="en-US" b="1" dirty="0" smtClean="0">
                <a:solidFill>
                  <a:schemeClr val="accent1"/>
                </a:solidFill>
              </a:rPr>
              <a:t>Seminar</a:t>
            </a:r>
          </a:p>
          <a:p>
            <a:r>
              <a:rPr lang="de-DE" b="1" dirty="0" smtClean="0">
                <a:solidFill>
                  <a:schemeClr val="accent1"/>
                </a:solidFill>
              </a:rPr>
              <a:t>Helsinki, 1 September 2017</a:t>
            </a:r>
            <a:endParaRPr lang="de-DE" b="1" dirty="0">
              <a:solidFill>
                <a:schemeClr val="accent1"/>
              </a:solidFill>
            </a:endParaRPr>
          </a:p>
        </p:txBody>
      </p:sp>
    </p:spTree>
    <p:extLst>
      <p:ext uri="{BB962C8B-B14F-4D97-AF65-F5344CB8AC3E}">
        <p14:creationId xmlns:p14="http://schemas.microsoft.com/office/powerpoint/2010/main" val="1807777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Results</a:t>
            </a:r>
            <a:br>
              <a:rPr lang="en-US" dirty="0" smtClean="0"/>
            </a:br>
            <a:r>
              <a:rPr lang="en-US" b="0" dirty="0" smtClean="0"/>
              <a:t>Mean duration and total number</a:t>
            </a:r>
            <a:r>
              <a:rPr lang="en-US" b="0" dirty="0"/>
              <a:t> of outages </a:t>
            </a:r>
          </a:p>
        </p:txBody>
      </p:sp>
      <p:sp>
        <p:nvSpPr>
          <p:cNvPr id="4" name="Foliennummernplatzhalter 3"/>
          <p:cNvSpPr>
            <a:spLocks noGrp="1"/>
          </p:cNvSpPr>
          <p:nvPr>
            <p:ph type="sldNum" sz="quarter" idx="4"/>
          </p:nvPr>
        </p:nvSpPr>
        <p:spPr/>
        <p:txBody>
          <a:bodyPr/>
          <a:lstStyle/>
          <a:p>
            <a:r>
              <a:rPr lang="de-DE" smtClean="0"/>
              <a:t>Page </a:t>
            </a:r>
            <a:fld id="{795659D1-D435-4DC4-B545-657E7139435F}" type="slidenum">
              <a:rPr lang="de-DE" smtClean="0"/>
              <a:pPr/>
              <a:t>10</a:t>
            </a:fld>
            <a:endParaRPr lang="de-DE" dirty="0"/>
          </a:p>
        </p:txBody>
      </p:sp>
      <p:sp>
        <p:nvSpPr>
          <p:cNvPr id="5" name="Datumsplatzhalter 4"/>
          <p:cNvSpPr>
            <a:spLocks noGrp="1"/>
          </p:cNvSpPr>
          <p:nvPr>
            <p:ph type="dt" sz="half" idx="2"/>
          </p:nvPr>
        </p:nvSpPr>
        <p:spPr/>
        <p:txBody>
          <a:bodyPr/>
          <a:lstStyle/>
          <a:p>
            <a:r>
              <a:rPr lang="de-DE" smtClean="0"/>
              <a:t>Helsinki, 1 September 2017</a:t>
            </a:r>
            <a:endParaRPr lang="de-DE" dirty="0"/>
          </a:p>
        </p:txBody>
      </p:sp>
      <p:sp>
        <p:nvSpPr>
          <p:cNvPr id="6" name="Fußzeilenplatzhalter 5"/>
          <p:cNvSpPr>
            <a:spLocks noGrp="1"/>
          </p:cNvSpPr>
          <p:nvPr>
            <p:ph type="ftr" sz="quarter" idx="3"/>
          </p:nvPr>
        </p:nvSpPr>
        <p:spPr/>
        <p:txBody>
          <a:bodyPr/>
          <a:lstStyle/>
          <a:p>
            <a:r>
              <a:rPr lang="de-DE" smtClean="0"/>
              <a:t>Marc Glowka, Deutsche Bundesbank</a:t>
            </a:r>
            <a:endParaRPr lang="de-D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297" y="930876"/>
            <a:ext cx="6849406" cy="50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2461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Results</a:t>
            </a:r>
            <a:br>
              <a:rPr lang="en-US" dirty="0" smtClean="0"/>
            </a:br>
            <a:r>
              <a:rPr lang="en-US" b="0" dirty="0" smtClean="0"/>
              <a:t>Duration of outages</a:t>
            </a:r>
            <a:endParaRPr lang="en-US" dirty="0"/>
          </a:p>
        </p:txBody>
      </p:sp>
      <p:sp>
        <p:nvSpPr>
          <p:cNvPr id="4" name="Foliennummernplatzhalter 3"/>
          <p:cNvSpPr>
            <a:spLocks noGrp="1"/>
          </p:cNvSpPr>
          <p:nvPr>
            <p:ph type="sldNum" sz="quarter" idx="4"/>
          </p:nvPr>
        </p:nvSpPr>
        <p:spPr/>
        <p:txBody>
          <a:bodyPr/>
          <a:lstStyle/>
          <a:p>
            <a:r>
              <a:rPr lang="de-DE" smtClean="0"/>
              <a:t>Page </a:t>
            </a:r>
            <a:fld id="{795659D1-D435-4DC4-B545-657E7139435F}" type="slidenum">
              <a:rPr lang="de-DE" smtClean="0"/>
              <a:pPr/>
              <a:t>11</a:t>
            </a:fld>
            <a:endParaRPr lang="de-DE" dirty="0"/>
          </a:p>
        </p:txBody>
      </p:sp>
      <p:sp>
        <p:nvSpPr>
          <p:cNvPr id="5" name="Datumsplatzhalter 4"/>
          <p:cNvSpPr>
            <a:spLocks noGrp="1"/>
          </p:cNvSpPr>
          <p:nvPr>
            <p:ph type="dt" sz="half" idx="2"/>
          </p:nvPr>
        </p:nvSpPr>
        <p:spPr/>
        <p:txBody>
          <a:bodyPr/>
          <a:lstStyle/>
          <a:p>
            <a:r>
              <a:rPr lang="de-DE" smtClean="0"/>
              <a:t>Helsinki, 1 September 2017</a:t>
            </a:r>
            <a:endParaRPr lang="de-DE" dirty="0"/>
          </a:p>
        </p:txBody>
      </p:sp>
      <p:sp>
        <p:nvSpPr>
          <p:cNvPr id="6" name="Fußzeilenplatzhalter 5"/>
          <p:cNvSpPr>
            <a:spLocks noGrp="1"/>
          </p:cNvSpPr>
          <p:nvPr>
            <p:ph type="ftr" sz="quarter" idx="3"/>
          </p:nvPr>
        </p:nvSpPr>
        <p:spPr/>
        <p:txBody>
          <a:bodyPr/>
          <a:lstStyle/>
          <a:p>
            <a:r>
              <a:rPr lang="de-DE" smtClean="0"/>
              <a:t>Marc Glowka, Deutsche Bundesbank</a:t>
            </a:r>
            <a:endParaRPr lang="de-D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951" y="926592"/>
            <a:ext cx="6916098" cy="50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9036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Conclusion</a:t>
            </a:r>
            <a:br>
              <a:rPr lang="en-US" dirty="0" smtClean="0"/>
            </a:br>
            <a:r>
              <a:rPr lang="en-US" b="0" dirty="0" smtClean="0"/>
              <a:t>Advantages </a:t>
            </a:r>
            <a:r>
              <a:rPr lang="en-US" b="0" dirty="0"/>
              <a:t>and </a:t>
            </a:r>
            <a:r>
              <a:rPr lang="en-US" b="0" dirty="0" smtClean="0"/>
              <a:t>challenges</a:t>
            </a:r>
            <a:r>
              <a:rPr lang="en-US" b="0" dirty="0"/>
              <a:t/>
            </a:r>
            <a:br>
              <a:rPr lang="en-US" b="0" dirty="0"/>
            </a:br>
            <a:endParaRPr lang="en-US" dirty="0"/>
          </a:p>
        </p:txBody>
      </p:sp>
      <p:sp>
        <p:nvSpPr>
          <p:cNvPr id="4" name="Foliennummernplatzhalter 3"/>
          <p:cNvSpPr>
            <a:spLocks noGrp="1"/>
          </p:cNvSpPr>
          <p:nvPr>
            <p:ph type="sldNum" sz="quarter" idx="4"/>
          </p:nvPr>
        </p:nvSpPr>
        <p:spPr/>
        <p:txBody>
          <a:bodyPr/>
          <a:lstStyle/>
          <a:p>
            <a:r>
              <a:rPr lang="de-DE" smtClean="0"/>
              <a:t>Page </a:t>
            </a:r>
            <a:fld id="{795659D1-D435-4DC4-B545-657E7139435F}" type="slidenum">
              <a:rPr lang="de-DE" smtClean="0"/>
              <a:pPr/>
              <a:t>12</a:t>
            </a:fld>
            <a:endParaRPr lang="de-DE" dirty="0"/>
          </a:p>
        </p:txBody>
      </p:sp>
      <p:sp>
        <p:nvSpPr>
          <p:cNvPr id="5" name="Datumsplatzhalter 4"/>
          <p:cNvSpPr>
            <a:spLocks noGrp="1"/>
          </p:cNvSpPr>
          <p:nvPr>
            <p:ph type="dt" sz="half" idx="2"/>
          </p:nvPr>
        </p:nvSpPr>
        <p:spPr/>
        <p:txBody>
          <a:bodyPr/>
          <a:lstStyle/>
          <a:p>
            <a:r>
              <a:rPr lang="de-DE" smtClean="0"/>
              <a:t>Helsinki, 1 September 2017</a:t>
            </a:r>
            <a:endParaRPr lang="de-DE" dirty="0"/>
          </a:p>
        </p:txBody>
      </p:sp>
      <p:sp>
        <p:nvSpPr>
          <p:cNvPr id="6" name="Fußzeilenplatzhalter 5"/>
          <p:cNvSpPr>
            <a:spLocks noGrp="1"/>
          </p:cNvSpPr>
          <p:nvPr>
            <p:ph type="ftr" sz="quarter" idx="3"/>
          </p:nvPr>
        </p:nvSpPr>
        <p:spPr/>
        <p:txBody>
          <a:bodyPr/>
          <a:lstStyle/>
          <a:p>
            <a:r>
              <a:rPr lang="de-DE" smtClean="0"/>
              <a:t>Marc Glowka, Deutsche Bundesbank</a:t>
            </a:r>
            <a:endParaRPr lang="de-DE" dirty="0"/>
          </a:p>
        </p:txBody>
      </p:sp>
      <p:graphicFrame>
        <p:nvGraphicFramePr>
          <p:cNvPr id="9" name="Diagramm 8"/>
          <p:cNvGraphicFramePr/>
          <p:nvPr>
            <p:extLst>
              <p:ext uri="{D42A27DB-BD31-4B8C-83A1-F6EECF244321}">
                <p14:modId xmlns:p14="http://schemas.microsoft.com/office/powerpoint/2010/main" val="157430230"/>
              </p:ext>
            </p:extLst>
          </p:nvPr>
        </p:nvGraphicFramePr>
        <p:xfrm>
          <a:off x="0" y="1000125"/>
          <a:ext cx="9048750" cy="4895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5534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Conclusion</a:t>
            </a:r>
            <a:br>
              <a:rPr lang="en-US" dirty="0" smtClean="0"/>
            </a:br>
            <a:r>
              <a:rPr lang="en-US" b="0" dirty="0" smtClean="0"/>
              <a:t>Way forward</a:t>
            </a:r>
            <a:endParaRPr lang="en-US" b="0" dirty="0"/>
          </a:p>
        </p:txBody>
      </p:sp>
      <p:sp>
        <p:nvSpPr>
          <p:cNvPr id="4" name="Foliennummernplatzhalter 3"/>
          <p:cNvSpPr>
            <a:spLocks noGrp="1"/>
          </p:cNvSpPr>
          <p:nvPr>
            <p:ph type="sldNum" sz="quarter" idx="4"/>
          </p:nvPr>
        </p:nvSpPr>
        <p:spPr/>
        <p:txBody>
          <a:bodyPr/>
          <a:lstStyle/>
          <a:p>
            <a:r>
              <a:rPr lang="de-DE" smtClean="0"/>
              <a:t>Page </a:t>
            </a:r>
            <a:fld id="{795659D1-D435-4DC4-B545-657E7139435F}" type="slidenum">
              <a:rPr lang="de-DE" smtClean="0"/>
              <a:pPr/>
              <a:t>13</a:t>
            </a:fld>
            <a:endParaRPr lang="de-DE" dirty="0"/>
          </a:p>
        </p:txBody>
      </p:sp>
      <p:sp>
        <p:nvSpPr>
          <p:cNvPr id="5" name="Datumsplatzhalter 4"/>
          <p:cNvSpPr>
            <a:spLocks noGrp="1"/>
          </p:cNvSpPr>
          <p:nvPr>
            <p:ph type="dt" sz="half" idx="2"/>
          </p:nvPr>
        </p:nvSpPr>
        <p:spPr/>
        <p:txBody>
          <a:bodyPr/>
          <a:lstStyle/>
          <a:p>
            <a:r>
              <a:rPr lang="de-DE" smtClean="0"/>
              <a:t>Helsinki, 1 September 2017</a:t>
            </a:r>
            <a:endParaRPr lang="de-DE" dirty="0"/>
          </a:p>
        </p:txBody>
      </p:sp>
      <p:sp>
        <p:nvSpPr>
          <p:cNvPr id="6" name="Fußzeilenplatzhalter 5"/>
          <p:cNvSpPr>
            <a:spLocks noGrp="1"/>
          </p:cNvSpPr>
          <p:nvPr>
            <p:ph type="ftr" sz="quarter" idx="3"/>
          </p:nvPr>
        </p:nvSpPr>
        <p:spPr/>
        <p:txBody>
          <a:bodyPr/>
          <a:lstStyle/>
          <a:p>
            <a:r>
              <a:rPr lang="de-DE" smtClean="0"/>
              <a:t>Marc Glowka, Deutsche Bundesbank</a:t>
            </a:r>
            <a:endParaRPr lang="de-DE" dirty="0"/>
          </a:p>
        </p:txBody>
      </p:sp>
      <p:graphicFrame>
        <p:nvGraphicFramePr>
          <p:cNvPr id="8" name="Diagramm 7"/>
          <p:cNvGraphicFramePr/>
          <p:nvPr>
            <p:extLst>
              <p:ext uri="{D42A27DB-BD31-4B8C-83A1-F6EECF244321}">
                <p14:modId xmlns:p14="http://schemas.microsoft.com/office/powerpoint/2010/main" val="684657033"/>
              </p:ext>
            </p:extLst>
          </p:nvPr>
        </p:nvGraphicFramePr>
        <p:xfrm>
          <a:off x="487680" y="950976"/>
          <a:ext cx="7997952" cy="4949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012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5"/>
          <p:cNvSpPr>
            <a:spLocks noGrp="1"/>
          </p:cNvSpPr>
          <p:nvPr>
            <p:ph type="title"/>
          </p:nvPr>
        </p:nvSpPr>
        <p:spPr/>
        <p:txBody>
          <a:bodyPr anchor="ctr"/>
          <a:lstStyle/>
          <a:p>
            <a:r>
              <a:rPr lang="en-US" sz="3200" dirty="0" smtClean="0"/>
              <a:t>Thank you for your attention!</a:t>
            </a:r>
            <a:endParaRPr lang="en-US" sz="3200" dirty="0"/>
          </a:p>
        </p:txBody>
      </p:sp>
      <p:sp>
        <p:nvSpPr>
          <p:cNvPr id="17" name="Textplatzhalter 16"/>
          <p:cNvSpPr>
            <a:spLocks noGrp="1"/>
          </p:cNvSpPr>
          <p:nvPr>
            <p:ph type="body" sz="quarter" idx="15"/>
          </p:nvPr>
        </p:nvSpPr>
        <p:spPr/>
        <p:txBody>
          <a:bodyPr/>
          <a:lstStyle/>
          <a:p>
            <a:endParaRPr lang="de-DE"/>
          </a:p>
        </p:txBody>
      </p:sp>
      <p:sp>
        <p:nvSpPr>
          <p:cNvPr id="4" name="Foliennummernplatzhalter 3"/>
          <p:cNvSpPr>
            <a:spLocks noGrp="1"/>
          </p:cNvSpPr>
          <p:nvPr>
            <p:ph type="sldNum" sz="quarter" idx="4"/>
          </p:nvPr>
        </p:nvSpPr>
        <p:spPr/>
        <p:txBody>
          <a:bodyPr/>
          <a:lstStyle/>
          <a:p>
            <a:r>
              <a:rPr lang="de-DE" smtClean="0"/>
              <a:t>Page </a:t>
            </a:r>
            <a:fld id="{795659D1-D435-4DC4-B545-657E7139435F}" type="slidenum">
              <a:rPr lang="de-DE" smtClean="0"/>
              <a:pPr/>
              <a:t>14</a:t>
            </a:fld>
            <a:endParaRPr lang="de-DE" dirty="0"/>
          </a:p>
        </p:txBody>
      </p:sp>
      <p:sp>
        <p:nvSpPr>
          <p:cNvPr id="5" name="Datumsplatzhalter 4"/>
          <p:cNvSpPr>
            <a:spLocks noGrp="1"/>
          </p:cNvSpPr>
          <p:nvPr>
            <p:ph type="dt" sz="half" idx="2"/>
          </p:nvPr>
        </p:nvSpPr>
        <p:spPr/>
        <p:txBody>
          <a:bodyPr/>
          <a:lstStyle/>
          <a:p>
            <a:r>
              <a:rPr lang="de-DE" smtClean="0"/>
              <a:t>Helsinki, 1 September 2017</a:t>
            </a:r>
            <a:endParaRPr lang="de-DE" dirty="0"/>
          </a:p>
        </p:txBody>
      </p:sp>
      <p:sp>
        <p:nvSpPr>
          <p:cNvPr id="6" name="Fußzeilenplatzhalter 5"/>
          <p:cNvSpPr>
            <a:spLocks noGrp="1"/>
          </p:cNvSpPr>
          <p:nvPr>
            <p:ph type="ftr" sz="quarter" idx="3"/>
          </p:nvPr>
        </p:nvSpPr>
        <p:spPr/>
        <p:txBody>
          <a:bodyPr/>
          <a:lstStyle/>
          <a:p>
            <a:r>
              <a:rPr lang="de-DE" smtClean="0"/>
              <a:t>Marc Glowka, Deutsche Bundesbank</a:t>
            </a:r>
            <a:endParaRPr lang="de-DE" dirty="0"/>
          </a:p>
        </p:txBody>
      </p:sp>
      <p:pic>
        <p:nvPicPr>
          <p:cNvPr id="9"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600"/>
                    </a14:imgEffect>
                    <a14:imgEffect>
                      <a14:saturation sat="151000"/>
                    </a14:imgEffect>
                  </a14:imgLayer>
                </a14:imgProps>
              </a:ext>
              <a:ext uri="{28A0092B-C50C-407E-A947-70E740481C1C}">
                <a14:useLocalDpi xmlns:a14="http://schemas.microsoft.com/office/drawing/2010/main" val="0"/>
              </a:ext>
            </a:extLst>
          </a:blip>
          <a:srcRect/>
          <a:stretch>
            <a:fillRect/>
          </a:stretch>
        </p:blipFill>
        <p:spPr bwMode="auto">
          <a:xfrm>
            <a:off x="460375" y="1110175"/>
            <a:ext cx="8113925" cy="4791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hteck 9"/>
          <p:cNvSpPr/>
          <p:nvPr/>
        </p:nvSpPr>
        <p:spPr>
          <a:xfrm>
            <a:off x="5085376" y="4929029"/>
            <a:ext cx="3488924" cy="972499"/>
          </a:xfrm>
          <a:prstGeom prst="rect">
            <a:avLst/>
          </a:prstGeom>
          <a:solidFill>
            <a:schemeClr val="bg1"/>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1200" b="1" dirty="0" smtClean="0">
                <a:solidFill>
                  <a:schemeClr val="tx1"/>
                </a:solidFill>
              </a:rPr>
              <a:t>Marc </a:t>
            </a:r>
            <a:r>
              <a:rPr lang="de-DE" sz="1200" b="1" dirty="0" err="1" smtClean="0">
                <a:solidFill>
                  <a:schemeClr val="tx1"/>
                </a:solidFill>
              </a:rPr>
              <a:t>Glowka</a:t>
            </a:r>
            <a:endParaRPr lang="de-DE" sz="1200" b="1" dirty="0" smtClean="0">
              <a:solidFill>
                <a:schemeClr val="tx1"/>
              </a:solidFill>
            </a:endParaRPr>
          </a:p>
          <a:p>
            <a:r>
              <a:rPr lang="de-DE" sz="1200" dirty="0" smtClean="0">
                <a:solidFill>
                  <a:schemeClr val="tx1"/>
                </a:solidFill>
              </a:rPr>
              <a:t>Deutsche Bundesbank</a:t>
            </a:r>
          </a:p>
          <a:p>
            <a:r>
              <a:rPr lang="de-DE" sz="1200" dirty="0" err="1" smtClean="0">
                <a:solidFill>
                  <a:schemeClr val="tx1"/>
                </a:solidFill>
              </a:rPr>
              <a:t>Payments</a:t>
            </a:r>
            <a:r>
              <a:rPr lang="de-DE" sz="1200" dirty="0" smtClean="0">
                <a:solidFill>
                  <a:schemeClr val="tx1"/>
                </a:solidFill>
              </a:rPr>
              <a:t> </a:t>
            </a:r>
            <a:r>
              <a:rPr lang="de-DE" sz="1200" dirty="0" err="1" smtClean="0">
                <a:solidFill>
                  <a:schemeClr val="tx1"/>
                </a:solidFill>
              </a:rPr>
              <a:t>and</a:t>
            </a:r>
            <a:r>
              <a:rPr lang="de-DE" sz="1200" dirty="0" smtClean="0">
                <a:solidFill>
                  <a:schemeClr val="tx1"/>
                </a:solidFill>
              </a:rPr>
              <a:t> Settlement Systems</a:t>
            </a:r>
          </a:p>
          <a:p>
            <a:r>
              <a:rPr lang="de-DE" sz="1200" dirty="0" smtClean="0">
                <a:solidFill>
                  <a:schemeClr val="tx1"/>
                </a:solidFill>
                <a:hlinkClick r:id="rId4"/>
              </a:rPr>
              <a:t>Marc.Glowka@bundesbank.de</a:t>
            </a:r>
            <a:endParaRPr lang="de-DE" sz="1200" dirty="0" smtClean="0">
              <a:solidFill>
                <a:schemeClr val="tx1"/>
              </a:solidFill>
            </a:endParaRPr>
          </a:p>
          <a:p>
            <a:endParaRPr lang="de-DE" sz="1200" dirty="0" smtClean="0">
              <a:solidFill>
                <a:schemeClr val="tx1"/>
              </a:solidFill>
            </a:endParaRPr>
          </a:p>
          <a:p>
            <a:endParaRPr lang="de-DE" sz="1200" dirty="0" smtClean="0">
              <a:solidFill>
                <a:schemeClr val="tx1"/>
              </a:solidFill>
            </a:endParaRPr>
          </a:p>
        </p:txBody>
      </p:sp>
      <p:pic>
        <p:nvPicPr>
          <p:cNvPr id="11"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075" y="1110175"/>
            <a:ext cx="2264208" cy="223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8068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Disclaimer</a:t>
            </a:r>
            <a:endParaRPr lang="de-DE" dirty="0"/>
          </a:p>
        </p:txBody>
      </p:sp>
      <p:sp>
        <p:nvSpPr>
          <p:cNvPr id="3" name="Textplatzhalter 2"/>
          <p:cNvSpPr>
            <a:spLocks noGrp="1"/>
          </p:cNvSpPr>
          <p:nvPr>
            <p:ph type="body" sz="quarter" idx="15"/>
          </p:nvPr>
        </p:nvSpPr>
        <p:spPr/>
        <p:txBody>
          <a:bodyPr/>
          <a:lstStyle/>
          <a:p>
            <a:pPr marL="0" indent="0" algn="just">
              <a:lnSpc>
                <a:spcPct val="150000"/>
              </a:lnSpc>
              <a:buNone/>
            </a:pPr>
            <a:r>
              <a:rPr lang="en-US" sz="1800" dirty="0"/>
              <a:t>The authors of this paper are members of one of the user groups with </a:t>
            </a:r>
            <a:r>
              <a:rPr lang="en-US" sz="1800" dirty="0" smtClean="0"/>
              <a:t>access to </a:t>
            </a:r>
            <a:r>
              <a:rPr lang="en-US" sz="1800" dirty="0"/>
              <a:t>TARGET2 data in accordance with Article 1(2) of Decision ECB/2010/9 of 29 July 2010 on access to and use of certain TARGET2 data. The Deutsche Bundesbank and the MIPC have checked the paper against the rules for guaranteeing the confidentiality of transaction-level data imposed by the PSSC pursuant to Article 1(4) of the above mentioned issue. The views expressed in the paper are solely those of the authors and do not necessarily represent the views of the </a:t>
            </a:r>
            <a:r>
              <a:rPr lang="en-US" sz="1800" dirty="0" err="1"/>
              <a:t>Eurosystem</a:t>
            </a:r>
            <a:r>
              <a:rPr lang="en-US" sz="1800" dirty="0"/>
              <a:t>.</a:t>
            </a:r>
          </a:p>
          <a:p>
            <a:pPr marL="0" indent="0">
              <a:buNone/>
            </a:pPr>
            <a:endParaRPr lang="de-DE" dirty="0"/>
          </a:p>
        </p:txBody>
      </p:sp>
      <p:sp>
        <p:nvSpPr>
          <p:cNvPr id="4" name="Foliennummernplatzhalter 3"/>
          <p:cNvSpPr>
            <a:spLocks noGrp="1"/>
          </p:cNvSpPr>
          <p:nvPr>
            <p:ph type="sldNum" sz="quarter" idx="4"/>
          </p:nvPr>
        </p:nvSpPr>
        <p:spPr/>
        <p:txBody>
          <a:bodyPr/>
          <a:lstStyle/>
          <a:p>
            <a:r>
              <a:rPr lang="de-DE" dirty="0" smtClean="0"/>
              <a:t>Page </a:t>
            </a:r>
            <a:fld id="{795659D1-D435-4DC4-B545-657E7139435F}" type="slidenum">
              <a:rPr lang="de-DE" smtClean="0"/>
              <a:pPr/>
              <a:t>2</a:t>
            </a:fld>
            <a:endParaRPr lang="de-DE" dirty="0"/>
          </a:p>
        </p:txBody>
      </p:sp>
      <p:sp>
        <p:nvSpPr>
          <p:cNvPr id="5" name="Datumsplatzhalter 4"/>
          <p:cNvSpPr>
            <a:spLocks noGrp="1"/>
          </p:cNvSpPr>
          <p:nvPr>
            <p:ph type="dt" sz="half" idx="2"/>
          </p:nvPr>
        </p:nvSpPr>
        <p:spPr/>
        <p:txBody>
          <a:bodyPr/>
          <a:lstStyle/>
          <a:p>
            <a:r>
              <a:rPr lang="de-DE" smtClean="0"/>
              <a:t>Helsinki, 1 September 2017</a:t>
            </a:r>
            <a:endParaRPr lang="de-DE" dirty="0"/>
          </a:p>
        </p:txBody>
      </p:sp>
      <p:sp>
        <p:nvSpPr>
          <p:cNvPr id="6" name="Fußzeilenplatzhalter 5"/>
          <p:cNvSpPr>
            <a:spLocks noGrp="1"/>
          </p:cNvSpPr>
          <p:nvPr>
            <p:ph type="ftr" sz="quarter" idx="3"/>
          </p:nvPr>
        </p:nvSpPr>
        <p:spPr/>
        <p:txBody>
          <a:bodyPr/>
          <a:lstStyle/>
          <a:p>
            <a:r>
              <a:rPr lang="de-DE" smtClean="0"/>
              <a:t>Marc Glowka, Deutsche Bundesbank</a:t>
            </a:r>
            <a:endParaRPr lang="de-DE" dirty="0"/>
          </a:p>
        </p:txBody>
      </p:sp>
    </p:spTree>
    <p:extLst>
      <p:ext uri="{BB962C8B-B14F-4D97-AF65-F5344CB8AC3E}">
        <p14:creationId xmlns:p14="http://schemas.microsoft.com/office/powerpoint/2010/main" val="538087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Introduction</a:t>
            </a:r>
            <a:br>
              <a:rPr lang="en-US" dirty="0" smtClean="0"/>
            </a:br>
            <a:r>
              <a:rPr lang="en-US" b="0" dirty="0" smtClean="0"/>
              <a:t>Operational risk – the hidden risk in FMIs</a:t>
            </a:r>
            <a:endParaRPr lang="en-US" b="0" dirty="0"/>
          </a:p>
        </p:txBody>
      </p:sp>
      <p:sp>
        <p:nvSpPr>
          <p:cNvPr id="3" name="Textplatzhalter 2"/>
          <p:cNvSpPr>
            <a:spLocks noGrp="1"/>
          </p:cNvSpPr>
          <p:nvPr>
            <p:ph type="body" sz="quarter" idx="15"/>
          </p:nvPr>
        </p:nvSpPr>
        <p:spPr/>
        <p:txBody>
          <a:bodyPr>
            <a:noAutofit/>
          </a:bodyPr>
          <a:lstStyle/>
          <a:p>
            <a:pPr marL="0" indent="0">
              <a:spcBef>
                <a:spcPts val="0"/>
              </a:spcBef>
              <a:buNone/>
            </a:pPr>
            <a:r>
              <a:rPr lang="en-US" sz="1800" dirty="0" smtClean="0">
                <a:solidFill>
                  <a:prstClr val="black"/>
                </a:solidFill>
              </a:rPr>
              <a:t>Operational risks are a </a:t>
            </a:r>
            <a:r>
              <a:rPr lang="en-US" sz="1800" u="sng" dirty="0" smtClean="0">
                <a:solidFill>
                  <a:prstClr val="black"/>
                </a:solidFill>
              </a:rPr>
              <a:t>major source </a:t>
            </a:r>
            <a:r>
              <a:rPr lang="en-US" sz="1800" u="sng" dirty="0">
                <a:solidFill>
                  <a:prstClr val="black"/>
                </a:solidFill>
              </a:rPr>
              <a:t>of risk</a:t>
            </a:r>
            <a:r>
              <a:rPr lang="en-US" sz="1800" dirty="0">
                <a:solidFill>
                  <a:prstClr val="black"/>
                </a:solidFill>
              </a:rPr>
              <a:t> for financial market </a:t>
            </a:r>
            <a:r>
              <a:rPr lang="en-US" sz="1800" dirty="0" smtClean="0">
                <a:solidFill>
                  <a:prstClr val="black"/>
                </a:solidFill>
              </a:rPr>
              <a:t>infrastructures </a:t>
            </a:r>
            <a:endParaRPr lang="en-US" sz="1800" dirty="0">
              <a:solidFill>
                <a:prstClr val="black"/>
              </a:solidFill>
            </a:endParaRPr>
          </a:p>
          <a:p>
            <a:pPr marL="506284" lvl="3" indent="0">
              <a:spcBef>
                <a:spcPts val="0"/>
              </a:spcBef>
              <a:buNone/>
            </a:pPr>
            <a:r>
              <a:rPr lang="en-US" sz="1800" b="1" dirty="0" smtClean="0"/>
              <a:t>Principles </a:t>
            </a:r>
            <a:r>
              <a:rPr lang="en-US" sz="1800" b="1" dirty="0"/>
              <a:t>for Financial Market </a:t>
            </a:r>
            <a:r>
              <a:rPr lang="en-US" sz="1800" b="1" dirty="0" smtClean="0"/>
              <a:t>Infrastructures (PFMIs):</a:t>
            </a:r>
            <a:r>
              <a:rPr lang="en-US" sz="1800" dirty="0" smtClean="0"/>
              <a:t/>
            </a:r>
            <a:br>
              <a:rPr lang="en-US" sz="1800" dirty="0" smtClean="0"/>
            </a:br>
            <a:r>
              <a:rPr lang="en-US" sz="1800" i="1" dirty="0" smtClean="0"/>
              <a:t>FMI </a:t>
            </a:r>
            <a:r>
              <a:rPr lang="en-US" sz="1800" i="1" dirty="0"/>
              <a:t>should “identify the plausible sources of operational risk, both internal and external…For example, participants can generate operational risk for FMIs and other participants, which could result in liquidity or operational problems within the broader financial system</a:t>
            </a:r>
            <a:r>
              <a:rPr lang="en-US" sz="1800" i="1" dirty="0" smtClean="0"/>
              <a:t>.”</a:t>
            </a:r>
          </a:p>
          <a:p>
            <a:pPr marL="0" lvl="0" indent="0">
              <a:spcBef>
                <a:spcPts val="0"/>
              </a:spcBef>
              <a:buNone/>
            </a:pPr>
            <a:endParaRPr lang="en-US" sz="1800" dirty="0" smtClean="0">
              <a:solidFill>
                <a:prstClr val="black"/>
              </a:solidFill>
            </a:endParaRPr>
          </a:p>
          <a:p>
            <a:pPr marL="0" lvl="0" indent="0">
              <a:spcBef>
                <a:spcPts val="0"/>
              </a:spcBef>
              <a:buNone/>
            </a:pPr>
            <a:r>
              <a:rPr lang="en-US" sz="1800" u="sng" dirty="0" smtClean="0">
                <a:solidFill>
                  <a:prstClr val="black"/>
                </a:solidFill>
              </a:rPr>
              <a:t>System </a:t>
            </a:r>
            <a:r>
              <a:rPr lang="en-US" sz="1800" u="sng" dirty="0">
                <a:solidFill>
                  <a:prstClr val="black"/>
                </a:solidFill>
              </a:rPr>
              <a:t>outages</a:t>
            </a:r>
            <a:r>
              <a:rPr lang="en-US" sz="1800" dirty="0">
                <a:solidFill>
                  <a:prstClr val="black"/>
                </a:solidFill>
              </a:rPr>
              <a:t> of TARGET2 are </a:t>
            </a:r>
            <a:r>
              <a:rPr lang="en-US" sz="1800" u="sng" dirty="0">
                <a:solidFill>
                  <a:prstClr val="black"/>
                </a:solidFill>
              </a:rPr>
              <a:t>well </a:t>
            </a:r>
            <a:r>
              <a:rPr lang="en-US" sz="1800" u="sng" dirty="0" smtClean="0">
                <a:solidFill>
                  <a:prstClr val="black"/>
                </a:solidFill>
              </a:rPr>
              <a:t>understood</a:t>
            </a:r>
            <a:r>
              <a:rPr lang="en-US" sz="1800" dirty="0" smtClean="0">
                <a:solidFill>
                  <a:prstClr val="black"/>
                </a:solidFill>
              </a:rPr>
              <a:t> but in contrast l</a:t>
            </a:r>
            <a:r>
              <a:rPr lang="en-US" sz="1800" u="sng" dirty="0" smtClean="0">
                <a:solidFill>
                  <a:prstClr val="black"/>
                </a:solidFill>
              </a:rPr>
              <a:t>ess </a:t>
            </a:r>
            <a:r>
              <a:rPr lang="en-US" sz="1800" u="sng" dirty="0">
                <a:solidFill>
                  <a:prstClr val="black"/>
                </a:solidFill>
              </a:rPr>
              <a:t>is known </a:t>
            </a:r>
            <a:r>
              <a:rPr lang="en-US" sz="1800" dirty="0">
                <a:solidFill>
                  <a:prstClr val="black"/>
                </a:solidFill>
              </a:rPr>
              <a:t>on </a:t>
            </a:r>
            <a:r>
              <a:rPr lang="en-US" sz="1800" u="sng" dirty="0" smtClean="0">
                <a:solidFill>
                  <a:prstClr val="black"/>
                </a:solidFill>
              </a:rPr>
              <a:t>participants’</a:t>
            </a:r>
            <a:r>
              <a:rPr lang="en-US" sz="1800" dirty="0" smtClean="0">
                <a:solidFill>
                  <a:prstClr val="black"/>
                </a:solidFill>
              </a:rPr>
              <a:t> (partial) </a:t>
            </a:r>
            <a:r>
              <a:rPr lang="en-US" sz="1800" u="sng" dirty="0" smtClean="0">
                <a:solidFill>
                  <a:prstClr val="black"/>
                </a:solidFill>
              </a:rPr>
              <a:t>operational outages</a:t>
            </a:r>
          </a:p>
          <a:p>
            <a:pPr marL="0" lvl="0" indent="0">
              <a:spcBef>
                <a:spcPts val="0"/>
              </a:spcBef>
              <a:buNone/>
            </a:pPr>
            <a:endParaRPr lang="en-US" sz="1800" dirty="0" smtClean="0">
              <a:solidFill>
                <a:prstClr val="black"/>
              </a:solidFill>
            </a:endParaRPr>
          </a:p>
          <a:p>
            <a:pPr marL="0" indent="0">
              <a:spcBef>
                <a:spcPts val="0"/>
              </a:spcBef>
              <a:buNone/>
            </a:pPr>
            <a:r>
              <a:rPr lang="en-US" sz="1800" dirty="0" smtClean="0"/>
              <a:t>Despite a reporting obligation for operational outages of critical participants in TARGET2, until now </a:t>
            </a:r>
            <a:r>
              <a:rPr lang="en-US" sz="1800" u="sng" dirty="0" smtClean="0"/>
              <a:t>a comprehensive data set</a:t>
            </a:r>
            <a:r>
              <a:rPr lang="en-US" sz="1800" dirty="0" smtClean="0"/>
              <a:t> on participants’ outages </a:t>
            </a:r>
            <a:r>
              <a:rPr lang="en-US" sz="1800" u="sng" dirty="0" smtClean="0"/>
              <a:t>does not exists</a:t>
            </a:r>
          </a:p>
          <a:p>
            <a:pPr marL="0" indent="0">
              <a:spcBef>
                <a:spcPts val="0"/>
              </a:spcBef>
              <a:buNone/>
            </a:pPr>
            <a:endParaRPr lang="en-US" sz="1800" dirty="0" smtClean="0"/>
          </a:p>
          <a:p>
            <a:pPr marL="0" lvl="0" indent="0">
              <a:spcBef>
                <a:spcPts val="0"/>
              </a:spcBef>
              <a:buNone/>
            </a:pPr>
            <a:r>
              <a:rPr lang="en-US" sz="1800" b="1" dirty="0" smtClean="0">
                <a:solidFill>
                  <a:srgbClr val="0062A1"/>
                </a:solidFill>
              </a:rPr>
              <a:t>By identifying operational outages of participants in TARGET2, we try </a:t>
            </a:r>
            <a:r>
              <a:rPr lang="en-US" sz="1800" b="1" dirty="0">
                <a:solidFill>
                  <a:srgbClr val="0062A1"/>
                </a:solidFill>
              </a:rPr>
              <a:t>to </a:t>
            </a:r>
            <a:r>
              <a:rPr lang="en-US" sz="1800" b="1" dirty="0" smtClean="0">
                <a:solidFill>
                  <a:srgbClr val="0062A1"/>
                </a:solidFill>
              </a:rPr>
              <a:t>enlighten </a:t>
            </a:r>
            <a:r>
              <a:rPr lang="en-US" sz="1800" b="1" dirty="0">
                <a:solidFill>
                  <a:srgbClr val="0062A1"/>
                </a:solidFill>
              </a:rPr>
              <a:t>the </a:t>
            </a:r>
            <a:r>
              <a:rPr lang="en-US" sz="1800" b="1" dirty="0" smtClean="0">
                <a:solidFill>
                  <a:srgbClr val="0062A1"/>
                </a:solidFill>
              </a:rPr>
              <a:t>dark area of participant operational outages in FMIs</a:t>
            </a:r>
            <a:endParaRPr lang="en-US" sz="1800" b="1" dirty="0">
              <a:solidFill>
                <a:srgbClr val="0062A1"/>
              </a:solidFill>
            </a:endParaRPr>
          </a:p>
          <a:p>
            <a:pPr marL="0" indent="0">
              <a:spcBef>
                <a:spcPts val="0"/>
              </a:spcBef>
              <a:buNone/>
            </a:pPr>
            <a:endParaRPr lang="en-US" sz="1800" dirty="0"/>
          </a:p>
          <a:p>
            <a:pPr marL="0" indent="0">
              <a:spcBef>
                <a:spcPts val="0"/>
              </a:spcBef>
              <a:buNone/>
            </a:pPr>
            <a:endParaRPr lang="de-DE" sz="1800" dirty="0"/>
          </a:p>
        </p:txBody>
      </p:sp>
      <p:sp>
        <p:nvSpPr>
          <p:cNvPr id="4" name="Foliennummernplatzhalter 3"/>
          <p:cNvSpPr>
            <a:spLocks noGrp="1"/>
          </p:cNvSpPr>
          <p:nvPr>
            <p:ph type="sldNum" sz="quarter" idx="4"/>
          </p:nvPr>
        </p:nvSpPr>
        <p:spPr/>
        <p:txBody>
          <a:bodyPr/>
          <a:lstStyle/>
          <a:p>
            <a:r>
              <a:rPr lang="de-DE" smtClean="0"/>
              <a:t>Page </a:t>
            </a:r>
            <a:fld id="{795659D1-D435-4DC4-B545-657E7139435F}" type="slidenum">
              <a:rPr lang="de-DE" smtClean="0"/>
              <a:pPr/>
              <a:t>3</a:t>
            </a:fld>
            <a:endParaRPr lang="de-DE" dirty="0"/>
          </a:p>
        </p:txBody>
      </p:sp>
      <p:sp>
        <p:nvSpPr>
          <p:cNvPr id="5" name="Datumsplatzhalter 4"/>
          <p:cNvSpPr>
            <a:spLocks noGrp="1"/>
          </p:cNvSpPr>
          <p:nvPr>
            <p:ph type="dt" sz="half" idx="2"/>
          </p:nvPr>
        </p:nvSpPr>
        <p:spPr/>
        <p:txBody>
          <a:bodyPr/>
          <a:lstStyle/>
          <a:p>
            <a:r>
              <a:rPr lang="de-DE" smtClean="0"/>
              <a:t>Helsinki, 1 September 2017</a:t>
            </a:r>
            <a:endParaRPr lang="de-DE" dirty="0"/>
          </a:p>
        </p:txBody>
      </p:sp>
      <p:sp>
        <p:nvSpPr>
          <p:cNvPr id="6" name="Fußzeilenplatzhalter 5"/>
          <p:cNvSpPr>
            <a:spLocks noGrp="1"/>
          </p:cNvSpPr>
          <p:nvPr>
            <p:ph type="ftr" sz="quarter" idx="3"/>
          </p:nvPr>
        </p:nvSpPr>
        <p:spPr/>
        <p:txBody>
          <a:bodyPr/>
          <a:lstStyle/>
          <a:p>
            <a:r>
              <a:rPr lang="de-DE" smtClean="0"/>
              <a:t>Marc Glowka, Deutsche Bundesbank</a:t>
            </a:r>
            <a:endParaRPr lang="de-DE" dirty="0"/>
          </a:p>
        </p:txBody>
      </p:sp>
    </p:spTree>
    <p:extLst>
      <p:ext uri="{BB962C8B-B14F-4D97-AF65-F5344CB8AC3E}">
        <p14:creationId xmlns:p14="http://schemas.microsoft.com/office/powerpoint/2010/main" val="133274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Data</a:t>
            </a:r>
            <a:br>
              <a:rPr lang="en-US" dirty="0" smtClean="0"/>
            </a:br>
            <a:r>
              <a:rPr lang="en-US" b="0" dirty="0" smtClean="0"/>
              <a:t>Basis, preparation and final data set</a:t>
            </a:r>
            <a:endParaRPr lang="en-US" b="0" dirty="0"/>
          </a:p>
        </p:txBody>
      </p:sp>
      <p:sp>
        <p:nvSpPr>
          <p:cNvPr id="4" name="Foliennummernplatzhalter 3"/>
          <p:cNvSpPr>
            <a:spLocks noGrp="1"/>
          </p:cNvSpPr>
          <p:nvPr>
            <p:ph type="sldNum" sz="quarter" idx="4"/>
          </p:nvPr>
        </p:nvSpPr>
        <p:spPr/>
        <p:txBody>
          <a:bodyPr/>
          <a:lstStyle/>
          <a:p>
            <a:r>
              <a:rPr lang="de-DE" smtClean="0"/>
              <a:t>Page </a:t>
            </a:r>
            <a:fld id="{795659D1-D435-4DC4-B545-657E7139435F}" type="slidenum">
              <a:rPr lang="de-DE" smtClean="0"/>
              <a:pPr/>
              <a:t>4</a:t>
            </a:fld>
            <a:endParaRPr lang="de-DE" dirty="0"/>
          </a:p>
        </p:txBody>
      </p:sp>
      <p:sp>
        <p:nvSpPr>
          <p:cNvPr id="5" name="Datumsplatzhalter 4"/>
          <p:cNvSpPr>
            <a:spLocks noGrp="1"/>
          </p:cNvSpPr>
          <p:nvPr>
            <p:ph type="dt" sz="half" idx="2"/>
          </p:nvPr>
        </p:nvSpPr>
        <p:spPr/>
        <p:txBody>
          <a:bodyPr/>
          <a:lstStyle/>
          <a:p>
            <a:r>
              <a:rPr lang="de-DE" smtClean="0"/>
              <a:t>Helsinki, 1 September 2017</a:t>
            </a:r>
            <a:endParaRPr lang="de-DE" dirty="0"/>
          </a:p>
        </p:txBody>
      </p:sp>
      <p:sp>
        <p:nvSpPr>
          <p:cNvPr id="6" name="Fußzeilenplatzhalter 5"/>
          <p:cNvSpPr>
            <a:spLocks noGrp="1"/>
          </p:cNvSpPr>
          <p:nvPr>
            <p:ph type="ftr" sz="quarter" idx="3"/>
          </p:nvPr>
        </p:nvSpPr>
        <p:spPr/>
        <p:txBody>
          <a:bodyPr/>
          <a:lstStyle/>
          <a:p>
            <a:r>
              <a:rPr lang="de-DE" smtClean="0"/>
              <a:t>Marc Glowka, Deutsche Bundesbank</a:t>
            </a:r>
            <a:endParaRPr lang="de-DE" dirty="0"/>
          </a:p>
        </p:txBody>
      </p:sp>
      <p:graphicFrame>
        <p:nvGraphicFramePr>
          <p:cNvPr id="7" name="Diagramm 6"/>
          <p:cNvGraphicFramePr/>
          <p:nvPr>
            <p:extLst>
              <p:ext uri="{D42A27DB-BD31-4B8C-83A1-F6EECF244321}">
                <p14:modId xmlns:p14="http://schemas.microsoft.com/office/powerpoint/2010/main" val="3930705067"/>
              </p:ext>
            </p:extLst>
          </p:nvPr>
        </p:nvGraphicFramePr>
        <p:xfrm>
          <a:off x="197708" y="923997"/>
          <a:ext cx="8753818" cy="500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Plus 8"/>
          <p:cNvSpPr/>
          <p:nvPr/>
        </p:nvSpPr>
        <p:spPr>
          <a:xfrm>
            <a:off x="2619374" y="1552574"/>
            <a:ext cx="885825" cy="1000125"/>
          </a:xfrm>
          <a:prstGeom prst="mathPlus">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800" dirty="0" smtClean="0">
              <a:solidFill>
                <a:schemeClr val="tx1"/>
              </a:solidFill>
            </a:endParaRPr>
          </a:p>
        </p:txBody>
      </p:sp>
      <p:sp>
        <p:nvSpPr>
          <p:cNvPr id="10" name="Gleich 9"/>
          <p:cNvSpPr/>
          <p:nvPr/>
        </p:nvSpPr>
        <p:spPr>
          <a:xfrm>
            <a:off x="5581648" y="1657348"/>
            <a:ext cx="1000125" cy="790575"/>
          </a:xfrm>
          <a:prstGeom prst="mathEqual">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800" dirty="0" smtClean="0">
              <a:solidFill>
                <a:schemeClr val="tx1"/>
              </a:solidFill>
            </a:endParaRPr>
          </a:p>
        </p:txBody>
      </p:sp>
      <p:sp>
        <p:nvSpPr>
          <p:cNvPr id="3" name="Textfeld 2"/>
          <p:cNvSpPr txBox="1"/>
          <p:nvPr/>
        </p:nvSpPr>
        <p:spPr>
          <a:xfrm>
            <a:off x="3819524" y="5895975"/>
            <a:ext cx="5324475" cy="553998"/>
          </a:xfrm>
          <a:prstGeom prst="rect">
            <a:avLst/>
          </a:prstGeom>
          <a:noFill/>
        </p:spPr>
        <p:txBody>
          <a:bodyPr wrap="square" rtlCol="0">
            <a:spAutoFit/>
          </a:bodyPr>
          <a:lstStyle/>
          <a:p>
            <a:pPr algn="just"/>
            <a:r>
              <a:rPr lang="en-US" sz="1000" dirty="0" smtClean="0"/>
              <a:t>*As </a:t>
            </a:r>
            <a:r>
              <a:rPr lang="en-US" sz="1000" dirty="0"/>
              <a:t>only certain </a:t>
            </a:r>
            <a:r>
              <a:rPr lang="en-US" sz="1000" dirty="0" smtClean="0"/>
              <a:t>payments</a:t>
            </a:r>
            <a:r>
              <a:rPr lang="en-US" sz="1000" dirty="0"/>
              <a:t> are settled </a:t>
            </a:r>
            <a:r>
              <a:rPr lang="en-US" sz="1000" dirty="0" smtClean="0"/>
              <a:t>in night-time </a:t>
            </a:r>
            <a:r>
              <a:rPr lang="en-US" sz="1000" dirty="0"/>
              <a:t>settlement procedures occurring between 6 pm and 7 am, </a:t>
            </a:r>
            <a:r>
              <a:rPr lang="en-US" sz="1000" dirty="0" smtClean="0"/>
              <a:t>we </a:t>
            </a:r>
            <a:r>
              <a:rPr lang="en-US" sz="1000" dirty="0"/>
              <a:t>chose 6 pm </a:t>
            </a:r>
            <a:r>
              <a:rPr lang="en-US" sz="1000" dirty="0" smtClean="0"/>
              <a:t>as maximum entering time. Furthermore, </a:t>
            </a:r>
            <a:r>
              <a:rPr lang="en-US" sz="1000" dirty="0"/>
              <a:t>we do not take business days with delayed closing hours into account as a general </a:t>
            </a:r>
            <a:r>
              <a:rPr lang="en-US" sz="1000" dirty="0" smtClean="0"/>
              <a:t>rule.</a:t>
            </a:r>
            <a:endParaRPr lang="de-DE" sz="1000" dirty="0"/>
          </a:p>
        </p:txBody>
      </p:sp>
    </p:spTree>
    <p:extLst>
      <p:ext uri="{BB962C8B-B14F-4D97-AF65-F5344CB8AC3E}">
        <p14:creationId xmlns:p14="http://schemas.microsoft.com/office/powerpoint/2010/main" val="1042167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Identification approach</a:t>
            </a:r>
            <a:br>
              <a:rPr lang="en-US" dirty="0" smtClean="0"/>
            </a:br>
            <a:r>
              <a:rPr lang="en-US" b="0" dirty="0" smtClean="0"/>
              <a:t>Basic approach</a:t>
            </a:r>
            <a:endParaRPr lang="en-US" b="0" dirty="0"/>
          </a:p>
        </p:txBody>
      </p:sp>
      <p:sp>
        <p:nvSpPr>
          <p:cNvPr id="3" name="Textplatzhalter 2"/>
          <p:cNvSpPr>
            <a:spLocks noGrp="1"/>
          </p:cNvSpPr>
          <p:nvPr>
            <p:ph type="body" sz="quarter" idx="15"/>
          </p:nvPr>
        </p:nvSpPr>
        <p:spPr/>
        <p:txBody>
          <a:bodyPr>
            <a:normAutofit/>
          </a:bodyPr>
          <a:lstStyle/>
          <a:p>
            <a:pPr marL="0" indent="0">
              <a:buNone/>
            </a:pPr>
            <a:r>
              <a:rPr lang="en-US" sz="1800" u="sng" dirty="0" smtClean="0"/>
              <a:t>Contingency measures allow</a:t>
            </a:r>
            <a:r>
              <a:rPr lang="en-US" sz="1800" dirty="0" smtClean="0"/>
              <a:t> participants to </a:t>
            </a:r>
            <a:r>
              <a:rPr lang="en-US" sz="1800" u="sng" dirty="0" smtClean="0"/>
              <a:t>initiate a limited number of transactions</a:t>
            </a:r>
            <a:r>
              <a:rPr lang="en-US" sz="1800" dirty="0" smtClean="0"/>
              <a:t> in TARGET2</a:t>
            </a:r>
          </a:p>
          <a:p>
            <a:pPr marL="0" indent="0">
              <a:buNone/>
            </a:pPr>
            <a:endParaRPr lang="en-US" sz="1800" dirty="0"/>
          </a:p>
          <a:p>
            <a:pPr marL="0" indent="0">
              <a:buNone/>
            </a:pPr>
            <a:r>
              <a:rPr lang="en-US" sz="1800" dirty="0" smtClean="0"/>
              <a:t>The identification of </a:t>
            </a:r>
            <a:r>
              <a:rPr lang="en-US" sz="1800" u="sng" dirty="0"/>
              <a:t>intervals with zero transactions</a:t>
            </a:r>
            <a:r>
              <a:rPr lang="en-US" sz="1800" dirty="0"/>
              <a:t> is </a:t>
            </a:r>
            <a:r>
              <a:rPr lang="en-US" sz="1800" dirty="0" smtClean="0"/>
              <a:t>therefore </a:t>
            </a:r>
            <a:r>
              <a:rPr lang="en-US" sz="1800" u="sng" dirty="0" smtClean="0"/>
              <a:t>not sufficient</a:t>
            </a:r>
          </a:p>
          <a:p>
            <a:pPr marL="0" indent="0">
              <a:buNone/>
            </a:pPr>
            <a:endParaRPr lang="en-US" sz="1800" dirty="0" smtClean="0"/>
          </a:p>
          <a:p>
            <a:pPr marL="0" indent="0">
              <a:buNone/>
            </a:pPr>
            <a:r>
              <a:rPr lang="en-US" sz="1800" dirty="0" smtClean="0"/>
              <a:t>The approach identifies intervals, where </a:t>
            </a:r>
            <a:r>
              <a:rPr lang="en-US" sz="1800" u="sng" dirty="0" smtClean="0"/>
              <a:t>payment activity is</a:t>
            </a:r>
            <a:r>
              <a:rPr lang="en-US" sz="1800" dirty="0" smtClean="0"/>
              <a:t> deemed to be </a:t>
            </a:r>
            <a:r>
              <a:rPr lang="en-US" sz="1800" u="sng" dirty="0" smtClean="0"/>
              <a:t>so low that an operational outage may be assumed</a:t>
            </a:r>
          </a:p>
          <a:p>
            <a:pPr marL="0" indent="0">
              <a:buNone/>
            </a:pPr>
            <a:endParaRPr lang="en-US" sz="1800" dirty="0"/>
          </a:p>
          <a:p>
            <a:pPr marL="0" indent="0">
              <a:buNone/>
            </a:pPr>
            <a:r>
              <a:rPr lang="en-US" sz="1800" b="1" dirty="0" smtClean="0"/>
              <a:t>Basic approach:</a:t>
            </a:r>
          </a:p>
          <a:p>
            <a:pPr marL="0" indent="0">
              <a:buNone/>
            </a:pPr>
            <a:endParaRPr lang="en-US" sz="1800" dirty="0" smtClean="0"/>
          </a:p>
          <a:p>
            <a:pPr marL="0" indent="0" algn="ctr">
              <a:buNone/>
            </a:pPr>
            <a:r>
              <a:rPr lang="en-US" dirty="0"/>
              <a:t>𝑉𝑜𝑙𝑢𝑚𝑒 𝑜𝑓 𝑡𝑟𝑎𝑛𝑠𝑎𝑐𝑡𝑖𝑜𝑛 𝑜𝑓 𝑎 𝑝𝑎𝑟𝑡𝑖𝑐𝑖𝑝𝑎𝑛𝑡 (𝑝)  𝑖𝑛 𝑖𝑛𝑡𝑒𝑟𝑣𝑎𝑙 (𝑖)𝑜𝑛 𝑑𝑎𝑦 (𝑑)  </a:t>
            </a:r>
            <a:r>
              <a:rPr lang="en-US" b="1" dirty="0"/>
              <a:t>𝑙𝑖𝑒𝑠 𝑖𝑛 𝑓𝑖𝑟𝑠𝑡 𝑝𝑒𝑟𝑐𝑒𝑛𝑡𝑖𝑙𝑒</a:t>
            </a:r>
            <a:r>
              <a:rPr lang="en-US" dirty="0"/>
              <a:t/>
            </a:r>
            <a:br>
              <a:rPr lang="en-US" dirty="0"/>
            </a:br>
            <a:r>
              <a:rPr lang="en-US" dirty="0"/>
              <a:t>𝑜𝑓 𝑡ℎ𝑒 𝑡𝑟𝑎𝑛𝑠𝑎𝑐𝑡𝑖𝑜𝑛𝑠 𝑜𝑓 𝑝𝑎𝑟𝑡𝑖𝑐𝑖𝑝𝑎𝑛𝑡 (𝑝)  𝑖𝑛 𝑖𝑛𝑡𝑒𝑟𝑣𝑎𝑙 (𝑖)  𝑜𝑓 𝑦𝑒𝑎𝑟 (𝑦)</a:t>
            </a:r>
          </a:p>
          <a:p>
            <a:pPr marL="0" indent="0">
              <a:buNone/>
            </a:pPr>
            <a:endParaRPr lang="en-US" sz="1800" dirty="0"/>
          </a:p>
          <a:p>
            <a:pPr marL="0" indent="0">
              <a:buNone/>
            </a:pPr>
            <a:endParaRPr lang="en-US" sz="1800" dirty="0"/>
          </a:p>
        </p:txBody>
      </p:sp>
      <p:sp>
        <p:nvSpPr>
          <p:cNvPr id="4" name="Foliennummernplatzhalter 3"/>
          <p:cNvSpPr>
            <a:spLocks noGrp="1"/>
          </p:cNvSpPr>
          <p:nvPr>
            <p:ph type="sldNum" sz="quarter" idx="4"/>
          </p:nvPr>
        </p:nvSpPr>
        <p:spPr/>
        <p:txBody>
          <a:bodyPr/>
          <a:lstStyle/>
          <a:p>
            <a:r>
              <a:rPr lang="de-DE" smtClean="0"/>
              <a:t>Page </a:t>
            </a:r>
            <a:fld id="{795659D1-D435-4DC4-B545-657E7139435F}" type="slidenum">
              <a:rPr lang="de-DE" smtClean="0"/>
              <a:pPr/>
              <a:t>5</a:t>
            </a:fld>
            <a:endParaRPr lang="de-DE" dirty="0"/>
          </a:p>
        </p:txBody>
      </p:sp>
      <p:sp>
        <p:nvSpPr>
          <p:cNvPr id="5" name="Datumsplatzhalter 4"/>
          <p:cNvSpPr>
            <a:spLocks noGrp="1"/>
          </p:cNvSpPr>
          <p:nvPr>
            <p:ph type="dt" sz="half" idx="2"/>
          </p:nvPr>
        </p:nvSpPr>
        <p:spPr/>
        <p:txBody>
          <a:bodyPr/>
          <a:lstStyle/>
          <a:p>
            <a:r>
              <a:rPr lang="de-DE" smtClean="0"/>
              <a:t>Helsinki, 1 September 2017</a:t>
            </a:r>
            <a:endParaRPr lang="de-DE" dirty="0"/>
          </a:p>
        </p:txBody>
      </p:sp>
      <p:sp>
        <p:nvSpPr>
          <p:cNvPr id="6" name="Fußzeilenplatzhalter 5"/>
          <p:cNvSpPr>
            <a:spLocks noGrp="1"/>
          </p:cNvSpPr>
          <p:nvPr>
            <p:ph type="ftr" sz="quarter" idx="3"/>
          </p:nvPr>
        </p:nvSpPr>
        <p:spPr/>
        <p:txBody>
          <a:bodyPr/>
          <a:lstStyle/>
          <a:p>
            <a:r>
              <a:rPr lang="de-DE" smtClean="0"/>
              <a:t>Marc Glowka, Deutsche Bundesbank</a:t>
            </a:r>
            <a:endParaRPr lang="de-DE" dirty="0"/>
          </a:p>
        </p:txBody>
      </p:sp>
    </p:spTree>
    <p:extLst>
      <p:ext uri="{BB962C8B-B14F-4D97-AF65-F5344CB8AC3E}">
        <p14:creationId xmlns:p14="http://schemas.microsoft.com/office/powerpoint/2010/main" val="2403317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Identification </a:t>
            </a:r>
            <a:r>
              <a:rPr lang="en-US" dirty="0" smtClean="0"/>
              <a:t>approach</a:t>
            </a:r>
            <a:br>
              <a:rPr lang="en-US" dirty="0" smtClean="0"/>
            </a:br>
            <a:r>
              <a:rPr lang="en-US" b="0" dirty="0" smtClean="0"/>
              <a:t>Conditions and adjustments</a:t>
            </a:r>
            <a:endParaRPr lang="en-US" b="0" dirty="0"/>
          </a:p>
        </p:txBody>
      </p:sp>
      <p:sp>
        <p:nvSpPr>
          <p:cNvPr id="3" name="Textplatzhalter 2"/>
          <p:cNvSpPr>
            <a:spLocks noGrp="1"/>
          </p:cNvSpPr>
          <p:nvPr>
            <p:ph type="body" sz="quarter" idx="15"/>
          </p:nvPr>
        </p:nvSpPr>
        <p:spPr/>
        <p:txBody>
          <a:bodyPr/>
          <a:lstStyle/>
          <a:p>
            <a:pPr marL="0" indent="0">
              <a:buNone/>
            </a:pPr>
            <a:r>
              <a:rPr lang="en-US" sz="1800" b="1" dirty="0" smtClean="0"/>
              <a:t>Conditions:</a:t>
            </a:r>
          </a:p>
          <a:p>
            <a:pPr marL="342900" indent="-342900">
              <a:buFont typeface="+mj-lt"/>
              <a:buAutoNum type="arabicParenR"/>
            </a:pPr>
            <a:r>
              <a:rPr lang="en-US" sz="1800" u="sng" dirty="0" smtClean="0"/>
              <a:t>No national holiday or holiday-type day </a:t>
            </a:r>
            <a:r>
              <a:rPr lang="en-US" sz="1800" dirty="0" smtClean="0"/>
              <a:t>(In the country where the TARGET2 account is managed </a:t>
            </a:r>
            <a:r>
              <a:rPr lang="en-US" sz="1800" u="sng" dirty="0" smtClean="0"/>
              <a:t>and</a:t>
            </a:r>
            <a:r>
              <a:rPr lang="en-US" sz="1800" dirty="0" smtClean="0"/>
              <a:t> in the country of parent institution)</a:t>
            </a:r>
          </a:p>
          <a:p>
            <a:pPr marL="342900" indent="-342900">
              <a:buFont typeface="+mj-lt"/>
              <a:buAutoNum type="arabicParenR"/>
            </a:pPr>
            <a:r>
              <a:rPr lang="en-US" sz="1800" dirty="0"/>
              <a:t>O</a:t>
            </a:r>
            <a:r>
              <a:rPr lang="en-US" sz="1800" dirty="0" smtClean="0"/>
              <a:t>n </a:t>
            </a:r>
            <a:r>
              <a:rPr lang="en-US" sz="1800" u="sng" dirty="0" smtClean="0"/>
              <a:t>average</a:t>
            </a:r>
            <a:r>
              <a:rPr lang="en-US" sz="1800" dirty="0" smtClean="0"/>
              <a:t> more than </a:t>
            </a:r>
            <a:r>
              <a:rPr lang="en-US" sz="1800" u="sng" dirty="0" smtClean="0"/>
              <a:t>ten transactions</a:t>
            </a:r>
            <a:r>
              <a:rPr lang="en-US" sz="1800" dirty="0" smtClean="0"/>
              <a:t> have to be introduced in </a:t>
            </a:r>
            <a:r>
              <a:rPr lang="en-US" sz="1800" u="sng" dirty="0" smtClean="0"/>
              <a:t>one ten minutes interval per year</a:t>
            </a:r>
          </a:p>
          <a:p>
            <a:pPr>
              <a:buFont typeface="Arial" panose="020B0604020202020204" pitchFamily="34" charset="0"/>
              <a:buChar char="•"/>
            </a:pPr>
            <a:endParaRPr lang="en-US" sz="1800" dirty="0" smtClean="0"/>
          </a:p>
          <a:p>
            <a:pPr marL="0" indent="0">
              <a:buNone/>
            </a:pPr>
            <a:r>
              <a:rPr lang="en-US" sz="1800" b="1" dirty="0" smtClean="0"/>
              <a:t>Adjustments</a:t>
            </a:r>
            <a:r>
              <a:rPr lang="en-US" sz="1800" dirty="0" smtClean="0"/>
              <a:t>:</a:t>
            </a:r>
          </a:p>
          <a:p>
            <a:pPr>
              <a:buFont typeface="Arial" panose="020B0604020202020204" pitchFamily="34" charset="0"/>
              <a:buChar char="•"/>
            </a:pPr>
            <a:r>
              <a:rPr lang="en-US" sz="1800" dirty="0" smtClean="0"/>
              <a:t>Taking </a:t>
            </a:r>
            <a:r>
              <a:rPr lang="en-US" sz="1800" u="sng" dirty="0" smtClean="0"/>
              <a:t>different payment </a:t>
            </a:r>
            <a:r>
              <a:rPr lang="en-GB" sz="1800" u="sng" dirty="0" smtClean="0"/>
              <a:t>behaviours</a:t>
            </a:r>
            <a:r>
              <a:rPr lang="en-US" sz="1800" dirty="0" smtClean="0"/>
              <a:t> of participants into account</a:t>
            </a:r>
          </a:p>
          <a:p>
            <a:pPr>
              <a:buFont typeface="Arial" panose="020B0604020202020204" pitchFamily="34" charset="0"/>
              <a:buChar char="•"/>
            </a:pPr>
            <a:r>
              <a:rPr lang="en-US" sz="1800" dirty="0" smtClean="0"/>
              <a:t>Intervals with low levels of transactions are often more likely due to regular patterns </a:t>
            </a:r>
            <a:r>
              <a:rPr lang="en-US" sz="1800" smtClean="0"/>
              <a:t>payment activity </a:t>
            </a:r>
            <a:r>
              <a:rPr lang="en-US" sz="1800" dirty="0" smtClean="0"/>
              <a:t>than to an operational outage</a:t>
            </a:r>
          </a:p>
          <a:p>
            <a:pPr marL="342900" indent="-342900">
              <a:buAutoNum type="arabicParenR"/>
            </a:pPr>
            <a:r>
              <a:rPr lang="en-US" sz="1800" dirty="0" smtClean="0"/>
              <a:t>Comparison of payment activity of ten minutes intervals with payment activity of a day</a:t>
            </a:r>
          </a:p>
          <a:p>
            <a:pPr marL="342900" indent="-342900">
              <a:buAutoNum type="arabicParenR"/>
            </a:pPr>
            <a:r>
              <a:rPr lang="en-US" sz="1800" dirty="0" smtClean="0"/>
              <a:t>Share of intervals with less than 10 transactions per year</a:t>
            </a:r>
          </a:p>
          <a:p>
            <a:pPr>
              <a:buFont typeface="Arial" panose="020B0604020202020204" pitchFamily="34" charset="0"/>
              <a:buChar char="•"/>
            </a:pPr>
            <a:endParaRPr lang="en-US" dirty="0" smtClean="0"/>
          </a:p>
        </p:txBody>
      </p:sp>
      <p:sp>
        <p:nvSpPr>
          <p:cNvPr id="4" name="Foliennummernplatzhalter 3"/>
          <p:cNvSpPr>
            <a:spLocks noGrp="1"/>
          </p:cNvSpPr>
          <p:nvPr>
            <p:ph type="sldNum" sz="quarter" idx="4"/>
          </p:nvPr>
        </p:nvSpPr>
        <p:spPr/>
        <p:txBody>
          <a:bodyPr/>
          <a:lstStyle/>
          <a:p>
            <a:r>
              <a:rPr lang="de-DE" smtClean="0"/>
              <a:t>Page </a:t>
            </a:r>
            <a:fld id="{795659D1-D435-4DC4-B545-657E7139435F}" type="slidenum">
              <a:rPr lang="de-DE" smtClean="0"/>
              <a:pPr/>
              <a:t>6</a:t>
            </a:fld>
            <a:endParaRPr lang="de-DE" dirty="0"/>
          </a:p>
        </p:txBody>
      </p:sp>
      <p:sp>
        <p:nvSpPr>
          <p:cNvPr id="5" name="Datumsplatzhalter 4"/>
          <p:cNvSpPr>
            <a:spLocks noGrp="1"/>
          </p:cNvSpPr>
          <p:nvPr>
            <p:ph type="dt" sz="half" idx="2"/>
          </p:nvPr>
        </p:nvSpPr>
        <p:spPr/>
        <p:txBody>
          <a:bodyPr/>
          <a:lstStyle/>
          <a:p>
            <a:r>
              <a:rPr lang="de-DE" smtClean="0"/>
              <a:t>Helsinki, 1 September 2017</a:t>
            </a:r>
            <a:endParaRPr lang="de-DE" dirty="0"/>
          </a:p>
        </p:txBody>
      </p:sp>
      <p:sp>
        <p:nvSpPr>
          <p:cNvPr id="6" name="Fußzeilenplatzhalter 5"/>
          <p:cNvSpPr>
            <a:spLocks noGrp="1"/>
          </p:cNvSpPr>
          <p:nvPr>
            <p:ph type="ftr" sz="quarter" idx="3"/>
          </p:nvPr>
        </p:nvSpPr>
        <p:spPr/>
        <p:txBody>
          <a:bodyPr/>
          <a:lstStyle/>
          <a:p>
            <a:r>
              <a:rPr lang="de-DE" smtClean="0"/>
              <a:t>Marc Glowka, Deutsche Bundesbank</a:t>
            </a:r>
            <a:endParaRPr lang="de-DE" dirty="0"/>
          </a:p>
        </p:txBody>
      </p:sp>
    </p:spTree>
    <p:extLst>
      <p:ext uri="{BB962C8B-B14F-4D97-AF65-F5344CB8AC3E}">
        <p14:creationId xmlns:p14="http://schemas.microsoft.com/office/powerpoint/2010/main" val="501051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Identification approach</a:t>
            </a:r>
            <a:r>
              <a:rPr lang="en-US" dirty="0" smtClean="0"/>
              <a:t/>
            </a:r>
            <a:br>
              <a:rPr lang="en-US" dirty="0" smtClean="0"/>
            </a:br>
            <a:r>
              <a:rPr lang="en-US" b="0" dirty="0" smtClean="0"/>
              <a:t>Outage duration</a:t>
            </a:r>
            <a:endParaRPr lang="en-US" dirty="0"/>
          </a:p>
        </p:txBody>
      </p:sp>
      <p:sp>
        <p:nvSpPr>
          <p:cNvPr id="3" name="Textplatzhalter 2"/>
          <p:cNvSpPr>
            <a:spLocks noGrp="1"/>
          </p:cNvSpPr>
          <p:nvPr>
            <p:ph type="body" sz="quarter" idx="15"/>
          </p:nvPr>
        </p:nvSpPr>
        <p:spPr>
          <a:xfrm>
            <a:off x="281699" y="1170000"/>
            <a:ext cx="3156826" cy="4518000"/>
          </a:xfrm>
        </p:spPr>
        <p:txBody>
          <a:bodyPr>
            <a:normAutofit/>
          </a:bodyPr>
          <a:lstStyle/>
          <a:p>
            <a:pPr marL="0" indent="0">
              <a:buNone/>
            </a:pPr>
            <a:r>
              <a:rPr lang="en-US" sz="1800" dirty="0" smtClean="0"/>
              <a:t>The identification, impact and relevance of an operational outage is strongly related to the </a:t>
            </a:r>
            <a:r>
              <a:rPr lang="en-US" sz="1800" u="sng" dirty="0" smtClean="0"/>
              <a:t>duration of an outage</a:t>
            </a:r>
          </a:p>
          <a:p>
            <a:pPr marL="0" indent="0">
              <a:buNone/>
            </a:pPr>
            <a:endParaRPr lang="en-US" sz="1800" dirty="0" smtClean="0"/>
          </a:p>
          <a:p>
            <a:pPr marL="0" indent="0">
              <a:buNone/>
            </a:pPr>
            <a:r>
              <a:rPr lang="en-US" sz="1800" dirty="0" smtClean="0"/>
              <a:t>For the </a:t>
            </a:r>
            <a:r>
              <a:rPr lang="en-US" sz="1800" u="sng" dirty="0" smtClean="0"/>
              <a:t>estimation</a:t>
            </a:r>
            <a:r>
              <a:rPr lang="en-US" sz="1800" dirty="0" smtClean="0"/>
              <a:t> of the outage duration, we </a:t>
            </a:r>
            <a:r>
              <a:rPr lang="en-US" sz="1800" u="sng" dirty="0" smtClean="0"/>
              <a:t>link consecutive ten minutes intervals</a:t>
            </a:r>
            <a:r>
              <a:rPr lang="en-US" sz="1800" dirty="0" smtClean="0"/>
              <a:t> to single, double, triple and four times outage intervals</a:t>
            </a:r>
            <a:endParaRPr lang="en-US" sz="1800" dirty="0"/>
          </a:p>
        </p:txBody>
      </p:sp>
      <p:sp>
        <p:nvSpPr>
          <p:cNvPr id="4" name="Foliennummernplatzhalter 3"/>
          <p:cNvSpPr>
            <a:spLocks noGrp="1"/>
          </p:cNvSpPr>
          <p:nvPr>
            <p:ph type="sldNum" sz="quarter" idx="4"/>
          </p:nvPr>
        </p:nvSpPr>
        <p:spPr/>
        <p:txBody>
          <a:bodyPr/>
          <a:lstStyle/>
          <a:p>
            <a:r>
              <a:rPr lang="de-DE" smtClean="0"/>
              <a:t>Page </a:t>
            </a:r>
            <a:fld id="{795659D1-D435-4DC4-B545-657E7139435F}" type="slidenum">
              <a:rPr lang="de-DE" smtClean="0"/>
              <a:pPr/>
              <a:t>7</a:t>
            </a:fld>
            <a:endParaRPr lang="de-DE" dirty="0"/>
          </a:p>
        </p:txBody>
      </p:sp>
      <p:sp>
        <p:nvSpPr>
          <p:cNvPr id="5" name="Datumsplatzhalter 4"/>
          <p:cNvSpPr>
            <a:spLocks noGrp="1"/>
          </p:cNvSpPr>
          <p:nvPr>
            <p:ph type="dt" sz="half" idx="2"/>
          </p:nvPr>
        </p:nvSpPr>
        <p:spPr/>
        <p:txBody>
          <a:bodyPr/>
          <a:lstStyle/>
          <a:p>
            <a:r>
              <a:rPr lang="de-DE" smtClean="0"/>
              <a:t>Helsinki, 1 September 2017</a:t>
            </a:r>
            <a:endParaRPr lang="de-DE" dirty="0"/>
          </a:p>
        </p:txBody>
      </p:sp>
      <p:sp>
        <p:nvSpPr>
          <p:cNvPr id="6" name="Fußzeilenplatzhalter 5"/>
          <p:cNvSpPr>
            <a:spLocks noGrp="1"/>
          </p:cNvSpPr>
          <p:nvPr>
            <p:ph type="ftr" sz="quarter" idx="3"/>
          </p:nvPr>
        </p:nvSpPr>
        <p:spPr/>
        <p:txBody>
          <a:bodyPr/>
          <a:lstStyle/>
          <a:p>
            <a:r>
              <a:rPr lang="de-DE" smtClean="0"/>
              <a:t>Marc Glowka, Deutsche Bundesbank</a:t>
            </a:r>
            <a:endParaRPr lang="de-DE"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950" y="1042985"/>
            <a:ext cx="5734050"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2446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Results</a:t>
            </a:r>
            <a:br>
              <a:rPr lang="en-US" dirty="0" smtClean="0"/>
            </a:br>
            <a:r>
              <a:rPr lang="en-US" b="0" dirty="0" smtClean="0"/>
              <a:t>Naive approach vs. differentiated approach</a:t>
            </a:r>
            <a:endParaRPr lang="en-US" dirty="0"/>
          </a:p>
        </p:txBody>
      </p:sp>
      <p:sp>
        <p:nvSpPr>
          <p:cNvPr id="4" name="Foliennummernplatzhalter 3"/>
          <p:cNvSpPr>
            <a:spLocks noGrp="1"/>
          </p:cNvSpPr>
          <p:nvPr>
            <p:ph type="sldNum" sz="quarter" idx="4"/>
          </p:nvPr>
        </p:nvSpPr>
        <p:spPr/>
        <p:txBody>
          <a:bodyPr/>
          <a:lstStyle/>
          <a:p>
            <a:r>
              <a:rPr lang="de-DE" smtClean="0"/>
              <a:t>Page </a:t>
            </a:r>
            <a:fld id="{795659D1-D435-4DC4-B545-657E7139435F}" type="slidenum">
              <a:rPr lang="de-DE" smtClean="0"/>
              <a:pPr/>
              <a:t>8</a:t>
            </a:fld>
            <a:endParaRPr lang="de-DE" dirty="0"/>
          </a:p>
        </p:txBody>
      </p:sp>
      <p:sp>
        <p:nvSpPr>
          <p:cNvPr id="5" name="Datumsplatzhalter 4"/>
          <p:cNvSpPr>
            <a:spLocks noGrp="1"/>
          </p:cNvSpPr>
          <p:nvPr>
            <p:ph type="dt" sz="half" idx="2"/>
          </p:nvPr>
        </p:nvSpPr>
        <p:spPr/>
        <p:txBody>
          <a:bodyPr/>
          <a:lstStyle/>
          <a:p>
            <a:r>
              <a:rPr lang="de-DE" smtClean="0"/>
              <a:t>Helsinki, 1 September 2017</a:t>
            </a:r>
            <a:endParaRPr lang="de-DE" dirty="0"/>
          </a:p>
        </p:txBody>
      </p:sp>
      <p:sp>
        <p:nvSpPr>
          <p:cNvPr id="6" name="Fußzeilenplatzhalter 5"/>
          <p:cNvSpPr>
            <a:spLocks noGrp="1"/>
          </p:cNvSpPr>
          <p:nvPr>
            <p:ph type="ftr" sz="quarter" idx="3"/>
          </p:nvPr>
        </p:nvSpPr>
        <p:spPr/>
        <p:txBody>
          <a:bodyPr/>
          <a:lstStyle/>
          <a:p>
            <a:r>
              <a:rPr lang="de-DE" smtClean="0"/>
              <a:t>Marc Glowka, Deutsche Bundesbank</a:t>
            </a:r>
            <a:endParaRPr lang="de-D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17" y="920876"/>
            <a:ext cx="4500000" cy="3291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0000" y="2646766"/>
            <a:ext cx="4500000" cy="3263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1034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Results</a:t>
            </a:r>
            <a:br>
              <a:rPr lang="en-US" dirty="0" smtClean="0"/>
            </a:br>
            <a:r>
              <a:rPr lang="en-US" b="0" dirty="0" smtClean="0"/>
              <a:t>Does an outage mean no transactions?</a:t>
            </a:r>
            <a:endParaRPr lang="en-US" dirty="0"/>
          </a:p>
        </p:txBody>
      </p:sp>
      <p:sp>
        <p:nvSpPr>
          <p:cNvPr id="4" name="Foliennummernplatzhalter 3"/>
          <p:cNvSpPr>
            <a:spLocks noGrp="1"/>
          </p:cNvSpPr>
          <p:nvPr>
            <p:ph type="sldNum" sz="quarter" idx="4"/>
          </p:nvPr>
        </p:nvSpPr>
        <p:spPr/>
        <p:txBody>
          <a:bodyPr/>
          <a:lstStyle/>
          <a:p>
            <a:r>
              <a:rPr lang="de-DE" smtClean="0"/>
              <a:t>Page </a:t>
            </a:r>
            <a:fld id="{795659D1-D435-4DC4-B545-657E7139435F}" type="slidenum">
              <a:rPr lang="de-DE" smtClean="0"/>
              <a:pPr/>
              <a:t>9</a:t>
            </a:fld>
            <a:endParaRPr lang="de-DE" dirty="0"/>
          </a:p>
        </p:txBody>
      </p:sp>
      <p:sp>
        <p:nvSpPr>
          <p:cNvPr id="5" name="Datumsplatzhalter 4"/>
          <p:cNvSpPr>
            <a:spLocks noGrp="1"/>
          </p:cNvSpPr>
          <p:nvPr>
            <p:ph type="dt" sz="half" idx="2"/>
          </p:nvPr>
        </p:nvSpPr>
        <p:spPr/>
        <p:txBody>
          <a:bodyPr/>
          <a:lstStyle/>
          <a:p>
            <a:r>
              <a:rPr lang="de-DE" smtClean="0"/>
              <a:t>Helsinki, 1 September 2017</a:t>
            </a:r>
            <a:endParaRPr lang="de-DE" dirty="0"/>
          </a:p>
        </p:txBody>
      </p:sp>
      <p:sp>
        <p:nvSpPr>
          <p:cNvPr id="6" name="Fußzeilenplatzhalter 5"/>
          <p:cNvSpPr>
            <a:spLocks noGrp="1"/>
          </p:cNvSpPr>
          <p:nvPr>
            <p:ph type="ftr" sz="quarter" idx="3"/>
          </p:nvPr>
        </p:nvSpPr>
        <p:spPr/>
        <p:txBody>
          <a:bodyPr/>
          <a:lstStyle/>
          <a:p>
            <a:r>
              <a:rPr lang="de-DE" smtClean="0"/>
              <a:t>Marc Glowka, Deutsche Bundesbank</a:t>
            </a:r>
            <a:endParaRPr lang="de-D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830" y="927298"/>
            <a:ext cx="6962340" cy="50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9947888"/>
      </p:ext>
    </p:extLst>
  </p:cSld>
  <p:clrMapOvr>
    <a:masterClrMapping/>
  </p:clrMapOvr>
</p:sld>
</file>

<file path=ppt/theme/theme1.xml><?xml version="1.0" encoding="utf-8"?>
<a:theme xmlns:a="http://schemas.openxmlformats.org/drawingml/2006/main" name="1_BBk_Farbe">
  <a:themeElements>
    <a:clrScheme name="Farbe3_Neu">
      <a:dk1>
        <a:srgbClr val="000000"/>
      </a:dk1>
      <a:lt1>
        <a:srgbClr val="FFFFFF"/>
      </a:lt1>
      <a:dk2>
        <a:srgbClr val="000000"/>
      </a:dk2>
      <a:lt2>
        <a:srgbClr val="9FA2A4"/>
      </a:lt2>
      <a:accent1>
        <a:srgbClr val="0062A1"/>
      </a:accent1>
      <a:accent2>
        <a:srgbClr val="96BF0D"/>
      </a:accent2>
      <a:accent3>
        <a:srgbClr val="77B5C2"/>
      </a:accent3>
      <a:accent4>
        <a:srgbClr val="FBBD1A"/>
      </a:accent4>
      <a:accent5>
        <a:srgbClr val="9C9E9F"/>
      </a:accent5>
      <a:accent6>
        <a:srgbClr val="E52B38"/>
      </a:accent6>
      <a:hlink>
        <a:srgbClr val="7C93C3"/>
      </a:hlink>
      <a:folHlink>
        <a:srgbClr val="B0BEDB"/>
      </a:folHlink>
    </a:clrScheme>
    <a:fontScheme name="Bundesbank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40000"/>
            <a:lumOff val="60000"/>
          </a:schemeClr>
        </a:solidFill>
        <a:ln>
          <a:solidFill>
            <a:schemeClr val="accent1">
              <a:lumMod val="75000"/>
            </a:schemeClr>
          </a:solidFill>
        </a:ln>
      </a:spPr>
      <a:bodyPr rtlCol="0" anchor="ctr"/>
      <a:lstStyle>
        <a:defPPr algn="ctr">
          <a:defRPr sz="8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ti SP" ma:contentTypeID="0x010100A530CFF0EEB1442EBD6E2CB2270C99FD00EB20D9583D7D43DF978B84F4B399017D00A96E26D4FF9D964D980AB0118695A8B0" ma:contentTypeVersion="45901" ma:contentTypeDescription="Suomen Pankin asiakirjat" ma:contentTypeScope="" ma:versionID="d6dec484a240fbe6159923615df82e4f">
  <xsd:schema xmlns:xsd="http://www.w3.org/2001/XMLSchema" xmlns:xs="http://www.w3.org/2001/XMLSchema" xmlns:p="http://schemas.microsoft.com/office/2006/metadata/properties" xmlns:ns1="http://schemas.microsoft.com/sharepoint/v3" xmlns:ns2="http://schemas.microsoft.com/sharepoint/v3/fields" xmlns:ns3="63B38E47-9DD0-49F9-8B61-C3C9843CF055" xmlns:ns4="b4d6f40e-7f85-4302-88fa-dd22d7dba25d" targetNamespace="http://schemas.microsoft.com/office/2006/metadata/properties" ma:root="true" ma:fieldsID="67710770d64768b13e59c93b09bfa9c4" ns1:_="" ns2:_="" ns3:_="" ns4:_="">
    <xsd:import namespace="http://schemas.microsoft.com/sharepoint/v3"/>
    <xsd:import namespace="http://schemas.microsoft.com/sharepoint/v3/fields"/>
    <xsd:import namespace="63B38E47-9DD0-49F9-8B61-C3C9843CF055"/>
    <xsd:import namespace="b4d6f40e-7f85-4302-88fa-dd22d7dba25d"/>
    <xsd:element name="properties">
      <xsd:complexType>
        <xsd:sequence>
          <xsd:element name="documentManagement">
            <xsd:complexType>
              <xsd:all>
                <xsd:element ref="ns2:Date"/>
                <xsd:element ref="ns1:RestrictionEscbRecord" minOccurs="0"/>
                <xsd:element ref="ns1:RestrictionEscbSensitivity" minOccurs="0"/>
                <xsd:element ref="ns3:TaskId" minOccurs="0"/>
                <xsd:element ref="ns3:GRSId" minOccurs="0"/>
                <xsd:element ref="ns1:ArchiveTime" minOccurs="0"/>
                <xsd:element ref="ns3:Function" minOccurs="0"/>
                <xsd:element ref="ns3:RecordType" minOccurs="0"/>
                <xsd:element ref="ns1:Publicityclass"/>
                <xsd:element ref="ns1:SecurityReasonSP" minOccurs="0"/>
                <xsd:element ref="ns1:CustomDistributionRestricted" minOccurs="0"/>
                <xsd:element ref="ns1:CustomDistribution" minOccurs="0"/>
                <xsd:element ref="ns1:RegistrationID" minOccurs="0"/>
                <xsd:element ref="ns1:Diarium" minOccurs="0"/>
                <xsd:element ref="ns1:Originator" minOccurs="0"/>
                <xsd:element ref="ns1:OriginatorCorporateName" minOccurs="0"/>
                <xsd:element ref="ns1:OriginatorUnitSP" minOccurs="0"/>
                <xsd:element ref="ns1:Status"/>
                <xsd:element ref="ns1:AddedRelations" minOccurs="0"/>
                <xsd:element ref="ns1:GRSSelectionDate" minOccurs="0"/>
                <xsd:element ref="ns1:SharePointId" minOccurs="0"/>
                <xsd:element ref="ns1:DocumentShape" minOccurs="0"/>
                <xsd:element ref="ns1:Direction" minOccurs="0"/>
                <xsd:element ref="ns1:Sender" minOccurs="0"/>
                <xsd:element ref="ns1:Receiver" minOccurs="0"/>
                <xsd:element ref="ns1:Registration" minOccurs="0"/>
                <xsd:element ref="ns1:Sent" minOccurs="0"/>
                <xsd:element ref="ns1:Acquired" minOccurs="0"/>
                <xsd:element ref="ns1:ContractingParty" minOccurs="0"/>
                <xsd:element ref="ns1:ValidBegin" minOccurs="0"/>
                <xsd:element ref="ns1:ValidEnd" minOccurs="0"/>
                <xsd:element ref="ns1:DateDisplay" minOccurs="0"/>
                <xsd:element ref="ns1:Deadline" minOccurs="0"/>
                <xsd:element ref="ns1:Personaldata" minOccurs="0"/>
                <xsd:element ref="ns1:ProtectionLevel" minOccurs="0"/>
                <xsd:element ref="ns1:SecurityClass" minOccurs="0"/>
                <xsd:element ref="ns1:LanguageSP" minOccurs="0"/>
                <xsd:element ref="ns1:OtherID" minOccurs="0"/>
                <xsd:element ref="ns1:SPDescription" minOccurs="0"/>
                <xsd:element ref="ns1:Abstract" minOccurs="0"/>
                <xsd:element ref="ns1:AuthenticityChecker" minOccurs="0"/>
                <xsd:element ref="ns1:AuthenticityDate" minOccurs="0"/>
                <xsd:element ref="ns1:AuthenticityDescription" minOccurs="0"/>
                <xsd:element ref="ns1:SignatureDescription" minOccurs="0"/>
                <xsd:element ref="ns3:TaskPhaseId" minOccurs="0"/>
                <xsd:element ref="ns3:TaskPhaseNativeIdentifier" minOccurs="0"/>
                <xsd:element ref="ns3:DocumentTypeKey" minOccurs="0"/>
                <xsd:element ref="ns3:SendToBuffer" minOccurs="0"/>
                <xsd:element ref="ns3:LinkInfoId" minOccurs="0"/>
                <xsd:element ref="ns1:Editor" minOccurs="0"/>
                <xsd:element ref="ns4:_dlc_DocId" minOccurs="0"/>
                <xsd:element ref="ns4:_dlc_DocIdUrl" minOccurs="0"/>
                <xsd:element ref="ns4:_dlc_DocIdPersistId" minOccurs="0"/>
                <xsd:element ref="ns1:AccessRigh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estrictionEscbRecord" ma:index="3" nillable="true" ma:displayName="EKPJ-asiakirja" ma:default="" ma:description="" ma:internalName="RestrictionEscbRecord" ma:readOnly="false">
      <xsd:simpleType>
        <xsd:restriction base="dms:Choice">
          <xsd:enumeration value="-"/>
          <xsd:enumeration value="Kyllä"/>
          <xsd:enumeration value="Ei"/>
        </xsd:restriction>
      </xsd:simpleType>
    </xsd:element>
    <xsd:element name="RestrictionEscbSensitivity" ma:index="4" nillable="true" ma:displayName="EKPJ-julkisuusluokka" ma:default="" ma:description="" ma:internalName="RestrictionEscbSensitivity" ma:readOnly="false">
      <xsd:simpleType>
        <xsd:restriction base="dms:Choice">
          <xsd:enumeration value="ECB-PUBLIC"/>
          <xsd:enumeration value="ECB-UNRESTRICTED"/>
          <xsd:enumeration value="ECB-RESTRICTED"/>
          <xsd:enumeration value="ECB-CONFIDENTIAL"/>
          <xsd:enumeration value="ECB-SECRET"/>
        </xsd:restriction>
      </xsd:simpleType>
    </xsd:element>
    <xsd:element name="ArchiveTime" ma:index="7" nillable="true" ma:displayName="Arkistointiajankohta kk" ma:default="1" ma:description="Määritä vaihtoehto; Heti tai aika kuukausina. Diaariasiakirjoilla arkistointiajankohta on aina &quot;Heti&quot;." ma:format="Dropdown" ma:internalName="ArchiveTime" ma:readOnly="false">
      <xsd:simpleType>
        <xsd:restriction base="dms:Choice">
          <xsd:enumeration value="Heti"/>
          <xsd:enumeration value="1"/>
          <xsd:enumeration value="6"/>
          <xsd:enumeration value="12"/>
        </xsd:restriction>
      </xsd:simpleType>
    </xsd:element>
    <xsd:element name="Publicityclass" ma:index="11" ma:displayName="Julkisuusluokka" ma:default="" ma:description="" ma:internalName="Publicityclass" ma:readOnly="false">
      <xsd:simpleType>
        <xsd:restriction base="dms:Choice">
          <xsd:enumeration value="Julkinen"/>
          <xsd:enumeration value="Sisäinen"/>
          <xsd:enumeration value="Osittain salassa pidettävä"/>
          <xsd:enumeration value="Salassa pidettävä"/>
        </xsd:restriction>
      </xsd:simpleType>
    </xsd:element>
    <xsd:element name="SecurityReasonSP" ma:index="12" nillable="true" ma:displayName="Salassapitoperuste" ma:default="" ma:description="" ma:internalName="SecurityReasonSP" ma:readOnly="false">
      <xsd:simpleType>
        <xsd:restriction base="dms:Choice">
          <xsd:enumeration value="-"/>
          <xsd:enumeration value="EKPJ ja kv. järjestöt (JulkL 24.1 § 2 k)"/>
          <xsd:enumeration value="Rikosten ehkäiseminen (JulkL 24.1 § 3 k)"/>
          <xsd:enumeration value="Turvajärjestelyjen toteuttaminen (JulkL 24.1 § 7 k)"/>
          <xsd:enumeration value="Poikkeusoloihin varautuminen (JulkL 24.1 § 8 k)"/>
          <xsd:enumeration value="Keskuspankkipolitiikan hoitaminen (JulkL 24.1 § 11 k)"/>
          <xsd:enumeration value="Finanssi- ja tulopolitiikan hoitaminen (JulkL 24.1 § 11 k)"/>
          <xsd:enumeration value="Rahoitus- ja vakuutusmarkkinoiden luotettavuus ja toimivuus (JulkL 24.1 § 12 k)"/>
          <xsd:enumeration value="Herkät kansantaloudelliset tiedot (JulkL 24.1 § 13 k)"/>
          <xsd:enumeration value="Suomen Pankin liikesalaisuus (JulkL 24.1 § 17 k)"/>
          <xsd:enumeration value="Suomen Pankin työnantaja-asia (JulkL 24.1 § 18 k)"/>
          <xsd:enumeration value="Yksityisen liikesalaisuus (JulkL 24.1 § 20 k)"/>
          <xsd:enumeration value="Yksityiset tutkimuksen tai tilaston perusaineistot (JulkL 24.1 § 16 k)"/>
          <xsd:enumeration value="Terveystiedot (JulkL 24.1 § 25 k)"/>
          <xsd:enumeration value="Taloudellista asemaa koskevat tiedot (JulkL 24.1 § 23 k)"/>
          <xsd:enumeration value="Rekrytointi- ja suoriutumisarviot (JulkL 24.1 § 29 k)"/>
          <xsd:enumeration value="Oikeudenkäyntiasiakirja (JulkL 24.1 § 19 k)"/>
        </xsd:restriction>
      </xsd:simpleType>
    </xsd:element>
    <xsd:element name="CustomDistributionRestricted" ma:index="13" nillable="true" ma:displayName="Jakelu rajoitettu" ma:description="" ma:internalName="CustomDistributionRestricted">
      <xsd:simpleType>
        <xsd:restriction base="dms:Boolean"/>
      </xsd:simpleType>
    </xsd:element>
    <xsd:element name="CustomDistribution" ma:index="14" nillable="true" ma:displayName="Jakelu" ma:description="" ma:internalName="CustomDistribution">
      <xsd:simpleType>
        <xsd:restriction base="dms:Text"/>
      </xsd:simpleType>
    </xsd:element>
    <xsd:element name="RegistrationID" ma:index="15" nillable="true" ma:displayName="Asianumero" ma:description="" ma:internalName="RegistrationID">
      <xsd:simpleType>
        <xsd:restriction base="dms:Text"/>
      </xsd:simpleType>
    </xsd:element>
    <xsd:element name="Diarium" ma:index="16" nillable="true" ma:displayName="Diaariasiakirja" ma:default="0" ma:description="" ma:hidden="true" ma:internalName="Diarium">
      <xsd:simpleType>
        <xsd:restriction base="dms:Boolean"/>
      </xsd:simpleType>
    </xsd:element>
    <xsd:element name="Originator" ma:index="17" nillable="true" ma:displayName="Tekijä(t)" ma:description="" ma:internalName="Originator">
      <xsd:simpleType>
        <xsd:restriction base="dms:Text"/>
      </xsd:simpleType>
    </xsd:element>
    <xsd:element name="OriginatorCorporateName" ma:index="18" nillable="true" ma:displayName="Tekijän organisaatio" ma:description="" ma:internalName="OriginatorCorporateName">
      <xsd:simpleType>
        <xsd:restriction base="dms:Text"/>
      </xsd:simpleType>
    </xsd:element>
    <xsd:element name="OriginatorUnitSP" ma:index="19" nillable="true" ma:displayName="Tekijän organisaatioyksikkö" ma:default="" ma:description="" ma:internalName="OriginatorUnitSP" ma:readOnly="false">
      <xsd:simpleType>
        <xsd:restriction base="dms:Choice">
          <xsd:enumeration value="Ennustetoimisto"/>
          <xsd:enumeration value="Hallinto-osasto"/>
          <xsd:enumeration value="Henkilöstötoimisto"/>
          <xsd:enumeration value="IT-yksikkö"/>
          <xsd:enumeration value="Johdon sihteeristö"/>
          <xsd:enumeration value="Johtokunnan sihteeripalvelut -ryhmä"/>
          <xsd:enumeration value="Johtokunta"/>
          <xsd:enumeration value="Kansainvälinen yksikkö"/>
          <xsd:enumeration value="Kansainvälisen ja rahatalouden toimisto"/>
          <xsd:enumeration value="Lakiasiainyksikkö"/>
          <xsd:enumeration value="Maksuliiketoimisto"/>
          <xsd:enumeration value="Maksutasetoimisto"/>
          <xsd:enumeration value="Markkinaoperaatioiden toimisto"/>
          <xsd:enumeration value="Oulun aluekonttori"/>
          <xsd:enumeration value="Pankkitoimintaosasto"/>
          <xsd:enumeration value="Rahapolitiikka- ja tutkimusosasto"/>
          <xsd:enumeration value="Rahoitusmarkkina- ja tilasto-osasto"/>
          <xsd:enumeration value="Rahoitustilastotoimisto"/>
          <xsd:enumeration value="Riskienvalvontatoimisto"/>
          <xsd:enumeration value="Siirtymätalouksien tutkimuslaitos (BOFIT)"/>
          <xsd:enumeration value="Sijoitustoimisto"/>
          <xsd:enumeration value="Sisäinen tarkastus"/>
          <xsd:enumeration value="Sisäiset palvelut -toimisto"/>
          <xsd:enumeration value="Strategia- ja organisaatioryhmä"/>
          <xsd:enumeration value="Taloushallintotoimisto"/>
          <xsd:enumeration value="Tiedonhallintatoimisto"/>
          <xsd:enumeration value="Tilastojärjestelmätoimisto"/>
          <xsd:enumeration value="Tilastoyksikkö"/>
          <xsd:enumeration value="Turvallisuus- ja kiinteistöyksikkö"/>
          <xsd:enumeration value="Tutkimusyksikkö"/>
          <xsd:enumeration value="Vakaustoimisto"/>
          <xsd:enumeration value="Vantaan aluekonttori"/>
          <xsd:enumeration value="Viestintäyksikkö"/>
          <xsd:enumeration value="Yleisvalvontatoimisto"/>
          <xsd:enumeration value="Rahahuolto-osasto "/>
          <xsd:enumeration value="Maksuvälinetoimisto"/>
          <xsd:enumeration value="Rakenne- ja järjestelmäyksikkö"/>
          <xsd:enumeration value="Turvallisuustoimisto"/>
          <xsd:enumeration value="Vakausanalyysitoimisto"/>
          <xsd:enumeration value="Vakauspolitiikkatoimisto"/>
          <xsd:enumeration value="Tilastoanalyysi- ja tietopalvelutoimisto"/>
          <xsd:enumeration value="Riskienvalvonnan ja ulkoisen laskennan toimisto"/>
          <xsd:enumeration value="Henkilöstö- ja talousohjaustoimisto"/>
          <xsd:enumeration value="Hallintopalvelutoimisto"/>
          <xsd:enumeration value="Kiinteistötoimisto"/>
          <xsd:enumeration value="Kielipalvelutoimisto"/>
        </xsd:restriction>
      </xsd:simpleType>
    </xsd:element>
    <xsd:element name="Status" ma:index="20" ma:displayName="Tila" ma:default="Luonnos" ma:description="" ma:internalName="Status" ma:readOnly="false">
      <xsd:simpleType>
        <xsd:restriction base="dms:Choice">
          <xsd:enumeration value="Luonnos"/>
          <xsd:enumeration value="Valmis"/>
        </xsd:restriction>
      </xsd:simpleType>
    </xsd:element>
    <xsd:element name="AddedRelations" ma:index="21" nillable="true" ma:displayName="Viittaukset dokumentteihin" ma:description="" ma:hidden="true" ma:internalName="AddedRelations" ma:readOnly="false">
      <xsd:simpleType>
        <xsd:restriction base="dms:Note"/>
      </xsd:simpleType>
    </xsd:element>
    <xsd:element name="GRSSelectionDate" ma:index="22" nillable="true" ma:displayName="TOS-luokan valintapvm." ma:description="" ma:format="DateOnly" ma:internalName="GRSSelectionDate">
      <xsd:simpleType>
        <xsd:restriction base="dms:DateTime"/>
      </xsd:simpleType>
    </xsd:element>
    <xsd:element name="SharePointId" ma:index="23" nillable="true" ma:displayName="SharePointId" ma:description="SharePointId" ma:indexed="true" ma:internalName="SharePointId">
      <xsd:simpleType>
        <xsd:restriction base="dms:Unknown"/>
      </xsd:simpleType>
    </xsd:element>
    <xsd:element name="DocumentShape" ma:index="24" nillable="true" ma:displayName="Dokumentin luonne" ma:description="" ma:internalName="DocumentShape">
      <xsd:simpleType>
        <xsd:union memberTypes="dms:Text">
          <xsd:simpleType>
            <xsd:restriction base="dms:Choice">
              <xsd:enumeration value="Esittelymuistio"/>
              <xsd:enumeration value="Esityslista"/>
              <xsd:enumeration value="Faksi"/>
              <xsd:enumeration value="Kokousmuistio"/>
              <xsd:enumeration value="Lähete"/>
              <xsd:enumeration value="Matkakertomus"/>
              <xsd:enumeration value="Muistio"/>
              <xsd:enumeration value="Pöytäkirja"/>
              <xsd:enumeration value="Tarra 2 x 7"/>
              <xsd:enumeration value="Yleisasiakirja (ilman vastaanottajaa)"/>
              <xsd:enumeration value="Yleisasiakirja (vastaanottajalla)"/>
            </xsd:restriction>
          </xsd:simpleType>
        </xsd:union>
      </xsd:simpleType>
    </xsd:element>
    <xsd:element name="Direction" ma:index="25" nillable="true" ma:displayName="Suunta" ma:description="" ma:format="RadioButtons" ma:internalName="Direction">
      <xsd:simpleType>
        <xsd:restriction base="dms:Choice">
          <xsd:enumeration value="Lähtevä"/>
          <xsd:enumeration value="Saapuva"/>
          <xsd:enumeration value="Sisäinen"/>
        </xsd:restriction>
      </xsd:simpleType>
    </xsd:element>
    <xsd:element name="Sender" ma:index="26" nillable="true" ma:displayName="Lähettäjä" ma:description="" ma:internalName="Sender">
      <xsd:simpleType>
        <xsd:restriction base="dms:Text"/>
      </xsd:simpleType>
    </xsd:element>
    <xsd:element name="Receiver" ma:index="27" nillable="true" ma:displayName="Vastaanottaja" ma:description="" ma:internalName="Receiver">
      <xsd:simpleType>
        <xsd:restriction base="dms:Text"/>
      </xsd:simpleType>
    </xsd:element>
    <xsd:element name="Registration" ma:index="28" nillable="true" ma:displayName="Muu rekisteröinti" ma:description="" ma:internalName="Registration">
      <xsd:simpleType>
        <xsd:restriction base="dms:Text"/>
      </xsd:simpleType>
    </xsd:element>
    <xsd:element name="Sent" ma:index="29" nillable="true" ma:displayName="Lähetetty" ma:description="" ma:format="DateOnly" ma:internalName="Sent">
      <xsd:simpleType>
        <xsd:restriction base="dms:DateTime"/>
      </xsd:simpleType>
    </xsd:element>
    <xsd:element name="Acquired" ma:index="30" nillable="true" ma:displayName="Vastaanotettu" ma:description="" ma:format="DateOnly" ma:internalName="Acquired">
      <xsd:simpleType>
        <xsd:restriction base="dms:DateTime"/>
      </xsd:simpleType>
    </xsd:element>
    <xsd:element name="ContractingParty" ma:index="31" nillable="true" ma:displayName="Sopijapuolet" ma:description="" ma:internalName="ContractingParty">
      <xsd:simpleType>
        <xsd:restriction base="dms:Note"/>
      </xsd:simpleType>
    </xsd:element>
    <xsd:element name="ValidBegin" ma:index="32" nillable="true" ma:displayName="Voimassaolo (alku)" ma:description="" ma:format="DateOnly" ma:internalName="ValidBegin">
      <xsd:simpleType>
        <xsd:restriction base="dms:DateTime"/>
      </xsd:simpleType>
    </xsd:element>
    <xsd:element name="ValidEnd" ma:index="33" nillable="true" ma:displayName="Voimassaolo (loppu)" ma:description="" ma:format="DateOnly" ma:internalName="ValidEnd">
      <xsd:simpleType>
        <xsd:restriction base="dms:DateTime"/>
      </xsd:simpleType>
    </xsd:element>
    <xsd:element name="DateDisplay" ma:index="34" nillable="true" ma:displayName="Tapahtuman pvm" ma:description="" ma:format="DateOnly" ma:internalName="DateDisplay">
      <xsd:simpleType>
        <xsd:restriction base="dms:DateTime"/>
      </xsd:simpleType>
    </xsd:element>
    <xsd:element name="Deadline" ma:index="35" nillable="true" ma:displayName="Määräpäivä" ma:description="" ma:format="DateOnly" ma:internalName="Deadline">
      <xsd:simpleType>
        <xsd:restriction base="dms:DateTime"/>
      </xsd:simpleType>
    </xsd:element>
    <xsd:element name="Personaldata" ma:index="36" nillable="true" ma:displayName="Henkilötietoluonne" ma:description="" ma:internalName="Personaldata" ma:readOnly="false">
      <xsd:simpleType>
        <xsd:restriction base="dms:Choice">
          <xsd:enumeration value="Ei sisällä henkilötietoja"/>
          <xsd:enumeration value="Sisältää henkilötietoja"/>
          <xsd:enumeration value="Sisältää arkaluonteisia henkilötietoja"/>
        </xsd:restriction>
      </xsd:simpleType>
    </xsd:element>
    <xsd:element name="ProtectionLevel" ma:index="37" nillable="true" ma:displayName="Suojaustaso" ma:description="" ma:internalName="ProtectionLevel" ma:readOnly="false">
      <xsd:simpleType>
        <xsd:restriction base="dms:Choice">
          <xsd:enumeration value="-"/>
          <xsd:enumeration value="I"/>
          <xsd:enumeration value="II"/>
          <xsd:enumeration value="III"/>
          <xsd:enumeration value="IV"/>
        </xsd:restriction>
      </xsd:simpleType>
    </xsd:element>
    <xsd:element name="SecurityClass" ma:index="38" nillable="true" ma:displayName="Turvallisuusluokka" ma:description="" ma:internalName="SecurityClass" ma:readOnly="false">
      <xsd:simpleType>
        <xsd:restriction base="dms:Choice">
          <xsd:enumeration value="Turvallisuusluokka I (ERITTÄIN SALAINEN)"/>
          <xsd:enumeration value="Turvallisuusluokka II (SALAINEN)"/>
          <xsd:enumeration value="Turvallisuusluokka III (LUOTTAMUKSELLINEN)"/>
          <xsd:enumeration value="Turvallisuusluokka IV (KÄYTTÖ RAJOITETTU)"/>
          <xsd:enumeration value="Ei turvallisuusluokiteltu"/>
        </xsd:restriction>
      </xsd:simpleType>
    </xsd:element>
    <xsd:element name="LanguageSP" ma:index="39" nillable="true" ma:displayName="Kieli" ma:default="fi - suomi" ma:internalName="LanguageSP" ma:readOnly="false">
      <xsd:simpleType>
        <xsd:restriction base="dms:Choice">
          <xsd:enumeration value="fi - suomi"/>
          <xsd:enumeration value="en - englanti"/>
          <xsd:enumeration value="sv - ruotsi"/>
          <xsd:enumeration value="de - saksa"/>
          <xsd:enumeration value="fr - ranska"/>
          <xsd:enumeration value="ru - venäjä"/>
          <xsd:enumeration value="zh - kiina"/>
          <xsd:enumeration value="es - espanja"/>
          <xsd:enumeration value="muu"/>
        </xsd:restriction>
      </xsd:simpleType>
    </xsd:element>
    <xsd:element name="OtherID" ma:index="40" nillable="true" ma:displayName="Muu tunnus" ma:description="" ma:internalName="OtherID">
      <xsd:simpleType>
        <xsd:restriction base="dms:Text"/>
      </xsd:simpleType>
    </xsd:element>
    <xsd:element name="SPDescription" ma:index="42" nillable="true" ma:displayName="Lisätietoja" ma:internalName="SPDescription">
      <xsd:simpleType>
        <xsd:restriction base="dms:Note">
          <xsd:maxLength value="255"/>
        </xsd:restriction>
      </xsd:simpleType>
    </xsd:element>
    <xsd:element name="Abstract" ma:index="43" nillable="true" ma:displayName="Tiivistelmä" ma:description="" ma:internalName="Abstract">
      <xsd:simpleType>
        <xsd:restriction base="dms:Note"/>
      </xsd:simpleType>
    </xsd:element>
    <xsd:element name="AuthenticityChecker" ma:index="44" nillable="true" ma:displayName="Tarkastusmerk. tekijä" ma:description="" ma:internalName="AuthenticityChecker">
      <xsd:simpleType>
        <xsd:restriction base="dms:Text"/>
      </xsd:simpleType>
    </xsd:element>
    <xsd:element name="AuthenticityDate" ma:index="45" nillable="true" ma:displayName="Tarkastusmerk. aikam." ma:description="" ma:format="DateOnly" ma:internalName="AuthenticityDate">
      <xsd:simpleType>
        <xsd:restriction base="dms:DateTime"/>
      </xsd:simpleType>
    </xsd:element>
    <xsd:element name="AuthenticityDescription" ma:index="46" nillable="true" ma:displayName="Tarkastuksen kuvaus" ma:description="" ma:internalName="AuthenticityDescription">
      <xsd:simpleType>
        <xsd:restriction base="dms:Note"/>
      </xsd:simpleType>
    </xsd:element>
    <xsd:element name="SignatureDescription" ma:index="47" nillable="true" ma:displayName="Allekirjoituksen kuvaus" ma:description="" ma:internalName="SignatureDescription">
      <xsd:simpleType>
        <xsd:restriction base="dms:Text"/>
      </xsd:simpleType>
    </xsd:element>
    <xsd:element name="Editor" ma:index="56" nillable="true" ma:displayName="Muokkaaja" ma:list="UserInfo" ma:internalName="Edit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ccessRights" ma:index="63" nillable="true" ma:displayName="Lukuoikeudet arkistoinnin jälkeen" ma:description="Oletusarvot peritty työtilalta sekä TOS:sta." ma:internalName="AccessRight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Date" ma:index="2" ma:displayName="Päivämäärä" ma:default="[today]" ma:format="DateOnly" ma:internalName="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3B38E47-9DD0-49F9-8B61-C3C9843CF055" elementFormDefault="qualified">
    <xsd:import namespace="http://schemas.microsoft.com/office/2006/documentManagement/types"/>
    <xsd:import namespace="http://schemas.microsoft.com/office/infopath/2007/PartnerControls"/>
    <xsd:element name="TaskId" ma:index="5" nillable="true" ma:displayName="TaskId" ma:description="TaskId" ma:hidden="true" ma:internalName="TaskId" ma:readOnly="false">
      <xsd:simpleType>
        <xsd:restriction base="dms:Text"/>
      </xsd:simpleType>
    </xsd:element>
    <xsd:element name="GRSId" ma:index="6" nillable="true" ma:displayName="GRSId" ma:description="GRSId" ma:hidden="true" ma:internalName="GRSId" ma:readOnly="false">
      <xsd:simpleType>
        <xsd:restriction base="dms:Text"/>
      </xsd:simpleType>
    </xsd:element>
    <xsd:element name="Function" ma:index="9" nillable="true" ma:displayName="TOS-luokka (Tehtäväluokka)" ma:description="" ma:internalName="Function">
      <xsd:simpleType>
        <xsd:restriction base="dms:Text"/>
      </xsd:simpleType>
    </xsd:element>
    <xsd:element name="RecordType" ma:index="10" nillable="true" ma:displayName="Asiakirjatyyppi" ma:description="" ma:internalName="RecordType">
      <xsd:simpleType>
        <xsd:restriction base="dms:Text"/>
      </xsd:simpleType>
    </xsd:element>
    <xsd:element name="TaskPhaseId" ma:index="49" nillable="true" ma:displayName="TaskPhaseId" ma:description="" ma:internalName="TaskPhaseId" ma:readOnly="true">
      <xsd:simpleType>
        <xsd:restriction base="dms:Text"/>
      </xsd:simpleType>
    </xsd:element>
    <xsd:element name="TaskPhaseNativeIdentifier" ma:index="50" nillable="true" ma:displayName="TaskPhaseNativeIdentifier" ma:description="" ma:internalName="TaskPhaseNativeIdentifier" ma:readOnly="true">
      <xsd:simpleType>
        <xsd:restriction base="dms:Text"/>
      </xsd:simpleType>
    </xsd:element>
    <xsd:element name="DocumentTypeKey" ma:index="51" nillable="true" ma:displayName="DocumentTypeKey" ma:description="" ma:internalName="DocumentTypeKey" ma:readOnly="true">
      <xsd:simpleType>
        <xsd:restriction base="dms:Text"/>
      </xsd:simpleType>
    </xsd:element>
    <xsd:element name="SendToBuffer" ma:index="52" nillable="true" ma:displayName="Arkistoinnin tila" ma:description="Kertoo koska arkistointi on aloitettu tai suoritettu kyseiselle kohteelle." ma:internalName="SendToBuffer" ma:readOnly="true">
      <xsd:simpleType>
        <xsd:restriction base="dms:Text"/>
      </xsd:simpleType>
    </xsd:element>
    <xsd:element name="LinkInfoId" ma:index="53" nillable="true" ma:displayName="LinkInfoId" ma:description="" ma:hidden="true" ma:internalName="LinkInfo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d6f40e-7f85-4302-88fa-dd22d7dba25d" elementFormDefault="qualified">
    <xsd:import namespace="http://schemas.microsoft.com/office/2006/documentManagement/types"/>
    <xsd:import namespace="http://schemas.microsoft.com/office/infopath/2007/PartnerControls"/>
    <xsd:element name="_dlc_DocId" ma:index="59" nillable="true" ma:displayName="Document ID Value" ma:description="The value of the document ID assigned to this item." ma:internalName="_dlc_DocId" ma:readOnly="true">
      <xsd:simpleType>
        <xsd:restriction base="dms:Text"/>
      </xsd:simpleType>
    </xsd:element>
    <xsd:element name="_dlc_DocIdUrl" ma:index="6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7" ma:displayName="Content Type"/>
        <xsd:element ref="dc:title" maxOccurs="1" ma:index="1" ma:displayName="Otsikko"/>
        <xsd:element ref="dc:subject" minOccurs="0" maxOccurs="1"/>
        <xsd:element ref="dc:description" minOccurs="0" maxOccurs="1"/>
        <xsd:element name="keywords" minOccurs="0" maxOccurs="1" type="xsd:string" ma:index="41" ma:displayName="Avainsanat"/>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LinkInfoId xmlns="63B38E47-9DD0-49F9-8B61-C3C9843CF055" xsi:nil="true"/>
    <Diarium xmlns="http://schemas.microsoft.com/sharepoint/v3">false</Diarium>
    <RecordType xmlns="63B38E47-9DD0-49F9-8B61-C3C9843CF055">Maksujärjestelmäsimulaattoreiden dokumentti</RecordType>
    <SharePointId xmlns="http://schemas.microsoft.com/sharepoint/v3">284dcc85-78fb-40db-a915-7e81228426e2</SharePointId>
    <GRSSelectionDate xmlns="http://schemas.microsoft.com/sharepoint/v3">2017-08-16T08:18:59+00:00</GRSSelectionDate>
    <ArchiveTime xmlns="http://schemas.microsoft.com/sharepoint/v3" xsi:nil="true"/>
    <RestrictionEscbSensitivity xmlns="http://schemas.microsoft.com/sharepoint/v3" xsi:nil="true"/>
    <CustomDistributionRestricted xmlns="http://schemas.microsoft.com/sharepoint/v3">false</CustomDistributionRestricted>
    <SendToBuffer xmlns="63B38E47-9DD0-49F9-8B61-C3C9843CF055" xsi:nil="true"/>
    <_dlc_DocId xmlns="b4d6f40e-7f85-4302-88fa-dd22d7dba25d">6PDNW662TKAY-1369-2021</_dlc_DocId>
    <_dlc_DocIdUrl xmlns="b4d6f40e-7f85-4302-88fa-dd22d7dba25d">
      <Url>http://kirstu/sp/RM/bof-pss2/_layouts/DocIdRedir.aspx?ID=6PDNW662TKAY-1369-2021</Url>
      <Description>6PDNW662TKAY-1369-2021</Description>
    </_dlc_DocIdUrl>
    <Publicityclass xmlns="http://schemas.microsoft.com/sharepoint/v3">Salassa pidettävä</Publicityclass>
    <GRSId xmlns="63B38E47-9DD0-49F9-8B61-C3C9843CF055">52482</GRSId>
    <Status xmlns="http://schemas.microsoft.com/sharepoint/v3">Luonnos</Status>
    <Function xmlns="63B38E47-9DD0-49F9-8B61-C3C9843CF055">A6.2 Maksu- ja arvopaperijärjestelmien yleisvalvonta</Function>
    <SecurityReasonSP xmlns="http://schemas.microsoft.com/sharepoint/v3">EKPJ ja kv. järjestöt (JulkL 24.1 § 2 k)</SecurityReasonSP>
    <CustomDistribution xmlns="http://schemas.microsoft.com/sharepoint/v3">Simulaattoritiimi, RM, Fujitsun simulaattorikonsultti</CustomDistribution>
    <TaskId xmlns="63B38E47-9DD0-49F9-8B61-C3C9843CF055">12672</TaskId>
    <TaskPhaseId xmlns="63B38E47-9DD0-49F9-8B61-C3C9843CF055">11697</TaskPhaseId>
    <ValidEnd xmlns="http://schemas.microsoft.com/sharepoint/v3" xsi:nil="true"/>
    <SignatureDescription xmlns="http://schemas.microsoft.com/sharepoint/v3" xsi:nil="true"/>
    <DateDisplay xmlns="http://schemas.microsoft.com/sharepoint/v3" xsi:nil="true"/>
    <Abstract xmlns="http://schemas.microsoft.com/sharepoint/v3" xsi:nil="true"/>
    <RestrictionEscbRecord xmlns="http://schemas.microsoft.com/sharepoint/v3" xsi:nil="true"/>
    <Acquired xmlns="http://schemas.microsoft.com/sharepoint/v3" xsi:nil="true"/>
    <Originator xmlns="http://schemas.microsoft.com/sharepoint/v3" xsi:nil="true"/>
    <OtherID xmlns="http://schemas.microsoft.com/sharepoint/v3" xsi:nil="true"/>
    <AuthenticityDescription xmlns="http://schemas.microsoft.com/sharepoint/v3" xsi:nil="true"/>
    <RegistrationID xmlns="http://schemas.microsoft.com/sharepoint/v3" xsi:nil="true"/>
    <ValidBegin xmlns="http://schemas.microsoft.com/sharepoint/v3" xsi:nil="true"/>
    <AuthenticityDate xmlns="http://schemas.microsoft.com/sharepoint/v3" xsi:nil="true"/>
    <Sender xmlns="http://schemas.microsoft.com/sharepoint/v3" xsi:nil="true"/>
    <Receiver xmlns="http://schemas.microsoft.com/sharepoint/v3" xsi:nil="true"/>
    <SPDescription xmlns="http://schemas.microsoft.com/sharepoint/v3" xsi:nil="true"/>
    <AddedRelations xmlns="http://schemas.microsoft.com/sharepoint/v3" xsi:nil="true"/>
    <Direction xmlns="http://schemas.microsoft.com/sharepoint/v3" xsi:nil="true"/>
    <Registration xmlns="http://schemas.microsoft.com/sharepoint/v3" xsi:nil="true"/>
    <SecurityClass xmlns="http://schemas.microsoft.com/sharepoint/v3" xsi:nil="true"/>
    <LanguageSP xmlns="http://schemas.microsoft.com/sharepoint/v3">fi - suomi</LanguageSP>
    <Personaldata xmlns="http://schemas.microsoft.com/sharepoint/v3" xsi:nil="true"/>
    <AuthenticityChecker xmlns="http://schemas.microsoft.com/sharepoint/v3" xsi:nil="true"/>
    <Sent xmlns="http://schemas.microsoft.com/sharepoint/v3" xsi:nil="true"/>
    <OriginatorUnitSP xmlns="http://schemas.microsoft.com/sharepoint/v3" xsi:nil="true"/>
    <DocumentShape xmlns="http://schemas.microsoft.com/sharepoint/v3" xsi:nil="true"/>
    <ContractingParty xmlns="http://schemas.microsoft.com/sharepoint/v3" xsi:nil="true"/>
    <Deadline xmlns="http://schemas.microsoft.com/sharepoint/v3" xsi:nil="true"/>
    <ProtectionLevel xmlns="http://schemas.microsoft.com/sharepoint/v3" xsi:nil="true"/>
    <Date xmlns="http://schemas.microsoft.com/sharepoint/v3/fields">2017-08-16T08:19:00+00:00</Date>
    <OriginatorCorporateName xmlns="http://schemas.microsoft.com/sharepoint/v3" xsi:nil="true"/>
  </documentManagement>
</p:properties>
</file>

<file path=customXml/itemProps1.xml><?xml version="1.0" encoding="utf-8"?>
<ds:datastoreItem xmlns:ds="http://schemas.openxmlformats.org/officeDocument/2006/customXml" ds:itemID="{FE5FF04C-C976-454A-9C4B-842747A31A7D}"/>
</file>

<file path=customXml/itemProps2.xml><?xml version="1.0" encoding="utf-8"?>
<ds:datastoreItem xmlns:ds="http://schemas.openxmlformats.org/officeDocument/2006/customXml" ds:itemID="{ED576D15-8DAA-4975-A8BE-81932E7CB029}"/>
</file>

<file path=customXml/itemProps3.xml><?xml version="1.0" encoding="utf-8"?>
<ds:datastoreItem xmlns:ds="http://schemas.openxmlformats.org/officeDocument/2006/customXml" ds:itemID="{B70CA9EA-BA24-436A-B218-C861F3621AEA}"/>
</file>

<file path=customXml/itemProps4.xml><?xml version="1.0" encoding="utf-8"?>
<ds:datastoreItem xmlns:ds="http://schemas.openxmlformats.org/officeDocument/2006/customXml" ds:itemID="{3DC04010-360B-4AFD-869F-A2B6D772E749}"/>
</file>

<file path=docProps/app.xml><?xml version="1.0" encoding="utf-8"?>
<Properties xmlns="http://schemas.openxmlformats.org/officeDocument/2006/extended-properties" xmlns:vt="http://schemas.openxmlformats.org/officeDocument/2006/docPropsVTypes">
  <Template/>
  <TotalTime>0</TotalTime>
  <Words>733</Words>
  <Application>Microsoft Office PowerPoint</Application>
  <PresentationFormat>Bildschirmpräsentation (4:3)</PresentationFormat>
  <Paragraphs>119</Paragraphs>
  <Slides>14</Slides>
  <Notes>0</Notes>
  <HiddenSlides>0</HiddenSlides>
  <MMClips>0</MMClips>
  <ScaleCrop>false</ScaleCrop>
  <HeadingPairs>
    <vt:vector size="4" baseType="variant">
      <vt:variant>
        <vt:lpstr>Design</vt:lpstr>
      </vt:variant>
      <vt:variant>
        <vt:i4>1</vt:i4>
      </vt:variant>
      <vt:variant>
        <vt:lpstr>Folientitel</vt:lpstr>
      </vt:variant>
      <vt:variant>
        <vt:i4>14</vt:i4>
      </vt:variant>
    </vt:vector>
  </HeadingPairs>
  <TitlesOfParts>
    <vt:vector size="15" baseType="lpstr">
      <vt:lpstr>1_BBk_Farbe</vt:lpstr>
      <vt:lpstr>The Hidden Content of Absent Transactions</vt:lpstr>
      <vt:lpstr>Disclaimer</vt:lpstr>
      <vt:lpstr>Introduction Operational risk – the hidden risk in FMIs</vt:lpstr>
      <vt:lpstr>Data Basis, preparation and final data set</vt:lpstr>
      <vt:lpstr>Identification approach Basic approach</vt:lpstr>
      <vt:lpstr>Identification approach Conditions and adjustments</vt:lpstr>
      <vt:lpstr>Identification approach Outage duration</vt:lpstr>
      <vt:lpstr>Results Naive approach vs. differentiated approach</vt:lpstr>
      <vt:lpstr>Results Does an outage mean no transactions?</vt:lpstr>
      <vt:lpstr>Results Mean duration and total number of outages </vt:lpstr>
      <vt:lpstr>Results Duration of outages</vt:lpstr>
      <vt:lpstr>Conclusion Advantages and challenges </vt:lpstr>
      <vt:lpstr>Conclusion Way forward</vt:lpstr>
      <vt:lpstr>Thank you for your attention!</vt:lpstr>
    </vt:vector>
  </TitlesOfParts>
  <Company>Deutsche Bundesbank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Martina Scheuer</dc:creator>
  <cp:lastModifiedBy>MG</cp:lastModifiedBy>
  <cp:revision>115</cp:revision>
  <dcterms:created xsi:type="dcterms:W3CDTF">2011-09-19T07:17:23Z</dcterms:created>
  <dcterms:modified xsi:type="dcterms:W3CDTF">2017-08-04T12:04:01Z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0x010100A530CFF0EEB1442EBD6E2CB2270C99FD00EB20D9583D7D43DF978B84F4B399017D00A96E26D4FF9D964D980AB0118695A8B0</vt:lpwstr>
  </property>
  <property fmtid="{D5CDD505-2E9C-101B-9397-08002B2CF9AE}" pid="3" name="_dlc_DocIdItemGuid">
    <vt:lpwstr>bccb68cb-9e87-4fff-91cb-b3e23811fcd5</vt:lpwstr>
  </property>
</Properties>
</file>