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5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37.xml" ContentType="application/vnd.openxmlformats-officedocument.presentationml.slide+xml"/>
  <Override PartName="/ppt/slides/slide13.xml" ContentType="application/vnd.openxmlformats-officedocument.presentationml.slide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s/slide16.xml" ContentType="application/vnd.openxmlformats-officedocument.presentationml.slide+xml"/>
  <Override PartName="/ppt/slides/slide3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4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0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408" r:id="rId2"/>
    <p:sldId id="317" r:id="rId3"/>
    <p:sldId id="424" r:id="rId4"/>
    <p:sldId id="368" r:id="rId5"/>
    <p:sldId id="372" r:id="rId6"/>
    <p:sldId id="373" r:id="rId7"/>
    <p:sldId id="325" r:id="rId8"/>
    <p:sldId id="428" r:id="rId9"/>
    <p:sldId id="432" r:id="rId10"/>
    <p:sldId id="420" r:id="rId11"/>
    <p:sldId id="421" r:id="rId12"/>
    <p:sldId id="422" r:id="rId13"/>
    <p:sldId id="436" r:id="rId14"/>
    <p:sldId id="423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62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</p:sldIdLst>
  <p:sldSz cx="9144000" cy="6858000" type="screen4x3"/>
  <p:notesSz cx="6794500" cy="9931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6F"/>
    <a:srgbClr val="00356C"/>
    <a:srgbClr val="FF7C80"/>
    <a:srgbClr val="FFFFFF"/>
    <a:srgbClr val="E9E9E9"/>
    <a:srgbClr val="FFFF00"/>
    <a:srgbClr val="A6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434" autoAdjust="0"/>
  </p:normalViewPr>
  <p:slideViewPr>
    <p:cSldViewPr>
      <p:cViewPr>
        <p:scale>
          <a:sx n="80" d="100"/>
          <a:sy n="80" d="100"/>
        </p:scale>
        <p:origin x="-1674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330" y="-120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plotArea>
      <c:layout>
        <c:manualLayout>
          <c:layoutTarget val="inner"/>
          <c:xMode val="edge"/>
          <c:yMode val="edge"/>
          <c:x val="0.12673020116027944"/>
          <c:y val="2.6285546423485462E-2"/>
          <c:w val="0.83481205993162166"/>
          <c:h val="0.72780887790486115"/>
        </c:manualLayout>
      </c:layout>
      <c:lineChart>
        <c:grouping val="standard"/>
        <c:ser>
          <c:idx val="0"/>
          <c:order val="0"/>
          <c:tx>
            <c:strRef>
              <c:f>Taul1!$A$4</c:f>
              <c:strCache>
                <c:ptCount val="1"/>
                <c:pt idx="0">
                  <c:v>Balance sheet total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Taul1!$B$2:$BK$2</c:f>
              <c:numCache>
                <c:formatCode>General</c:formatCode>
                <c:ptCount val="62"/>
                <c:pt idx="0" formatCode="@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</c:numCache>
            </c:numRef>
          </c:cat>
          <c:val>
            <c:numRef>
              <c:f>Taul1!$B$4:$BK$4</c:f>
              <c:numCache>
                <c:formatCode>#,##0</c:formatCode>
                <c:ptCount val="62"/>
                <c:pt idx="0">
                  <c:v>23984</c:v>
                </c:pt>
                <c:pt idx="1">
                  <c:v>27174</c:v>
                </c:pt>
                <c:pt idx="2">
                  <c:v>24405</c:v>
                </c:pt>
                <c:pt idx="3">
                  <c:v>31775</c:v>
                </c:pt>
                <c:pt idx="4">
                  <c:v>26121</c:v>
                </c:pt>
                <c:pt idx="5">
                  <c:v>29969</c:v>
                </c:pt>
                <c:pt idx="6">
                  <c:v>26783</c:v>
                </c:pt>
                <c:pt idx="7">
                  <c:v>26256</c:v>
                </c:pt>
                <c:pt idx="8">
                  <c:v>29007</c:v>
                </c:pt>
                <c:pt idx="9">
                  <c:v>26794</c:v>
                </c:pt>
                <c:pt idx="10">
                  <c:v>27052</c:v>
                </c:pt>
                <c:pt idx="11">
                  <c:v>30113</c:v>
                </c:pt>
                <c:pt idx="12">
                  <c:v>27264</c:v>
                </c:pt>
                <c:pt idx="13">
                  <c:v>29651</c:v>
                </c:pt>
                <c:pt idx="14">
                  <c:v>34272</c:v>
                </c:pt>
                <c:pt idx="15">
                  <c:v>32434</c:v>
                </c:pt>
                <c:pt idx="16">
                  <c:v>41922</c:v>
                </c:pt>
                <c:pt idx="17">
                  <c:v>44816</c:v>
                </c:pt>
                <c:pt idx="18">
                  <c:v>42963</c:v>
                </c:pt>
                <c:pt idx="19">
                  <c:v>33225</c:v>
                </c:pt>
                <c:pt idx="20">
                  <c:v>33055</c:v>
                </c:pt>
                <c:pt idx="21">
                  <c:v>30019</c:v>
                </c:pt>
                <c:pt idx="22">
                  <c:v>34751</c:v>
                </c:pt>
                <c:pt idx="23">
                  <c:v>45904</c:v>
                </c:pt>
                <c:pt idx="24">
                  <c:v>33618</c:v>
                </c:pt>
                <c:pt idx="25">
                  <c:v>30214</c:v>
                </c:pt>
                <c:pt idx="26">
                  <c:v>32575</c:v>
                </c:pt>
                <c:pt idx="27">
                  <c:v>30601</c:v>
                </c:pt>
                <c:pt idx="28">
                  <c:v>32150</c:v>
                </c:pt>
                <c:pt idx="29">
                  <c:v>32167</c:v>
                </c:pt>
                <c:pt idx="30">
                  <c:v>31907</c:v>
                </c:pt>
                <c:pt idx="31">
                  <c:v>47617</c:v>
                </c:pt>
                <c:pt idx="32">
                  <c:v>71907</c:v>
                </c:pt>
                <c:pt idx="33">
                  <c:v>62029</c:v>
                </c:pt>
                <c:pt idx="34">
                  <c:v>64560</c:v>
                </c:pt>
                <c:pt idx="35">
                  <c:v>97841</c:v>
                </c:pt>
                <c:pt idx="36">
                  <c:v>85911</c:v>
                </c:pt>
                <c:pt idx="37">
                  <c:v>77196</c:v>
                </c:pt>
                <c:pt idx="38">
                  <c:v>107457</c:v>
                </c:pt>
                <c:pt idx="39">
                  <c:v>96963</c:v>
                </c:pt>
                <c:pt idx="40">
                  <c:v>92668</c:v>
                </c:pt>
                <c:pt idx="41">
                  <c:v>106435</c:v>
                </c:pt>
                <c:pt idx="42">
                  <c:v>92794</c:v>
                </c:pt>
                <c:pt idx="43">
                  <c:v>96632</c:v>
                </c:pt>
                <c:pt idx="44">
                  <c:v>103429</c:v>
                </c:pt>
                <c:pt idx="45">
                  <c:v>107412</c:v>
                </c:pt>
                <c:pt idx="46">
                  <c:v>82384.953642219931</c:v>
                </c:pt>
                <c:pt idx="47">
                  <c:v>101182</c:v>
                </c:pt>
                <c:pt idx="48">
                  <c:v>79334</c:v>
                </c:pt>
                <c:pt idx="49">
                  <c:v>74135</c:v>
                </c:pt>
                <c:pt idx="50">
                  <c:v>64279</c:v>
                </c:pt>
                <c:pt idx="51">
                  <c:v>64017</c:v>
                </c:pt>
                <c:pt idx="52">
                  <c:v>58827</c:v>
                </c:pt>
                <c:pt idx="53">
                  <c:v>52425</c:v>
                </c:pt>
                <c:pt idx="54">
                  <c:v>49735</c:v>
                </c:pt>
                <c:pt idx="55">
                  <c:v>55577</c:v>
                </c:pt>
                <c:pt idx="56">
                  <c:v>48088</c:v>
                </c:pt>
                <c:pt idx="57">
                  <c:v>44152</c:v>
                </c:pt>
                <c:pt idx="58">
                  <c:v>45973</c:v>
                </c:pt>
                <c:pt idx="59">
                  <c:v>49842</c:v>
                </c:pt>
                <c:pt idx="60">
                  <c:v>45694</c:v>
                </c:pt>
                <c:pt idx="61">
                  <c:v>40374</c:v>
                </c:pt>
              </c:numCache>
            </c:numRef>
          </c:val>
        </c:ser>
        <c:ser>
          <c:idx val="1"/>
          <c:order val="1"/>
          <c:tx>
            <c:strRef>
              <c:f>Taul1!$A$5</c:f>
              <c:strCache>
                <c:ptCount val="1"/>
                <c:pt idx="0">
                  <c:v>Intra-Eurosystem claims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Taul1!$B$2:$BK$2</c:f>
              <c:numCache>
                <c:formatCode>General</c:formatCode>
                <c:ptCount val="62"/>
                <c:pt idx="0" formatCode="@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</c:numCache>
            </c:numRef>
          </c:cat>
          <c:val>
            <c:numRef>
              <c:f>Taul1!$B$5:$BK$5</c:f>
              <c:numCache>
                <c:formatCode>#,##0</c:formatCode>
                <c:ptCount val="62"/>
                <c:pt idx="0">
                  <c:v>6643</c:v>
                </c:pt>
                <c:pt idx="1">
                  <c:v>9751</c:v>
                </c:pt>
                <c:pt idx="2">
                  <c:v>7594</c:v>
                </c:pt>
                <c:pt idx="3">
                  <c:v>14384</c:v>
                </c:pt>
                <c:pt idx="4">
                  <c:v>8799</c:v>
                </c:pt>
                <c:pt idx="5">
                  <c:v>9933</c:v>
                </c:pt>
                <c:pt idx="6">
                  <c:v>5926</c:v>
                </c:pt>
                <c:pt idx="7">
                  <c:v>4738</c:v>
                </c:pt>
                <c:pt idx="8">
                  <c:v>7151</c:v>
                </c:pt>
                <c:pt idx="9">
                  <c:v>4567</c:v>
                </c:pt>
                <c:pt idx="10">
                  <c:v>5629</c:v>
                </c:pt>
                <c:pt idx="11">
                  <c:v>8944</c:v>
                </c:pt>
                <c:pt idx="12">
                  <c:v>6551</c:v>
                </c:pt>
                <c:pt idx="13">
                  <c:v>8436</c:v>
                </c:pt>
                <c:pt idx="14">
                  <c:v>12910</c:v>
                </c:pt>
                <c:pt idx="15">
                  <c:v>10437</c:v>
                </c:pt>
                <c:pt idx="16">
                  <c:v>18892</c:v>
                </c:pt>
                <c:pt idx="17">
                  <c:v>21052</c:v>
                </c:pt>
                <c:pt idx="18">
                  <c:v>20304</c:v>
                </c:pt>
                <c:pt idx="19">
                  <c:v>10768</c:v>
                </c:pt>
                <c:pt idx="20">
                  <c:v>10325</c:v>
                </c:pt>
                <c:pt idx="21">
                  <c:v>8523</c:v>
                </c:pt>
                <c:pt idx="22">
                  <c:v>12313</c:v>
                </c:pt>
                <c:pt idx="23">
                  <c:v>23921</c:v>
                </c:pt>
                <c:pt idx="24">
                  <c:v>11002</c:v>
                </c:pt>
                <c:pt idx="25">
                  <c:v>7907</c:v>
                </c:pt>
                <c:pt idx="26">
                  <c:v>10268</c:v>
                </c:pt>
                <c:pt idx="27">
                  <c:v>8825</c:v>
                </c:pt>
                <c:pt idx="28">
                  <c:v>10421</c:v>
                </c:pt>
                <c:pt idx="29">
                  <c:v>9945</c:v>
                </c:pt>
                <c:pt idx="30">
                  <c:v>10077</c:v>
                </c:pt>
                <c:pt idx="31">
                  <c:v>24850</c:v>
                </c:pt>
                <c:pt idx="32">
                  <c:v>47499</c:v>
                </c:pt>
                <c:pt idx="33">
                  <c:v>37228</c:v>
                </c:pt>
                <c:pt idx="34">
                  <c:v>39479</c:v>
                </c:pt>
                <c:pt idx="35">
                  <c:v>70347</c:v>
                </c:pt>
                <c:pt idx="36">
                  <c:v>58076</c:v>
                </c:pt>
                <c:pt idx="37">
                  <c:v>49653</c:v>
                </c:pt>
                <c:pt idx="38">
                  <c:v>77241</c:v>
                </c:pt>
                <c:pt idx="39">
                  <c:v>67057</c:v>
                </c:pt>
                <c:pt idx="40">
                  <c:v>62898</c:v>
                </c:pt>
                <c:pt idx="41">
                  <c:v>76695</c:v>
                </c:pt>
                <c:pt idx="42">
                  <c:v>63271</c:v>
                </c:pt>
                <c:pt idx="43">
                  <c:v>66737</c:v>
                </c:pt>
                <c:pt idx="44">
                  <c:v>74548</c:v>
                </c:pt>
                <c:pt idx="45">
                  <c:v>79891</c:v>
                </c:pt>
                <c:pt idx="46">
                  <c:v>55818.288112870003</c:v>
                </c:pt>
                <c:pt idx="47">
                  <c:v>74382</c:v>
                </c:pt>
                <c:pt idx="48">
                  <c:v>51672</c:v>
                </c:pt>
                <c:pt idx="49">
                  <c:v>47645</c:v>
                </c:pt>
                <c:pt idx="50">
                  <c:v>37939</c:v>
                </c:pt>
                <c:pt idx="51">
                  <c:v>37863.386540000036</c:v>
                </c:pt>
                <c:pt idx="52">
                  <c:v>33245</c:v>
                </c:pt>
                <c:pt idx="53">
                  <c:v>27829</c:v>
                </c:pt>
                <c:pt idx="54">
                  <c:v>24961</c:v>
                </c:pt>
                <c:pt idx="55">
                  <c:v>30813</c:v>
                </c:pt>
                <c:pt idx="56">
                  <c:v>23799</c:v>
                </c:pt>
                <c:pt idx="57">
                  <c:v>20391</c:v>
                </c:pt>
                <c:pt idx="58">
                  <c:v>22358</c:v>
                </c:pt>
                <c:pt idx="59">
                  <c:v>26649</c:v>
                </c:pt>
                <c:pt idx="60">
                  <c:v>23415</c:v>
                </c:pt>
                <c:pt idx="61">
                  <c:v>19336</c:v>
                </c:pt>
              </c:numCache>
            </c:numRef>
          </c:val>
        </c:ser>
        <c:ser>
          <c:idx val="2"/>
          <c:order val="2"/>
          <c:tx>
            <c:strRef>
              <c:f>Taul1!$A$6</c:f>
              <c:strCache>
                <c:ptCount val="1"/>
                <c:pt idx="0">
                  <c:v>Liabilities to euro area credit institutions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Taul1!$B$2:$BK$2</c:f>
              <c:numCache>
                <c:formatCode>General</c:formatCode>
                <c:ptCount val="62"/>
                <c:pt idx="0" formatCode="@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</c:numCache>
            </c:numRef>
          </c:cat>
          <c:val>
            <c:numRef>
              <c:f>Taul1!$B$6:$BK$6</c:f>
              <c:numCache>
                <c:formatCode>#,##0</c:formatCode>
                <c:ptCount val="62"/>
                <c:pt idx="0">
                  <c:v>-5332</c:v>
                </c:pt>
                <c:pt idx="1">
                  <c:v>-8433</c:v>
                </c:pt>
                <c:pt idx="2">
                  <c:v>-5663</c:v>
                </c:pt>
                <c:pt idx="3">
                  <c:v>-4814</c:v>
                </c:pt>
                <c:pt idx="4">
                  <c:v>-5688</c:v>
                </c:pt>
                <c:pt idx="5">
                  <c:v>-10407</c:v>
                </c:pt>
                <c:pt idx="6">
                  <c:v>-6312</c:v>
                </c:pt>
                <c:pt idx="7">
                  <c:v>-4643</c:v>
                </c:pt>
                <c:pt idx="8">
                  <c:v>-7803</c:v>
                </c:pt>
                <c:pt idx="9">
                  <c:v>-4068</c:v>
                </c:pt>
                <c:pt idx="10">
                  <c:v>-6055</c:v>
                </c:pt>
                <c:pt idx="11">
                  <c:v>-8277</c:v>
                </c:pt>
                <c:pt idx="12">
                  <c:v>-6103</c:v>
                </c:pt>
                <c:pt idx="13">
                  <c:v>-7914</c:v>
                </c:pt>
                <c:pt idx="14">
                  <c:v>-12263</c:v>
                </c:pt>
                <c:pt idx="15">
                  <c:v>-9846</c:v>
                </c:pt>
                <c:pt idx="16">
                  <c:v>-19583</c:v>
                </c:pt>
                <c:pt idx="17">
                  <c:v>-21840</c:v>
                </c:pt>
                <c:pt idx="18">
                  <c:v>-19000</c:v>
                </c:pt>
                <c:pt idx="19">
                  <c:v>-9474</c:v>
                </c:pt>
                <c:pt idx="20">
                  <c:v>-8987</c:v>
                </c:pt>
                <c:pt idx="21">
                  <c:v>-6753</c:v>
                </c:pt>
                <c:pt idx="22">
                  <c:v>-10523</c:v>
                </c:pt>
                <c:pt idx="23">
                  <c:v>-21696</c:v>
                </c:pt>
                <c:pt idx="24">
                  <c:v>-8981</c:v>
                </c:pt>
                <c:pt idx="25">
                  <c:v>-6103</c:v>
                </c:pt>
                <c:pt idx="26">
                  <c:v>-8542</c:v>
                </c:pt>
                <c:pt idx="27">
                  <c:v>-7188</c:v>
                </c:pt>
                <c:pt idx="28">
                  <c:v>-8713</c:v>
                </c:pt>
                <c:pt idx="29">
                  <c:v>-8067</c:v>
                </c:pt>
                <c:pt idx="30">
                  <c:v>-7993</c:v>
                </c:pt>
                <c:pt idx="31">
                  <c:v>-23645</c:v>
                </c:pt>
                <c:pt idx="32">
                  <c:v>-47033</c:v>
                </c:pt>
                <c:pt idx="33">
                  <c:v>-36989</c:v>
                </c:pt>
                <c:pt idx="34">
                  <c:v>-39527</c:v>
                </c:pt>
                <c:pt idx="35">
                  <c:v>-71697</c:v>
                </c:pt>
                <c:pt idx="36">
                  <c:v>-59708</c:v>
                </c:pt>
                <c:pt idx="37">
                  <c:v>-51437</c:v>
                </c:pt>
                <c:pt idx="38">
                  <c:v>-80307</c:v>
                </c:pt>
                <c:pt idx="39">
                  <c:v>-70147</c:v>
                </c:pt>
                <c:pt idx="40">
                  <c:v>-65921</c:v>
                </c:pt>
                <c:pt idx="41">
                  <c:v>-79464</c:v>
                </c:pt>
                <c:pt idx="42">
                  <c:v>-65883</c:v>
                </c:pt>
                <c:pt idx="43">
                  <c:v>-69345</c:v>
                </c:pt>
                <c:pt idx="44">
                  <c:v>-76209</c:v>
                </c:pt>
                <c:pt idx="45">
                  <c:v>-80417</c:v>
                </c:pt>
                <c:pt idx="46">
                  <c:v>-55315.400423079998</c:v>
                </c:pt>
                <c:pt idx="47">
                  <c:v>-73799</c:v>
                </c:pt>
                <c:pt idx="48">
                  <c:v>-51334</c:v>
                </c:pt>
                <c:pt idx="49">
                  <c:v>-47266</c:v>
                </c:pt>
                <c:pt idx="50">
                  <c:v>-37431</c:v>
                </c:pt>
                <c:pt idx="51">
                  <c:v>-37152.161089999994</c:v>
                </c:pt>
                <c:pt idx="52">
                  <c:v>-32046</c:v>
                </c:pt>
                <c:pt idx="53">
                  <c:v>-26323</c:v>
                </c:pt>
                <c:pt idx="54">
                  <c:v>-23349</c:v>
                </c:pt>
                <c:pt idx="55">
                  <c:v>-29095</c:v>
                </c:pt>
                <c:pt idx="56">
                  <c:v>-21569</c:v>
                </c:pt>
                <c:pt idx="57">
                  <c:v>-18442</c:v>
                </c:pt>
                <c:pt idx="58">
                  <c:v>-20136</c:v>
                </c:pt>
                <c:pt idx="59">
                  <c:v>-23803</c:v>
                </c:pt>
                <c:pt idx="60">
                  <c:v>-19990</c:v>
                </c:pt>
                <c:pt idx="61">
                  <c:v>-14782</c:v>
                </c:pt>
              </c:numCache>
            </c:numRef>
          </c:val>
        </c:ser>
        <c:marker val="1"/>
        <c:axId val="147211008"/>
        <c:axId val="147212544"/>
      </c:lineChart>
      <c:catAx>
        <c:axId val="147211008"/>
        <c:scaling>
          <c:orientation val="minMax"/>
        </c:scaling>
        <c:axPos val="b"/>
        <c:numFmt formatCode="@" sourceLinked="1"/>
        <c:tickLblPos val="low"/>
        <c:txPr>
          <a:bodyPr/>
          <a:lstStyle/>
          <a:p>
            <a:pPr>
              <a:defRPr>
                <a:solidFill>
                  <a:srgbClr val="18426D"/>
                </a:solidFill>
              </a:defRPr>
            </a:pPr>
            <a:endParaRPr lang="fi-FI"/>
          </a:p>
        </c:txPr>
        <c:crossAx val="147212544"/>
        <c:crosses val="autoZero"/>
        <c:auto val="1"/>
        <c:lblAlgn val="ctr"/>
        <c:lblOffset val="100"/>
      </c:catAx>
      <c:valAx>
        <c:axId val="14721254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solidFill>
                  <a:srgbClr val="18426D"/>
                </a:solidFill>
              </a:defRPr>
            </a:pPr>
            <a:endParaRPr lang="fi-FI"/>
          </a:p>
        </c:txPr>
        <c:crossAx val="147211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525166826471407E-2"/>
          <c:y val="0.80941203517443527"/>
          <c:w val="0.93615015835197724"/>
          <c:h val="0.17112324463091738"/>
        </c:manualLayout>
      </c:layout>
      <c:txPr>
        <a:bodyPr/>
        <a:lstStyle/>
        <a:p>
          <a:pPr>
            <a:defRPr>
              <a:solidFill>
                <a:srgbClr val="18426D"/>
              </a:solidFill>
            </a:defRPr>
          </a:pPr>
          <a:endParaRPr lang="fi-FI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CC9E3F-69E1-4E07-8F94-BA9BFEC4C0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28771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DB1276C-DA1D-46B3-B921-7A8C822C97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659981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C92163-EBEC-4FC8-BB77-B2C141B7C325}" type="slidenum">
              <a:rPr lang="fi-FI" smtClean="0"/>
              <a:pPr>
                <a:defRPr/>
              </a:pPr>
              <a:t>1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xmlns="" val="901653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D0B199-D0B7-4DED-953E-FE03AF37F768}" type="slidenum">
              <a:rPr lang="fi-FI" smtClean="0"/>
              <a:pPr>
                <a:defRPr/>
              </a:pPr>
              <a:t>10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xmlns="" val="4046191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fi-FI" b="1" i="1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57689A-EF5F-40E2-847E-ACD7A47FD0E6}" type="slidenum">
              <a:rPr lang="fi-FI" smtClean="0"/>
              <a:pPr>
                <a:defRPr/>
              </a:pPr>
              <a:t>11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xmlns="" val="204068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fi-FI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CC1A4D-A03E-4061-90B9-C01E7BEEB85E}" type="slidenum">
              <a:rPr lang="fi-FI" smtClean="0"/>
              <a:pPr>
                <a:defRPr/>
              </a:pPr>
              <a:t>12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xmlns="" val="3388306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0350F7-6BCA-412C-B507-A84B38E214D2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95838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fi-FI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06B34D-A22D-41A8-807E-976C2228EA57}" type="slidenum">
              <a:rPr lang="fi-FI" smtClean="0"/>
              <a:pPr>
                <a:defRPr/>
              </a:pPr>
              <a:t>14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xmlns="" val="713496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1276C-DA1D-46B3-B921-7A8C822C97AB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3E506E-F7DA-49AA-892B-C3EE88253B5B}" type="slidenum">
              <a:rPr lang="fi-FI" altLang="fi-FI" sz="1200"/>
              <a:pPr eaLnBrk="1" hangingPunct="1"/>
              <a:t>16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xmlns="" val="1306207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GB" altLang="fi-FI" b="1" i="1" noProof="0" dirty="0" smtClean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07D225-11E7-42DE-BD68-B74DCAD6F6C2}" type="slidenum">
              <a:rPr lang="fi-FI" altLang="fi-FI" sz="1200"/>
              <a:pPr eaLnBrk="1" hangingPunct="1"/>
              <a:t>17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xmlns="" val="1108973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noProof="0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8424CC-C21D-49ED-9406-2E3E12CF4EDA}" type="slidenum">
              <a:rPr lang="fi-FI" altLang="fi-FI" sz="1200"/>
              <a:pPr eaLnBrk="1" hangingPunct="1"/>
              <a:t>18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xmlns="" val="25475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fi-FI" altLang="fi-FI" b="0" i="0" dirty="0" smtClean="0">
              <a:latin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AEB0C3-8FB2-48D9-B947-92347057F3A7}" type="slidenum">
              <a:rPr lang="fi-FI" altLang="fi-FI" sz="1200"/>
              <a:pPr eaLnBrk="1" hangingPunct="1"/>
              <a:t>19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xmlns="" val="230938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1276C-DA1D-46B3-B921-7A8C822C97A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1276C-DA1D-46B3-B921-7A8C822C97AB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en-GB" noProof="0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ACC1A9-C61D-49C4-B6B5-848CCE77AADA}" type="slidenum">
              <a:rPr lang="fi-FI" altLang="fi-FI" sz="1200"/>
              <a:pPr eaLnBrk="1" hangingPunct="1"/>
              <a:t>21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xmlns="" val="1197733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GB" altLang="fi-FI" b="1" i="1" noProof="0" dirty="0" smtClean="0">
              <a:latin typeface="Arial" panose="020B0604020202020204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C71A88-5992-4A44-A64D-AE6D3BC9C14A}" type="slidenum">
              <a:rPr lang="fi-FI" altLang="fi-FI" sz="1200"/>
              <a:pPr eaLnBrk="1" hangingPunct="1"/>
              <a:t>22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xmlns="" val="4184541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fi-FI" altLang="fi-FI" b="1" i="1" dirty="0" smtClean="0">
              <a:latin typeface="Arial" panose="020B0604020202020204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20526B-ED9D-45C5-9657-402F90FB78DE}" type="slidenum">
              <a:rPr lang="fi-FI" altLang="fi-FI" sz="1200"/>
              <a:pPr eaLnBrk="1" hangingPunct="1"/>
              <a:t>23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xmlns="" val="3720414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en-GB" baseline="0" noProof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BB9B7D-86B8-4CCE-91C1-B98B255416E7}" type="slidenum">
              <a:rPr lang="fi-FI" altLang="fi-FI" sz="1200"/>
              <a:pPr eaLnBrk="1" hangingPunct="1"/>
              <a:t>24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xmlns="" val="3012767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endParaRPr lang="fi-FI" b="0" i="0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A4940E-659D-4CFD-8836-FB6D7EB1D729}" type="slidenum">
              <a:rPr lang="fi-FI" altLang="fi-FI" sz="1200"/>
              <a:pPr eaLnBrk="1" hangingPunct="1"/>
              <a:t>25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xmlns="" val="794350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1276C-DA1D-46B3-B921-7A8C822C97AB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fi-FI" sz="800" b="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83A5D-DFAC-4A3B-8B98-9CCE561B2E52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134901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endParaRPr lang="fi-FI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D668D7-B498-4AC9-A472-DD6648C81C08}" type="slidenum">
              <a:rPr lang="fi-FI" altLang="en-US" sz="1200"/>
              <a:pPr eaLnBrk="1" hangingPunct="1"/>
              <a:t>28</a:t>
            </a:fld>
            <a:endParaRPr lang="fi-FI" altLang="en-US" sz="1200"/>
          </a:p>
        </p:txBody>
      </p:sp>
    </p:spTree>
    <p:extLst>
      <p:ext uri="{BB962C8B-B14F-4D97-AF65-F5344CB8AC3E}">
        <p14:creationId xmlns:p14="http://schemas.microsoft.com/office/powerpoint/2010/main" xmlns="" val="773890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6647EC-273C-4681-A37A-B3D63AE3EB06}" type="slidenum">
              <a:rPr lang="fi-FI" altLang="en-US" sz="1200"/>
              <a:pPr eaLnBrk="1" hangingPunct="1"/>
              <a:t>29</a:t>
            </a:fld>
            <a:endParaRPr lang="fi-FI" altLang="en-US" sz="1200"/>
          </a:p>
        </p:txBody>
      </p:sp>
    </p:spTree>
    <p:extLst>
      <p:ext uri="{BB962C8B-B14F-4D97-AF65-F5344CB8AC3E}">
        <p14:creationId xmlns:p14="http://schemas.microsoft.com/office/powerpoint/2010/main" xmlns="" val="229516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1276C-DA1D-46B3-B921-7A8C822C97A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1276C-DA1D-46B3-B921-7A8C822C97AB}" type="slidenum">
              <a:rPr lang="fi-FI" smtClean="0"/>
              <a:pPr>
                <a:defRPr/>
              </a:pPr>
              <a:t>30</a:t>
            </a:fld>
            <a:endParaRPr lang="fi-F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0F3D91-4E9D-4353-A7AF-4A5A8ECEDE84}" type="slidenum">
              <a:rPr lang="fi-FI" altLang="en-US" sz="1200"/>
              <a:pPr eaLnBrk="1" hangingPunct="1"/>
              <a:t>31</a:t>
            </a:fld>
            <a:endParaRPr lang="fi-FI" altLang="en-US" sz="1200"/>
          </a:p>
        </p:txBody>
      </p:sp>
    </p:spTree>
    <p:extLst>
      <p:ext uri="{BB962C8B-B14F-4D97-AF65-F5344CB8AC3E}">
        <p14:creationId xmlns:p14="http://schemas.microsoft.com/office/powerpoint/2010/main" xmlns="" val="23821273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1276C-DA1D-46B3-B921-7A8C822C97AB}" type="slidenum">
              <a:rPr lang="fi-FI" smtClean="0"/>
              <a:pPr>
                <a:defRPr/>
              </a:pPr>
              <a:t>32</a:t>
            </a:fld>
            <a:endParaRPr lang="fi-F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6A1085-537E-4DEB-8D25-C11B6C61D98B}" type="slidenum">
              <a:rPr lang="fi-FI" altLang="en-US" sz="1200"/>
              <a:pPr eaLnBrk="1" hangingPunct="1"/>
              <a:t>33</a:t>
            </a:fld>
            <a:endParaRPr lang="fi-FI" altLang="en-US" sz="1200"/>
          </a:p>
        </p:txBody>
      </p:sp>
    </p:spTree>
    <p:extLst>
      <p:ext uri="{BB962C8B-B14F-4D97-AF65-F5344CB8AC3E}">
        <p14:creationId xmlns:p14="http://schemas.microsoft.com/office/powerpoint/2010/main" xmlns="" val="272568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1276C-DA1D-46B3-B921-7A8C822C97AB}" type="slidenum">
              <a:rPr lang="fi-FI" smtClean="0"/>
              <a:pPr>
                <a:defRPr/>
              </a:pPr>
              <a:t>34</a:t>
            </a:fld>
            <a:endParaRPr lang="fi-F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1276C-DA1D-46B3-B921-7A8C822C97AB}" type="slidenum">
              <a:rPr lang="fi-FI" smtClean="0"/>
              <a:pPr>
                <a:defRPr/>
              </a:pPr>
              <a:t>35</a:t>
            </a:fld>
            <a:endParaRPr lang="fi-F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1276C-DA1D-46B3-B921-7A8C822C97AB}" type="slidenum">
              <a:rPr lang="fi-FI" smtClean="0"/>
              <a:pPr>
                <a:defRPr/>
              </a:pPr>
              <a:t>36</a:t>
            </a:fld>
            <a:endParaRPr lang="fi-F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2E5D2E-6D86-45F6-9803-E440C275C0EC}" type="slidenum">
              <a:rPr lang="fi-FI" altLang="en-US" sz="1200"/>
              <a:pPr eaLnBrk="1" hangingPunct="1"/>
              <a:t>37</a:t>
            </a:fld>
            <a:endParaRPr lang="fi-FI" altLang="en-US" sz="1200"/>
          </a:p>
        </p:txBody>
      </p:sp>
    </p:spTree>
    <p:extLst>
      <p:ext uri="{BB962C8B-B14F-4D97-AF65-F5344CB8AC3E}">
        <p14:creationId xmlns:p14="http://schemas.microsoft.com/office/powerpoint/2010/main" xmlns="" val="11705611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1276C-DA1D-46B3-B921-7A8C822C97AB}" type="slidenum">
              <a:rPr lang="fi-FI" smtClean="0"/>
              <a:pPr>
                <a:defRPr/>
              </a:pPr>
              <a:t>38</a:t>
            </a:fld>
            <a:endParaRPr lang="fi-FI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1276C-DA1D-46B3-B921-7A8C822C97AB}" type="slidenum">
              <a:rPr lang="fi-FI" smtClean="0"/>
              <a:pPr>
                <a:defRPr/>
              </a:pPr>
              <a:t>39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fi-FI" b="1" i="1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0489B7-F9C4-43F6-A272-261C8ADB80E9}" type="slidenum">
              <a:rPr lang="fi-FI" smtClean="0"/>
              <a:pPr>
                <a:defRPr/>
              </a:pPr>
              <a:t>4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xmlns="" val="532892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fi-FI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54C3-09D9-4B53-8355-B301BEF450D8}" type="slidenum">
              <a:rPr lang="fi-FI" smtClean="0"/>
              <a:pPr>
                <a:defRPr/>
              </a:pPr>
              <a:t>5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xmlns="" val="3554455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fi-FI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8AE54E-2257-43B3-AE92-CB0288781D96}" type="slidenum">
              <a:rPr lang="fi-FI" smtClean="0"/>
              <a:pPr>
                <a:defRPr/>
              </a:pPr>
              <a:t>6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xmlns="" val="1576830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fi-FI" b="0" i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5210C8-3D1E-4D9D-9BA3-A75153EBF7E6}" type="slidenum">
              <a:rPr lang="fi-FI" smtClean="0"/>
              <a:pPr>
                <a:defRPr/>
              </a:pPr>
              <a:t>7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xmlns="" val="55110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fi-FI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F1BBA-5D92-4C5C-A9D8-54AB07456B8A}" type="slidenum">
              <a:rPr lang="fi-FI" smtClean="0"/>
              <a:pPr>
                <a:defRPr/>
              </a:pPr>
              <a:t>8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xmlns="" val="253439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1276C-DA1D-46B3-B921-7A8C822C97A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_-_2003_-esitys1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2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413" r:id="rId3" imgW="0" imgH="0" progId="PowerPoint.Show.8">
              <p:embed/>
            </p:oleObj>
          </a:graphicData>
        </a:graphic>
      </p:graphicFrame>
      <p:pic>
        <p:nvPicPr>
          <p:cNvPr id="5" name="Picture 8" descr="BOF_illustration_ppt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588"/>
            <a:ext cx="7323137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_musta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4575" y="5014913"/>
            <a:ext cx="1100138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_distribution_title"/>
          <p:cNvSpPr txBox="1"/>
          <p:nvPr userDrawn="1"/>
        </p:nvSpPr>
        <p:spPr>
          <a:xfrm>
            <a:off x="6372225" y="6372000"/>
            <a:ext cx="2159000" cy="334963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12000" y="5012779"/>
            <a:ext cx="6120680" cy="504453"/>
          </a:xfrm>
        </p:spPr>
        <p:txBody>
          <a:bodyPr anchor="b"/>
          <a:lstStyle>
            <a:lvl1pPr algn="l">
              <a:defRPr sz="2900" b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5728585"/>
            <a:ext cx="6111875" cy="436719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2200">
                <a:solidFill>
                  <a:srgbClr val="00356C"/>
                </a:solidFill>
              </a:defRPr>
            </a:lvl1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11413" y="5472113"/>
            <a:ext cx="6121400" cy="333375"/>
          </a:xfrm>
        </p:spPr>
        <p:txBody>
          <a:bodyPr/>
          <a:lstStyle>
            <a:lvl1pPr>
              <a:defRPr sz="2200"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dt" sz="half" idx="11"/>
          </p:nvPr>
        </p:nvSpPr>
        <p:spPr>
          <a:xfrm>
            <a:off x="2411413" y="6335713"/>
            <a:ext cx="6121400" cy="333375"/>
          </a:xfrm>
        </p:spPr>
        <p:txBody>
          <a:bodyPr/>
          <a:lstStyle>
            <a:lvl1pPr>
              <a:defRPr sz="2200"/>
            </a:lvl1pPr>
          </a:lstStyle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  <p:sp>
        <p:nvSpPr>
          <p:cNvPr id="10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A6F2698C-D8B0-4D6B-9E2C-80180B1D8B9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3" name="d_distribution_slide"/>
          <p:cNvSpPr txBox="1"/>
          <p:nvPr userDrawn="1"/>
        </p:nvSpPr>
        <p:spPr>
          <a:xfrm>
            <a:off x="6372000" y="6552000"/>
            <a:ext cx="2159999" cy="334800"/>
          </a:xfrm>
          <a:prstGeom prst="rect">
            <a:avLst/>
          </a:prstGeom>
          <a:noFill/>
        </p:spPr>
        <p:txBody>
          <a:bodyPr vert="horz" wrap="square" rtlCol="0" anchor="ctr">
            <a:noAutofit/>
          </a:bodyPr>
          <a:lstStyle/>
          <a:p>
            <a:pPr algn="r"/>
            <a:endParaRPr lang="fi-FI" sz="1000" dirty="0" err="1" smtClean="0">
              <a:solidFill>
                <a:srgbClr val="00356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/>
          <p:nvPr userDrawn="1"/>
        </p:nvSpPr>
        <p:spPr>
          <a:xfrm>
            <a:off x="6372225" y="6552000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88773-34E4-4348-8260-1F54E0640A3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/>
          <p:nvPr userDrawn="1"/>
        </p:nvSpPr>
        <p:spPr>
          <a:xfrm>
            <a:off x="6372225" y="6552000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665D-932F-4895-9590-B561A257C9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ontent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/>
          <p:nvPr userDrawn="1"/>
        </p:nvSpPr>
        <p:spPr>
          <a:xfrm>
            <a:off x="6372225" y="6552000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548000"/>
            <a:ext cx="4039200" cy="452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656" y="1548000"/>
            <a:ext cx="4039200" cy="452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AC10-353F-4D95-A32F-8BA850813D6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/>
          <p:nvPr userDrawn="1"/>
        </p:nvSpPr>
        <p:spPr>
          <a:xfrm>
            <a:off x="6372225" y="6552000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0BFD-1FBF-40F3-A94C-0AD1A1205E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/>
          <p:nvPr userDrawn="1"/>
        </p:nvSpPr>
        <p:spPr>
          <a:xfrm>
            <a:off x="6372225" y="6552000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683D-F98E-4E56-BC56-016111E085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/>
          <p:nvPr userDrawn="1"/>
        </p:nvSpPr>
        <p:spPr>
          <a:xfrm>
            <a:off x="6372225" y="6552000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8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8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FA74-F6DE-4402-A9F7-61EFCD0D35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_distribution_slide"/>
          <p:cNvSpPr txBox="1"/>
          <p:nvPr userDrawn="1"/>
        </p:nvSpPr>
        <p:spPr>
          <a:xfrm>
            <a:off x="6372225" y="6552000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88C3-F83F-4AB1-8EAA-55020410938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_distribution_slide"/>
          <p:cNvSpPr txBox="1"/>
          <p:nvPr userDrawn="1"/>
        </p:nvSpPr>
        <p:spPr>
          <a:xfrm>
            <a:off x="6372225" y="6552000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6E38F-C5CD-4808-8385-FF79ABAC6CB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_distribution_slide"/>
          <p:cNvSpPr txBox="1"/>
          <p:nvPr userDrawn="1"/>
        </p:nvSpPr>
        <p:spPr>
          <a:xfrm>
            <a:off x="6372225" y="6552000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3BDE-5C4F-4220-8B32-1285560390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/>
          <p:nvPr userDrawn="1"/>
        </p:nvSpPr>
        <p:spPr>
          <a:xfrm>
            <a:off x="6372225" y="6552000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1935-510C-4EC4-B061-20484F9DDD4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/>
          <p:nvPr userDrawn="1"/>
        </p:nvSpPr>
        <p:spPr>
          <a:xfrm>
            <a:off x="6372225" y="6552000"/>
            <a:ext cx="2159000" cy="33496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fi-FI" sz="1000" dirty="0" err="1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22AE3-A98B-4B44-AFF1-707ADD9CFC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78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551613"/>
            <a:ext cx="11509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436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1913" y="6551613"/>
            <a:ext cx="18716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356C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7988" y="6551613"/>
            <a:ext cx="976312" cy="33496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>
                <a:solidFill>
                  <a:srgbClr val="00356C"/>
                </a:solidFill>
                <a:cs typeface="+mn-cs"/>
              </a:defRPr>
            </a:lvl1pPr>
          </a:lstStyle>
          <a:p>
            <a:pPr>
              <a:defRPr/>
            </a:pPr>
            <a:fld id="{5827FE71-F8F9-409A-B396-85F602AE5F0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>
          <a:solidFill>
            <a:srgbClr val="00436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356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36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56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356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Bank of Finland Bulletin 1-2014</a:t>
            </a:r>
          </a:p>
        </p:txBody>
      </p:sp>
      <p:sp>
        <p:nvSpPr>
          <p:cNvPr id="29699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Bank of Finland Bulletin 1-2014 		</a:t>
            </a:r>
            <a:endParaRPr lang="fi-FI" dirty="0" smtClean="0">
              <a:solidFill>
                <a:srgbClr val="FF0000"/>
              </a:solidFill>
            </a:endParaRPr>
          </a:p>
        </p:txBody>
      </p:sp>
      <p:sp>
        <p:nvSpPr>
          <p:cNvPr id="1638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latin typeface="+mn-lt"/>
              </a:rPr>
              <a:t>Erkki Liikanen</a:t>
            </a:r>
            <a:endParaRPr lang="fi-FI" dirty="0">
              <a:latin typeface="+mn-lt"/>
            </a:endParaRPr>
          </a:p>
        </p:txBody>
      </p:sp>
      <p:sp>
        <p:nvSpPr>
          <p:cNvPr id="29701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  <a:endParaRPr lang="fi-FI" dirty="0" smtClean="0"/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A6F8F878-7B50-4703-A9D6-E62BF27352D4}" type="slidenum">
              <a:rPr lang="fi-FI" smtClean="0"/>
              <a:pPr>
                <a:defRPr/>
              </a:pPr>
              <a:t>1</a:t>
            </a:fld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79512" y="115888"/>
            <a:ext cx="8784976" cy="11430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Major cross-country differences remain in interest rates paid by households and businesses</a:t>
            </a:r>
          </a:p>
        </p:txBody>
      </p:sp>
      <p:sp>
        <p:nvSpPr>
          <p:cNvPr id="614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61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80CE2A08-B60D-4201-B1A4-6E906D3D8E2E}" type="slidenum">
              <a:rPr lang="fi-FI" smtClean="0"/>
              <a:pPr>
                <a:defRPr/>
              </a:pPr>
              <a:t>10</a:t>
            </a:fld>
            <a:endParaRPr lang="fi-FI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7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43000"/>
          </a:xfrm>
        </p:spPr>
        <p:txBody>
          <a:bodyPr/>
          <a:lstStyle/>
          <a:p>
            <a:pPr eaLnBrk="1" hangingPunct="1"/>
            <a:r>
              <a:rPr lang="en-GB" sz="3000" dirty="0" smtClean="0"/>
              <a:t>Divergence also in loan stock performance</a:t>
            </a:r>
          </a:p>
        </p:txBody>
      </p:sp>
      <p:sp>
        <p:nvSpPr>
          <p:cNvPr id="7172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717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7174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E8A47F1D-5314-479C-9ACA-9A45FF93EEB6}" type="slidenum">
              <a:rPr lang="fi-FI" smtClean="0"/>
              <a:pPr>
                <a:defRPr/>
              </a:pPr>
              <a:t>11</a:t>
            </a:fld>
            <a:endParaRPr lang="fi-FI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143000"/>
          </a:xfrm>
        </p:spPr>
        <p:txBody>
          <a:bodyPr/>
          <a:lstStyle/>
          <a:p>
            <a:pPr eaLnBrk="1" hangingPunct="1"/>
            <a:r>
              <a:rPr lang="en-GB" sz="3000" dirty="0" smtClean="0"/>
              <a:t>Debt ratio adjustment made only little progress</a:t>
            </a:r>
          </a:p>
        </p:txBody>
      </p:sp>
      <p:sp>
        <p:nvSpPr>
          <p:cNvPr id="819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81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8198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9A830BC3-A7EC-4F57-8EBC-D749147B6B5A}" type="slidenum">
              <a:rPr lang="fi-FI" smtClean="0"/>
              <a:pPr>
                <a:defRPr/>
              </a:pPr>
              <a:t>12</a:t>
            </a:fld>
            <a:endParaRPr lang="fi-FI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67725" cy="55784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Banking union and comprehensive assessment of banks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3" y="1196752"/>
            <a:ext cx="8964488" cy="4877023"/>
          </a:xfrm>
        </p:spPr>
        <p:txBody>
          <a:bodyPr/>
          <a:lstStyle/>
          <a:p>
            <a:r>
              <a:rPr lang="en-GB" sz="2400" b="1" i="1" dirty="0" smtClean="0"/>
              <a:t>Lack of confidence in balance sheets still looms large</a:t>
            </a:r>
          </a:p>
          <a:p>
            <a:pPr lvl="1"/>
            <a:r>
              <a:rPr lang="en-GB" dirty="0" smtClean="0"/>
              <a:t>Households, non-financial corporations, banks 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Building and reinforcing confidence</a:t>
            </a:r>
          </a:p>
          <a:p>
            <a:r>
              <a:rPr lang="en-GB" sz="2400" b="1" i="1" dirty="0" smtClean="0"/>
              <a:t>Comprehensive assessment of banks helps meet challenge</a:t>
            </a:r>
          </a:p>
          <a:p>
            <a:pPr lvl="1"/>
            <a:r>
              <a:rPr lang="en-GB" dirty="0" smtClean="0"/>
              <a:t>Increases confidence in banks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Strengthens banks’ ability to finance lending</a:t>
            </a:r>
          </a:p>
          <a:p>
            <a:r>
              <a:rPr lang="en-GB" sz="2400" b="1" i="1" dirty="0" smtClean="0"/>
              <a:t>Agreement on Single Resolution Mechanism on 20 March 2014</a:t>
            </a:r>
          </a:p>
          <a:p>
            <a:pPr lvl="1"/>
            <a:r>
              <a:rPr lang="en-GB" dirty="0"/>
              <a:t>Solution very close to </a:t>
            </a:r>
            <a:r>
              <a:rPr lang="en-GB" dirty="0" smtClean="0"/>
              <a:t>December </a:t>
            </a:r>
            <a:r>
              <a:rPr lang="en-GB" dirty="0"/>
              <a:t>ECOFIN Council outcome</a:t>
            </a:r>
          </a:p>
          <a:p>
            <a:pPr lvl="1"/>
            <a:r>
              <a:rPr lang="en-GB" dirty="0" smtClean="0"/>
              <a:t>Faster accumulation of resolution fund</a:t>
            </a:r>
          </a:p>
          <a:p>
            <a:pPr>
              <a:buFont typeface="Arial" charset="0"/>
              <a:buNone/>
            </a:pPr>
            <a:r>
              <a:rPr lang="fi-FI" dirty="0" smtClean="0"/>
              <a:t> </a:t>
            </a:r>
          </a:p>
          <a:p>
            <a:endParaRPr lang="fi-FI" dirty="0" smtClean="0"/>
          </a:p>
          <a:p>
            <a:pPr>
              <a:buFont typeface="Arial" charset="0"/>
              <a:buNone/>
            </a:pPr>
            <a:endParaRPr lang="fi-FI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1637E-92B2-4184-9803-7E8961E58D2D}" type="slidenum">
              <a:rPr lang="fi-FI" smtClean="0"/>
              <a:pPr>
                <a:defRPr/>
              </a:pPr>
              <a:t>13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43000"/>
          </a:xfrm>
        </p:spPr>
        <p:txBody>
          <a:bodyPr/>
          <a:lstStyle/>
          <a:p>
            <a:pPr eaLnBrk="1" hangingPunct="1"/>
            <a:r>
              <a:rPr lang="en-GB" sz="3000" dirty="0" smtClean="0"/>
              <a:t>Comprehensive assessment of banks</a:t>
            </a:r>
            <a:br>
              <a:rPr lang="en-GB" sz="3000" dirty="0" smtClean="0"/>
            </a:br>
            <a:r>
              <a:rPr lang="en-GB" sz="3000" dirty="0" smtClean="0"/>
              <a:t>CDS prices for European banks</a:t>
            </a:r>
          </a:p>
        </p:txBody>
      </p:sp>
      <p:sp>
        <p:nvSpPr>
          <p:cNvPr id="3584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358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5845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5F47291A-8E50-4F9F-8AE4-D4BFCBD6E25C}" type="slidenum">
              <a:rPr lang="fi-FI" smtClean="0"/>
              <a:pPr>
                <a:defRPr/>
              </a:pPr>
              <a:t>14</a:t>
            </a:fld>
            <a:endParaRPr lang="fi-FI" smtClean="0"/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02932" y="1600200"/>
            <a:ext cx="69381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33400" y="2519363"/>
            <a:ext cx="8077200" cy="1143000"/>
          </a:xfrm>
        </p:spPr>
        <p:txBody>
          <a:bodyPr/>
          <a:lstStyle/>
          <a:p>
            <a:pPr eaLnBrk="1" hangingPunct="1"/>
            <a:r>
              <a:rPr lang="en-GB" i="1" dirty="0" smtClean="0"/>
              <a:t>Bank of Finland forecast for global economy: key conclusions</a:t>
            </a:r>
            <a:endParaRPr lang="en-GB" altLang="fi-FI" i="1" dirty="0" smtClean="0"/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6869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C31BE7-FFF6-4B27-A098-EAFED4D0C02D}" type="slidenum">
              <a:rPr lang="fi-FI" altLang="fi-FI" sz="1000">
                <a:solidFill>
                  <a:srgbClr val="00356C"/>
                </a:solidFill>
              </a:rPr>
              <a:pPr eaLnBrk="1" hangingPunct="1"/>
              <a:t>15</a:t>
            </a:fld>
            <a:endParaRPr lang="fi-FI" altLang="fi-FI" sz="1000">
              <a:solidFill>
                <a:srgbClr val="0035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143000"/>
          </a:xfrm>
        </p:spPr>
        <p:txBody>
          <a:bodyPr/>
          <a:lstStyle/>
          <a:p>
            <a:pPr eaLnBrk="1" hangingPunct="1"/>
            <a:r>
              <a:rPr lang="en-GB" altLang="fi-FI" dirty="0" smtClean="0"/>
              <a:t>Bank of Finland forecast</a:t>
            </a:r>
            <a:br>
              <a:rPr lang="en-GB" altLang="fi-FI" dirty="0" smtClean="0"/>
            </a:br>
            <a:r>
              <a:rPr lang="en-GB" altLang="fi-FI" dirty="0" smtClean="0"/>
              <a:t>Growth picking up but will remain moderate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922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D8479E-20FD-4018-9359-74A959F2E4D6}" type="slidenum">
              <a:rPr lang="fi-FI" altLang="fi-FI" sz="1000">
                <a:solidFill>
                  <a:srgbClr val="00356C"/>
                </a:solidFill>
              </a:rPr>
              <a:pPr eaLnBrk="1" hangingPunct="1"/>
              <a:t>16</a:t>
            </a:fld>
            <a:endParaRPr lang="fi-FI" altLang="fi-FI" sz="1000">
              <a:solidFill>
                <a:srgbClr val="00356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i-FI" dirty="0" smtClean="0"/>
              <a:t>Bank of Finland forecast</a:t>
            </a:r>
            <a:br>
              <a:rPr lang="en-GB" altLang="fi-FI" dirty="0" smtClean="0"/>
            </a:br>
            <a:r>
              <a:rPr lang="en-GB" dirty="0" smtClean="0"/>
              <a:t>Subdued outlook reflected in inflation</a:t>
            </a:r>
            <a:endParaRPr lang="en-GB" altLang="fi-FI" dirty="0" smtClean="0"/>
          </a:p>
        </p:txBody>
      </p:sp>
      <p:sp>
        <p:nvSpPr>
          <p:cNvPr id="1024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1024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10246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5EAF4A-3369-4E43-A5DC-9CE24ADD72E5}" type="slidenum">
              <a:rPr lang="fi-FI" altLang="fi-FI" sz="1000">
                <a:solidFill>
                  <a:srgbClr val="00356C"/>
                </a:solidFill>
              </a:rPr>
              <a:pPr eaLnBrk="1" hangingPunct="1"/>
              <a:t>17</a:t>
            </a:fld>
            <a:endParaRPr lang="fi-FI" altLang="fi-FI" sz="1000">
              <a:solidFill>
                <a:srgbClr val="00356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67725" cy="55784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43000"/>
          </a:xfrm>
        </p:spPr>
        <p:txBody>
          <a:bodyPr/>
          <a:lstStyle/>
          <a:p>
            <a:pPr eaLnBrk="1" hangingPunct="1"/>
            <a:r>
              <a:rPr lang="en-GB" sz="3000" dirty="0" smtClean="0"/>
              <a:t>Inflation in the euro area</a:t>
            </a:r>
            <a:br>
              <a:rPr lang="en-GB" sz="3000" dirty="0" smtClean="0"/>
            </a:br>
            <a:r>
              <a:rPr lang="en-GB" sz="3000" dirty="0" smtClean="0"/>
              <a:t>Pace of change in relative prices has slowed</a:t>
            </a:r>
            <a:endParaRPr lang="fi-FI" altLang="fi-FI" sz="3000" dirty="0" smtClean="0"/>
          </a:p>
        </p:txBody>
      </p:sp>
      <p:sp>
        <p:nvSpPr>
          <p:cNvPr id="1126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1126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AB1A8C-692C-4B76-992C-F3ADE4D595A8}" type="slidenum">
              <a:rPr lang="fi-FI" altLang="fi-FI" sz="1000">
                <a:solidFill>
                  <a:srgbClr val="00356C"/>
                </a:solidFill>
              </a:rPr>
              <a:pPr eaLnBrk="1" hangingPunct="1"/>
              <a:t>18</a:t>
            </a:fld>
            <a:endParaRPr lang="fi-FI" altLang="fi-FI" sz="1000">
              <a:solidFill>
                <a:srgbClr val="00356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67725" cy="55784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Bank of Finland forecast</a:t>
            </a:r>
            <a:br>
              <a:rPr lang="en-GB" dirty="0" smtClean="0"/>
            </a:br>
            <a:r>
              <a:rPr lang="en-GB" dirty="0" smtClean="0"/>
              <a:t>Global forecast exposed to downside risks</a:t>
            </a:r>
            <a:endParaRPr lang="fi-FI" altLang="fi-FI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0" y="1547813"/>
            <a:ext cx="9036050" cy="4525962"/>
          </a:xfrm>
        </p:spPr>
        <p:txBody>
          <a:bodyPr/>
          <a:lstStyle/>
          <a:p>
            <a:r>
              <a:rPr lang="en-GB" b="1" i="1" dirty="0" smtClean="0"/>
              <a:t>The period of low inflation may</a:t>
            </a:r>
          </a:p>
          <a:p>
            <a:pPr lvl="1" eaLnBrk="1" hangingPunct="1"/>
            <a:r>
              <a:rPr lang="en-GB" altLang="fi-FI" b="1" i="1" dirty="0" smtClean="0"/>
              <a:t>be more protracted than previously forecast</a:t>
            </a:r>
          </a:p>
          <a:p>
            <a:pPr lvl="1" eaLnBrk="1" hangingPunct="1"/>
            <a:r>
              <a:rPr lang="en-GB" altLang="fi-FI" b="1" i="1" dirty="0" smtClean="0"/>
              <a:t>impede economic adjustment more than estimated</a:t>
            </a:r>
            <a:endParaRPr lang="en-GB" altLang="fi-FI" dirty="0" smtClean="0"/>
          </a:p>
          <a:p>
            <a:pPr eaLnBrk="1" hangingPunct="1"/>
            <a:r>
              <a:rPr lang="en-GB" altLang="fi-FI" b="1" i="1" dirty="0" smtClean="0"/>
              <a:t>Impact of the crisis in Ukraine</a:t>
            </a:r>
          </a:p>
          <a:p>
            <a:pPr lvl="1" eaLnBrk="1" hangingPunct="1"/>
            <a:r>
              <a:rPr lang="en-GB" altLang="fi-FI" b="1" i="1" dirty="0" smtClean="0"/>
              <a:t>Russia; EU (Finland); United States; global economy</a:t>
            </a:r>
          </a:p>
          <a:p>
            <a:pPr lvl="1" eaLnBrk="1" hangingPunct="1"/>
            <a:r>
              <a:rPr lang="en-GB" altLang="fi-FI" b="1" i="1" dirty="0" smtClean="0"/>
              <a:t>Short-term outlook, longer-term impact</a:t>
            </a:r>
            <a:endParaRPr lang="en-GB" altLang="fi-FI" dirty="0" smtClean="0"/>
          </a:p>
          <a:p>
            <a:pPr eaLnBrk="1" hangingPunct="1"/>
            <a:r>
              <a:rPr lang="en-GB" altLang="fi-FI" b="1" i="1" dirty="0" smtClean="0"/>
              <a:t>Emerging economies: current state and outlook</a:t>
            </a:r>
          </a:p>
          <a:p>
            <a:pPr lvl="1" eaLnBrk="1" hangingPunct="1"/>
            <a:r>
              <a:rPr lang="en-GB" altLang="fi-FI" b="1" i="1" dirty="0" smtClean="0"/>
              <a:t>Tightening financial conditions in some emerging economies</a:t>
            </a:r>
          </a:p>
          <a:p>
            <a:pPr lvl="1" eaLnBrk="1" hangingPunct="1"/>
            <a:r>
              <a:rPr lang="en-GB" altLang="fi-FI" b="1" i="1" dirty="0" smtClean="0"/>
              <a:t>Structural change in Chinese economy, sustainability of financial sector</a:t>
            </a:r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  <a:endParaRPr lang="fi-FI" dirty="0" smtClean="0"/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 smtClean="0"/>
          </a:p>
        </p:txBody>
      </p:sp>
      <p:sp>
        <p:nvSpPr>
          <p:cNvPr id="37894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8FFCB9-92AB-4311-806D-915D8976E3E3}" type="slidenum">
              <a:rPr lang="fi-FI" altLang="fi-FI" sz="1000">
                <a:solidFill>
                  <a:srgbClr val="00356C"/>
                </a:solidFill>
              </a:rPr>
              <a:pPr eaLnBrk="1" hangingPunct="1"/>
              <a:t>19</a:t>
            </a:fld>
            <a:endParaRPr lang="fi-FI" altLang="fi-FI" sz="1000" dirty="0">
              <a:solidFill>
                <a:srgbClr val="0035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Themes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51520" y="1196975"/>
            <a:ext cx="8712968" cy="4876800"/>
          </a:xfrm>
        </p:spPr>
        <p:txBody>
          <a:bodyPr/>
          <a:lstStyle/>
          <a:p>
            <a:pPr eaLnBrk="1" hangingPunct="1"/>
            <a:r>
              <a:rPr lang="en-GB" sz="2400" b="1" i="1" dirty="0" smtClean="0"/>
              <a:t>From crisis prevention to strengthening the foundations of growth </a:t>
            </a:r>
          </a:p>
          <a:p>
            <a:pPr lvl="1" eaLnBrk="1" hangingPunct="1"/>
            <a:r>
              <a:rPr lang="en-GB" dirty="0" smtClean="0"/>
              <a:t>Progress with consolidation, but financial crisis casts a long shadow</a:t>
            </a:r>
          </a:p>
          <a:p>
            <a:pPr lvl="1" eaLnBrk="1" hangingPunct="1">
              <a:spcAft>
                <a:spcPts val="1200"/>
              </a:spcAft>
            </a:pPr>
            <a:r>
              <a:rPr lang="en-GB" dirty="0" smtClean="0"/>
              <a:t>Structural change weighs ability to adapt</a:t>
            </a:r>
            <a:endParaRPr lang="fi-FI" dirty="0" smtClean="0"/>
          </a:p>
          <a:p>
            <a:pPr eaLnBrk="1" hangingPunct="1"/>
            <a:r>
              <a:rPr lang="en-GB" sz="2400" b="1" i="1" dirty="0" smtClean="0"/>
              <a:t>Bank of Finland forecast for the international economy</a:t>
            </a:r>
          </a:p>
          <a:p>
            <a:pPr lvl="1" eaLnBrk="1" hangingPunct="1"/>
            <a:r>
              <a:rPr lang="en-GB" dirty="0" smtClean="0"/>
              <a:t>Growth will continue, albeit at a subdued pace; a period of low inflation </a:t>
            </a:r>
          </a:p>
          <a:p>
            <a:pPr eaLnBrk="1" hangingPunct="1"/>
            <a:r>
              <a:rPr lang="fi-FI" sz="2400" b="1" i="1" dirty="0" smtClean="0"/>
              <a:t>Bank of Finland 2013</a:t>
            </a:r>
          </a:p>
          <a:p>
            <a:pPr lvl="1" eaLnBrk="1" hangingPunct="1">
              <a:spcAft>
                <a:spcPts val="1200"/>
              </a:spcAft>
            </a:pPr>
            <a:r>
              <a:rPr lang="en-GB" dirty="0" smtClean="0"/>
              <a:t>Profit of EUR 239 million, of which EUR 180 million to the State </a:t>
            </a:r>
          </a:p>
          <a:p>
            <a:pPr eaLnBrk="1" hangingPunct="1">
              <a:spcAft>
                <a:spcPts val="1200"/>
              </a:spcAft>
            </a:pPr>
            <a:r>
              <a:rPr lang="en-GB" sz="2400" b="1" i="1" dirty="0" smtClean="0"/>
              <a:t>Three challenges for the Finnish economy</a:t>
            </a:r>
          </a:p>
          <a:p>
            <a:pPr eaLnBrk="1" hangingPunct="1"/>
            <a:endParaRPr lang="fi-FI" dirty="0" smtClean="0"/>
          </a:p>
          <a:p>
            <a:pPr eaLnBrk="1" hangingPunct="1"/>
            <a:endParaRPr lang="fi-FI" dirty="0" smtClean="0"/>
          </a:p>
          <a:p>
            <a:pPr eaLnBrk="1" hangingPunct="1"/>
            <a:endParaRPr lang="fi-FI" dirty="0" smtClean="0"/>
          </a:p>
          <a:p>
            <a:pPr eaLnBrk="1" hangingPunct="1"/>
            <a:endParaRPr lang="fi-FI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0726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7322E2CA-018F-4B32-9967-3938128938DE}" type="slidenum">
              <a:rPr lang="fi-FI" smtClean="0"/>
              <a:pPr>
                <a:defRPr/>
              </a:pPr>
              <a:t>2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33400" y="2519363"/>
            <a:ext cx="8077200" cy="1143000"/>
          </a:xfrm>
        </p:spPr>
        <p:txBody>
          <a:bodyPr/>
          <a:lstStyle/>
          <a:p>
            <a:pPr eaLnBrk="1" hangingPunct="1"/>
            <a:r>
              <a:rPr lang="en-GB" i="1" dirty="0" smtClean="0"/>
              <a:t>Monetary policy in the euro area</a:t>
            </a:r>
            <a:r>
              <a:rPr lang="fi-FI" altLang="fi-FI" i="1" dirty="0" smtClean="0"/>
              <a:t/>
            </a:r>
            <a:br>
              <a:rPr lang="fi-FI" altLang="fi-FI" i="1" dirty="0" smtClean="0"/>
            </a:br>
            <a:endParaRPr lang="fi-FI" altLang="fi-FI" i="1" dirty="0" smtClean="0"/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9941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6B30A3-E460-446F-AB80-03BD75FF7EAB}" type="slidenum">
              <a:rPr lang="fi-FI" altLang="fi-FI" sz="1000">
                <a:solidFill>
                  <a:srgbClr val="00356C"/>
                </a:solidFill>
              </a:rPr>
              <a:pPr eaLnBrk="1" hangingPunct="1"/>
              <a:t>20</a:t>
            </a:fld>
            <a:endParaRPr lang="fi-FI" altLang="fi-FI" sz="1000">
              <a:solidFill>
                <a:srgbClr val="0035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107504" y="115888"/>
            <a:ext cx="8856984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Euro </a:t>
            </a:r>
            <a:r>
              <a:rPr lang="en-GB" dirty="0"/>
              <a:t>area </a:t>
            </a:r>
            <a:r>
              <a:rPr lang="en-GB" dirty="0" smtClean="0"/>
              <a:t>monetary policy stance to remain accommodative as long as necessary</a:t>
            </a:r>
            <a:endParaRPr lang="fi-FI" altLang="fi-FI" dirty="0" smtClean="0"/>
          </a:p>
        </p:txBody>
      </p:sp>
      <p:sp>
        <p:nvSpPr>
          <p:cNvPr id="1229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122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12294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716D2E-C248-425E-B2E2-FFBEB09A9FA6}" type="slidenum">
              <a:rPr lang="fi-FI" altLang="fi-FI" sz="1000">
                <a:solidFill>
                  <a:srgbClr val="00356C"/>
                </a:solidFill>
              </a:rPr>
              <a:pPr eaLnBrk="1" hangingPunct="1"/>
              <a:t>21</a:t>
            </a:fld>
            <a:endParaRPr lang="fi-FI" altLang="fi-FI" sz="1000">
              <a:solidFill>
                <a:srgbClr val="00356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67725" cy="55784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000" dirty="0" smtClean="0"/>
              <a:t>Asset purchase programmes led to an increase in Federal Reserve and Bank of Japan balance sheets</a:t>
            </a:r>
            <a:endParaRPr lang="fi-FI" altLang="fi-FI" sz="3000" dirty="0" smtClean="0"/>
          </a:p>
        </p:txBody>
      </p:sp>
      <p:sp>
        <p:nvSpPr>
          <p:cNvPr id="1331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13318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7DEBBE-D5B7-4227-B348-C7CD50010127}" type="slidenum">
              <a:rPr lang="fi-FI" altLang="fi-FI" sz="1000">
                <a:solidFill>
                  <a:srgbClr val="00356C"/>
                </a:solidFill>
              </a:rPr>
              <a:pPr eaLnBrk="1" hangingPunct="1"/>
              <a:t>22</a:t>
            </a:fld>
            <a:endParaRPr lang="fi-FI" altLang="fi-FI" sz="1000">
              <a:solidFill>
                <a:srgbClr val="00356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67725" cy="55784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43000"/>
          </a:xfrm>
        </p:spPr>
        <p:txBody>
          <a:bodyPr/>
          <a:lstStyle/>
          <a:p>
            <a:pPr eaLnBrk="1" hangingPunct="1"/>
            <a:r>
              <a:rPr lang="en-GB" sz="3000" dirty="0" smtClean="0"/>
              <a:t>Developments in long-term interest rates reflect differences in growth outlook and monetary policy</a:t>
            </a:r>
            <a:endParaRPr lang="fi-FI" altLang="fi-FI" sz="3000" dirty="0" smtClean="0"/>
          </a:p>
        </p:txBody>
      </p:sp>
      <p:sp>
        <p:nvSpPr>
          <p:cNvPr id="1434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1434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3A8700-753A-4B4B-B2AB-922222E6FA6C}" type="slidenum">
              <a:rPr lang="fi-FI" altLang="fi-FI" sz="1000">
                <a:solidFill>
                  <a:srgbClr val="00356C"/>
                </a:solidFill>
              </a:rPr>
              <a:pPr eaLnBrk="1" hangingPunct="1"/>
              <a:t>23</a:t>
            </a:fld>
            <a:endParaRPr lang="fi-FI" altLang="fi-FI" sz="1000">
              <a:solidFill>
                <a:srgbClr val="00356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67725" cy="55784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Euro area balance sheet shrunk as banks repay credit</a:t>
            </a:r>
            <a:endParaRPr lang="en-GB" altLang="fi-FI" dirty="0" smtClean="0"/>
          </a:p>
        </p:txBody>
      </p:sp>
      <p:sp>
        <p:nvSpPr>
          <p:cNvPr id="4096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409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40965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5FBEAA-DFC0-4EB5-BCCE-7FC18B598861}" type="slidenum">
              <a:rPr lang="fi-FI" altLang="fi-FI" sz="1000">
                <a:solidFill>
                  <a:srgbClr val="00356C"/>
                </a:solidFill>
              </a:rPr>
              <a:pPr eaLnBrk="1" hangingPunct="1"/>
              <a:t>24</a:t>
            </a:fld>
            <a:endParaRPr lang="fi-FI" altLang="fi-FI" sz="1000">
              <a:solidFill>
                <a:srgbClr val="00356C"/>
              </a:solidFill>
            </a:endParaRPr>
          </a:p>
        </p:txBody>
      </p:sp>
      <p:grpSp>
        <p:nvGrpSpPr>
          <p:cNvPr id="107524" name="Group 4"/>
          <p:cNvGrpSpPr>
            <a:grpSpLocks noChangeAspect="1"/>
          </p:cNvGrpSpPr>
          <p:nvPr/>
        </p:nvGrpSpPr>
        <p:grpSpPr bwMode="auto">
          <a:xfrm>
            <a:off x="498475" y="1271588"/>
            <a:ext cx="7961313" cy="5281613"/>
            <a:chOff x="314" y="801"/>
            <a:chExt cx="5015" cy="3327"/>
          </a:xfrm>
        </p:grpSpPr>
        <p:sp>
          <p:nvSpPr>
            <p:cNvPr id="1075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4" y="801"/>
              <a:ext cx="4989" cy="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25" name="Rectangle 5"/>
            <p:cNvSpPr>
              <a:spLocks noChangeArrowheads="1"/>
            </p:cNvSpPr>
            <p:nvPr/>
          </p:nvSpPr>
          <p:spPr bwMode="auto">
            <a:xfrm>
              <a:off x="709" y="1380"/>
              <a:ext cx="4382" cy="20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26" name="Freeform 6"/>
            <p:cNvSpPr>
              <a:spLocks noEditPoints="1"/>
            </p:cNvSpPr>
            <p:nvPr/>
          </p:nvSpPr>
          <p:spPr bwMode="auto">
            <a:xfrm>
              <a:off x="712" y="1375"/>
              <a:ext cx="4372" cy="2073"/>
            </a:xfrm>
            <a:custGeom>
              <a:avLst/>
              <a:gdLst/>
              <a:ahLst/>
              <a:cxnLst>
                <a:cxn ang="0">
                  <a:pos x="0" y="2068"/>
                </a:cxn>
                <a:cxn ang="0">
                  <a:pos x="4372" y="2068"/>
                </a:cxn>
                <a:cxn ang="0">
                  <a:pos x="4372" y="2073"/>
                </a:cxn>
                <a:cxn ang="0">
                  <a:pos x="0" y="2073"/>
                </a:cxn>
                <a:cxn ang="0">
                  <a:pos x="0" y="2068"/>
                </a:cxn>
                <a:cxn ang="0">
                  <a:pos x="0" y="1379"/>
                </a:cxn>
                <a:cxn ang="0">
                  <a:pos x="4372" y="1379"/>
                </a:cxn>
                <a:cxn ang="0">
                  <a:pos x="4372" y="1384"/>
                </a:cxn>
                <a:cxn ang="0">
                  <a:pos x="0" y="1384"/>
                </a:cxn>
                <a:cxn ang="0">
                  <a:pos x="0" y="1379"/>
                </a:cxn>
                <a:cxn ang="0">
                  <a:pos x="0" y="1037"/>
                </a:cxn>
                <a:cxn ang="0">
                  <a:pos x="4372" y="1037"/>
                </a:cxn>
                <a:cxn ang="0">
                  <a:pos x="4372" y="1042"/>
                </a:cxn>
                <a:cxn ang="0">
                  <a:pos x="0" y="1042"/>
                </a:cxn>
                <a:cxn ang="0">
                  <a:pos x="0" y="1037"/>
                </a:cxn>
                <a:cxn ang="0">
                  <a:pos x="0" y="689"/>
                </a:cxn>
                <a:cxn ang="0">
                  <a:pos x="4372" y="689"/>
                </a:cxn>
                <a:cxn ang="0">
                  <a:pos x="4372" y="695"/>
                </a:cxn>
                <a:cxn ang="0">
                  <a:pos x="0" y="695"/>
                </a:cxn>
                <a:cxn ang="0">
                  <a:pos x="0" y="689"/>
                </a:cxn>
                <a:cxn ang="0">
                  <a:pos x="0" y="347"/>
                </a:cxn>
                <a:cxn ang="0">
                  <a:pos x="4372" y="347"/>
                </a:cxn>
                <a:cxn ang="0">
                  <a:pos x="4372" y="353"/>
                </a:cxn>
                <a:cxn ang="0">
                  <a:pos x="0" y="353"/>
                </a:cxn>
                <a:cxn ang="0">
                  <a:pos x="0" y="347"/>
                </a:cxn>
                <a:cxn ang="0">
                  <a:pos x="0" y="0"/>
                </a:cxn>
                <a:cxn ang="0">
                  <a:pos x="4372" y="0"/>
                </a:cxn>
                <a:cxn ang="0">
                  <a:pos x="4372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4372" h="2073">
                  <a:moveTo>
                    <a:pt x="0" y="2068"/>
                  </a:moveTo>
                  <a:lnTo>
                    <a:pt x="4372" y="2068"/>
                  </a:lnTo>
                  <a:lnTo>
                    <a:pt x="4372" y="2073"/>
                  </a:lnTo>
                  <a:lnTo>
                    <a:pt x="0" y="2073"/>
                  </a:lnTo>
                  <a:lnTo>
                    <a:pt x="0" y="2068"/>
                  </a:lnTo>
                  <a:close/>
                  <a:moveTo>
                    <a:pt x="0" y="1379"/>
                  </a:moveTo>
                  <a:lnTo>
                    <a:pt x="4372" y="1379"/>
                  </a:lnTo>
                  <a:lnTo>
                    <a:pt x="4372" y="1384"/>
                  </a:lnTo>
                  <a:lnTo>
                    <a:pt x="0" y="1384"/>
                  </a:lnTo>
                  <a:lnTo>
                    <a:pt x="0" y="1379"/>
                  </a:lnTo>
                  <a:close/>
                  <a:moveTo>
                    <a:pt x="0" y="1037"/>
                  </a:moveTo>
                  <a:lnTo>
                    <a:pt x="4372" y="1037"/>
                  </a:lnTo>
                  <a:lnTo>
                    <a:pt x="4372" y="1042"/>
                  </a:lnTo>
                  <a:lnTo>
                    <a:pt x="0" y="1042"/>
                  </a:lnTo>
                  <a:lnTo>
                    <a:pt x="0" y="1037"/>
                  </a:lnTo>
                  <a:close/>
                  <a:moveTo>
                    <a:pt x="0" y="689"/>
                  </a:moveTo>
                  <a:lnTo>
                    <a:pt x="4372" y="689"/>
                  </a:lnTo>
                  <a:lnTo>
                    <a:pt x="4372" y="695"/>
                  </a:lnTo>
                  <a:lnTo>
                    <a:pt x="0" y="695"/>
                  </a:lnTo>
                  <a:lnTo>
                    <a:pt x="0" y="689"/>
                  </a:lnTo>
                  <a:close/>
                  <a:moveTo>
                    <a:pt x="0" y="347"/>
                  </a:moveTo>
                  <a:lnTo>
                    <a:pt x="4372" y="347"/>
                  </a:lnTo>
                  <a:lnTo>
                    <a:pt x="4372" y="353"/>
                  </a:lnTo>
                  <a:lnTo>
                    <a:pt x="0" y="353"/>
                  </a:lnTo>
                  <a:lnTo>
                    <a:pt x="0" y="347"/>
                  </a:lnTo>
                  <a:close/>
                  <a:moveTo>
                    <a:pt x="0" y="0"/>
                  </a:moveTo>
                  <a:lnTo>
                    <a:pt x="4372" y="0"/>
                  </a:lnTo>
                  <a:lnTo>
                    <a:pt x="437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27" name="Freeform 7"/>
            <p:cNvSpPr>
              <a:spLocks noEditPoints="1"/>
            </p:cNvSpPr>
            <p:nvPr/>
          </p:nvSpPr>
          <p:spPr bwMode="auto">
            <a:xfrm>
              <a:off x="1679" y="1378"/>
              <a:ext cx="2928" cy="206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067"/>
                </a:cxn>
                <a:cxn ang="0">
                  <a:pos x="0" y="2067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979" y="0"/>
                </a:cxn>
                <a:cxn ang="0">
                  <a:pos x="979" y="2067"/>
                </a:cxn>
                <a:cxn ang="0">
                  <a:pos x="974" y="2067"/>
                </a:cxn>
                <a:cxn ang="0">
                  <a:pos x="974" y="0"/>
                </a:cxn>
                <a:cxn ang="0">
                  <a:pos x="979" y="0"/>
                </a:cxn>
                <a:cxn ang="0">
                  <a:pos x="1953" y="0"/>
                </a:cxn>
                <a:cxn ang="0">
                  <a:pos x="1953" y="2067"/>
                </a:cxn>
                <a:cxn ang="0">
                  <a:pos x="1948" y="2067"/>
                </a:cxn>
                <a:cxn ang="0">
                  <a:pos x="1948" y="0"/>
                </a:cxn>
                <a:cxn ang="0">
                  <a:pos x="1953" y="0"/>
                </a:cxn>
                <a:cxn ang="0">
                  <a:pos x="2928" y="0"/>
                </a:cxn>
                <a:cxn ang="0">
                  <a:pos x="2928" y="2067"/>
                </a:cxn>
                <a:cxn ang="0">
                  <a:pos x="2923" y="2067"/>
                </a:cxn>
                <a:cxn ang="0">
                  <a:pos x="2923" y="0"/>
                </a:cxn>
                <a:cxn ang="0">
                  <a:pos x="2928" y="0"/>
                </a:cxn>
              </a:cxnLst>
              <a:rect l="0" t="0" r="r" b="b"/>
              <a:pathLst>
                <a:path w="2928" h="2067">
                  <a:moveTo>
                    <a:pt x="5" y="0"/>
                  </a:moveTo>
                  <a:lnTo>
                    <a:pt x="5" y="2067"/>
                  </a:lnTo>
                  <a:lnTo>
                    <a:pt x="0" y="2067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979" y="0"/>
                  </a:moveTo>
                  <a:lnTo>
                    <a:pt x="979" y="2067"/>
                  </a:lnTo>
                  <a:lnTo>
                    <a:pt x="974" y="2067"/>
                  </a:lnTo>
                  <a:lnTo>
                    <a:pt x="974" y="0"/>
                  </a:lnTo>
                  <a:lnTo>
                    <a:pt x="979" y="0"/>
                  </a:lnTo>
                  <a:close/>
                  <a:moveTo>
                    <a:pt x="1953" y="0"/>
                  </a:moveTo>
                  <a:lnTo>
                    <a:pt x="1953" y="2067"/>
                  </a:lnTo>
                  <a:lnTo>
                    <a:pt x="1948" y="2067"/>
                  </a:lnTo>
                  <a:lnTo>
                    <a:pt x="1948" y="0"/>
                  </a:lnTo>
                  <a:lnTo>
                    <a:pt x="1953" y="0"/>
                  </a:lnTo>
                  <a:close/>
                  <a:moveTo>
                    <a:pt x="2928" y="0"/>
                  </a:moveTo>
                  <a:lnTo>
                    <a:pt x="2928" y="2067"/>
                  </a:lnTo>
                  <a:lnTo>
                    <a:pt x="2923" y="2067"/>
                  </a:lnTo>
                  <a:lnTo>
                    <a:pt x="2923" y="0"/>
                  </a:lnTo>
                  <a:lnTo>
                    <a:pt x="2928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28" name="Freeform 8"/>
            <p:cNvSpPr>
              <a:spLocks noEditPoints="1"/>
            </p:cNvSpPr>
            <p:nvPr/>
          </p:nvSpPr>
          <p:spPr bwMode="auto">
            <a:xfrm>
              <a:off x="709" y="1375"/>
              <a:ext cx="4377" cy="20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3720" y="0"/>
                </a:cxn>
                <a:cxn ang="0">
                  <a:pos x="13728" y="8"/>
                </a:cxn>
                <a:cxn ang="0">
                  <a:pos x="13728" y="6488"/>
                </a:cxn>
                <a:cxn ang="0">
                  <a:pos x="13720" y="6496"/>
                </a:cxn>
                <a:cxn ang="0">
                  <a:pos x="8" y="6496"/>
                </a:cxn>
                <a:cxn ang="0">
                  <a:pos x="0" y="6488"/>
                </a:cxn>
                <a:cxn ang="0">
                  <a:pos x="0" y="8"/>
                </a:cxn>
                <a:cxn ang="0">
                  <a:pos x="16" y="6488"/>
                </a:cxn>
                <a:cxn ang="0">
                  <a:pos x="8" y="6480"/>
                </a:cxn>
                <a:cxn ang="0">
                  <a:pos x="13720" y="6480"/>
                </a:cxn>
                <a:cxn ang="0">
                  <a:pos x="13712" y="6488"/>
                </a:cxn>
                <a:cxn ang="0">
                  <a:pos x="13712" y="8"/>
                </a:cxn>
                <a:cxn ang="0">
                  <a:pos x="137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6488"/>
                </a:cxn>
              </a:cxnLst>
              <a:rect l="0" t="0" r="r" b="b"/>
              <a:pathLst>
                <a:path w="13728" h="649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3720" y="0"/>
                  </a:lnTo>
                  <a:cubicBezTo>
                    <a:pt x="13725" y="0"/>
                    <a:pt x="13728" y="4"/>
                    <a:pt x="13728" y="8"/>
                  </a:cubicBezTo>
                  <a:lnTo>
                    <a:pt x="13728" y="6488"/>
                  </a:lnTo>
                  <a:cubicBezTo>
                    <a:pt x="13728" y="6493"/>
                    <a:pt x="13725" y="6496"/>
                    <a:pt x="13720" y="6496"/>
                  </a:cubicBezTo>
                  <a:lnTo>
                    <a:pt x="8" y="6496"/>
                  </a:lnTo>
                  <a:cubicBezTo>
                    <a:pt x="4" y="6496"/>
                    <a:pt x="0" y="6493"/>
                    <a:pt x="0" y="6488"/>
                  </a:cubicBezTo>
                  <a:lnTo>
                    <a:pt x="0" y="8"/>
                  </a:lnTo>
                  <a:close/>
                  <a:moveTo>
                    <a:pt x="16" y="6488"/>
                  </a:moveTo>
                  <a:lnTo>
                    <a:pt x="8" y="6480"/>
                  </a:lnTo>
                  <a:lnTo>
                    <a:pt x="13720" y="6480"/>
                  </a:lnTo>
                  <a:lnTo>
                    <a:pt x="13712" y="6488"/>
                  </a:lnTo>
                  <a:lnTo>
                    <a:pt x="13712" y="8"/>
                  </a:lnTo>
                  <a:lnTo>
                    <a:pt x="137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6488"/>
                  </a:lnTo>
                  <a:close/>
                </a:path>
              </a:pathLst>
            </a:custGeom>
            <a:solidFill>
              <a:srgbClr val="868686"/>
            </a:solidFill>
            <a:ln w="793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29" name="Freeform 9"/>
            <p:cNvSpPr>
              <a:spLocks noEditPoints="1"/>
            </p:cNvSpPr>
            <p:nvPr/>
          </p:nvSpPr>
          <p:spPr bwMode="auto">
            <a:xfrm>
              <a:off x="712" y="1705"/>
              <a:ext cx="4091" cy="1567"/>
            </a:xfrm>
            <a:custGeom>
              <a:avLst/>
              <a:gdLst/>
              <a:ahLst/>
              <a:cxnLst>
                <a:cxn ang="0">
                  <a:pos x="61" y="1107"/>
                </a:cxn>
                <a:cxn ang="0">
                  <a:pos x="127" y="1066"/>
                </a:cxn>
                <a:cxn ang="0">
                  <a:pos x="189" y="1036"/>
                </a:cxn>
                <a:cxn ang="0">
                  <a:pos x="255" y="1046"/>
                </a:cxn>
                <a:cxn ang="0">
                  <a:pos x="316" y="1010"/>
                </a:cxn>
                <a:cxn ang="0">
                  <a:pos x="382" y="924"/>
                </a:cxn>
                <a:cxn ang="0">
                  <a:pos x="444" y="857"/>
                </a:cxn>
                <a:cxn ang="0">
                  <a:pos x="510" y="1179"/>
                </a:cxn>
                <a:cxn ang="0">
                  <a:pos x="571" y="1225"/>
                </a:cxn>
                <a:cxn ang="0">
                  <a:pos x="638" y="1260"/>
                </a:cxn>
                <a:cxn ang="0">
                  <a:pos x="699" y="1230"/>
                </a:cxn>
                <a:cxn ang="0">
                  <a:pos x="765" y="1317"/>
                </a:cxn>
                <a:cxn ang="0">
                  <a:pos x="826" y="1551"/>
                </a:cxn>
                <a:cxn ang="0">
                  <a:pos x="893" y="1301"/>
                </a:cxn>
                <a:cxn ang="0">
                  <a:pos x="954" y="1306"/>
                </a:cxn>
                <a:cxn ang="0">
                  <a:pos x="1020" y="1363"/>
                </a:cxn>
                <a:cxn ang="0">
                  <a:pos x="1086" y="1322"/>
                </a:cxn>
                <a:cxn ang="0">
                  <a:pos x="1148" y="1342"/>
                </a:cxn>
                <a:cxn ang="0">
                  <a:pos x="1214" y="1363"/>
                </a:cxn>
                <a:cxn ang="0">
                  <a:pos x="1275" y="1393"/>
                </a:cxn>
                <a:cxn ang="0">
                  <a:pos x="1341" y="1352"/>
                </a:cxn>
                <a:cxn ang="0">
                  <a:pos x="1403" y="1393"/>
                </a:cxn>
                <a:cxn ang="0">
                  <a:pos x="1469" y="1368"/>
                </a:cxn>
                <a:cxn ang="0">
                  <a:pos x="1530" y="1311"/>
                </a:cxn>
                <a:cxn ang="0">
                  <a:pos x="1597" y="1179"/>
                </a:cxn>
                <a:cxn ang="0">
                  <a:pos x="1658" y="1148"/>
                </a:cxn>
                <a:cxn ang="0">
                  <a:pos x="1724" y="1495"/>
                </a:cxn>
                <a:cxn ang="0">
                  <a:pos x="1785" y="1026"/>
                </a:cxn>
                <a:cxn ang="0">
                  <a:pos x="1852" y="934"/>
                </a:cxn>
                <a:cxn ang="0">
                  <a:pos x="1913" y="576"/>
                </a:cxn>
                <a:cxn ang="0">
                  <a:pos x="1979" y="684"/>
                </a:cxn>
                <a:cxn ang="0">
                  <a:pos x="2045" y="566"/>
                </a:cxn>
                <a:cxn ang="0">
                  <a:pos x="2107" y="10"/>
                </a:cxn>
                <a:cxn ang="0">
                  <a:pos x="2173" y="76"/>
                </a:cxn>
                <a:cxn ang="0">
                  <a:pos x="2234" y="81"/>
                </a:cxn>
                <a:cxn ang="0">
                  <a:pos x="2301" y="15"/>
                </a:cxn>
                <a:cxn ang="0">
                  <a:pos x="2362" y="76"/>
                </a:cxn>
                <a:cxn ang="0">
                  <a:pos x="2428" y="51"/>
                </a:cxn>
                <a:cxn ang="0">
                  <a:pos x="2489" y="107"/>
                </a:cxn>
                <a:cxn ang="0">
                  <a:pos x="2556" y="86"/>
                </a:cxn>
                <a:cxn ang="0">
                  <a:pos x="2617" y="86"/>
                </a:cxn>
                <a:cxn ang="0">
                  <a:pos x="2683" y="173"/>
                </a:cxn>
                <a:cxn ang="0">
                  <a:pos x="2744" y="224"/>
                </a:cxn>
                <a:cxn ang="0">
                  <a:pos x="2811" y="306"/>
                </a:cxn>
                <a:cxn ang="0">
                  <a:pos x="2872" y="326"/>
                </a:cxn>
                <a:cxn ang="0">
                  <a:pos x="2938" y="321"/>
                </a:cxn>
                <a:cxn ang="0">
                  <a:pos x="3004" y="566"/>
                </a:cxn>
                <a:cxn ang="0">
                  <a:pos x="3066" y="592"/>
                </a:cxn>
                <a:cxn ang="0">
                  <a:pos x="3132" y="755"/>
                </a:cxn>
                <a:cxn ang="0">
                  <a:pos x="3193" y="770"/>
                </a:cxn>
                <a:cxn ang="0">
                  <a:pos x="3260" y="847"/>
                </a:cxn>
                <a:cxn ang="0">
                  <a:pos x="3321" y="959"/>
                </a:cxn>
                <a:cxn ang="0">
                  <a:pos x="3387" y="944"/>
                </a:cxn>
                <a:cxn ang="0">
                  <a:pos x="3448" y="990"/>
                </a:cxn>
                <a:cxn ang="0">
                  <a:pos x="3515" y="954"/>
                </a:cxn>
                <a:cxn ang="0">
                  <a:pos x="3576" y="980"/>
                </a:cxn>
                <a:cxn ang="0">
                  <a:pos x="3642" y="1031"/>
                </a:cxn>
                <a:cxn ang="0">
                  <a:pos x="3703" y="1077"/>
                </a:cxn>
                <a:cxn ang="0">
                  <a:pos x="3770" y="1102"/>
                </a:cxn>
                <a:cxn ang="0">
                  <a:pos x="3831" y="1123"/>
                </a:cxn>
                <a:cxn ang="0">
                  <a:pos x="3897" y="908"/>
                </a:cxn>
                <a:cxn ang="0">
                  <a:pos x="3963" y="1097"/>
                </a:cxn>
                <a:cxn ang="0">
                  <a:pos x="4025" y="1184"/>
                </a:cxn>
              </a:cxnLst>
              <a:rect l="0" t="0" r="r" b="b"/>
              <a:pathLst>
                <a:path w="4091" h="1567">
                  <a:moveTo>
                    <a:pt x="0" y="1357"/>
                  </a:moveTo>
                  <a:lnTo>
                    <a:pt x="5" y="1357"/>
                  </a:lnTo>
                  <a:lnTo>
                    <a:pt x="5" y="1398"/>
                  </a:lnTo>
                  <a:lnTo>
                    <a:pt x="0" y="1398"/>
                  </a:lnTo>
                  <a:lnTo>
                    <a:pt x="0" y="1357"/>
                  </a:lnTo>
                  <a:close/>
                  <a:moveTo>
                    <a:pt x="5" y="1357"/>
                  </a:moveTo>
                  <a:lnTo>
                    <a:pt x="10" y="1357"/>
                  </a:lnTo>
                  <a:lnTo>
                    <a:pt x="10" y="1398"/>
                  </a:lnTo>
                  <a:lnTo>
                    <a:pt x="5" y="1398"/>
                  </a:lnTo>
                  <a:lnTo>
                    <a:pt x="5" y="1357"/>
                  </a:lnTo>
                  <a:close/>
                  <a:moveTo>
                    <a:pt x="5" y="1072"/>
                  </a:moveTo>
                  <a:lnTo>
                    <a:pt x="10" y="1072"/>
                  </a:lnTo>
                  <a:lnTo>
                    <a:pt x="10" y="1398"/>
                  </a:lnTo>
                  <a:lnTo>
                    <a:pt x="5" y="1398"/>
                  </a:lnTo>
                  <a:lnTo>
                    <a:pt x="5" y="1072"/>
                  </a:lnTo>
                  <a:close/>
                  <a:moveTo>
                    <a:pt x="10" y="1061"/>
                  </a:moveTo>
                  <a:lnTo>
                    <a:pt x="15" y="1061"/>
                  </a:lnTo>
                  <a:lnTo>
                    <a:pt x="15" y="1398"/>
                  </a:lnTo>
                  <a:lnTo>
                    <a:pt x="10" y="1398"/>
                  </a:lnTo>
                  <a:lnTo>
                    <a:pt x="10" y="1061"/>
                  </a:lnTo>
                  <a:close/>
                  <a:moveTo>
                    <a:pt x="10" y="1107"/>
                  </a:moveTo>
                  <a:lnTo>
                    <a:pt x="15" y="1107"/>
                  </a:lnTo>
                  <a:lnTo>
                    <a:pt x="15" y="1398"/>
                  </a:lnTo>
                  <a:lnTo>
                    <a:pt x="10" y="1398"/>
                  </a:lnTo>
                  <a:lnTo>
                    <a:pt x="10" y="1107"/>
                  </a:lnTo>
                  <a:close/>
                  <a:moveTo>
                    <a:pt x="15" y="1102"/>
                  </a:moveTo>
                  <a:lnTo>
                    <a:pt x="20" y="1102"/>
                  </a:lnTo>
                  <a:lnTo>
                    <a:pt x="20" y="1398"/>
                  </a:lnTo>
                  <a:lnTo>
                    <a:pt x="15" y="1398"/>
                  </a:lnTo>
                  <a:lnTo>
                    <a:pt x="15" y="1102"/>
                  </a:lnTo>
                  <a:close/>
                  <a:moveTo>
                    <a:pt x="15" y="1092"/>
                  </a:moveTo>
                  <a:lnTo>
                    <a:pt x="20" y="1092"/>
                  </a:lnTo>
                  <a:lnTo>
                    <a:pt x="20" y="1398"/>
                  </a:lnTo>
                  <a:lnTo>
                    <a:pt x="15" y="1398"/>
                  </a:lnTo>
                  <a:lnTo>
                    <a:pt x="15" y="1092"/>
                  </a:lnTo>
                  <a:close/>
                  <a:moveTo>
                    <a:pt x="20" y="1092"/>
                  </a:moveTo>
                  <a:lnTo>
                    <a:pt x="25" y="1092"/>
                  </a:lnTo>
                  <a:lnTo>
                    <a:pt x="25" y="1398"/>
                  </a:lnTo>
                  <a:lnTo>
                    <a:pt x="20" y="1398"/>
                  </a:lnTo>
                  <a:lnTo>
                    <a:pt x="20" y="1092"/>
                  </a:lnTo>
                  <a:close/>
                  <a:moveTo>
                    <a:pt x="20" y="1092"/>
                  </a:moveTo>
                  <a:lnTo>
                    <a:pt x="25" y="1092"/>
                  </a:lnTo>
                  <a:lnTo>
                    <a:pt x="25" y="1398"/>
                  </a:lnTo>
                  <a:lnTo>
                    <a:pt x="20" y="1398"/>
                  </a:lnTo>
                  <a:lnTo>
                    <a:pt x="20" y="1092"/>
                  </a:lnTo>
                  <a:close/>
                  <a:moveTo>
                    <a:pt x="25" y="1087"/>
                  </a:moveTo>
                  <a:lnTo>
                    <a:pt x="30" y="1087"/>
                  </a:lnTo>
                  <a:lnTo>
                    <a:pt x="30" y="1398"/>
                  </a:lnTo>
                  <a:lnTo>
                    <a:pt x="25" y="1398"/>
                  </a:lnTo>
                  <a:lnTo>
                    <a:pt x="25" y="1087"/>
                  </a:lnTo>
                  <a:close/>
                  <a:moveTo>
                    <a:pt x="25" y="1077"/>
                  </a:moveTo>
                  <a:lnTo>
                    <a:pt x="30" y="1077"/>
                  </a:lnTo>
                  <a:lnTo>
                    <a:pt x="30" y="1398"/>
                  </a:lnTo>
                  <a:lnTo>
                    <a:pt x="25" y="1398"/>
                  </a:lnTo>
                  <a:lnTo>
                    <a:pt x="25" y="1077"/>
                  </a:lnTo>
                  <a:close/>
                  <a:moveTo>
                    <a:pt x="30" y="1061"/>
                  </a:moveTo>
                  <a:lnTo>
                    <a:pt x="36" y="1061"/>
                  </a:lnTo>
                  <a:lnTo>
                    <a:pt x="36" y="1398"/>
                  </a:lnTo>
                  <a:lnTo>
                    <a:pt x="30" y="1398"/>
                  </a:lnTo>
                  <a:lnTo>
                    <a:pt x="30" y="1061"/>
                  </a:lnTo>
                  <a:close/>
                  <a:moveTo>
                    <a:pt x="30" y="1077"/>
                  </a:moveTo>
                  <a:lnTo>
                    <a:pt x="36" y="1077"/>
                  </a:lnTo>
                  <a:lnTo>
                    <a:pt x="36" y="1398"/>
                  </a:lnTo>
                  <a:lnTo>
                    <a:pt x="30" y="1398"/>
                  </a:lnTo>
                  <a:lnTo>
                    <a:pt x="30" y="1077"/>
                  </a:lnTo>
                  <a:close/>
                  <a:moveTo>
                    <a:pt x="36" y="1082"/>
                  </a:moveTo>
                  <a:lnTo>
                    <a:pt x="41" y="1082"/>
                  </a:lnTo>
                  <a:lnTo>
                    <a:pt x="41" y="1398"/>
                  </a:lnTo>
                  <a:lnTo>
                    <a:pt x="36" y="1398"/>
                  </a:lnTo>
                  <a:lnTo>
                    <a:pt x="36" y="1082"/>
                  </a:lnTo>
                  <a:close/>
                  <a:moveTo>
                    <a:pt x="36" y="1082"/>
                  </a:moveTo>
                  <a:lnTo>
                    <a:pt x="41" y="1082"/>
                  </a:lnTo>
                  <a:lnTo>
                    <a:pt x="41" y="1398"/>
                  </a:lnTo>
                  <a:lnTo>
                    <a:pt x="36" y="1398"/>
                  </a:lnTo>
                  <a:lnTo>
                    <a:pt x="36" y="1082"/>
                  </a:lnTo>
                  <a:close/>
                  <a:moveTo>
                    <a:pt x="41" y="1082"/>
                  </a:moveTo>
                  <a:lnTo>
                    <a:pt x="46" y="1082"/>
                  </a:lnTo>
                  <a:lnTo>
                    <a:pt x="46" y="1398"/>
                  </a:lnTo>
                  <a:lnTo>
                    <a:pt x="41" y="1398"/>
                  </a:lnTo>
                  <a:lnTo>
                    <a:pt x="41" y="1082"/>
                  </a:lnTo>
                  <a:close/>
                  <a:moveTo>
                    <a:pt x="41" y="1077"/>
                  </a:moveTo>
                  <a:lnTo>
                    <a:pt x="46" y="1077"/>
                  </a:lnTo>
                  <a:lnTo>
                    <a:pt x="46" y="1398"/>
                  </a:lnTo>
                  <a:lnTo>
                    <a:pt x="41" y="1398"/>
                  </a:lnTo>
                  <a:lnTo>
                    <a:pt x="41" y="1077"/>
                  </a:lnTo>
                  <a:close/>
                  <a:moveTo>
                    <a:pt x="46" y="1516"/>
                  </a:moveTo>
                  <a:lnTo>
                    <a:pt x="51" y="1516"/>
                  </a:lnTo>
                  <a:lnTo>
                    <a:pt x="51" y="1398"/>
                  </a:lnTo>
                  <a:lnTo>
                    <a:pt x="46" y="1398"/>
                  </a:lnTo>
                  <a:lnTo>
                    <a:pt x="46" y="1516"/>
                  </a:lnTo>
                  <a:close/>
                  <a:moveTo>
                    <a:pt x="46" y="1061"/>
                  </a:moveTo>
                  <a:lnTo>
                    <a:pt x="51" y="1061"/>
                  </a:lnTo>
                  <a:lnTo>
                    <a:pt x="51" y="1398"/>
                  </a:lnTo>
                  <a:lnTo>
                    <a:pt x="46" y="1398"/>
                  </a:lnTo>
                  <a:lnTo>
                    <a:pt x="46" y="1061"/>
                  </a:lnTo>
                  <a:close/>
                  <a:moveTo>
                    <a:pt x="51" y="1092"/>
                  </a:moveTo>
                  <a:lnTo>
                    <a:pt x="56" y="1092"/>
                  </a:lnTo>
                  <a:lnTo>
                    <a:pt x="56" y="1398"/>
                  </a:lnTo>
                  <a:lnTo>
                    <a:pt x="51" y="1398"/>
                  </a:lnTo>
                  <a:lnTo>
                    <a:pt x="51" y="1092"/>
                  </a:lnTo>
                  <a:close/>
                  <a:moveTo>
                    <a:pt x="51" y="1092"/>
                  </a:moveTo>
                  <a:lnTo>
                    <a:pt x="56" y="1092"/>
                  </a:lnTo>
                  <a:lnTo>
                    <a:pt x="56" y="1398"/>
                  </a:lnTo>
                  <a:lnTo>
                    <a:pt x="51" y="1398"/>
                  </a:lnTo>
                  <a:lnTo>
                    <a:pt x="51" y="1092"/>
                  </a:lnTo>
                  <a:close/>
                  <a:moveTo>
                    <a:pt x="56" y="1092"/>
                  </a:moveTo>
                  <a:lnTo>
                    <a:pt x="61" y="1092"/>
                  </a:lnTo>
                  <a:lnTo>
                    <a:pt x="61" y="1398"/>
                  </a:lnTo>
                  <a:lnTo>
                    <a:pt x="56" y="1398"/>
                  </a:lnTo>
                  <a:lnTo>
                    <a:pt x="56" y="1092"/>
                  </a:lnTo>
                  <a:close/>
                  <a:moveTo>
                    <a:pt x="61" y="1092"/>
                  </a:moveTo>
                  <a:lnTo>
                    <a:pt x="66" y="1092"/>
                  </a:lnTo>
                  <a:lnTo>
                    <a:pt x="66" y="1398"/>
                  </a:lnTo>
                  <a:lnTo>
                    <a:pt x="61" y="1398"/>
                  </a:lnTo>
                  <a:lnTo>
                    <a:pt x="61" y="1092"/>
                  </a:lnTo>
                  <a:close/>
                  <a:moveTo>
                    <a:pt x="61" y="1107"/>
                  </a:moveTo>
                  <a:lnTo>
                    <a:pt x="66" y="1107"/>
                  </a:lnTo>
                  <a:lnTo>
                    <a:pt x="66" y="1398"/>
                  </a:lnTo>
                  <a:lnTo>
                    <a:pt x="61" y="1398"/>
                  </a:lnTo>
                  <a:lnTo>
                    <a:pt x="61" y="1107"/>
                  </a:lnTo>
                  <a:close/>
                  <a:moveTo>
                    <a:pt x="66" y="1107"/>
                  </a:moveTo>
                  <a:lnTo>
                    <a:pt x="71" y="1107"/>
                  </a:lnTo>
                  <a:lnTo>
                    <a:pt x="71" y="1398"/>
                  </a:lnTo>
                  <a:lnTo>
                    <a:pt x="66" y="1398"/>
                  </a:lnTo>
                  <a:lnTo>
                    <a:pt x="66" y="1107"/>
                  </a:lnTo>
                  <a:close/>
                  <a:moveTo>
                    <a:pt x="66" y="1087"/>
                  </a:moveTo>
                  <a:lnTo>
                    <a:pt x="71" y="1087"/>
                  </a:lnTo>
                  <a:lnTo>
                    <a:pt x="71" y="1398"/>
                  </a:lnTo>
                  <a:lnTo>
                    <a:pt x="66" y="1398"/>
                  </a:lnTo>
                  <a:lnTo>
                    <a:pt x="66" y="1087"/>
                  </a:lnTo>
                  <a:close/>
                  <a:moveTo>
                    <a:pt x="71" y="1087"/>
                  </a:moveTo>
                  <a:lnTo>
                    <a:pt x="76" y="1087"/>
                  </a:lnTo>
                  <a:lnTo>
                    <a:pt x="76" y="1398"/>
                  </a:lnTo>
                  <a:lnTo>
                    <a:pt x="71" y="1398"/>
                  </a:lnTo>
                  <a:lnTo>
                    <a:pt x="71" y="1087"/>
                  </a:lnTo>
                  <a:close/>
                  <a:moveTo>
                    <a:pt x="71" y="1097"/>
                  </a:moveTo>
                  <a:lnTo>
                    <a:pt x="76" y="1097"/>
                  </a:lnTo>
                  <a:lnTo>
                    <a:pt x="76" y="1398"/>
                  </a:lnTo>
                  <a:lnTo>
                    <a:pt x="71" y="1398"/>
                  </a:lnTo>
                  <a:lnTo>
                    <a:pt x="71" y="1097"/>
                  </a:lnTo>
                  <a:close/>
                  <a:moveTo>
                    <a:pt x="76" y="1097"/>
                  </a:moveTo>
                  <a:lnTo>
                    <a:pt x="82" y="1097"/>
                  </a:lnTo>
                  <a:lnTo>
                    <a:pt x="82" y="1398"/>
                  </a:lnTo>
                  <a:lnTo>
                    <a:pt x="76" y="1398"/>
                  </a:lnTo>
                  <a:lnTo>
                    <a:pt x="76" y="1097"/>
                  </a:lnTo>
                  <a:close/>
                  <a:moveTo>
                    <a:pt x="76" y="1097"/>
                  </a:moveTo>
                  <a:lnTo>
                    <a:pt x="82" y="1097"/>
                  </a:lnTo>
                  <a:lnTo>
                    <a:pt x="82" y="1398"/>
                  </a:lnTo>
                  <a:lnTo>
                    <a:pt x="76" y="1398"/>
                  </a:lnTo>
                  <a:lnTo>
                    <a:pt x="76" y="1097"/>
                  </a:lnTo>
                  <a:close/>
                  <a:moveTo>
                    <a:pt x="82" y="1066"/>
                  </a:moveTo>
                  <a:lnTo>
                    <a:pt x="87" y="1066"/>
                  </a:lnTo>
                  <a:lnTo>
                    <a:pt x="87" y="1398"/>
                  </a:lnTo>
                  <a:lnTo>
                    <a:pt x="82" y="1398"/>
                  </a:lnTo>
                  <a:lnTo>
                    <a:pt x="82" y="1066"/>
                  </a:lnTo>
                  <a:close/>
                  <a:moveTo>
                    <a:pt x="82" y="1072"/>
                  </a:moveTo>
                  <a:lnTo>
                    <a:pt x="87" y="1072"/>
                  </a:lnTo>
                  <a:lnTo>
                    <a:pt x="87" y="1398"/>
                  </a:lnTo>
                  <a:lnTo>
                    <a:pt x="82" y="1398"/>
                  </a:lnTo>
                  <a:lnTo>
                    <a:pt x="82" y="1072"/>
                  </a:lnTo>
                  <a:close/>
                  <a:moveTo>
                    <a:pt x="87" y="1082"/>
                  </a:moveTo>
                  <a:lnTo>
                    <a:pt x="92" y="1082"/>
                  </a:lnTo>
                  <a:lnTo>
                    <a:pt x="92" y="1398"/>
                  </a:lnTo>
                  <a:lnTo>
                    <a:pt x="87" y="1398"/>
                  </a:lnTo>
                  <a:lnTo>
                    <a:pt x="87" y="1082"/>
                  </a:lnTo>
                  <a:close/>
                  <a:moveTo>
                    <a:pt x="87" y="1077"/>
                  </a:moveTo>
                  <a:lnTo>
                    <a:pt x="92" y="1077"/>
                  </a:lnTo>
                  <a:lnTo>
                    <a:pt x="92" y="1398"/>
                  </a:lnTo>
                  <a:lnTo>
                    <a:pt x="87" y="1398"/>
                  </a:lnTo>
                  <a:lnTo>
                    <a:pt x="87" y="1077"/>
                  </a:lnTo>
                  <a:close/>
                  <a:moveTo>
                    <a:pt x="92" y="1072"/>
                  </a:moveTo>
                  <a:lnTo>
                    <a:pt x="97" y="1072"/>
                  </a:lnTo>
                  <a:lnTo>
                    <a:pt x="97" y="1398"/>
                  </a:lnTo>
                  <a:lnTo>
                    <a:pt x="92" y="1398"/>
                  </a:lnTo>
                  <a:lnTo>
                    <a:pt x="92" y="1072"/>
                  </a:lnTo>
                  <a:close/>
                  <a:moveTo>
                    <a:pt x="92" y="1072"/>
                  </a:moveTo>
                  <a:lnTo>
                    <a:pt x="97" y="1072"/>
                  </a:lnTo>
                  <a:lnTo>
                    <a:pt x="97" y="1398"/>
                  </a:lnTo>
                  <a:lnTo>
                    <a:pt x="92" y="1398"/>
                  </a:lnTo>
                  <a:lnTo>
                    <a:pt x="92" y="1072"/>
                  </a:lnTo>
                  <a:close/>
                  <a:moveTo>
                    <a:pt x="97" y="1072"/>
                  </a:moveTo>
                  <a:lnTo>
                    <a:pt x="102" y="1072"/>
                  </a:lnTo>
                  <a:lnTo>
                    <a:pt x="102" y="1398"/>
                  </a:lnTo>
                  <a:lnTo>
                    <a:pt x="97" y="1398"/>
                  </a:lnTo>
                  <a:lnTo>
                    <a:pt x="97" y="1072"/>
                  </a:lnTo>
                  <a:close/>
                  <a:moveTo>
                    <a:pt x="97" y="1077"/>
                  </a:moveTo>
                  <a:lnTo>
                    <a:pt x="102" y="1077"/>
                  </a:lnTo>
                  <a:lnTo>
                    <a:pt x="102" y="1398"/>
                  </a:lnTo>
                  <a:lnTo>
                    <a:pt x="97" y="1398"/>
                  </a:lnTo>
                  <a:lnTo>
                    <a:pt x="97" y="1077"/>
                  </a:lnTo>
                  <a:close/>
                  <a:moveTo>
                    <a:pt x="102" y="1536"/>
                  </a:moveTo>
                  <a:lnTo>
                    <a:pt x="107" y="1536"/>
                  </a:lnTo>
                  <a:lnTo>
                    <a:pt x="107" y="1398"/>
                  </a:lnTo>
                  <a:lnTo>
                    <a:pt x="102" y="1398"/>
                  </a:lnTo>
                  <a:lnTo>
                    <a:pt x="102" y="1536"/>
                  </a:lnTo>
                  <a:close/>
                  <a:moveTo>
                    <a:pt x="102" y="1041"/>
                  </a:moveTo>
                  <a:lnTo>
                    <a:pt x="107" y="1041"/>
                  </a:lnTo>
                  <a:lnTo>
                    <a:pt x="107" y="1398"/>
                  </a:lnTo>
                  <a:lnTo>
                    <a:pt x="102" y="1398"/>
                  </a:lnTo>
                  <a:lnTo>
                    <a:pt x="102" y="1041"/>
                  </a:lnTo>
                  <a:close/>
                  <a:moveTo>
                    <a:pt x="107" y="1072"/>
                  </a:moveTo>
                  <a:lnTo>
                    <a:pt x="112" y="1072"/>
                  </a:lnTo>
                  <a:lnTo>
                    <a:pt x="112" y="1398"/>
                  </a:lnTo>
                  <a:lnTo>
                    <a:pt x="107" y="1398"/>
                  </a:lnTo>
                  <a:lnTo>
                    <a:pt x="107" y="1072"/>
                  </a:lnTo>
                  <a:close/>
                  <a:moveTo>
                    <a:pt x="107" y="1072"/>
                  </a:moveTo>
                  <a:lnTo>
                    <a:pt x="112" y="1072"/>
                  </a:lnTo>
                  <a:lnTo>
                    <a:pt x="112" y="1398"/>
                  </a:lnTo>
                  <a:lnTo>
                    <a:pt x="107" y="1398"/>
                  </a:lnTo>
                  <a:lnTo>
                    <a:pt x="107" y="1072"/>
                  </a:lnTo>
                  <a:close/>
                  <a:moveTo>
                    <a:pt x="112" y="1072"/>
                  </a:moveTo>
                  <a:lnTo>
                    <a:pt x="117" y="1072"/>
                  </a:lnTo>
                  <a:lnTo>
                    <a:pt x="117" y="1398"/>
                  </a:lnTo>
                  <a:lnTo>
                    <a:pt x="112" y="1398"/>
                  </a:lnTo>
                  <a:lnTo>
                    <a:pt x="112" y="1072"/>
                  </a:lnTo>
                  <a:close/>
                  <a:moveTo>
                    <a:pt x="112" y="1072"/>
                  </a:moveTo>
                  <a:lnTo>
                    <a:pt x="117" y="1072"/>
                  </a:lnTo>
                  <a:lnTo>
                    <a:pt x="117" y="1398"/>
                  </a:lnTo>
                  <a:lnTo>
                    <a:pt x="112" y="1398"/>
                  </a:lnTo>
                  <a:lnTo>
                    <a:pt x="112" y="1072"/>
                  </a:lnTo>
                  <a:close/>
                  <a:moveTo>
                    <a:pt x="117" y="1066"/>
                  </a:moveTo>
                  <a:lnTo>
                    <a:pt x="122" y="1066"/>
                  </a:lnTo>
                  <a:lnTo>
                    <a:pt x="122" y="1398"/>
                  </a:lnTo>
                  <a:lnTo>
                    <a:pt x="117" y="1398"/>
                  </a:lnTo>
                  <a:lnTo>
                    <a:pt x="117" y="1066"/>
                  </a:lnTo>
                  <a:close/>
                  <a:moveTo>
                    <a:pt x="122" y="1082"/>
                  </a:moveTo>
                  <a:lnTo>
                    <a:pt x="127" y="1082"/>
                  </a:lnTo>
                  <a:lnTo>
                    <a:pt x="127" y="1398"/>
                  </a:lnTo>
                  <a:lnTo>
                    <a:pt x="122" y="1398"/>
                  </a:lnTo>
                  <a:lnTo>
                    <a:pt x="122" y="1082"/>
                  </a:lnTo>
                  <a:close/>
                  <a:moveTo>
                    <a:pt x="122" y="1072"/>
                  </a:moveTo>
                  <a:lnTo>
                    <a:pt x="127" y="1072"/>
                  </a:lnTo>
                  <a:lnTo>
                    <a:pt x="127" y="1398"/>
                  </a:lnTo>
                  <a:lnTo>
                    <a:pt x="122" y="1398"/>
                  </a:lnTo>
                  <a:lnTo>
                    <a:pt x="122" y="1072"/>
                  </a:lnTo>
                  <a:close/>
                  <a:moveTo>
                    <a:pt x="127" y="1066"/>
                  </a:moveTo>
                  <a:lnTo>
                    <a:pt x="133" y="1066"/>
                  </a:lnTo>
                  <a:lnTo>
                    <a:pt x="133" y="1398"/>
                  </a:lnTo>
                  <a:lnTo>
                    <a:pt x="127" y="1398"/>
                  </a:lnTo>
                  <a:lnTo>
                    <a:pt x="127" y="1066"/>
                  </a:lnTo>
                  <a:close/>
                  <a:moveTo>
                    <a:pt x="127" y="1082"/>
                  </a:moveTo>
                  <a:lnTo>
                    <a:pt x="133" y="1082"/>
                  </a:lnTo>
                  <a:lnTo>
                    <a:pt x="133" y="1398"/>
                  </a:lnTo>
                  <a:lnTo>
                    <a:pt x="127" y="1398"/>
                  </a:lnTo>
                  <a:lnTo>
                    <a:pt x="127" y="1082"/>
                  </a:lnTo>
                  <a:close/>
                  <a:moveTo>
                    <a:pt x="133" y="1082"/>
                  </a:moveTo>
                  <a:lnTo>
                    <a:pt x="138" y="1082"/>
                  </a:lnTo>
                  <a:lnTo>
                    <a:pt x="138" y="1398"/>
                  </a:lnTo>
                  <a:lnTo>
                    <a:pt x="133" y="1398"/>
                  </a:lnTo>
                  <a:lnTo>
                    <a:pt x="133" y="1082"/>
                  </a:lnTo>
                  <a:close/>
                  <a:moveTo>
                    <a:pt x="133" y="1082"/>
                  </a:moveTo>
                  <a:lnTo>
                    <a:pt x="138" y="1082"/>
                  </a:lnTo>
                  <a:lnTo>
                    <a:pt x="138" y="1398"/>
                  </a:lnTo>
                  <a:lnTo>
                    <a:pt x="133" y="1398"/>
                  </a:lnTo>
                  <a:lnTo>
                    <a:pt x="133" y="1082"/>
                  </a:lnTo>
                  <a:close/>
                  <a:moveTo>
                    <a:pt x="138" y="1072"/>
                  </a:moveTo>
                  <a:lnTo>
                    <a:pt x="143" y="1072"/>
                  </a:lnTo>
                  <a:lnTo>
                    <a:pt x="143" y="1398"/>
                  </a:lnTo>
                  <a:lnTo>
                    <a:pt x="138" y="1398"/>
                  </a:lnTo>
                  <a:lnTo>
                    <a:pt x="138" y="1072"/>
                  </a:lnTo>
                  <a:close/>
                  <a:moveTo>
                    <a:pt x="138" y="1082"/>
                  </a:moveTo>
                  <a:lnTo>
                    <a:pt x="143" y="1082"/>
                  </a:lnTo>
                  <a:lnTo>
                    <a:pt x="143" y="1398"/>
                  </a:lnTo>
                  <a:lnTo>
                    <a:pt x="138" y="1398"/>
                  </a:lnTo>
                  <a:lnTo>
                    <a:pt x="138" y="1082"/>
                  </a:lnTo>
                  <a:close/>
                  <a:moveTo>
                    <a:pt x="143" y="1077"/>
                  </a:moveTo>
                  <a:lnTo>
                    <a:pt x="148" y="1077"/>
                  </a:lnTo>
                  <a:lnTo>
                    <a:pt x="148" y="1398"/>
                  </a:lnTo>
                  <a:lnTo>
                    <a:pt x="143" y="1398"/>
                  </a:lnTo>
                  <a:lnTo>
                    <a:pt x="143" y="1077"/>
                  </a:lnTo>
                  <a:close/>
                  <a:moveTo>
                    <a:pt x="143" y="1061"/>
                  </a:moveTo>
                  <a:lnTo>
                    <a:pt x="148" y="1061"/>
                  </a:lnTo>
                  <a:lnTo>
                    <a:pt x="148" y="1398"/>
                  </a:lnTo>
                  <a:lnTo>
                    <a:pt x="143" y="1398"/>
                  </a:lnTo>
                  <a:lnTo>
                    <a:pt x="143" y="1061"/>
                  </a:lnTo>
                  <a:close/>
                  <a:moveTo>
                    <a:pt x="148" y="1066"/>
                  </a:moveTo>
                  <a:lnTo>
                    <a:pt x="153" y="1066"/>
                  </a:lnTo>
                  <a:lnTo>
                    <a:pt x="153" y="1398"/>
                  </a:lnTo>
                  <a:lnTo>
                    <a:pt x="148" y="1398"/>
                  </a:lnTo>
                  <a:lnTo>
                    <a:pt x="148" y="1066"/>
                  </a:lnTo>
                  <a:close/>
                  <a:moveTo>
                    <a:pt x="148" y="1066"/>
                  </a:moveTo>
                  <a:lnTo>
                    <a:pt x="153" y="1066"/>
                  </a:lnTo>
                  <a:lnTo>
                    <a:pt x="153" y="1398"/>
                  </a:lnTo>
                  <a:lnTo>
                    <a:pt x="148" y="1398"/>
                  </a:lnTo>
                  <a:lnTo>
                    <a:pt x="148" y="1066"/>
                  </a:lnTo>
                  <a:close/>
                  <a:moveTo>
                    <a:pt x="153" y="1066"/>
                  </a:moveTo>
                  <a:lnTo>
                    <a:pt x="158" y="1066"/>
                  </a:lnTo>
                  <a:lnTo>
                    <a:pt x="158" y="1398"/>
                  </a:lnTo>
                  <a:lnTo>
                    <a:pt x="153" y="1398"/>
                  </a:lnTo>
                  <a:lnTo>
                    <a:pt x="153" y="1066"/>
                  </a:lnTo>
                  <a:close/>
                  <a:moveTo>
                    <a:pt x="153" y="1041"/>
                  </a:moveTo>
                  <a:lnTo>
                    <a:pt x="158" y="1041"/>
                  </a:lnTo>
                  <a:lnTo>
                    <a:pt x="158" y="1398"/>
                  </a:lnTo>
                  <a:lnTo>
                    <a:pt x="153" y="1398"/>
                  </a:lnTo>
                  <a:lnTo>
                    <a:pt x="153" y="1041"/>
                  </a:lnTo>
                  <a:close/>
                  <a:moveTo>
                    <a:pt x="158" y="1036"/>
                  </a:moveTo>
                  <a:lnTo>
                    <a:pt x="163" y="1036"/>
                  </a:lnTo>
                  <a:lnTo>
                    <a:pt x="163" y="1398"/>
                  </a:lnTo>
                  <a:lnTo>
                    <a:pt x="158" y="1398"/>
                  </a:lnTo>
                  <a:lnTo>
                    <a:pt x="158" y="1036"/>
                  </a:lnTo>
                  <a:close/>
                  <a:moveTo>
                    <a:pt x="158" y="1031"/>
                  </a:moveTo>
                  <a:lnTo>
                    <a:pt x="163" y="1031"/>
                  </a:lnTo>
                  <a:lnTo>
                    <a:pt x="163" y="1398"/>
                  </a:lnTo>
                  <a:lnTo>
                    <a:pt x="158" y="1398"/>
                  </a:lnTo>
                  <a:lnTo>
                    <a:pt x="158" y="1031"/>
                  </a:lnTo>
                  <a:close/>
                  <a:moveTo>
                    <a:pt x="163" y="1036"/>
                  </a:moveTo>
                  <a:lnTo>
                    <a:pt x="168" y="1036"/>
                  </a:lnTo>
                  <a:lnTo>
                    <a:pt x="168" y="1398"/>
                  </a:lnTo>
                  <a:lnTo>
                    <a:pt x="163" y="1398"/>
                  </a:lnTo>
                  <a:lnTo>
                    <a:pt x="163" y="1036"/>
                  </a:lnTo>
                  <a:close/>
                  <a:moveTo>
                    <a:pt x="163" y="1031"/>
                  </a:moveTo>
                  <a:lnTo>
                    <a:pt x="168" y="1031"/>
                  </a:lnTo>
                  <a:lnTo>
                    <a:pt x="168" y="1398"/>
                  </a:lnTo>
                  <a:lnTo>
                    <a:pt x="163" y="1398"/>
                  </a:lnTo>
                  <a:lnTo>
                    <a:pt x="163" y="1031"/>
                  </a:lnTo>
                  <a:close/>
                  <a:moveTo>
                    <a:pt x="168" y="1031"/>
                  </a:moveTo>
                  <a:lnTo>
                    <a:pt x="173" y="1031"/>
                  </a:lnTo>
                  <a:lnTo>
                    <a:pt x="173" y="1398"/>
                  </a:lnTo>
                  <a:lnTo>
                    <a:pt x="168" y="1398"/>
                  </a:lnTo>
                  <a:lnTo>
                    <a:pt x="168" y="1031"/>
                  </a:lnTo>
                  <a:close/>
                  <a:moveTo>
                    <a:pt x="168" y="1031"/>
                  </a:moveTo>
                  <a:lnTo>
                    <a:pt x="173" y="1031"/>
                  </a:lnTo>
                  <a:lnTo>
                    <a:pt x="173" y="1398"/>
                  </a:lnTo>
                  <a:lnTo>
                    <a:pt x="168" y="1398"/>
                  </a:lnTo>
                  <a:lnTo>
                    <a:pt x="168" y="1031"/>
                  </a:lnTo>
                  <a:close/>
                  <a:moveTo>
                    <a:pt x="173" y="1036"/>
                  </a:moveTo>
                  <a:lnTo>
                    <a:pt x="178" y="1036"/>
                  </a:lnTo>
                  <a:lnTo>
                    <a:pt x="178" y="1398"/>
                  </a:lnTo>
                  <a:lnTo>
                    <a:pt x="173" y="1398"/>
                  </a:lnTo>
                  <a:lnTo>
                    <a:pt x="173" y="1036"/>
                  </a:lnTo>
                  <a:close/>
                  <a:moveTo>
                    <a:pt x="173" y="1536"/>
                  </a:moveTo>
                  <a:lnTo>
                    <a:pt x="178" y="1536"/>
                  </a:lnTo>
                  <a:lnTo>
                    <a:pt x="178" y="1398"/>
                  </a:lnTo>
                  <a:lnTo>
                    <a:pt x="173" y="1398"/>
                  </a:lnTo>
                  <a:lnTo>
                    <a:pt x="173" y="1536"/>
                  </a:lnTo>
                  <a:close/>
                  <a:moveTo>
                    <a:pt x="178" y="1015"/>
                  </a:moveTo>
                  <a:lnTo>
                    <a:pt x="184" y="1015"/>
                  </a:lnTo>
                  <a:lnTo>
                    <a:pt x="184" y="1398"/>
                  </a:lnTo>
                  <a:lnTo>
                    <a:pt x="178" y="1398"/>
                  </a:lnTo>
                  <a:lnTo>
                    <a:pt x="178" y="1015"/>
                  </a:lnTo>
                  <a:close/>
                  <a:moveTo>
                    <a:pt x="184" y="1036"/>
                  </a:moveTo>
                  <a:lnTo>
                    <a:pt x="189" y="1036"/>
                  </a:lnTo>
                  <a:lnTo>
                    <a:pt x="189" y="1398"/>
                  </a:lnTo>
                  <a:lnTo>
                    <a:pt x="184" y="1398"/>
                  </a:lnTo>
                  <a:lnTo>
                    <a:pt x="184" y="1036"/>
                  </a:lnTo>
                  <a:close/>
                  <a:moveTo>
                    <a:pt x="184" y="1036"/>
                  </a:moveTo>
                  <a:lnTo>
                    <a:pt x="189" y="1036"/>
                  </a:lnTo>
                  <a:lnTo>
                    <a:pt x="189" y="1398"/>
                  </a:lnTo>
                  <a:lnTo>
                    <a:pt x="184" y="1398"/>
                  </a:lnTo>
                  <a:lnTo>
                    <a:pt x="184" y="1036"/>
                  </a:lnTo>
                  <a:close/>
                  <a:moveTo>
                    <a:pt x="189" y="1036"/>
                  </a:moveTo>
                  <a:lnTo>
                    <a:pt x="194" y="1036"/>
                  </a:lnTo>
                  <a:lnTo>
                    <a:pt x="194" y="1398"/>
                  </a:lnTo>
                  <a:lnTo>
                    <a:pt x="189" y="1398"/>
                  </a:lnTo>
                  <a:lnTo>
                    <a:pt x="189" y="1036"/>
                  </a:lnTo>
                  <a:close/>
                  <a:moveTo>
                    <a:pt x="189" y="1036"/>
                  </a:moveTo>
                  <a:lnTo>
                    <a:pt x="194" y="1036"/>
                  </a:lnTo>
                  <a:lnTo>
                    <a:pt x="194" y="1398"/>
                  </a:lnTo>
                  <a:lnTo>
                    <a:pt x="189" y="1398"/>
                  </a:lnTo>
                  <a:lnTo>
                    <a:pt x="189" y="1036"/>
                  </a:lnTo>
                  <a:close/>
                  <a:moveTo>
                    <a:pt x="194" y="1026"/>
                  </a:moveTo>
                  <a:lnTo>
                    <a:pt x="199" y="1026"/>
                  </a:lnTo>
                  <a:lnTo>
                    <a:pt x="199" y="1398"/>
                  </a:lnTo>
                  <a:lnTo>
                    <a:pt x="194" y="1398"/>
                  </a:lnTo>
                  <a:lnTo>
                    <a:pt x="194" y="1026"/>
                  </a:lnTo>
                  <a:close/>
                  <a:moveTo>
                    <a:pt x="194" y="1026"/>
                  </a:moveTo>
                  <a:lnTo>
                    <a:pt x="199" y="1026"/>
                  </a:lnTo>
                  <a:lnTo>
                    <a:pt x="199" y="1398"/>
                  </a:lnTo>
                  <a:lnTo>
                    <a:pt x="194" y="1398"/>
                  </a:lnTo>
                  <a:lnTo>
                    <a:pt x="194" y="1026"/>
                  </a:lnTo>
                  <a:close/>
                  <a:moveTo>
                    <a:pt x="199" y="1031"/>
                  </a:moveTo>
                  <a:lnTo>
                    <a:pt x="204" y="1031"/>
                  </a:lnTo>
                  <a:lnTo>
                    <a:pt x="204" y="1398"/>
                  </a:lnTo>
                  <a:lnTo>
                    <a:pt x="199" y="1398"/>
                  </a:lnTo>
                  <a:lnTo>
                    <a:pt x="199" y="1031"/>
                  </a:lnTo>
                  <a:close/>
                  <a:moveTo>
                    <a:pt x="199" y="1026"/>
                  </a:moveTo>
                  <a:lnTo>
                    <a:pt x="204" y="1026"/>
                  </a:lnTo>
                  <a:lnTo>
                    <a:pt x="204" y="1398"/>
                  </a:lnTo>
                  <a:lnTo>
                    <a:pt x="199" y="1398"/>
                  </a:lnTo>
                  <a:lnTo>
                    <a:pt x="199" y="1026"/>
                  </a:lnTo>
                  <a:close/>
                  <a:moveTo>
                    <a:pt x="204" y="1041"/>
                  </a:moveTo>
                  <a:lnTo>
                    <a:pt x="209" y="1041"/>
                  </a:lnTo>
                  <a:lnTo>
                    <a:pt x="209" y="1398"/>
                  </a:lnTo>
                  <a:lnTo>
                    <a:pt x="204" y="1398"/>
                  </a:lnTo>
                  <a:lnTo>
                    <a:pt x="204" y="1041"/>
                  </a:lnTo>
                  <a:close/>
                  <a:moveTo>
                    <a:pt x="204" y="1041"/>
                  </a:moveTo>
                  <a:lnTo>
                    <a:pt x="209" y="1041"/>
                  </a:lnTo>
                  <a:lnTo>
                    <a:pt x="209" y="1398"/>
                  </a:lnTo>
                  <a:lnTo>
                    <a:pt x="204" y="1398"/>
                  </a:lnTo>
                  <a:lnTo>
                    <a:pt x="204" y="1041"/>
                  </a:lnTo>
                  <a:close/>
                  <a:moveTo>
                    <a:pt x="209" y="1041"/>
                  </a:moveTo>
                  <a:lnTo>
                    <a:pt x="214" y="1041"/>
                  </a:lnTo>
                  <a:lnTo>
                    <a:pt x="214" y="1398"/>
                  </a:lnTo>
                  <a:lnTo>
                    <a:pt x="209" y="1398"/>
                  </a:lnTo>
                  <a:lnTo>
                    <a:pt x="209" y="1041"/>
                  </a:lnTo>
                  <a:close/>
                  <a:moveTo>
                    <a:pt x="209" y="1036"/>
                  </a:moveTo>
                  <a:lnTo>
                    <a:pt x="214" y="1036"/>
                  </a:lnTo>
                  <a:lnTo>
                    <a:pt x="214" y="1398"/>
                  </a:lnTo>
                  <a:lnTo>
                    <a:pt x="209" y="1398"/>
                  </a:lnTo>
                  <a:lnTo>
                    <a:pt x="209" y="1036"/>
                  </a:lnTo>
                  <a:close/>
                  <a:moveTo>
                    <a:pt x="214" y="1051"/>
                  </a:moveTo>
                  <a:lnTo>
                    <a:pt x="219" y="1051"/>
                  </a:lnTo>
                  <a:lnTo>
                    <a:pt x="219" y="1398"/>
                  </a:lnTo>
                  <a:lnTo>
                    <a:pt x="214" y="1398"/>
                  </a:lnTo>
                  <a:lnTo>
                    <a:pt x="214" y="1051"/>
                  </a:lnTo>
                  <a:close/>
                  <a:moveTo>
                    <a:pt x="214" y="1051"/>
                  </a:moveTo>
                  <a:lnTo>
                    <a:pt x="219" y="1051"/>
                  </a:lnTo>
                  <a:lnTo>
                    <a:pt x="219" y="1398"/>
                  </a:lnTo>
                  <a:lnTo>
                    <a:pt x="214" y="1398"/>
                  </a:lnTo>
                  <a:lnTo>
                    <a:pt x="214" y="1051"/>
                  </a:lnTo>
                  <a:close/>
                  <a:moveTo>
                    <a:pt x="219" y="1051"/>
                  </a:moveTo>
                  <a:lnTo>
                    <a:pt x="224" y="1051"/>
                  </a:lnTo>
                  <a:lnTo>
                    <a:pt x="224" y="1398"/>
                  </a:lnTo>
                  <a:lnTo>
                    <a:pt x="219" y="1398"/>
                  </a:lnTo>
                  <a:lnTo>
                    <a:pt x="219" y="1051"/>
                  </a:lnTo>
                  <a:close/>
                  <a:moveTo>
                    <a:pt x="219" y="1051"/>
                  </a:moveTo>
                  <a:lnTo>
                    <a:pt x="224" y="1051"/>
                  </a:lnTo>
                  <a:lnTo>
                    <a:pt x="224" y="1398"/>
                  </a:lnTo>
                  <a:lnTo>
                    <a:pt x="219" y="1398"/>
                  </a:lnTo>
                  <a:lnTo>
                    <a:pt x="219" y="1051"/>
                  </a:lnTo>
                  <a:close/>
                  <a:moveTo>
                    <a:pt x="224" y="1051"/>
                  </a:moveTo>
                  <a:lnTo>
                    <a:pt x="229" y="1051"/>
                  </a:lnTo>
                  <a:lnTo>
                    <a:pt x="229" y="1398"/>
                  </a:lnTo>
                  <a:lnTo>
                    <a:pt x="224" y="1398"/>
                  </a:lnTo>
                  <a:lnTo>
                    <a:pt x="224" y="1051"/>
                  </a:lnTo>
                  <a:close/>
                  <a:moveTo>
                    <a:pt x="224" y="1051"/>
                  </a:moveTo>
                  <a:lnTo>
                    <a:pt x="229" y="1051"/>
                  </a:lnTo>
                  <a:lnTo>
                    <a:pt x="229" y="1398"/>
                  </a:lnTo>
                  <a:lnTo>
                    <a:pt x="224" y="1398"/>
                  </a:lnTo>
                  <a:lnTo>
                    <a:pt x="224" y="1051"/>
                  </a:lnTo>
                  <a:close/>
                  <a:moveTo>
                    <a:pt x="229" y="1046"/>
                  </a:moveTo>
                  <a:lnTo>
                    <a:pt x="235" y="1046"/>
                  </a:lnTo>
                  <a:lnTo>
                    <a:pt x="235" y="1398"/>
                  </a:lnTo>
                  <a:lnTo>
                    <a:pt x="229" y="1398"/>
                  </a:lnTo>
                  <a:lnTo>
                    <a:pt x="229" y="1046"/>
                  </a:lnTo>
                  <a:close/>
                  <a:moveTo>
                    <a:pt x="229" y="1041"/>
                  </a:moveTo>
                  <a:lnTo>
                    <a:pt x="235" y="1041"/>
                  </a:lnTo>
                  <a:lnTo>
                    <a:pt x="235" y="1398"/>
                  </a:lnTo>
                  <a:lnTo>
                    <a:pt x="229" y="1398"/>
                  </a:lnTo>
                  <a:lnTo>
                    <a:pt x="229" y="1041"/>
                  </a:lnTo>
                  <a:close/>
                  <a:moveTo>
                    <a:pt x="235" y="1056"/>
                  </a:moveTo>
                  <a:lnTo>
                    <a:pt x="240" y="1056"/>
                  </a:lnTo>
                  <a:lnTo>
                    <a:pt x="240" y="1398"/>
                  </a:lnTo>
                  <a:lnTo>
                    <a:pt x="235" y="1398"/>
                  </a:lnTo>
                  <a:lnTo>
                    <a:pt x="235" y="1056"/>
                  </a:lnTo>
                  <a:close/>
                  <a:moveTo>
                    <a:pt x="235" y="1036"/>
                  </a:moveTo>
                  <a:lnTo>
                    <a:pt x="240" y="1036"/>
                  </a:lnTo>
                  <a:lnTo>
                    <a:pt x="240" y="1398"/>
                  </a:lnTo>
                  <a:lnTo>
                    <a:pt x="235" y="1398"/>
                  </a:lnTo>
                  <a:lnTo>
                    <a:pt x="235" y="1036"/>
                  </a:lnTo>
                  <a:close/>
                  <a:moveTo>
                    <a:pt x="240" y="1036"/>
                  </a:moveTo>
                  <a:lnTo>
                    <a:pt x="245" y="1036"/>
                  </a:lnTo>
                  <a:lnTo>
                    <a:pt x="245" y="1398"/>
                  </a:lnTo>
                  <a:lnTo>
                    <a:pt x="240" y="1398"/>
                  </a:lnTo>
                  <a:lnTo>
                    <a:pt x="240" y="1036"/>
                  </a:lnTo>
                  <a:close/>
                  <a:moveTo>
                    <a:pt x="245" y="1036"/>
                  </a:moveTo>
                  <a:lnTo>
                    <a:pt x="250" y="1036"/>
                  </a:lnTo>
                  <a:lnTo>
                    <a:pt x="250" y="1398"/>
                  </a:lnTo>
                  <a:lnTo>
                    <a:pt x="245" y="1398"/>
                  </a:lnTo>
                  <a:lnTo>
                    <a:pt x="245" y="1036"/>
                  </a:lnTo>
                  <a:close/>
                  <a:moveTo>
                    <a:pt x="245" y="1036"/>
                  </a:moveTo>
                  <a:lnTo>
                    <a:pt x="250" y="1036"/>
                  </a:lnTo>
                  <a:lnTo>
                    <a:pt x="250" y="1398"/>
                  </a:lnTo>
                  <a:lnTo>
                    <a:pt x="245" y="1398"/>
                  </a:lnTo>
                  <a:lnTo>
                    <a:pt x="245" y="1036"/>
                  </a:lnTo>
                  <a:close/>
                  <a:moveTo>
                    <a:pt x="250" y="1036"/>
                  </a:moveTo>
                  <a:lnTo>
                    <a:pt x="255" y="1036"/>
                  </a:lnTo>
                  <a:lnTo>
                    <a:pt x="255" y="1398"/>
                  </a:lnTo>
                  <a:lnTo>
                    <a:pt x="250" y="1398"/>
                  </a:lnTo>
                  <a:lnTo>
                    <a:pt x="250" y="1036"/>
                  </a:lnTo>
                  <a:close/>
                  <a:moveTo>
                    <a:pt x="250" y="1031"/>
                  </a:moveTo>
                  <a:lnTo>
                    <a:pt x="255" y="1031"/>
                  </a:lnTo>
                  <a:lnTo>
                    <a:pt x="255" y="1398"/>
                  </a:lnTo>
                  <a:lnTo>
                    <a:pt x="250" y="1398"/>
                  </a:lnTo>
                  <a:lnTo>
                    <a:pt x="250" y="1031"/>
                  </a:lnTo>
                  <a:close/>
                  <a:moveTo>
                    <a:pt x="255" y="1046"/>
                  </a:moveTo>
                  <a:lnTo>
                    <a:pt x="260" y="1046"/>
                  </a:lnTo>
                  <a:lnTo>
                    <a:pt x="260" y="1398"/>
                  </a:lnTo>
                  <a:lnTo>
                    <a:pt x="255" y="1398"/>
                  </a:lnTo>
                  <a:lnTo>
                    <a:pt x="255" y="1046"/>
                  </a:lnTo>
                  <a:close/>
                  <a:moveTo>
                    <a:pt x="255" y="1041"/>
                  </a:moveTo>
                  <a:lnTo>
                    <a:pt x="260" y="1041"/>
                  </a:lnTo>
                  <a:lnTo>
                    <a:pt x="260" y="1398"/>
                  </a:lnTo>
                  <a:lnTo>
                    <a:pt x="255" y="1398"/>
                  </a:lnTo>
                  <a:lnTo>
                    <a:pt x="255" y="1041"/>
                  </a:lnTo>
                  <a:close/>
                  <a:moveTo>
                    <a:pt x="260" y="1026"/>
                  </a:moveTo>
                  <a:lnTo>
                    <a:pt x="265" y="1026"/>
                  </a:lnTo>
                  <a:lnTo>
                    <a:pt x="265" y="1398"/>
                  </a:lnTo>
                  <a:lnTo>
                    <a:pt x="260" y="1398"/>
                  </a:lnTo>
                  <a:lnTo>
                    <a:pt x="260" y="1026"/>
                  </a:lnTo>
                  <a:close/>
                  <a:moveTo>
                    <a:pt x="260" y="1026"/>
                  </a:moveTo>
                  <a:lnTo>
                    <a:pt x="265" y="1026"/>
                  </a:lnTo>
                  <a:lnTo>
                    <a:pt x="265" y="1398"/>
                  </a:lnTo>
                  <a:lnTo>
                    <a:pt x="260" y="1398"/>
                  </a:lnTo>
                  <a:lnTo>
                    <a:pt x="260" y="1026"/>
                  </a:lnTo>
                  <a:close/>
                  <a:moveTo>
                    <a:pt x="265" y="1026"/>
                  </a:moveTo>
                  <a:lnTo>
                    <a:pt x="270" y="1026"/>
                  </a:lnTo>
                  <a:lnTo>
                    <a:pt x="270" y="1398"/>
                  </a:lnTo>
                  <a:lnTo>
                    <a:pt x="265" y="1398"/>
                  </a:lnTo>
                  <a:lnTo>
                    <a:pt x="265" y="1026"/>
                  </a:lnTo>
                  <a:close/>
                  <a:moveTo>
                    <a:pt x="265" y="1026"/>
                  </a:moveTo>
                  <a:lnTo>
                    <a:pt x="270" y="1026"/>
                  </a:lnTo>
                  <a:lnTo>
                    <a:pt x="270" y="1398"/>
                  </a:lnTo>
                  <a:lnTo>
                    <a:pt x="265" y="1398"/>
                  </a:lnTo>
                  <a:lnTo>
                    <a:pt x="265" y="1026"/>
                  </a:lnTo>
                  <a:close/>
                  <a:moveTo>
                    <a:pt x="270" y="1526"/>
                  </a:moveTo>
                  <a:lnTo>
                    <a:pt x="275" y="1526"/>
                  </a:lnTo>
                  <a:lnTo>
                    <a:pt x="275" y="1398"/>
                  </a:lnTo>
                  <a:lnTo>
                    <a:pt x="270" y="1398"/>
                  </a:lnTo>
                  <a:lnTo>
                    <a:pt x="270" y="1526"/>
                  </a:lnTo>
                  <a:close/>
                  <a:moveTo>
                    <a:pt x="270" y="1010"/>
                  </a:moveTo>
                  <a:lnTo>
                    <a:pt x="275" y="1010"/>
                  </a:lnTo>
                  <a:lnTo>
                    <a:pt x="275" y="1398"/>
                  </a:lnTo>
                  <a:lnTo>
                    <a:pt x="270" y="1398"/>
                  </a:lnTo>
                  <a:lnTo>
                    <a:pt x="270" y="1010"/>
                  </a:lnTo>
                  <a:close/>
                  <a:moveTo>
                    <a:pt x="275" y="1010"/>
                  </a:moveTo>
                  <a:lnTo>
                    <a:pt x="280" y="1010"/>
                  </a:lnTo>
                  <a:lnTo>
                    <a:pt x="280" y="1398"/>
                  </a:lnTo>
                  <a:lnTo>
                    <a:pt x="275" y="1398"/>
                  </a:lnTo>
                  <a:lnTo>
                    <a:pt x="275" y="1010"/>
                  </a:lnTo>
                  <a:close/>
                  <a:moveTo>
                    <a:pt x="275" y="1021"/>
                  </a:moveTo>
                  <a:lnTo>
                    <a:pt x="280" y="1021"/>
                  </a:lnTo>
                  <a:lnTo>
                    <a:pt x="280" y="1398"/>
                  </a:lnTo>
                  <a:lnTo>
                    <a:pt x="275" y="1398"/>
                  </a:lnTo>
                  <a:lnTo>
                    <a:pt x="275" y="1021"/>
                  </a:lnTo>
                  <a:close/>
                  <a:moveTo>
                    <a:pt x="280" y="1021"/>
                  </a:moveTo>
                  <a:lnTo>
                    <a:pt x="286" y="1021"/>
                  </a:lnTo>
                  <a:lnTo>
                    <a:pt x="286" y="1398"/>
                  </a:lnTo>
                  <a:lnTo>
                    <a:pt x="280" y="1398"/>
                  </a:lnTo>
                  <a:lnTo>
                    <a:pt x="280" y="1021"/>
                  </a:lnTo>
                  <a:close/>
                  <a:moveTo>
                    <a:pt x="280" y="1021"/>
                  </a:moveTo>
                  <a:lnTo>
                    <a:pt x="286" y="1021"/>
                  </a:lnTo>
                  <a:lnTo>
                    <a:pt x="286" y="1398"/>
                  </a:lnTo>
                  <a:lnTo>
                    <a:pt x="280" y="1398"/>
                  </a:lnTo>
                  <a:lnTo>
                    <a:pt x="280" y="1021"/>
                  </a:lnTo>
                  <a:close/>
                  <a:moveTo>
                    <a:pt x="286" y="1010"/>
                  </a:moveTo>
                  <a:lnTo>
                    <a:pt x="291" y="1010"/>
                  </a:lnTo>
                  <a:lnTo>
                    <a:pt x="291" y="1398"/>
                  </a:lnTo>
                  <a:lnTo>
                    <a:pt x="286" y="1398"/>
                  </a:lnTo>
                  <a:lnTo>
                    <a:pt x="286" y="1010"/>
                  </a:lnTo>
                  <a:close/>
                  <a:moveTo>
                    <a:pt x="286" y="1015"/>
                  </a:moveTo>
                  <a:lnTo>
                    <a:pt x="291" y="1015"/>
                  </a:lnTo>
                  <a:lnTo>
                    <a:pt x="291" y="1398"/>
                  </a:lnTo>
                  <a:lnTo>
                    <a:pt x="286" y="1398"/>
                  </a:lnTo>
                  <a:lnTo>
                    <a:pt x="286" y="1015"/>
                  </a:lnTo>
                  <a:close/>
                  <a:moveTo>
                    <a:pt x="291" y="1031"/>
                  </a:moveTo>
                  <a:lnTo>
                    <a:pt x="296" y="1031"/>
                  </a:lnTo>
                  <a:lnTo>
                    <a:pt x="296" y="1398"/>
                  </a:lnTo>
                  <a:lnTo>
                    <a:pt x="291" y="1398"/>
                  </a:lnTo>
                  <a:lnTo>
                    <a:pt x="291" y="1031"/>
                  </a:lnTo>
                  <a:close/>
                  <a:moveTo>
                    <a:pt x="291" y="1026"/>
                  </a:moveTo>
                  <a:lnTo>
                    <a:pt x="296" y="1026"/>
                  </a:lnTo>
                  <a:lnTo>
                    <a:pt x="296" y="1398"/>
                  </a:lnTo>
                  <a:lnTo>
                    <a:pt x="291" y="1398"/>
                  </a:lnTo>
                  <a:lnTo>
                    <a:pt x="291" y="1026"/>
                  </a:lnTo>
                  <a:close/>
                  <a:moveTo>
                    <a:pt x="296" y="1036"/>
                  </a:moveTo>
                  <a:lnTo>
                    <a:pt x="301" y="1036"/>
                  </a:lnTo>
                  <a:lnTo>
                    <a:pt x="301" y="1398"/>
                  </a:lnTo>
                  <a:lnTo>
                    <a:pt x="296" y="1398"/>
                  </a:lnTo>
                  <a:lnTo>
                    <a:pt x="296" y="1036"/>
                  </a:lnTo>
                  <a:close/>
                  <a:moveTo>
                    <a:pt x="301" y="1036"/>
                  </a:moveTo>
                  <a:lnTo>
                    <a:pt x="306" y="1036"/>
                  </a:lnTo>
                  <a:lnTo>
                    <a:pt x="306" y="1398"/>
                  </a:lnTo>
                  <a:lnTo>
                    <a:pt x="301" y="1398"/>
                  </a:lnTo>
                  <a:lnTo>
                    <a:pt x="301" y="1036"/>
                  </a:lnTo>
                  <a:close/>
                  <a:moveTo>
                    <a:pt x="301" y="1036"/>
                  </a:moveTo>
                  <a:lnTo>
                    <a:pt x="306" y="1036"/>
                  </a:lnTo>
                  <a:lnTo>
                    <a:pt x="306" y="1398"/>
                  </a:lnTo>
                  <a:lnTo>
                    <a:pt x="301" y="1398"/>
                  </a:lnTo>
                  <a:lnTo>
                    <a:pt x="301" y="1036"/>
                  </a:lnTo>
                  <a:close/>
                  <a:moveTo>
                    <a:pt x="306" y="1026"/>
                  </a:moveTo>
                  <a:lnTo>
                    <a:pt x="311" y="1026"/>
                  </a:lnTo>
                  <a:lnTo>
                    <a:pt x="311" y="1398"/>
                  </a:lnTo>
                  <a:lnTo>
                    <a:pt x="306" y="1398"/>
                  </a:lnTo>
                  <a:lnTo>
                    <a:pt x="306" y="1026"/>
                  </a:lnTo>
                  <a:close/>
                  <a:moveTo>
                    <a:pt x="306" y="1010"/>
                  </a:moveTo>
                  <a:lnTo>
                    <a:pt x="311" y="1010"/>
                  </a:lnTo>
                  <a:lnTo>
                    <a:pt x="311" y="1398"/>
                  </a:lnTo>
                  <a:lnTo>
                    <a:pt x="306" y="1398"/>
                  </a:lnTo>
                  <a:lnTo>
                    <a:pt x="306" y="1010"/>
                  </a:lnTo>
                  <a:close/>
                  <a:moveTo>
                    <a:pt x="311" y="1005"/>
                  </a:moveTo>
                  <a:lnTo>
                    <a:pt x="316" y="1005"/>
                  </a:lnTo>
                  <a:lnTo>
                    <a:pt x="316" y="1398"/>
                  </a:lnTo>
                  <a:lnTo>
                    <a:pt x="311" y="1398"/>
                  </a:lnTo>
                  <a:lnTo>
                    <a:pt x="311" y="1005"/>
                  </a:lnTo>
                  <a:close/>
                  <a:moveTo>
                    <a:pt x="311" y="1005"/>
                  </a:moveTo>
                  <a:lnTo>
                    <a:pt x="316" y="1005"/>
                  </a:lnTo>
                  <a:lnTo>
                    <a:pt x="316" y="1398"/>
                  </a:lnTo>
                  <a:lnTo>
                    <a:pt x="311" y="1398"/>
                  </a:lnTo>
                  <a:lnTo>
                    <a:pt x="311" y="1005"/>
                  </a:lnTo>
                  <a:close/>
                  <a:moveTo>
                    <a:pt x="316" y="1010"/>
                  </a:moveTo>
                  <a:lnTo>
                    <a:pt x="321" y="1010"/>
                  </a:lnTo>
                  <a:lnTo>
                    <a:pt x="321" y="1398"/>
                  </a:lnTo>
                  <a:lnTo>
                    <a:pt x="316" y="1398"/>
                  </a:lnTo>
                  <a:lnTo>
                    <a:pt x="316" y="1010"/>
                  </a:lnTo>
                  <a:close/>
                  <a:moveTo>
                    <a:pt x="316" y="1010"/>
                  </a:moveTo>
                  <a:lnTo>
                    <a:pt x="321" y="1010"/>
                  </a:lnTo>
                  <a:lnTo>
                    <a:pt x="321" y="1398"/>
                  </a:lnTo>
                  <a:lnTo>
                    <a:pt x="316" y="1398"/>
                  </a:lnTo>
                  <a:lnTo>
                    <a:pt x="316" y="1010"/>
                  </a:lnTo>
                  <a:close/>
                  <a:moveTo>
                    <a:pt x="321" y="1010"/>
                  </a:moveTo>
                  <a:lnTo>
                    <a:pt x="326" y="1010"/>
                  </a:lnTo>
                  <a:lnTo>
                    <a:pt x="326" y="1398"/>
                  </a:lnTo>
                  <a:lnTo>
                    <a:pt x="321" y="1398"/>
                  </a:lnTo>
                  <a:lnTo>
                    <a:pt x="321" y="1010"/>
                  </a:lnTo>
                  <a:close/>
                  <a:moveTo>
                    <a:pt x="321" y="980"/>
                  </a:moveTo>
                  <a:lnTo>
                    <a:pt x="326" y="980"/>
                  </a:lnTo>
                  <a:lnTo>
                    <a:pt x="326" y="1398"/>
                  </a:lnTo>
                  <a:lnTo>
                    <a:pt x="321" y="1398"/>
                  </a:lnTo>
                  <a:lnTo>
                    <a:pt x="321" y="980"/>
                  </a:lnTo>
                  <a:close/>
                  <a:moveTo>
                    <a:pt x="326" y="975"/>
                  </a:moveTo>
                  <a:lnTo>
                    <a:pt x="331" y="975"/>
                  </a:lnTo>
                  <a:lnTo>
                    <a:pt x="331" y="1398"/>
                  </a:lnTo>
                  <a:lnTo>
                    <a:pt x="326" y="1398"/>
                  </a:lnTo>
                  <a:lnTo>
                    <a:pt x="326" y="975"/>
                  </a:lnTo>
                  <a:close/>
                  <a:moveTo>
                    <a:pt x="326" y="949"/>
                  </a:moveTo>
                  <a:lnTo>
                    <a:pt x="331" y="949"/>
                  </a:lnTo>
                  <a:lnTo>
                    <a:pt x="331" y="1398"/>
                  </a:lnTo>
                  <a:lnTo>
                    <a:pt x="326" y="1398"/>
                  </a:lnTo>
                  <a:lnTo>
                    <a:pt x="326" y="949"/>
                  </a:lnTo>
                  <a:close/>
                  <a:moveTo>
                    <a:pt x="331" y="969"/>
                  </a:moveTo>
                  <a:lnTo>
                    <a:pt x="337" y="969"/>
                  </a:lnTo>
                  <a:lnTo>
                    <a:pt x="337" y="1398"/>
                  </a:lnTo>
                  <a:lnTo>
                    <a:pt x="331" y="1398"/>
                  </a:lnTo>
                  <a:lnTo>
                    <a:pt x="331" y="969"/>
                  </a:lnTo>
                  <a:close/>
                  <a:moveTo>
                    <a:pt x="331" y="985"/>
                  </a:moveTo>
                  <a:lnTo>
                    <a:pt x="337" y="985"/>
                  </a:lnTo>
                  <a:lnTo>
                    <a:pt x="337" y="1398"/>
                  </a:lnTo>
                  <a:lnTo>
                    <a:pt x="331" y="1398"/>
                  </a:lnTo>
                  <a:lnTo>
                    <a:pt x="331" y="985"/>
                  </a:lnTo>
                  <a:close/>
                  <a:moveTo>
                    <a:pt x="337" y="985"/>
                  </a:moveTo>
                  <a:lnTo>
                    <a:pt x="342" y="985"/>
                  </a:lnTo>
                  <a:lnTo>
                    <a:pt x="342" y="1398"/>
                  </a:lnTo>
                  <a:lnTo>
                    <a:pt x="337" y="1398"/>
                  </a:lnTo>
                  <a:lnTo>
                    <a:pt x="337" y="985"/>
                  </a:lnTo>
                  <a:close/>
                  <a:moveTo>
                    <a:pt x="337" y="985"/>
                  </a:moveTo>
                  <a:lnTo>
                    <a:pt x="342" y="985"/>
                  </a:lnTo>
                  <a:lnTo>
                    <a:pt x="342" y="1398"/>
                  </a:lnTo>
                  <a:lnTo>
                    <a:pt x="337" y="1398"/>
                  </a:lnTo>
                  <a:lnTo>
                    <a:pt x="337" y="985"/>
                  </a:lnTo>
                  <a:close/>
                  <a:moveTo>
                    <a:pt x="342" y="985"/>
                  </a:moveTo>
                  <a:lnTo>
                    <a:pt x="347" y="985"/>
                  </a:lnTo>
                  <a:lnTo>
                    <a:pt x="347" y="1398"/>
                  </a:lnTo>
                  <a:lnTo>
                    <a:pt x="342" y="1398"/>
                  </a:lnTo>
                  <a:lnTo>
                    <a:pt x="342" y="985"/>
                  </a:lnTo>
                  <a:close/>
                  <a:moveTo>
                    <a:pt x="342" y="1531"/>
                  </a:moveTo>
                  <a:lnTo>
                    <a:pt x="347" y="1531"/>
                  </a:lnTo>
                  <a:lnTo>
                    <a:pt x="347" y="1398"/>
                  </a:lnTo>
                  <a:lnTo>
                    <a:pt x="342" y="1398"/>
                  </a:lnTo>
                  <a:lnTo>
                    <a:pt x="342" y="1531"/>
                  </a:lnTo>
                  <a:close/>
                  <a:moveTo>
                    <a:pt x="347" y="944"/>
                  </a:moveTo>
                  <a:lnTo>
                    <a:pt x="352" y="944"/>
                  </a:lnTo>
                  <a:lnTo>
                    <a:pt x="352" y="1398"/>
                  </a:lnTo>
                  <a:lnTo>
                    <a:pt x="347" y="1398"/>
                  </a:lnTo>
                  <a:lnTo>
                    <a:pt x="347" y="944"/>
                  </a:lnTo>
                  <a:close/>
                  <a:moveTo>
                    <a:pt x="347" y="867"/>
                  </a:moveTo>
                  <a:lnTo>
                    <a:pt x="352" y="867"/>
                  </a:lnTo>
                  <a:lnTo>
                    <a:pt x="352" y="1398"/>
                  </a:lnTo>
                  <a:lnTo>
                    <a:pt x="347" y="1398"/>
                  </a:lnTo>
                  <a:lnTo>
                    <a:pt x="347" y="867"/>
                  </a:lnTo>
                  <a:close/>
                  <a:moveTo>
                    <a:pt x="352" y="852"/>
                  </a:moveTo>
                  <a:lnTo>
                    <a:pt x="357" y="852"/>
                  </a:lnTo>
                  <a:lnTo>
                    <a:pt x="357" y="1398"/>
                  </a:lnTo>
                  <a:lnTo>
                    <a:pt x="352" y="1398"/>
                  </a:lnTo>
                  <a:lnTo>
                    <a:pt x="352" y="852"/>
                  </a:lnTo>
                  <a:close/>
                  <a:moveTo>
                    <a:pt x="352" y="852"/>
                  </a:moveTo>
                  <a:lnTo>
                    <a:pt x="357" y="852"/>
                  </a:lnTo>
                  <a:lnTo>
                    <a:pt x="357" y="1398"/>
                  </a:lnTo>
                  <a:lnTo>
                    <a:pt x="352" y="1398"/>
                  </a:lnTo>
                  <a:lnTo>
                    <a:pt x="352" y="852"/>
                  </a:lnTo>
                  <a:close/>
                  <a:moveTo>
                    <a:pt x="357" y="852"/>
                  </a:moveTo>
                  <a:lnTo>
                    <a:pt x="362" y="852"/>
                  </a:lnTo>
                  <a:lnTo>
                    <a:pt x="362" y="1398"/>
                  </a:lnTo>
                  <a:lnTo>
                    <a:pt x="357" y="1398"/>
                  </a:lnTo>
                  <a:lnTo>
                    <a:pt x="357" y="852"/>
                  </a:lnTo>
                  <a:close/>
                  <a:moveTo>
                    <a:pt x="362" y="857"/>
                  </a:moveTo>
                  <a:lnTo>
                    <a:pt x="367" y="857"/>
                  </a:lnTo>
                  <a:lnTo>
                    <a:pt x="367" y="1398"/>
                  </a:lnTo>
                  <a:lnTo>
                    <a:pt x="362" y="1398"/>
                  </a:lnTo>
                  <a:lnTo>
                    <a:pt x="362" y="857"/>
                  </a:lnTo>
                  <a:close/>
                  <a:moveTo>
                    <a:pt x="362" y="867"/>
                  </a:moveTo>
                  <a:lnTo>
                    <a:pt x="367" y="867"/>
                  </a:lnTo>
                  <a:lnTo>
                    <a:pt x="367" y="1398"/>
                  </a:lnTo>
                  <a:lnTo>
                    <a:pt x="362" y="1398"/>
                  </a:lnTo>
                  <a:lnTo>
                    <a:pt x="362" y="867"/>
                  </a:lnTo>
                  <a:close/>
                  <a:moveTo>
                    <a:pt x="367" y="878"/>
                  </a:moveTo>
                  <a:lnTo>
                    <a:pt x="372" y="878"/>
                  </a:lnTo>
                  <a:lnTo>
                    <a:pt x="372" y="1398"/>
                  </a:lnTo>
                  <a:lnTo>
                    <a:pt x="367" y="1398"/>
                  </a:lnTo>
                  <a:lnTo>
                    <a:pt x="367" y="878"/>
                  </a:lnTo>
                  <a:close/>
                  <a:moveTo>
                    <a:pt x="367" y="893"/>
                  </a:moveTo>
                  <a:lnTo>
                    <a:pt x="372" y="893"/>
                  </a:lnTo>
                  <a:lnTo>
                    <a:pt x="372" y="1398"/>
                  </a:lnTo>
                  <a:lnTo>
                    <a:pt x="367" y="1398"/>
                  </a:lnTo>
                  <a:lnTo>
                    <a:pt x="367" y="893"/>
                  </a:lnTo>
                  <a:close/>
                  <a:moveTo>
                    <a:pt x="372" y="903"/>
                  </a:moveTo>
                  <a:lnTo>
                    <a:pt x="377" y="903"/>
                  </a:lnTo>
                  <a:lnTo>
                    <a:pt x="377" y="1398"/>
                  </a:lnTo>
                  <a:lnTo>
                    <a:pt x="372" y="1398"/>
                  </a:lnTo>
                  <a:lnTo>
                    <a:pt x="372" y="903"/>
                  </a:lnTo>
                  <a:close/>
                  <a:moveTo>
                    <a:pt x="372" y="903"/>
                  </a:moveTo>
                  <a:lnTo>
                    <a:pt x="377" y="903"/>
                  </a:lnTo>
                  <a:lnTo>
                    <a:pt x="377" y="1398"/>
                  </a:lnTo>
                  <a:lnTo>
                    <a:pt x="372" y="1398"/>
                  </a:lnTo>
                  <a:lnTo>
                    <a:pt x="372" y="903"/>
                  </a:lnTo>
                  <a:close/>
                  <a:moveTo>
                    <a:pt x="377" y="903"/>
                  </a:moveTo>
                  <a:lnTo>
                    <a:pt x="382" y="903"/>
                  </a:lnTo>
                  <a:lnTo>
                    <a:pt x="382" y="1398"/>
                  </a:lnTo>
                  <a:lnTo>
                    <a:pt x="377" y="1398"/>
                  </a:lnTo>
                  <a:lnTo>
                    <a:pt x="377" y="903"/>
                  </a:lnTo>
                  <a:close/>
                  <a:moveTo>
                    <a:pt x="377" y="913"/>
                  </a:moveTo>
                  <a:lnTo>
                    <a:pt x="382" y="913"/>
                  </a:lnTo>
                  <a:lnTo>
                    <a:pt x="382" y="1398"/>
                  </a:lnTo>
                  <a:lnTo>
                    <a:pt x="377" y="1398"/>
                  </a:lnTo>
                  <a:lnTo>
                    <a:pt x="377" y="913"/>
                  </a:lnTo>
                  <a:close/>
                  <a:moveTo>
                    <a:pt x="382" y="924"/>
                  </a:moveTo>
                  <a:lnTo>
                    <a:pt x="388" y="924"/>
                  </a:lnTo>
                  <a:lnTo>
                    <a:pt x="388" y="1398"/>
                  </a:lnTo>
                  <a:lnTo>
                    <a:pt x="382" y="1398"/>
                  </a:lnTo>
                  <a:lnTo>
                    <a:pt x="382" y="924"/>
                  </a:lnTo>
                  <a:close/>
                  <a:moveTo>
                    <a:pt x="382" y="924"/>
                  </a:moveTo>
                  <a:lnTo>
                    <a:pt x="388" y="924"/>
                  </a:lnTo>
                  <a:lnTo>
                    <a:pt x="388" y="1398"/>
                  </a:lnTo>
                  <a:lnTo>
                    <a:pt x="382" y="1398"/>
                  </a:lnTo>
                  <a:lnTo>
                    <a:pt x="382" y="924"/>
                  </a:lnTo>
                  <a:close/>
                  <a:moveTo>
                    <a:pt x="388" y="913"/>
                  </a:moveTo>
                  <a:lnTo>
                    <a:pt x="393" y="913"/>
                  </a:lnTo>
                  <a:lnTo>
                    <a:pt x="393" y="1398"/>
                  </a:lnTo>
                  <a:lnTo>
                    <a:pt x="388" y="1398"/>
                  </a:lnTo>
                  <a:lnTo>
                    <a:pt x="388" y="913"/>
                  </a:lnTo>
                  <a:close/>
                  <a:moveTo>
                    <a:pt x="388" y="903"/>
                  </a:moveTo>
                  <a:lnTo>
                    <a:pt x="393" y="903"/>
                  </a:lnTo>
                  <a:lnTo>
                    <a:pt x="393" y="1398"/>
                  </a:lnTo>
                  <a:lnTo>
                    <a:pt x="388" y="1398"/>
                  </a:lnTo>
                  <a:lnTo>
                    <a:pt x="388" y="903"/>
                  </a:lnTo>
                  <a:close/>
                  <a:moveTo>
                    <a:pt x="393" y="903"/>
                  </a:moveTo>
                  <a:lnTo>
                    <a:pt x="398" y="903"/>
                  </a:lnTo>
                  <a:lnTo>
                    <a:pt x="398" y="1398"/>
                  </a:lnTo>
                  <a:lnTo>
                    <a:pt x="393" y="1398"/>
                  </a:lnTo>
                  <a:lnTo>
                    <a:pt x="393" y="903"/>
                  </a:lnTo>
                  <a:close/>
                  <a:moveTo>
                    <a:pt x="393" y="903"/>
                  </a:moveTo>
                  <a:lnTo>
                    <a:pt x="398" y="903"/>
                  </a:lnTo>
                  <a:lnTo>
                    <a:pt x="398" y="1398"/>
                  </a:lnTo>
                  <a:lnTo>
                    <a:pt x="393" y="1398"/>
                  </a:lnTo>
                  <a:lnTo>
                    <a:pt x="393" y="903"/>
                  </a:lnTo>
                  <a:close/>
                  <a:moveTo>
                    <a:pt x="398" y="918"/>
                  </a:moveTo>
                  <a:lnTo>
                    <a:pt x="403" y="918"/>
                  </a:lnTo>
                  <a:lnTo>
                    <a:pt x="403" y="1398"/>
                  </a:lnTo>
                  <a:lnTo>
                    <a:pt x="398" y="1398"/>
                  </a:lnTo>
                  <a:lnTo>
                    <a:pt x="398" y="918"/>
                  </a:lnTo>
                  <a:close/>
                  <a:moveTo>
                    <a:pt x="398" y="878"/>
                  </a:moveTo>
                  <a:lnTo>
                    <a:pt x="403" y="878"/>
                  </a:lnTo>
                  <a:lnTo>
                    <a:pt x="403" y="1398"/>
                  </a:lnTo>
                  <a:lnTo>
                    <a:pt x="398" y="1398"/>
                  </a:lnTo>
                  <a:lnTo>
                    <a:pt x="398" y="878"/>
                  </a:lnTo>
                  <a:close/>
                  <a:moveTo>
                    <a:pt x="403" y="867"/>
                  </a:moveTo>
                  <a:lnTo>
                    <a:pt x="408" y="867"/>
                  </a:lnTo>
                  <a:lnTo>
                    <a:pt x="408" y="1398"/>
                  </a:lnTo>
                  <a:lnTo>
                    <a:pt x="403" y="1398"/>
                  </a:lnTo>
                  <a:lnTo>
                    <a:pt x="403" y="867"/>
                  </a:lnTo>
                  <a:close/>
                  <a:moveTo>
                    <a:pt x="403" y="878"/>
                  </a:moveTo>
                  <a:lnTo>
                    <a:pt x="408" y="878"/>
                  </a:lnTo>
                  <a:lnTo>
                    <a:pt x="408" y="1398"/>
                  </a:lnTo>
                  <a:lnTo>
                    <a:pt x="403" y="1398"/>
                  </a:lnTo>
                  <a:lnTo>
                    <a:pt x="403" y="878"/>
                  </a:lnTo>
                  <a:close/>
                  <a:moveTo>
                    <a:pt x="408" y="862"/>
                  </a:moveTo>
                  <a:lnTo>
                    <a:pt x="413" y="862"/>
                  </a:lnTo>
                  <a:lnTo>
                    <a:pt x="413" y="1398"/>
                  </a:lnTo>
                  <a:lnTo>
                    <a:pt x="408" y="1398"/>
                  </a:lnTo>
                  <a:lnTo>
                    <a:pt x="408" y="862"/>
                  </a:lnTo>
                  <a:close/>
                  <a:moveTo>
                    <a:pt x="408" y="862"/>
                  </a:moveTo>
                  <a:lnTo>
                    <a:pt x="413" y="862"/>
                  </a:lnTo>
                  <a:lnTo>
                    <a:pt x="413" y="1398"/>
                  </a:lnTo>
                  <a:lnTo>
                    <a:pt x="408" y="1398"/>
                  </a:lnTo>
                  <a:lnTo>
                    <a:pt x="408" y="862"/>
                  </a:lnTo>
                  <a:close/>
                  <a:moveTo>
                    <a:pt x="413" y="862"/>
                  </a:moveTo>
                  <a:lnTo>
                    <a:pt x="418" y="862"/>
                  </a:lnTo>
                  <a:lnTo>
                    <a:pt x="418" y="1398"/>
                  </a:lnTo>
                  <a:lnTo>
                    <a:pt x="413" y="1398"/>
                  </a:lnTo>
                  <a:lnTo>
                    <a:pt x="413" y="862"/>
                  </a:lnTo>
                  <a:close/>
                  <a:moveTo>
                    <a:pt x="413" y="852"/>
                  </a:moveTo>
                  <a:lnTo>
                    <a:pt x="418" y="852"/>
                  </a:lnTo>
                  <a:lnTo>
                    <a:pt x="418" y="1398"/>
                  </a:lnTo>
                  <a:lnTo>
                    <a:pt x="413" y="1398"/>
                  </a:lnTo>
                  <a:lnTo>
                    <a:pt x="413" y="852"/>
                  </a:lnTo>
                  <a:close/>
                  <a:moveTo>
                    <a:pt x="418" y="867"/>
                  </a:moveTo>
                  <a:lnTo>
                    <a:pt x="423" y="867"/>
                  </a:lnTo>
                  <a:lnTo>
                    <a:pt x="423" y="1398"/>
                  </a:lnTo>
                  <a:lnTo>
                    <a:pt x="418" y="1398"/>
                  </a:lnTo>
                  <a:lnTo>
                    <a:pt x="418" y="867"/>
                  </a:lnTo>
                  <a:close/>
                  <a:moveTo>
                    <a:pt x="423" y="872"/>
                  </a:moveTo>
                  <a:lnTo>
                    <a:pt x="428" y="872"/>
                  </a:lnTo>
                  <a:lnTo>
                    <a:pt x="428" y="1398"/>
                  </a:lnTo>
                  <a:lnTo>
                    <a:pt x="423" y="1398"/>
                  </a:lnTo>
                  <a:lnTo>
                    <a:pt x="423" y="872"/>
                  </a:lnTo>
                  <a:close/>
                  <a:moveTo>
                    <a:pt x="423" y="872"/>
                  </a:moveTo>
                  <a:lnTo>
                    <a:pt x="428" y="872"/>
                  </a:lnTo>
                  <a:lnTo>
                    <a:pt x="428" y="1398"/>
                  </a:lnTo>
                  <a:lnTo>
                    <a:pt x="423" y="1398"/>
                  </a:lnTo>
                  <a:lnTo>
                    <a:pt x="423" y="872"/>
                  </a:lnTo>
                  <a:close/>
                  <a:moveTo>
                    <a:pt x="428" y="862"/>
                  </a:moveTo>
                  <a:lnTo>
                    <a:pt x="433" y="862"/>
                  </a:lnTo>
                  <a:lnTo>
                    <a:pt x="433" y="1398"/>
                  </a:lnTo>
                  <a:lnTo>
                    <a:pt x="428" y="1398"/>
                  </a:lnTo>
                  <a:lnTo>
                    <a:pt x="428" y="862"/>
                  </a:lnTo>
                  <a:close/>
                  <a:moveTo>
                    <a:pt x="428" y="862"/>
                  </a:moveTo>
                  <a:lnTo>
                    <a:pt x="433" y="862"/>
                  </a:lnTo>
                  <a:lnTo>
                    <a:pt x="433" y="1398"/>
                  </a:lnTo>
                  <a:lnTo>
                    <a:pt x="428" y="1398"/>
                  </a:lnTo>
                  <a:lnTo>
                    <a:pt x="428" y="862"/>
                  </a:lnTo>
                  <a:close/>
                  <a:moveTo>
                    <a:pt x="433" y="862"/>
                  </a:moveTo>
                  <a:lnTo>
                    <a:pt x="439" y="862"/>
                  </a:lnTo>
                  <a:lnTo>
                    <a:pt x="439" y="1398"/>
                  </a:lnTo>
                  <a:lnTo>
                    <a:pt x="433" y="1398"/>
                  </a:lnTo>
                  <a:lnTo>
                    <a:pt x="433" y="862"/>
                  </a:lnTo>
                  <a:close/>
                  <a:moveTo>
                    <a:pt x="433" y="862"/>
                  </a:moveTo>
                  <a:lnTo>
                    <a:pt x="439" y="862"/>
                  </a:lnTo>
                  <a:lnTo>
                    <a:pt x="439" y="1398"/>
                  </a:lnTo>
                  <a:lnTo>
                    <a:pt x="433" y="1398"/>
                  </a:lnTo>
                  <a:lnTo>
                    <a:pt x="433" y="862"/>
                  </a:lnTo>
                  <a:close/>
                  <a:moveTo>
                    <a:pt x="439" y="1480"/>
                  </a:moveTo>
                  <a:lnTo>
                    <a:pt x="444" y="1480"/>
                  </a:lnTo>
                  <a:lnTo>
                    <a:pt x="444" y="1398"/>
                  </a:lnTo>
                  <a:lnTo>
                    <a:pt x="439" y="1398"/>
                  </a:lnTo>
                  <a:lnTo>
                    <a:pt x="439" y="1480"/>
                  </a:lnTo>
                  <a:close/>
                  <a:moveTo>
                    <a:pt x="439" y="837"/>
                  </a:moveTo>
                  <a:lnTo>
                    <a:pt x="444" y="837"/>
                  </a:lnTo>
                  <a:lnTo>
                    <a:pt x="444" y="1398"/>
                  </a:lnTo>
                  <a:lnTo>
                    <a:pt x="439" y="1398"/>
                  </a:lnTo>
                  <a:lnTo>
                    <a:pt x="439" y="837"/>
                  </a:lnTo>
                  <a:close/>
                  <a:moveTo>
                    <a:pt x="444" y="837"/>
                  </a:moveTo>
                  <a:lnTo>
                    <a:pt x="449" y="837"/>
                  </a:lnTo>
                  <a:lnTo>
                    <a:pt x="449" y="1398"/>
                  </a:lnTo>
                  <a:lnTo>
                    <a:pt x="444" y="1398"/>
                  </a:lnTo>
                  <a:lnTo>
                    <a:pt x="444" y="837"/>
                  </a:lnTo>
                  <a:close/>
                  <a:moveTo>
                    <a:pt x="444" y="857"/>
                  </a:moveTo>
                  <a:lnTo>
                    <a:pt x="449" y="857"/>
                  </a:lnTo>
                  <a:lnTo>
                    <a:pt x="449" y="1398"/>
                  </a:lnTo>
                  <a:lnTo>
                    <a:pt x="444" y="1398"/>
                  </a:lnTo>
                  <a:lnTo>
                    <a:pt x="444" y="857"/>
                  </a:lnTo>
                  <a:close/>
                  <a:moveTo>
                    <a:pt x="449" y="857"/>
                  </a:moveTo>
                  <a:lnTo>
                    <a:pt x="454" y="857"/>
                  </a:lnTo>
                  <a:lnTo>
                    <a:pt x="454" y="1398"/>
                  </a:lnTo>
                  <a:lnTo>
                    <a:pt x="449" y="1398"/>
                  </a:lnTo>
                  <a:lnTo>
                    <a:pt x="449" y="857"/>
                  </a:lnTo>
                  <a:close/>
                  <a:moveTo>
                    <a:pt x="449" y="857"/>
                  </a:moveTo>
                  <a:lnTo>
                    <a:pt x="454" y="857"/>
                  </a:lnTo>
                  <a:lnTo>
                    <a:pt x="454" y="1398"/>
                  </a:lnTo>
                  <a:lnTo>
                    <a:pt x="449" y="1398"/>
                  </a:lnTo>
                  <a:lnTo>
                    <a:pt x="449" y="857"/>
                  </a:lnTo>
                  <a:close/>
                  <a:moveTo>
                    <a:pt x="454" y="878"/>
                  </a:moveTo>
                  <a:lnTo>
                    <a:pt x="459" y="878"/>
                  </a:lnTo>
                  <a:lnTo>
                    <a:pt x="459" y="1398"/>
                  </a:lnTo>
                  <a:lnTo>
                    <a:pt x="454" y="1398"/>
                  </a:lnTo>
                  <a:lnTo>
                    <a:pt x="454" y="878"/>
                  </a:lnTo>
                  <a:close/>
                  <a:moveTo>
                    <a:pt x="454" y="883"/>
                  </a:moveTo>
                  <a:lnTo>
                    <a:pt x="459" y="883"/>
                  </a:lnTo>
                  <a:lnTo>
                    <a:pt x="459" y="1398"/>
                  </a:lnTo>
                  <a:lnTo>
                    <a:pt x="454" y="1398"/>
                  </a:lnTo>
                  <a:lnTo>
                    <a:pt x="454" y="883"/>
                  </a:lnTo>
                  <a:close/>
                  <a:moveTo>
                    <a:pt x="459" y="867"/>
                  </a:moveTo>
                  <a:lnTo>
                    <a:pt x="464" y="867"/>
                  </a:lnTo>
                  <a:lnTo>
                    <a:pt x="464" y="1398"/>
                  </a:lnTo>
                  <a:lnTo>
                    <a:pt x="459" y="1398"/>
                  </a:lnTo>
                  <a:lnTo>
                    <a:pt x="459" y="867"/>
                  </a:lnTo>
                  <a:close/>
                  <a:moveTo>
                    <a:pt x="459" y="867"/>
                  </a:moveTo>
                  <a:lnTo>
                    <a:pt x="464" y="867"/>
                  </a:lnTo>
                  <a:lnTo>
                    <a:pt x="464" y="1398"/>
                  </a:lnTo>
                  <a:lnTo>
                    <a:pt x="459" y="1398"/>
                  </a:lnTo>
                  <a:lnTo>
                    <a:pt x="459" y="867"/>
                  </a:lnTo>
                  <a:close/>
                  <a:moveTo>
                    <a:pt x="464" y="852"/>
                  </a:moveTo>
                  <a:lnTo>
                    <a:pt x="469" y="852"/>
                  </a:lnTo>
                  <a:lnTo>
                    <a:pt x="469" y="1398"/>
                  </a:lnTo>
                  <a:lnTo>
                    <a:pt x="464" y="1398"/>
                  </a:lnTo>
                  <a:lnTo>
                    <a:pt x="464" y="852"/>
                  </a:lnTo>
                  <a:close/>
                  <a:moveTo>
                    <a:pt x="464" y="852"/>
                  </a:moveTo>
                  <a:lnTo>
                    <a:pt x="469" y="852"/>
                  </a:lnTo>
                  <a:lnTo>
                    <a:pt x="469" y="1398"/>
                  </a:lnTo>
                  <a:lnTo>
                    <a:pt x="464" y="1398"/>
                  </a:lnTo>
                  <a:lnTo>
                    <a:pt x="464" y="852"/>
                  </a:lnTo>
                  <a:close/>
                  <a:moveTo>
                    <a:pt x="469" y="852"/>
                  </a:moveTo>
                  <a:lnTo>
                    <a:pt x="474" y="852"/>
                  </a:lnTo>
                  <a:lnTo>
                    <a:pt x="474" y="1398"/>
                  </a:lnTo>
                  <a:lnTo>
                    <a:pt x="469" y="1398"/>
                  </a:lnTo>
                  <a:lnTo>
                    <a:pt x="469" y="852"/>
                  </a:lnTo>
                  <a:close/>
                  <a:moveTo>
                    <a:pt x="469" y="852"/>
                  </a:moveTo>
                  <a:lnTo>
                    <a:pt x="474" y="852"/>
                  </a:lnTo>
                  <a:lnTo>
                    <a:pt x="474" y="1398"/>
                  </a:lnTo>
                  <a:lnTo>
                    <a:pt x="469" y="1398"/>
                  </a:lnTo>
                  <a:lnTo>
                    <a:pt x="469" y="852"/>
                  </a:lnTo>
                  <a:close/>
                  <a:moveTo>
                    <a:pt x="474" y="837"/>
                  </a:moveTo>
                  <a:lnTo>
                    <a:pt x="479" y="837"/>
                  </a:lnTo>
                  <a:lnTo>
                    <a:pt x="479" y="1398"/>
                  </a:lnTo>
                  <a:lnTo>
                    <a:pt x="474" y="1398"/>
                  </a:lnTo>
                  <a:lnTo>
                    <a:pt x="474" y="837"/>
                  </a:lnTo>
                  <a:close/>
                  <a:moveTo>
                    <a:pt x="474" y="796"/>
                  </a:moveTo>
                  <a:lnTo>
                    <a:pt x="479" y="796"/>
                  </a:lnTo>
                  <a:lnTo>
                    <a:pt x="479" y="1398"/>
                  </a:lnTo>
                  <a:lnTo>
                    <a:pt x="474" y="1398"/>
                  </a:lnTo>
                  <a:lnTo>
                    <a:pt x="474" y="796"/>
                  </a:lnTo>
                  <a:close/>
                  <a:moveTo>
                    <a:pt x="479" y="1102"/>
                  </a:moveTo>
                  <a:lnTo>
                    <a:pt x="484" y="1102"/>
                  </a:lnTo>
                  <a:lnTo>
                    <a:pt x="484" y="1398"/>
                  </a:lnTo>
                  <a:lnTo>
                    <a:pt x="479" y="1398"/>
                  </a:lnTo>
                  <a:lnTo>
                    <a:pt x="479" y="1102"/>
                  </a:lnTo>
                  <a:close/>
                  <a:moveTo>
                    <a:pt x="484" y="1092"/>
                  </a:moveTo>
                  <a:lnTo>
                    <a:pt x="490" y="1092"/>
                  </a:lnTo>
                  <a:lnTo>
                    <a:pt x="490" y="1398"/>
                  </a:lnTo>
                  <a:lnTo>
                    <a:pt x="484" y="1398"/>
                  </a:lnTo>
                  <a:lnTo>
                    <a:pt x="484" y="1092"/>
                  </a:lnTo>
                  <a:close/>
                  <a:moveTo>
                    <a:pt x="484" y="1092"/>
                  </a:moveTo>
                  <a:lnTo>
                    <a:pt x="490" y="1092"/>
                  </a:lnTo>
                  <a:lnTo>
                    <a:pt x="490" y="1398"/>
                  </a:lnTo>
                  <a:lnTo>
                    <a:pt x="484" y="1398"/>
                  </a:lnTo>
                  <a:lnTo>
                    <a:pt x="484" y="1092"/>
                  </a:lnTo>
                  <a:close/>
                  <a:moveTo>
                    <a:pt x="490" y="1092"/>
                  </a:moveTo>
                  <a:lnTo>
                    <a:pt x="495" y="1092"/>
                  </a:lnTo>
                  <a:lnTo>
                    <a:pt x="495" y="1398"/>
                  </a:lnTo>
                  <a:lnTo>
                    <a:pt x="490" y="1398"/>
                  </a:lnTo>
                  <a:lnTo>
                    <a:pt x="490" y="1092"/>
                  </a:lnTo>
                  <a:close/>
                  <a:moveTo>
                    <a:pt x="490" y="1087"/>
                  </a:moveTo>
                  <a:lnTo>
                    <a:pt x="495" y="1087"/>
                  </a:lnTo>
                  <a:lnTo>
                    <a:pt x="495" y="1398"/>
                  </a:lnTo>
                  <a:lnTo>
                    <a:pt x="490" y="1398"/>
                  </a:lnTo>
                  <a:lnTo>
                    <a:pt x="490" y="1087"/>
                  </a:lnTo>
                  <a:close/>
                  <a:moveTo>
                    <a:pt x="495" y="1082"/>
                  </a:moveTo>
                  <a:lnTo>
                    <a:pt x="500" y="1082"/>
                  </a:lnTo>
                  <a:lnTo>
                    <a:pt x="500" y="1398"/>
                  </a:lnTo>
                  <a:lnTo>
                    <a:pt x="495" y="1398"/>
                  </a:lnTo>
                  <a:lnTo>
                    <a:pt x="495" y="1082"/>
                  </a:lnTo>
                  <a:close/>
                  <a:moveTo>
                    <a:pt x="495" y="1194"/>
                  </a:moveTo>
                  <a:lnTo>
                    <a:pt x="500" y="1194"/>
                  </a:lnTo>
                  <a:lnTo>
                    <a:pt x="500" y="1398"/>
                  </a:lnTo>
                  <a:lnTo>
                    <a:pt x="495" y="1398"/>
                  </a:lnTo>
                  <a:lnTo>
                    <a:pt x="495" y="1194"/>
                  </a:lnTo>
                  <a:close/>
                  <a:moveTo>
                    <a:pt x="500" y="1194"/>
                  </a:moveTo>
                  <a:lnTo>
                    <a:pt x="505" y="1194"/>
                  </a:lnTo>
                  <a:lnTo>
                    <a:pt x="505" y="1398"/>
                  </a:lnTo>
                  <a:lnTo>
                    <a:pt x="500" y="1398"/>
                  </a:lnTo>
                  <a:lnTo>
                    <a:pt x="500" y="1194"/>
                  </a:lnTo>
                  <a:close/>
                  <a:moveTo>
                    <a:pt x="500" y="1194"/>
                  </a:moveTo>
                  <a:lnTo>
                    <a:pt x="505" y="1194"/>
                  </a:lnTo>
                  <a:lnTo>
                    <a:pt x="505" y="1398"/>
                  </a:lnTo>
                  <a:lnTo>
                    <a:pt x="500" y="1398"/>
                  </a:lnTo>
                  <a:lnTo>
                    <a:pt x="500" y="1194"/>
                  </a:lnTo>
                  <a:close/>
                  <a:moveTo>
                    <a:pt x="505" y="1194"/>
                  </a:moveTo>
                  <a:lnTo>
                    <a:pt x="510" y="1194"/>
                  </a:lnTo>
                  <a:lnTo>
                    <a:pt x="510" y="1398"/>
                  </a:lnTo>
                  <a:lnTo>
                    <a:pt x="505" y="1398"/>
                  </a:lnTo>
                  <a:lnTo>
                    <a:pt x="505" y="1194"/>
                  </a:lnTo>
                  <a:close/>
                  <a:moveTo>
                    <a:pt x="505" y="1194"/>
                  </a:moveTo>
                  <a:lnTo>
                    <a:pt x="510" y="1194"/>
                  </a:lnTo>
                  <a:lnTo>
                    <a:pt x="510" y="1398"/>
                  </a:lnTo>
                  <a:lnTo>
                    <a:pt x="505" y="1398"/>
                  </a:lnTo>
                  <a:lnTo>
                    <a:pt x="505" y="1194"/>
                  </a:lnTo>
                  <a:close/>
                  <a:moveTo>
                    <a:pt x="510" y="1179"/>
                  </a:moveTo>
                  <a:lnTo>
                    <a:pt x="515" y="1179"/>
                  </a:lnTo>
                  <a:lnTo>
                    <a:pt x="515" y="1398"/>
                  </a:lnTo>
                  <a:lnTo>
                    <a:pt x="510" y="1398"/>
                  </a:lnTo>
                  <a:lnTo>
                    <a:pt x="510" y="1179"/>
                  </a:lnTo>
                  <a:close/>
                  <a:moveTo>
                    <a:pt x="510" y="1526"/>
                  </a:moveTo>
                  <a:lnTo>
                    <a:pt x="515" y="1526"/>
                  </a:lnTo>
                  <a:lnTo>
                    <a:pt x="515" y="1398"/>
                  </a:lnTo>
                  <a:lnTo>
                    <a:pt x="510" y="1398"/>
                  </a:lnTo>
                  <a:lnTo>
                    <a:pt x="510" y="1526"/>
                  </a:lnTo>
                  <a:close/>
                  <a:moveTo>
                    <a:pt x="515" y="1204"/>
                  </a:moveTo>
                  <a:lnTo>
                    <a:pt x="520" y="1204"/>
                  </a:lnTo>
                  <a:lnTo>
                    <a:pt x="520" y="1398"/>
                  </a:lnTo>
                  <a:lnTo>
                    <a:pt x="515" y="1398"/>
                  </a:lnTo>
                  <a:lnTo>
                    <a:pt x="515" y="1204"/>
                  </a:lnTo>
                  <a:close/>
                  <a:moveTo>
                    <a:pt x="515" y="1204"/>
                  </a:moveTo>
                  <a:lnTo>
                    <a:pt x="520" y="1204"/>
                  </a:lnTo>
                  <a:lnTo>
                    <a:pt x="520" y="1398"/>
                  </a:lnTo>
                  <a:lnTo>
                    <a:pt x="515" y="1398"/>
                  </a:lnTo>
                  <a:lnTo>
                    <a:pt x="515" y="1204"/>
                  </a:lnTo>
                  <a:close/>
                  <a:moveTo>
                    <a:pt x="520" y="1209"/>
                  </a:moveTo>
                  <a:lnTo>
                    <a:pt x="525" y="1209"/>
                  </a:lnTo>
                  <a:lnTo>
                    <a:pt x="525" y="1398"/>
                  </a:lnTo>
                  <a:lnTo>
                    <a:pt x="520" y="1398"/>
                  </a:lnTo>
                  <a:lnTo>
                    <a:pt x="520" y="1209"/>
                  </a:lnTo>
                  <a:close/>
                  <a:moveTo>
                    <a:pt x="520" y="1209"/>
                  </a:moveTo>
                  <a:lnTo>
                    <a:pt x="525" y="1209"/>
                  </a:lnTo>
                  <a:lnTo>
                    <a:pt x="525" y="1398"/>
                  </a:lnTo>
                  <a:lnTo>
                    <a:pt x="520" y="1398"/>
                  </a:lnTo>
                  <a:lnTo>
                    <a:pt x="520" y="1209"/>
                  </a:lnTo>
                  <a:close/>
                  <a:moveTo>
                    <a:pt x="525" y="1209"/>
                  </a:moveTo>
                  <a:lnTo>
                    <a:pt x="530" y="1209"/>
                  </a:lnTo>
                  <a:lnTo>
                    <a:pt x="530" y="1398"/>
                  </a:lnTo>
                  <a:lnTo>
                    <a:pt x="525" y="1398"/>
                  </a:lnTo>
                  <a:lnTo>
                    <a:pt x="525" y="1209"/>
                  </a:lnTo>
                  <a:close/>
                  <a:moveTo>
                    <a:pt x="525" y="1204"/>
                  </a:moveTo>
                  <a:lnTo>
                    <a:pt x="530" y="1204"/>
                  </a:lnTo>
                  <a:lnTo>
                    <a:pt x="530" y="1398"/>
                  </a:lnTo>
                  <a:lnTo>
                    <a:pt x="525" y="1398"/>
                  </a:lnTo>
                  <a:lnTo>
                    <a:pt x="525" y="1204"/>
                  </a:lnTo>
                  <a:close/>
                  <a:moveTo>
                    <a:pt x="530" y="1199"/>
                  </a:moveTo>
                  <a:lnTo>
                    <a:pt x="536" y="1199"/>
                  </a:lnTo>
                  <a:lnTo>
                    <a:pt x="536" y="1398"/>
                  </a:lnTo>
                  <a:lnTo>
                    <a:pt x="530" y="1398"/>
                  </a:lnTo>
                  <a:lnTo>
                    <a:pt x="530" y="1199"/>
                  </a:lnTo>
                  <a:close/>
                  <a:moveTo>
                    <a:pt x="530" y="1220"/>
                  </a:moveTo>
                  <a:lnTo>
                    <a:pt x="536" y="1220"/>
                  </a:lnTo>
                  <a:lnTo>
                    <a:pt x="536" y="1398"/>
                  </a:lnTo>
                  <a:lnTo>
                    <a:pt x="530" y="1398"/>
                  </a:lnTo>
                  <a:lnTo>
                    <a:pt x="530" y="1220"/>
                  </a:lnTo>
                  <a:close/>
                  <a:moveTo>
                    <a:pt x="536" y="1220"/>
                  </a:moveTo>
                  <a:lnTo>
                    <a:pt x="541" y="1220"/>
                  </a:lnTo>
                  <a:lnTo>
                    <a:pt x="541" y="1398"/>
                  </a:lnTo>
                  <a:lnTo>
                    <a:pt x="536" y="1398"/>
                  </a:lnTo>
                  <a:lnTo>
                    <a:pt x="536" y="1220"/>
                  </a:lnTo>
                  <a:close/>
                  <a:moveTo>
                    <a:pt x="541" y="1240"/>
                  </a:moveTo>
                  <a:lnTo>
                    <a:pt x="546" y="1240"/>
                  </a:lnTo>
                  <a:lnTo>
                    <a:pt x="546" y="1398"/>
                  </a:lnTo>
                  <a:lnTo>
                    <a:pt x="541" y="1398"/>
                  </a:lnTo>
                  <a:lnTo>
                    <a:pt x="541" y="1240"/>
                  </a:lnTo>
                  <a:close/>
                  <a:moveTo>
                    <a:pt x="541" y="1240"/>
                  </a:moveTo>
                  <a:lnTo>
                    <a:pt x="546" y="1240"/>
                  </a:lnTo>
                  <a:lnTo>
                    <a:pt x="546" y="1398"/>
                  </a:lnTo>
                  <a:lnTo>
                    <a:pt x="541" y="1398"/>
                  </a:lnTo>
                  <a:lnTo>
                    <a:pt x="541" y="1240"/>
                  </a:lnTo>
                  <a:close/>
                  <a:moveTo>
                    <a:pt x="546" y="1240"/>
                  </a:moveTo>
                  <a:lnTo>
                    <a:pt x="551" y="1240"/>
                  </a:lnTo>
                  <a:lnTo>
                    <a:pt x="551" y="1398"/>
                  </a:lnTo>
                  <a:lnTo>
                    <a:pt x="546" y="1398"/>
                  </a:lnTo>
                  <a:lnTo>
                    <a:pt x="546" y="1240"/>
                  </a:lnTo>
                  <a:close/>
                  <a:moveTo>
                    <a:pt x="546" y="1240"/>
                  </a:moveTo>
                  <a:lnTo>
                    <a:pt x="551" y="1240"/>
                  </a:lnTo>
                  <a:lnTo>
                    <a:pt x="551" y="1398"/>
                  </a:lnTo>
                  <a:lnTo>
                    <a:pt x="546" y="1398"/>
                  </a:lnTo>
                  <a:lnTo>
                    <a:pt x="546" y="1240"/>
                  </a:lnTo>
                  <a:close/>
                  <a:moveTo>
                    <a:pt x="551" y="1230"/>
                  </a:moveTo>
                  <a:lnTo>
                    <a:pt x="556" y="1230"/>
                  </a:lnTo>
                  <a:lnTo>
                    <a:pt x="556" y="1398"/>
                  </a:lnTo>
                  <a:lnTo>
                    <a:pt x="551" y="1398"/>
                  </a:lnTo>
                  <a:lnTo>
                    <a:pt x="551" y="1230"/>
                  </a:lnTo>
                  <a:close/>
                  <a:moveTo>
                    <a:pt x="551" y="1240"/>
                  </a:moveTo>
                  <a:lnTo>
                    <a:pt x="556" y="1240"/>
                  </a:lnTo>
                  <a:lnTo>
                    <a:pt x="556" y="1398"/>
                  </a:lnTo>
                  <a:lnTo>
                    <a:pt x="551" y="1398"/>
                  </a:lnTo>
                  <a:lnTo>
                    <a:pt x="551" y="1240"/>
                  </a:lnTo>
                  <a:close/>
                  <a:moveTo>
                    <a:pt x="556" y="1209"/>
                  </a:moveTo>
                  <a:lnTo>
                    <a:pt x="561" y="1209"/>
                  </a:lnTo>
                  <a:lnTo>
                    <a:pt x="561" y="1398"/>
                  </a:lnTo>
                  <a:lnTo>
                    <a:pt x="556" y="1398"/>
                  </a:lnTo>
                  <a:lnTo>
                    <a:pt x="556" y="1209"/>
                  </a:lnTo>
                  <a:close/>
                  <a:moveTo>
                    <a:pt x="556" y="1225"/>
                  </a:moveTo>
                  <a:lnTo>
                    <a:pt x="561" y="1225"/>
                  </a:lnTo>
                  <a:lnTo>
                    <a:pt x="561" y="1398"/>
                  </a:lnTo>
                  <a:lnTo>
                    <a:pt x="556" y="1398"/>
                  </a:lnTo>
                  <a:lnTo>
                    <a:pt x="556" y="1225"/>
                  </a:lnTo>
                  <a:close/>
                  <a:moveTo>
                    <a:pt x="561" y="1225"/>
                  </a:moveTo>
                  <a:lnTo>
                    <a:pt x="566" y="1225"/>
                  </a:lnTo>
                  <a:lnTo>
                    <a:pt x="566" y="1398"/>
                  </a:lnTo>
                  <a:lnTo>
                    <a:pt x="561" y="1398"/>
                  </a:lnTo>
                  <a:lnTo>
                    <a:pt x="561" y="1225"/>
                  </a:lnTo>
                  <a:close/>
                  <a:moveTo>
                    <a:pt x="561" y="1225"/>
                  </a:moveTo>
                  <a:lnTo>
                    <a:pt x="566" y="1225"/>
                  </a:lnTo>
                  <a:lnTo>
                    <a:pt x="566" y="1398"/>
                  </a:lnTo>
                  <a:lnTo>
                    <a:pt x="561" y="1398"/>
                  </a:lnTo>
                  <a:lnTo>
                    <a:pt x="561" y="1225"/>
                  </a:lnTo>
                  <a:close/>
                  <a:moveTo>
                    <a:pt x="566" y="1174"/>
                  </a:moveTo>
                  <a:lnTo>
                    <a:pt x="571" y="1174"/>
                  </a:lnTo>
                  <a:lnTo>
                    <a:pt x="571" y="1398"/>
                  </a:lnTo>
                  <a:lnTo>
                    <a:pt x="566" y="1398"/>
                  </a:lnTo>
                  <a:lnTo>
                    <a:pt x="566" y="1174"/>
                  </a:lnTo>
                  <a:close/>
                  <a:moveTo>
                    <a:pt x="566" y="1169"/>
                  </a:moveTo>
                  <a:lnTo>
                    <a:pt x="571" y="1169"/>
                  </a:lnTo>
                  <a:lnTo>
                    <a:pt x="571" y="1398"/>
                  </a:lnTo>
                  <a:lnTo>
                    <a:pt x="566" y="1398"/>
                  </a:lnTo>
                  <a:lnTo>
                    <a:pt x="566" y="1169"/>
                  </a:lnTo>
                  <a:close/>
                  <a:moveTo>
                    <a:pt x="571" y="1225"/>
                  </a:moveTo>
                  <a:lnTo>
                    <a:pt x="576" y="1225"/>
                  </a:lnTo>
                  <a:lnTo>
                    <a:pt x="576" y="1398"/>
                  </a:lnTo>
                  <a:lnTo>
                    <a:pt x="571" y="1398"/>
                  </a:lnTo>
                  <a:lnTo>
                    <a:pt x="571" y="1225"/>
                  </a:lnTo>
                  <a:close/>
                  <a:moveTo>
                    <a:pt x="571" y="1225"/>
                  </a:moveTo>
                  <a:lnTo>
                    <a:pt x="576" y="1225"/>
                  </a:lnTo>
                  <a:lnTo>
                    <a:pt x="576" y="1398"/>
                  </a:lnTo>
                  <a:lnTo>
                    <a:pt x="571" y="1398"/>
                  </a:lnTo>
                  <a:lnTo>
                    <a:pt x="571" y="1225"/>
                  </a:lnTo>
                  <a:close/>
                  <a:moveTo>
                    <a:pt x="576" y="1225"/>
                  </a:moveTo>
                  <a:lnTo>
                    <a:pt x="581" y="1225"/>
                  </a:lnTo>
                  <a:lnTo>
                    <a:pt x="581" y="1398"/>
                  </a:lnTo>
                  <a:lnTo>
                    <a:pt x="576" y="1398"/>
                  </a:lnTo>
                  <a:lnTo>
                    <a:pt x="576" y="1225"/>
                  </a:lnTo>
                  <a:close/>
                  <a:moveTo>
                    <a:pt x="576" y="1225"/>
                  </a:moveTo>
                  <a:lnTo>
                    <a:pt x="581" y="1225"/>
                  </a:lnTo>
                  <a:lnTo>
                    <a:pt x="581" y="1398"/>
                  </a:lnTo>
                  <a:lnTo>
                    <a:pt x="576" y="1398"/>
                  </a:lnTo>
                  <a:lnTo>
                    <a:pt x="576" y="1225"/>
                  </a:lnTo>
                  <a:close/>
                  <a:moveTo>
                    <a:pt x="581" y="1225"/>
                  </a:moveTo>
                  <a:lnTo>
                    <a:pt x="587" y="1225"/>
                  </a:lnTo>
                  <a:lnTo>
                    <a:pt x="587" y="1398"/>
                  </a:lnTo>
                  <a:lnTo>
                    <a:pt x="581" y="1398"/>
                  </a:lnTo>
                  <a:lnTo>
                    <a:pt x="581" y="1225"/>
                  </a:lnTo>
                  <a:close/>
                  <a:moveTo>
                    <a:pt x="581" y="1225"/>
                  </a:moveTo>
                  <a:lnTo>
                    <a:pt x="587" y="1225"/>
                  </a:lnTo>
                  <a:lnTo>
                    <a:pt x="587" y="1398"/>
                  </a:lnTo>
                  <a:lnTo>
                    <a:pt x="581" y="1398"/>
                  </a:lnTo>
                  <a:lnTo>
                    <a:pt x="581" y="1225"/>
                  </a:lnTo>
                  <a:close/>
                  <a:moveTo>
                    <a:pt x="587" y="1562"/>
                  </a:moveTo>
                  <a:lnTo>
                    <a:pt x="592" y="1562"/>
                  </a:lnTo>
                  <a:lnTo>
                    <a:pt x="592" y="1398"/>
                  </a:lnTo>
                  <a:lnTo>
                    <a:pt x="587" y="1398"/>
                  </a:lnTo>
                  <a:lnTo>
                    <a:pt x="587" y="1562"/>
                  </a:lnTo>
                  <a:close/>
                  <a:moveTo>
                    <a:pt x="587" y="1230"/>
                  </a:moveTo>
                  <a:lnTo>
                    <a:pt x="592" y="1230"/>
                  </a:lnTo>
                  <a:lnTo>
                    <a:pt x="592" y="1398"/>
                  </a:lnTo>
                  <a:lnTo>
                    <a:pt x="587" y="1398"/>
                  </a:lnTo>
                  <a:lnTo>
                    <a:pt x="587" y="1230"/>
                  </a:lnTo>
                  <a:close/>
                  <a:moveTo>
                    <a:pt x="592" y="1230"/>
                  </a:moveTo>
                  <a:lnTo>
                    <a:pt x="597" y="1230"/>
                  </a:lnTo>
                  <a:lnTo>
                    <a:pt x="597" y="1398"/>
                  </a:lnTo>
                  <a:lnTo>
                    <a:pt x="592" y="1398"/>
                  </a:lnTo>
                  <a:lnTo>
                    <a:pt x="592" y="1230"/>
                  </a:lnTo>
                  <a:close/>
                  <a:moveTo>
                    <a:pt x="592" y="1230"/>
                  </a:moveTo>
                  <a:lnTo>
                    <a:pt x="597" y="1230"/>
                  </a:lnTo>
                  <a:lnTo>
                    <a:pt x="597" y="1398"/>
                  </a:lnTo>
                  <a:lnTo>
                    <a:pt x="592" y="1398"/>
                  </a:lnTo>
                  <a:lnTo>
                    <a:pt x="592" y="1230"/>
                  </a:lnTo>
                  <a:close/>
                  <a:moveTo>
                    <a:pt x="597" y="1230"/>
                  </a:moveTo>
                  <a:lnTo>
                    <a:pt x="602" y="1230"/>
                  </a:lnTo>
                  <a:lnTo>
                    <a:pt x="602" y="1398"/>
                  </a:lnTo>
                  <a:lnTo>
                    <a:pt x="597" y="1398"/>
                  </a:lnTo>
                  <a:lnTo>
                    <a:pt x="597" y="1230"/>
                  </a:lnTo>
                  <a:close/>
                  <a:moveTo>
                    <a:pt x="602" y="1230"/>
                  </a:moveTo>
                  <a:lnTo>
                    <a:pt x="607" y="1230"/>
                  </a:lnTo>
                  <a:lnTo>
                    <a:pt x="607" y="1398"/>
                  </a:lnTo>
                  <a:lnTo>
                    <a:pt x="602" y="1398"/>
                  </a:lnTo>
                  <a:lnTo>
                    <a:pt x="602" y="1230"/>
                  </a:lnTo>
                  <a:close/>
                  <a:moveTo>
                    <a:pt x="602" y="1225"/>
                  </a:moveTo>
                  <a:lnTo>
                    <a:pt x="607" y="1225"/>
                  </a:lnTo>
                  <a:lnTo>
                    <a:pt x="607" y="1398"/>
                  </a:lnTo>
                  <a:lnTo>
                    <a:pt x="602" y="1398"/>
                  </a:lnTo>
                  <a:lnTo>
                    <a:pt x="602" y="1225"/>
                  </a:lnTo>
                  <a:close/>
                  <a:moveTo>
                    <a:pt x="607" y="1230"/>
                  </a:moveTo>
                  <a:lnTo>
                    <a:pt x="612" y="1230"/>
                  </a:lnTo>
                  <a:lnTo>
                    <a:pt x="612" y="1398"/>
                  </a:lnTo>
                  <a:lnTo>
                    <a:pt x="607" y="1398"/>
                  </a:lnTo>
                  <a:lnTo>
                    <a:pt x="607" y="1230"/>
                  </a:lnTo>
                  <a:close/>
                  <a:moveTo>
                    <a:pt x="607" y="1230"/>
                  </a:moveTo>
                  <a:lnTo>
                    <a:pt x="612" y="1230"/>
                  </a:lnTo>
                  <a:lnTo>
                    <a:pt x="612" y="1398"/>
                  </a:lnTo>
                  <a:lnTo>
                    <a:pt x="607" y="1398"/>
                  </a:lnTo>
                  <a:lnTo>
                    <a:pt x="607" y="1230"/>
                  </a:lnTo>
                  <a:close/>
                  <a:moveTo>
                    <a:pt x="612" y="1230"/>
                  </a:moveTo>
                  <a:lnTo>
                    <a:pt x="617" y="1230"/>
                  </a:lnTo>
                  <a:lnTo>
                    <a:pt x="617" y="1398"/>
                  </a:lnTo>
                  <a:lnTo>
                    <a:pt x="612" y="1398"/>
                  </a:lnTo>
                  <a:lnTo>
                    <a:pt x="612" y="1230"/>
                  </a:lnTo>
                  <a:close/>
                  <a:moveTo>
                    <a:pt x="612" y="1230"/>
                  </a:moveTo>
                  <a:lnTo>
                    <a:pt x="617" y="1230"/>
                  </a:lnTo>
                  <a:lnTo>
                    <a:pt x="617" y="1398"/>
                  </a:lnTo>
                  <a:lnTo>
                    <a:pt x="612" y="1398"/>
                  </a:lnTo>
                  <a:lnTo>
                    <a:pt x="612" y="1230"/>
                  </a:lnTo>
                  <a:close/>
                  <a:moveTo>
                    <a:pt x="617" y="1230"/>
                  </a:moveTo>
                  <a:lnTo>
                    <a:pt x="622" y="1230"/>
                  </a:lnTo>
                  <a:lnTo>
                    <a:pt x="622" y="1398"/>
                  </a:lnTo>
                  <a:lnTo>
                    <a:pt x="617" y="1398"/>
                  </a:lnTo>
                  <a:lnTo>
                    <a:pt x="617" y="1230"/>
                  </a:lnTo>
                  <a:close/>
                  <a:moveTo>
                    <a:pt x="617" y="1230"/>
                  </a:moveTo>
                  <a:lnTo>
                    <a:pt x="622" y="1230"/>
                  </a:lnTo>
                  <a:lnTo>
                    <a:pt x="622" y="1398"/>
                  </a:lnTo>
                  <a:lnTo>
                    <a:pt x="617" y="1398"/>
                  </a:lnTo>
                  <a:lnTo>
                    <a:pt x="617" y="1230"/>
                  </a:lnTo>
                  <a:close/>
                  <a:moveTo>
                    <a:pt x="622" y="1230"/>
                  </a:moveTo>
                  <a:lnTo>
                    <a:pt x="627" y="1230"/>
                  </a:lnTo>
                  <a:lnTo>
                    <a:pt x="627" y="1398"/>
                  </a:lnTo>
                  <a:lnTo>
                    <a:pt x="622" y="1398"/>
                  </a:lnTo>
                  <a:lnTo>
                    <a:pt x="622" y="1230"/>
                  </a:lnTo>
                  <a:close/>
                  <a:moveTo>
                    <a:pt x="622" y="1230"/>
                  </a:moveTo>
                  <a:lnTo>
                    <a:pt x="627" y="1230"/>
                  </a:lnTo>
                  <a:lnTo>
                    <a:pt x="627" y="1398"/>
                  </a:lnTo>
                  <a:lnTo>
                    <a:pt x="622" y="1398"/>
                  </a:lnTo>
                  <a:lnTo>
                    <a:pt x="622" y="1230"/>
                  </a:lnTo>
                  <a:close/>
                  <a:moveTo>
                    <a:pt x="627" y="1260"/>
                  </a:moveTo>
                  <a:lnTo>
                    <a:pt x="632" y="1260"/>
                  </a:lnTo>
                  <a:lnTo>
                    <a:pt x="632" y="1398"/>
                  </a:lnTo>
                  <a:lnTo>
                    <a:pt x="627" y="1398"/>
                  </a:lnTo>
                  <a:lnTo>
                    <a:pt x="627" y="1260"/>
                  </a:lnTo>
                  <a:close/>
                  <a:moveTo>
                    <a:pt x="627" y="1245"/>
                  </a:moveTo>
                  <a:lnTo>
                    <a:pt x="632" y="1245"/>
                  </a:lnTo>
                  <a:lnTo>
                    <a:pt x="632" y="1398"/>
                  </a:lnTo>
                  <a:lnTo>
                    <a:pt x="627" y="1398"/>
                  </a:lnTo>
                  <a:lnTo>
                    <a:pt x="627" y="1245"/>
                  </a:lnTo>
                  <a:close/>
                  <a:moveTo>
                    <a:pt x="632" y="1260"/>
                  </a:moveTo>
                  <a:lnTo>
                    <a:pt x="638" y="1260"/>
                  </a:lnTo>
                  <a:lnTo>
                    <a:pt x="638" y="1398"/>
                  </a:lnTo>
                  <a:lnTo>
                    <a:pt x="632" y="1398"/>
                  </a:lnTo>
                  <a:lnTo>
                    <a:pt x="632" y="1260"/>
                  </a:lnTo>
                  <a:close/>
                  <a:moveTo>
                    <a:pt x="632" y="1260"/>
                  </a:moveTo>
                  <a:lnTo>
                    <a:pt x="638" y="1260"/>
                  </a:lnTo>
                  <a:lnTo>
                    <a:pt x="638" y="1398"/>
                  </a:lnTo>
                  <a:lnTo>
                    <a:pt x="632" y="1398"/>
                  </a:lnTo>
                  <a:lnTo>
                    <a:pt x="632" y="1260"/>
                  </a:lnTo>
                  <a:close/>
                  <a:moveTo>
                    <a:pt x="638" y="1260"/>
                  </a:moveTo>
                  <a:lnTo>
                    <a:pt x="643" y="1260"/>
                  </a:lnTo>
                  <a:lnTo>
                    <a:pt x="643" y="1398"/>
                  </a:lnTo>
                  <a:lnTo>
                    <a:pt x="638" y="1398"/>
                  </a:lnTo>
                  <a:lnTo>
                    <a:pt x="638" y="1260"/>
                  </a:lnTo>
                  <a:close/>
                  <a:moveTo>
                    <a:pt x="638" y="1260"/>
                  </a:moveTo>
                  <a:lnTo>
                    <a:pt x="643" y="1260"/>
                  </a:lnTo>
                  <a:lnTo>
                    <a:pt x="643" y="1398"/>
                  </a:lnTo>
                  <a:lnTo>
                    <a:pt x="638" y="1398"/>
                  </a:lnTo>
                  <a:lnTo>
                    <a:pt x="638" y="1260"/>
                  </a:lnTo>
                  <a:close/>
                  <a:moveTo>
                    <a:pt x="643" y="1260"/>
                  </a:moveTo>
                  <a:lnTo>
                    <a:pt x="648" y="1260"/>
                  </a:lnTo>
                  <a:lnTo>
                    <a:pt x="648" y="1398"/>
                  </a:lnTo>
                  <a:lnTo>
                    <a:pt x="643" y="1398"/>
                  </a:lnTo>
                  <a:lnTo>
                    <a:pt x="643" y="1260"/>
                  </a:lnTo>
                  <a:close/>
                  <a:moveTo>
                    <a:pt x="643" y="1250"/>
                  </a:moveTo>
                  <a:lnTo>
                    <a:pt x="648" y="1250"/>
                  </a:lnTo>
                  <a:lnTo>
                    <a:pt x="648" y="1398"/>
                  </a:lnTo>
                  <a:lnTo>
                    <a:pt x="643" y="1398"/>
                  </a:lnTo>
                  <a:lnTo>
                    <a:pt x="643" y="1250"/>
                  </a:lnTo>
                  <a:close/>
                  <a:moveTo>
                    <a:pt x="648" y="1250"/>
                  </a:moveTo>
                  <a:lnTo>
                    <a:pt x="653" y="1250"/>
                  </a:lnTo>
                  <a:lnTo>
                    <a:pt x="653" y="1398"/>
                  </a:lnTo>
                  <a:lnTo>
                    <a:pt x="648" y="1398"/>
                  </a:lnTo>
                  <a:lnTo>
                    <a:pt x="648" y="1250"/>
                  </a:lnTo>
                  <a:close/>
                  <a:moveTo>
                    <a:pt x="648" y="1250"/>
                  </a:moveTo>
                  <a:lnTo>
                    <a:pt x="653" y="1250"/>
                  </a:lnTo>
                  <a:lnTo>
                    <a:pt x="653" y="1398"/>
                  </a:lnTo>
                  <a:lnTo>
                    <a:pt x="648" y="1398"/>
                  </a:lnTo>
                  <a:lnTo>
                    <a:pt x="648" y="1250"/>
                  </a:lnTo>
                  <a:close/>
                  <a:moveTo>
                    <a:pt x="653" y="1250"/>
                  </a:moveTo>
                  <a:lnTo>
                    <a:pt x="658" y="1250"/>
                  </a:lnTo>
                  <a:lnTo>
                    <a:pt x="658" y="1398"/>
                  </a:lnTo>
                  <a:lnTo>
                    <a:pt x="653" y="1398"/>
                  </a:lnTo>
                  <a:lnTo>
                    <a:pt x="653" y="1250"/>
                  </a:lnTo>
                  <a:close/>
                  <a:moveTo>
                    <a:pt x="653" y="1250"/>
                  </a:moveTo>
                  <a:lnTo>
                    <a:pt x="658" y="1250"/>
                  </a:lnTo>
                  <a:lnTo>
                    <a:pt x="658" y="1398"/>
                  </a:lnTo>
                  <a:lnTo>
                    <a:pt x="653" y="1398"/>
                  </a:lnTo>
                  <a:lnTo>
                    <a:pt x="653" y="1250"/>
                  </a:lnTo>
                  <a:close/>
                  <a:moveTo>
                    <a:pt x="658" y="1250"/>
                  </a:moveTo>
                  <a:lnTo>
                    <a:pt x="663" y="1250"/>
                  </a:lnTo>
                  <a:lnTo>
                    <a:pt x="663" y="1398"/>
                  </a:lnTo>
                  <a:lnTo>
                    <a:pt x="658" y="1398"/>
                  </a:lnTo>
                  <a:lnTo>
                    <a:pt x="658" y="1250"/>
                  </a:lnTo>
                  <a:close/>
                  <a:moveTo>
                    <a:pt x="663" y="1546"/>
                  </a:moveTo>
                  <a:lnTo>
                    <a:pt x="668" y="1546"/>
                  </a:lnTo>
                  <a:lnTo>
                    <a:pt x="668" y="1398"/>
                  </a:lnTo>
                  <a:lnTo>
                    <a:pt x="663" y="1398"/>
                  </a:lnTo>
                  <a:lnTo>
                    <a:pt x="663" y="1546"/>
                  </a:lnTo>
                  <a:close/>
                  <a:moveTo>
                    <a:pt x="663" y="1245"/>
                  </a:moveTo>
                  <a:lnTo>
                    <a:pt x="668" y="1245"/>
                  </a:lnTo>
                  <a:lnTo>
                    <a:pt x="668" y="1398"/>
                  </a:lnTo>
                  <a:lnTo>
                    <a:pt x="663" y="1398"/>
                  </a:lnTo>
                  <a:lnTo>
                    <a:pt x="663" y="1245"/>
                  </a:lnTo>
                  <a:close/>
                  <a:moveTo>
                    <a:pt x="668" y="1235"/>
                  </a:moveTo>
                  <a:lnTo>
                    <a:pt x="673" y="1235"/>
                  </a:lnTo>
                  <a:lnTo>
                    <a:pt x="673" y="1398"/>
                  </a:lnTo>
                  <a:lnTo>
                    <a:pt x="668" y="1398"/>
                  </a:lnTo>
                  <a:lnTo>
                    <a:pt x="668" y="1235"/>
                  </a:lnTo>
                  <a:close/>
                  <a:moveTo>
                    <a:pt x="668" y="1230"/>
                  </a:moveTo>
                  <a:lnTo>
                    <a:pt x="673" y="1230"/>
                  </a:lnTo>
                  <a:lnTo>
                    <a:pt x="673" y="1398"/>
                  </a:lnTo>
                  <a:lnTo>
                    <a:pt x="668" y="1398"/>
                  </a:lnTo>
                  <a:lnTo>
                    <a:pt x="668" y="1230"/>
                  </a:lnTo>
                  <a:close/>
                  <a:moveTo>
                    <a:pt x="673" y="1230"/>
                  </a:moveTo>
                  <a:lnTo>
                    <a:pt x="678" y="1230"/>
                  </a:lnTo>
                  <a:lnTo>
                    <a:pt x="678" y="1398"/>
                  </a:lnTo>
                  <a:lnTo>
                    <a:pt x="673" y="1398"/>
                  </a:lnTo>
                  <a:lnTo>
                    <a:pt x="673" y="1230"/>
                  </a:lnTo>
                  <a:close/>
                  <a:moveTo>
                    <a:pt x="673" y="1230"/>
                  </a:moveTo>
                  <a:lnTo>
                    <a:pt x="678" y="1230"/>
                  </a:lnTo>
                  <a:lnTo>
                    <a:pt x="678" y="1398"/>
                  </a:lnTo>
                  <a:lnTo>
                    <a:pt x="673" y="1398"/>
                  </a:lnTo>
                  <a:lnTo>
                    <a:pt x="673" y="1230"/>
                  </a:lnTo>
                  <a:close/>
                  <a:moveTo>
                    <a:pt x="678" y="1255"/>
                  </a:moveTo>
                  <a:lnTo>
                    <a:pt x="683" y="1255"/>
                  </a:lnTo>
                  <a:lnTo>
                    <a:pt x="683" y="1398"/>
                  </a:lnTo>
                  <a:lnTo>
                    <a:pt x="678" y="1398"/>
                  </a:lnTo>
                  <a:lnTo>
                    <a:pt x="678" y="1255"/>
                  </a:lnTo>
                  <a:close/>
                  <a:moveTo>
                    <a:pt x="678" y="1250"/>
                  </a:moveTo>
                  <a:lnTo>
                    <a:pt x="683" y="1250"/>
                  </a:lnTo>
                  <a:lnTo>
                    <a:pt x="683" y="1398"/>
                  </a:lnTo>
                  <a:lnTo>
                    <a:pt x="678" y="1398"/>
                  </a:lnTo>
                  <a:lnTo>
                    <a:pt x="678" y="1250"/>
                  </a:lnTo>
                  <a:close/>
                  <a:moveTo>
                    <a:pt x="683" y="1220"/>
                  </a:moveTo>
                  <a:lnTo>
                    <a:pt x="689" y="1220"/>
                  </a:lnTo>
                  <a:lnTo>
                    <a:pt x="689" y="1398"/>
                  </a:lnTo>
                  <a:lnTo>
                    <a:pt x="683" y="1398"/>
                  </a:lnTo>
                  <a:lnTo>
                    <a:pt x="683" y="1220"/>
                  </a:lnTo>
                  <a:close/>
                  <a:moveTo>
                    <a:pt x="683" y="1220"/>
                  </a:moveTo>
                  <a:lnTo>
                    <a:pt x="689" y="1220"/>
                  </a:lnTo>
                  <a:lnTo>
                    <a:pt x="689" y="1398"/>
                  </a:lnTo>
                  <a:lnTo>
                    <a:pt x="683" y="1398"/>
                  </a:lnTo>
                  <a:lnTo>
                    <a:pt x="683" y="1220"/>
                  </a:lnTo>
                  <a:close/>
                  <a:moveTo>
                    <a:pt x="689" y="1225"/>
                  </a:moveTo>
                  <a:lnTo>
                    <a:pt x="694" y="1225"/>
                  </a:lnTo>
                  <a:lnTo>
                    <a:pt x="694" y="1398"/>
                  </a:lnTo>
                  <a:lnTo>
                    <a:pt x="689" y="1398"/>
                  </a:lnTo>
                  <a:lnTo>
                    <a:pt x="689" y="1225"/>
                  </a:lnTo>
                  <a:close/>
                  <a:moveTo>
                    <a:pt x="689" y="1225"/>
                  </a:moveTo>
                  <a:lnTo>
                    <a:pt x="694" y="1225"/>
                  </a:lnTo>
                  <a:lnTo>
                    <a:pt x="694" y="1398"/>
                  </a:lnTo>
                  <a:lnTo>
                    <a:pt x="689" y="1398"/>
                  </a:lnTo>
                  <a:lnTo>
                    <a:pt x="689" y="1225"/>
                  </a:lnTo>
                  <a:close/>
                  <a:moveTo>
                    <a:pt x="694" y="1225"/>
                  </a:moveTo>
                  <a:lnTo>
                    <a:pt x="699" y="1225"/>
                  </a:lnTo>
                  <a:lnTo>
                    <a:pt x="699" y="1398"/>
                  </a:lnTo>
                  <a:lnTo>
                    <a:pt x="694" y="1398"/>
                  </a:lnTo>
                  <a:lnTo>
                    <a:pt x="694" y="1225"/>
                  </a:lnTo>
                  <a:close/>
                  <a:moveTo>
                    <a:pt x="694" y="1220"/>
                  </a:moveTo>
                  <a:lnTo>
                    <a:pt x="699" y="1220"/>
                  </a:lnTo>
                  <a:lnTo>
                    <a:pt x="699" y="1398"/>
                  </a:lnTo>
                  <a:lnTo>
                    <a:pt x="694" y="1398"/>
                  </a:lnTo>
                  <a:lnTo>
                    <a:pt x="694" y="1220"/>
                  </a:lnTo>
                  <a:close/>
                  <a:moveTo>
                    <a:pt x="699" y="1235"/>
                  </a:moveTo>
                  <a:lnTo>
                    <a:pt x="704" y="1235"/>
                  </a:lnTo>
                  <a:lnTo>
                    <a:pt x="704" y="1398"/>
                  </a:lnTo>
                  <a:lnTo>
                    <a:pt x="699" y="1398"/>
                  </a:lnTo>
                  <a:lnTo>
                    <a:pt x="699" y="1235"/>
                  </a:lnTo>
                  <a:close/>
                  <a:moveTo>
                    <a:pt x="699" y="1230"/>
                  </a:moveTo>
                  <a:lnTo>
                    <a:pt x="704" y="1230"/>
                  </a:lnTo>
                  <a:lnTo>
                    <a:pt x="704" y="1398"/>
                  </a:lnTo>
                  <a:lnTo>
                    <a:pt x="699" y="1398"/>
                  </a:lnTo>
                  <a:lnTo>
                    <a:pt x="699" y="1230"/>
                  </a:lnTo>
                  <a:close/>
                  <a:moveTo>
                    <a:pt x="704" y="1240"/>
                  </a:moveTo>
                  <a:lnTo>
                    <a:pt x="709" y="1240"/>
                  </a:lnTo>
                  <a:lnTo>
                    <a:pt x="709" y="1398"/>
                  </a:lnTo>
                  <a:lnTo>
                    <a:pt x="704" y="1398"/>
                  </a:lnTo>
                  <a:lnTo>
                    <a:pt x="704" y="1240"/>
                  </a:lnTo>
                  <a:close/>
                  <a:moveTo>
                    <a:pt x="704" y="1240"/>
                  </a:moveTo>
                  <a:lnTo>
                    <a:pt x="709" y="1240"/>
                  </a:lnTo>
                  <a:lnTo>
                    <a:pt x="709" y="1398"/>
                  </a:lnTo>
                  <a:lnTo>
                    <a:pt x="704" y="1398"/>
                  </a:lnTo>
                  <a:lnTo>
                    <a:pt x="704" y="1240"/>
                  </a:lnTo>
                  <a:close/>
                  <a:moveTo>
                    <a:pt x="709" y="1240"/>
                  </a:moveTo>
                  <a:lnTo>
                    <a:pt x="714" y="1240"/>
                  </a:lnTo>
                  <a:lnTo>
                    <a:pt x="714" y="1398"/>
                  </a:lnTo>
                  <a:lnTo>
                    <a:pt x="709" y="1398"/>
                  </a:lnTo>
                  <a:lnTo>
                    <a:pt x="709" y="1240"/>
                  </a:lnTo>
                  <a:close/>
                  <a:moveTo>
                    <a:pt x="709" y="1240"/>
                  </a:moveTo>
                  <a:lnTo>
                    <a:pt x="714" y="1240"/>
                  </a:lnTo>
                  <a:lnTo>
                    <a:pt x="714" y="1398"/>
                  </a:lnTo>
                  <a:lnTo>
                    <a:pt x="709" y="1398"/>
                  </a:lnTo>
                  <a:lnTo>
                    <a:pt x="709" y="1240"/>
                  </a:lnTo>
                  <a:close/>
                  <a:moveTo>
                    <a:pt x="714" y="1235"/>
                  </a:moveTo>
                  <a:lnTo>
                    <a:pt x="719" y="1235"/>
                  </a:lnTo>
                  <a:lnTo>
                    <a:pt x="719" y="1398"/>
                  </a:lnTo>
                  <a:lnTo>
                    <a:pt x="714" y="1398"/>
                  </a:lnTo>
                  <a:lnTo>
                    <a:pt x="714" y="1235"/>
                  </a:lnTo>
                  <a:close/>
                  <a:moveTo>
                    <a:pt x="714" y="1230"/>
                  </a:moveTo>
                  <a:lnTo>
                    <a:pt x="719" y="1230"/>
                  </a:lnTo>
                  <a:lnTo>
                    <a:pt x="719" y="1398"/>
                  </a:lnTo>
                  <a:lnTo>
                    <a:pt x="714" y="1398"/>
                  </a:lnTo>
                  <a:lnTo>
                    <a:pt x="714" y="1230"/>
                  </a:lnTo>
                  <a:close/>
                  <a:moveTo>
                    <a:pt x="719" y="1214"/>
                  </a:moveTo>
                  <a:lnTo>
                    <a:pt x="724" y="1214"/>
                  </a:lnTo>
                  <a:lnTo>
                    <a:pt x="724" y="1398"/>
                  </a:lnTo>
                  <a:lnTo>
                    <a:pt x="719" y="1398"/>
                  </a:lnTo>
                  <a:lnTo>
                    <a:pt x="719" y="1214"/>
                  </a:lnTo>
                  <a:close/>
                  <a:moveTo>
                    <a:pt x="724" y="1301"/>
                  </a:moveTo>
                  <a:lnTo>
                    <a:pt x="729" y="1301"/>
                  </a:lnTo>
                  <a:lnTo>
                    <a:pt x="729" y="1398"/>
                  </a:lnTo>
                  <a:lnTo>
                    <a:pt x="724" y="1398"/>
                  </a:lnTo>
                  <a:lnTo>
                    <a:pt x="724" y="1301"/>
                  </a:lnTo>
                  <a:close/>
                  <a:moveTo>
                    <a:pt x="724" y="1260"/>
                  </a:moveTo>
                  <a:lnTo>
                    <a:pt x="729" y="1260"/>
                  </a:lnTo>
                  <a:lnTo>
                    <a:pt x="729" y="1398"/>
                  </a:lnTo>
                  <a:lnTo>
                    <a:pt x="724" y="1398"/>
                  </a:lnTo>
                  <a:lnTo>
                    <a:pt x="724" y="1260"/>
                  </a:lnTo>
                  <a:close/>
                  <a:moveTo>
                    <a:pt x="729" y="1260"/>
                  </a:moveTo>
                  <a:lnTo>
                    <a:pt x="734" y="1260"/>
                  </a:lnTo>
                  <a:lnTo>
                    <a:pt x="734" y="1398"/>
                  </a:lnTo>
                  <a:lnTo>
                    <a:pt x="729" y="1398"/>
                  </a:lnTo>
                  <a:lnTo>
                    <a:pt x="729" y="1260"/>
                  </a:lnTo>
                  <a:close/>
                  <a:moveTo>
                    <a:pt x="729" y="1260"/>
                  </a:moveTo>
                  <a:lnTo>
                    <a:pt x="734" y="1260"/>
                  </a:lnTo>
                  <a:lnTo>
                    <a:pt x="734" y="1398"/>
                  </a:lnTo>
                  <a:lnTo>
                    <a:pt x="729" y="1398"/>
                  </a:lnTo>
                  <a:lnTo>
                    <a:pt x="729" y="1260"/>
                  </a:lnTo>
                  <a:close/>
                  <a:moveTo>
                    <a:pt x="734" y="1347"/>
                  </a:moveTo>
                  <a:lnTo>
                    <a:pt x="740" y="1347"/>
                  </a:lnTo>
                  <a:lnTo>
                    <a:pt x="740" y="1398"/>
                  </a:lnTo>
                  <a:lnTo>
                    <a:pt x="734" y="1398"/>
                  </a:lnTo>
                  <a:lnTo>
                    <a:pt x="734" y="1347"/>
                  </a:lnTo>
                  <a:close/>
                  <a:moveTo>
                    <a:pt x="734" y="1347"/>
                  </a:moveTo>
                  <a:lnTo>
                    <a:pt x="740" y="1347"/>
                  </a:lnTo>
                  <a:lnTo>
                    <a:pt x="740" y="1398"/>
                  </a:lnTo>
                  <a:lnTo>
                    <a:pt x="734" y="1398"/>
                  </a:lnTo>
                  <a:lnTo>
                    <a:pt x="734" y="1347"/>
                  </a:lnTo>
                  <a:close/>
                  <a:moveTo>
                    <a:pt x="740" y="1342"/>
                  </a:moveTo>
                  <a:lnTo>
                    <a:pt x="745" y="1342"/>
                  </a:lnTo>
                  <a:lnTo>
                    <a:pt x="745" y="1398"/>
                  </a:lnTo>
                  <a:lnTo>
                    <a:pt x="740" y="1398"/>
                  </a:lnTo>
                  <a:lnTo>
                    <a:pt x="740" y="1342"/>
                  </a:lnTo>
                  <a:close/>
                  <a:moveTo>
                    <a:pt x="740" y="1337"/>
                  </a:moveTo>
                  <a:lnTo>
                    <a:pt x="745" y="1337"/>
                  </a:lnTo>
                  <a:lnTo>
                    <a:pt x="745" y="1398"/>
                  </a:lnTo>
                  <a:lnTo>
                    <a:pt x="740" y="1398"/>
                  </a:lnTo>
                  <a:lnTo>
                    <a:pt x="740" y="1337"/>
                  </a:lnTo>
                  <a:close/>
                  <a:moveTo>
                    <a:pt x="745" y="1342"/>
                  </a:moveTo>
                  <a:lnTo>
                    <a:pt x="750" y="1342"/>
                  </a:lnTo>
                  <a:lnTo>
                    <a:pt x="750" y="1398"/>
                  </a:lnTo>
                  <a:lnTo>
                    <a:pt x="745" y="1398"/>
                  </a:lnTo>
                  <a:lnTo>
                    <a:pt x="745" y="1342"/>
                  </a:lnTo>
                  <a:close/>
                  <a:moveTo>
                    <a:pt x="745" y="1342"/>
                  </a:moveTo>
                  <a:lnTo>
                    <a:pt x="750" y="1342"/>
                  </a:lnTo>
                  <a:lnTo>
                    <a:pt x="750" y="1398"/>
                  </a:lnTo>
                  <a:lnTo>
                    <a:pt x="745" y="1398"/>
                  </a:lnTo>
                  <a:lnTo>
                    <a:pt x="745" y="1342"/>
                  </a:lnTo>
                  <a:close/>
                  <a:moveTo>
                    <a:pt x="750" y="1342"/>
                  </a:moveTo>
                  <a:lnTo>
                    <a:pt x="755" y="1342"/>
                  </a:lnTo>
                  <a:lnTo>
                    <a:pt x="755" y="1398"/>
                  </a:lnTo>
                  <a:lnTo>
                    <a:pt x="750" y="1398"/>
                  </a:lnTo>
                  <a:lnTo>
                    <a:pt x="750" y="1342"/>
                  </a:lnTo>
                  <a:close/>
                  <a:moveTo>
                    <a:pt x="750" y="1337"/>
                  </a:moveTo>
                  <a:lnTo>
                    <a:pt x="755" y="1337"/>
                  </a:lnTo>
                  <a:lnTo>
                    <a:pt x="755" y="1398"/>
                  </a:lnTo>
                  <a:lnTo>
                    <a:pt x="750" y="1398"/>
                  </a:lnTo>
                  <a:lnTo>
                    <a:pt x="750" y="1337"/>
                  </a:lnTo>
                  <a:close/>
                  <a:moveTo>
                    <a:pt x="755" y="1526"/>
                  </a:moveTo>
                  <a:lnTo>
                    <a:pt x="760" y="1526"/>
                  </a:lnTo>
                  <a:lnTo>
                    <a:pt x="760" y="1398"/>
                  </a:lnTo>
                  <a:lnTo>
                    <a:pt x="755" y="1398"/>
                  </a:lnTo>
                  <a:lnTo>
                    <a:pt x="755" y="1526"/>
                  </a:lnTo>
                  <a:close/>
                  <a:moveTo>
                    <a:pt x="755" y="1327"/>
                  </a:moveTo>
                  <a:lnTo>
                    <a:pt x="760" y="1327"/>
                  </a:lnTo>
                  <a:lnTo>
                    <a:pt x="760" y="1398"/>
                  </a:lnTo>
                  <a:lnTo>
                    <a:pt x="755" y="1398"/>
                  </a:lnTo>
                  <a:lnTo>
                    <a:pt x="755" y="1327"/>
                  </a:lnTo>
                  <a:close/>
                  <a:moveTo>
                    <a:pt x="760" y="1327"/>
                  </a:moveTo>
                  <a:lnTo>
                    <a:pt x="765" y="1327"/>
                  </a:lnTo>
                  <a:lnTo>
                    <a:pt x="765" y="1398"/>
                  </a:lnTo>
                  <a:lnTo>
                    <a:pt x="760" y="1398"/>
                  </a:lnTo>
                  <a:lnTo>
                    <a:pt x="760" y="1327"/>
                  </a:lnTo>
                  <a:close/>
                  <a:moveTo>
                    <a:pt x="760" y="1317"/>
                  </a:moveTo>
                  <a:lnTo>
                    <a:pt x="765" y="1317"/>
                  </a:lnTo>
                  <a:lnTo>
                    <a:pt x="765" y="1398"/>
                  </a:lnTo>
                  <a:lnTo>
                    <a:pt x="760" y="1398"/>
                  </a:lnTo>
                  <a:lnTo>
                    <a:pt x="760" y="1317"/>
                  </a:lnTo>
                  <a:close/>
                  <a:moveTo>
                    <a:pt x="765" y="1317"/>
                  </a:moveTo>
                  <a:lnTo>
                    <a:pt x="770" y="1317"/>
                  </a:lnTo>
                  <a:lnTo>
                    <a:pt x="770" y="1398"/>
                  </a:lnTo>
                  <a:lnTo>
                    <a:pt x="765" y="1398"/>
                  </a:lnTo>
                  <a:lnTo>
                    <a:pt x="765" y="1317"/>
                  </a:lnTo>
                  <a:close/>
                  <a:moveTo>
                    <a:pt x="765" y="1317"/>
                  </a:moveTo>
                  <a:lnTo>
                    <a:pt x="770" y="1317"/>
                  </a:lnTo>
                  <a:lnTo>
                    <a:pt x="770" y="1398"/>
                  </a:lnTo>
                  <a:lnTo>
                    <a:pt x="765" y="1398"/>
                  </a:lnTo>
                  <a:lnTo>
                    <a:pt x="765" y="1317"/>
                  </a:lnTo>
                  <a:close/>
                  <a:moveTo>
                    <a:pt x="770" y="1322"/>
                  </a:moveTo>
                  <a:lnTo>
                    <a:pt x="775" y="1322"/>
                  </a:lnTo>
                  <a:lnTo>
                    <a:pt x="775" y="1398"/>
                  </a:lnTo>
                  <a:lnTo>
                    <a:pt x="770" y="1398"/>
                  </a:lnTo>
                  <a:lnTo>
                    <a:pt x="770" y="1322"/>
                  </a:lnTo>
                  <a:close/>
                  <a:moveTo>
                    <a:pt x="770" y="1317"/>
                  </a:moveTo>
                  <a:lnTo>
                    <a:pt x="775" y="1317"/>
                  </a:lnTo>
                  <a:lnTo>
                    <a:pt x="775" y="1398"/>
                  </a:lnTo>
                  <a:lnTo>
                    <a:pt x="770" y="1398"/>
                  </a:lnTo>
                  <a:lnTo>
                    <a:pt x="770" y="1317"/>
                  </a:lnTo>
                  <a:close/>
                  <a:moveTo>
                    <a:pt x="775" y="1311"/>
                  </a:moveTo>
                  <a:lnTo>
                    <a:pt x="780" y="1311"/>
                  </a:lnTo>
                  <a:lnTo>
                    <a:pt x="780" y="1398"/>
                  </a:lnTo>
                  <a:lnTo>
                    <a:pt x="775" y="1398"/>
                  </a:lnTo>
                  <a:lnTo>
                    <a:pt x="775" y="1311"/>
                  </a:lnTo>
                  <a:close/>
                  <a:moveTo>
                    <a:pt x="780" y="1327"/>
                  </a:moveTo>
                  <a:lnTo>
                    <a:pt x="785" y="1327"/>
                  </a:lnTo>
                  <a:lnTo>
                    <a:pt x="785" y="1398"/>
                  </a:lnTo>
                  <a:lnTo>
                    <a:pt x="780" y="1398"/>
                  </a:lnTo>
                  <a:lnTo>
                    <a:pt x="780" y="1327"/>
                  </a:lnTo>
                  <a:close/>
                  <a:moveTo>
                    <a:pt x="780" y="1327"/>
                  </a:moveTo>
                  <a:lnTo>
                    <a:pt x="785" y="1327"/>
                  </a:lnTo>
                  <a:lnTo>
                    <a:pt x="785" y="1398"/>
                  </a:lnTo>
                  <a:lnTo>
                    <a:pt x="780" y="1398"/>
                  </a:lnTo>
                  <a:lnTo>
                    <a:pt x="780" y="1327"/>
                  </a:lnTo>
                  <a:close/>
                  <a:moveTo>
                    <a:pt x="785" y="1327"/>
                  </a:moveTo>
                  <a:lnTo>
                    <a:pt x="791" y="1327"/>
                  </a:lnTo>
                  <a:lnTo>
                    <a:pt x="791" y="1398"/>
                  </a:lnTo>
                  <a:lnTo>
                    <a:pt x="785" y="1398"/>
                  </a:lnTo>
                  <a:lnTo>
                    <a:pt x="785" y="1327"/>
                  </a:lnTo>
                  <a:close/>
                  <a:moveTo>
                    <a:pt x="785" y="1327"/>
                  </a:moveTo>
                  <a:lnTo>
                    <a:pt x="791" y="1327"/>
                  </a:lnTo>
                  <a:lnTo>
                    <a:pt x="791" y="1398"/>
                  </a:lnTo>
                  <a:lnTo>
                    <a:pt x="785" y="1398"/>
                  </a:lnTo>
                  <a:lnTo>
                    <a:pt x="785" y="1327"/>
                  </a:lnTo>
                  <a:close/>
                  <a:moveTo>
                    <a:pt x="791" y="1342"/>
                  </a:moveTo>
                  <a:lnTo>
                    <a:pt x="796" y="1342"/>
                  </a:lnTo>
                  <a:lnTo>
                    <a:pt x="796" y="1398"/>
                  </a:lnTo>
                  <a:lnTo>
                    <a:pt x="791" y="1398"/>
                  </a:lnTo>
                  <a:lnTo>
                    <a:pt x="791" y="1342"/>
                  </a:lnTo>
                  <a:close/>
                  <a:moveTo>
                    <a:pt x="791" y="1342"/>
                  </a:moveTo>
                  <a:lnTo>
                    <a:pt x="796" y="1342"/>
                  </a:lnTo>
                  <a:lnTo>
                    <a:pt x="796" y="1398"/>
                  </a:lnTo>
                  <a:lnTo>
                    <a:pt x="791" y="1398"/>
                  </a:lnTo>
                  <a:lnTo>
                    <a:pt x="791" y="1342"/>
                  </a:lnTo>
                  <a:close/>
                  <a:moveTo>
                    <a:pt x="796" y="1347"/>
                  </a:moveTo>
                  <a:lnTo>
                    <a:pt x="801" y="1347"/>
                  </a:lnTo>
                  <a:lnTo>
                    <a:pt x="801" y="1398"/>
                  </a:lnTo>
                  <a:lnTo>
                    <a:pt x="796" y="1398"/>
                  </a:lnTo>
                  <a:lnTo>
                    <a:pt x="796" y="1347"/>
                  </a:lnTo>
                  <a:close/>
                  <a:moveTo>
                    <a:pt x="796" y="1317"/>
                  </a:moveTo>
                  <a:lnTo>
                    <a:pt x="801" y="1317"/>
                  </a:lnTo>
                  <a:lnTo>
                    <a:pt x="801" y="1398"/>
                  </a:lnTo>
                  <a:lnTo>
                    <a:pt x="796" y="1398"/>
                  </a:lnTo>
                  <a:lnTo>
                    <a:pt x="796" y="1317"/>
                  </a:lnTo>
                  <a:close/>
                  <a:moveTo>
                    <a:pt x="801" y="1327"/>
                  </a:moveTo>
                  <a:lnTo>
                    <a:pt x="806" y="1327"/>
                  </a:lnTo>
                  <a:lnTo>
                    <a:pt x="806" y="1398"/>
                  </a:lnTo>
                  <a:lnTo>
                    <a:pt x="801" y="1398"/>
                  </a:lnTo>
                  <a:lnTo>
                    <a:pt x="801" y="1327"/>
                  </a:lnTo>
                  <a:close/>
                  <a:moveTo>
                    <a:pt x="801" y="1327"/>
                  </a:moveTo>
                  <a:lnTo>
                    <a:pt x="806" y="1327"/>
                  </a:lnTo>
                  <a:lnTo>
                    <a:pt x="806" y="1398"/>
                  </a:lnTo>
                  <a:lnTo>
                    <a:pt x="801" y="1398"/>
                  </a:lnTo>
                  <a:lnTo>
                    <a:pt x="801" y="1327"/>
                  </a:lnTo>
                  <a:close/>
                  <a:moveTo>
                    <a:pt x="806" y="1327"/>
                  </a:moveTo>
                  <a:lnTo>
                    <a:pt x="811" y="1327"/>
                  </a:lnTo>
                  <a:lnTo>
                    <a:pt x="811" y="1398"/>
                  </a:lnTo>
                  <a:lnTo>
                    <a:pt x="806" y="1398"/>
                  </a:lnTo>
                  <a:lnTo>
                    <a:pt x="806" y="1327"/>
                  </a:lnTo>
                  <a:close/>
                  <a:moveTo>
                    <a:pt x="806" y="1306"/>
                  </a:moveTo>
                  <a:lnTo>
                    <a:pt x="811" y="1306"/>
                  </a:lnTo>
                  <a:lnTo>
                    <a:pt x="811" y="1398"/>
                  </a:lnTo>
                  <a:lnTo>
                    <a:pt x="806" y="1398"/>
                  </a:lnTo>
                  <a:lnTo>
                    <a:pt x="806" y="1306"/>
                  </a:lnTo>
                  <a:close/>
                  <a:moveTo>
                    <a:pt x="811" y="1296"/>
                  </a:moveTo>
                  <a:lnTo>
                    <a:pt x="816" y="1296"/>
                  </a:lnTo>
                  <a:lnTo>
                    <a:pt x="816" y="1398"/>
                  </a:lnTo>
                  <a:lnTo>
                    <a:pt x="811" y="1398"/>
                  </a:lnTo>
                  <a:lnTo>
                    <a:pt x="811" y="1296"/>
                  </a:lnTo>
                  <a:close/>
                  <a:moveTo>
                    <a:pt x="811" y="1301"/>
                  </a:moveTo>
                  <a:lnTo>
                    <a:pt x="816" y="1301"/>
                  </a:lnTo>
                  <a:lnTo>
                    <a:pt x="816" y="1398"/>
                  </a:lnTo>
                  <a:lnTo>
                    <a:pt x="811" y="1398"/>
                  </a:lnTo>
                  <a:lnTo>
                    <a:pt x="811" y="1301"/>
                  </a:lnTo>
                  <a:close/>
                  <a:moveTo>
                    <a:pt x="816" y="1296"/>
                  </a:moveTo>
                  <a:lnTo>
                    <a:pt x="821" y="1296"/>
                  </a:lnTo>
                  <a:lnTo>
                    <a:pt x="821" y="1398"/>
                  </a:lnTo>
                  <a:lnTo>
                    <a:pt x="816" y="1398"/>
                  </a:lnTo>
                  <a:lnTo>
                    <a:pt x="816" y="1296"/>
                  </a:lnTo>
                  <a:close/>
                  <a:moveTo>
                    <a:pt x="816" y="1301"/>
                  </a:moveTo>
                  <a:lnTo>
                    <a:pt x="821" y="1301"/>
                  </a:lnTo>
                  <a:lnTo>
                    <a:pt x="821" y="1398"/>
                  </a:lnTo>
                  <a:lnTo>
                    <a:pt x="816" y="1398"/>
                  </a:lnTo>
                  <a:lnTo>
                    <a:pt x="816" y="1301"/>
                  </a:lnTo>
                  <a:close/>
                  <a:moveTo>
                    <a:pt x="821" y="1301"/>
                  </a:moveTo>
                  <a:lnTo>
                    <a:pt x="826" y="1301"/>
                  </a:lnTo>
                  <a:lnTo>
                    <a:pt x="826" y="1398"/>
                  </a:lnTo>
                  <a:lnTo>
                    <a:pt x="821" y="1398"/>
                  </a:lnTo>
                  <a:lnTo>
                    <a:pt x="821" y="1301"/>
                  </a:lnTo>
                  <a:close/>
                  <a:moveTo>
                    <a:pt x="821" y="1301"/>
                  </a:moveTo>
                  <a:lnTo>
                    <a:pt x="826" y="1301"/>
                  </a:lnTo>
                  <a:lnTo>
                    <a:pt x="826" y="1398"/>
                  </a:lnTo>
                  <a:lnTo>
                    <a:pt x="821" y="1398"/>
                  </a:lnTo>
                  <a:lnTo>
                    <a:pt x="821" y="1301"/>
                  </a:lnTo>
                  <a:close/>
                  <a:moveTo>
                    <a:pt x="826" y="1291"/>
                  </a:moveTo>
                  <a:lnTo>
                    <a:pt x="831" y="1291"/>
                  </a:lnTo>
                  <a:lnTo>
                    <a:pt x="831" y="1398"/>
                  </a:lnTo>
                  <a:lnTo>
                    <a:pt x="826" y="1398"/>
                  </a:lnTo>
                  <a:lnTo>
                    <a:pt x="826" y="1291"/>
                  </a:lnTo>
                  <a:close/>
                  <a:moveTo>
                    <a:pt x="826" y="1551"/>
                  </a:moveTo>
                  <a:lnTo>
                    <a:pt x="831" y="1551"/>
                  </a:lnTo>
                  <a:lnTo>
                    <a:pt x="831" y="1398"/>
                  </a:lnTo>
                  <a:lnTo>
                    <a:pt x="826" y="1398"/>
                  </a:lnTo>
                  <a:lnTo>
                    <a:pt x="826" y="1551"/>
                  </a:lnTo>
                  <a:close/>
                  <a:moveTo>
                    <a:pt x="831" y="1266"/>
                  </a:moveTo>
                  <a:lnTo>
                    <a:pt x="836" y="1266"/>
                  </a:lnTo>
                  <a:lnTo>
                    <a:pt x="836" y="1398"/>
                  </a:lnTo>
                  <a:lnTo>
                    <a:pt x="831" y="1398"/>
                  </a:lnTo>
                  <a:lnTo>
                    <a:pt x="831" y="1266"/>
                  </a:lnTo>
                  <a:close/>
                  <a:moveTo>
                    <a:pt x="831" y="1306"/>
                  </a:moveTo>
                  <a:lnTo>
                    <a:pt x="836" y="1306"/>
                  </a:lnTo>
                  <a:lnTo>
                    <a:pt x="836" y="1398"/>
                  </a:lnTo>
                  <a:lnTo>
                    <a:pt x="831" y="1398"/>
                  </a:lnTo>
                  <a:lnTo>
                    <a:pt x="831" y="1306"/>
                  </a:lnTo>
                  <a:close/>
                  <a:moveTo>
                    <a:pt x="836" y="1311"/>
                  </a:moveTo>
                  <a:lnTo>
                    <a:pt x="842" y="1311"/>
                  </a:lnTo>
                  <a:lnTo>
                    <a:pt x="842" y="1398"/>
                  </a:lnTo>
                  <a:lnTo>
                    <a:pt x="836" y="1398"/>
                  </a:lnTo>
                  <a:lnTo>
                    <a:pt x="836" y="1311"/>
                  </a:lnTo>
                  <a:close/>
                  <a:moveTo>
                    <a:pt x="842" y="1311"/>
                  </a:moveTo>
                  <a:lnTo>
                    <a:pt x="847" y="1311"/>
                  </a:lnTo>
                  <a:lnTo>
                    <a:pt x="847" y="1398"/>
                  </a:lnTo>
                  <a:lnTo>
                    <a:pt x="842" y="1398"/>
                  </a:lnTo>
                  <a:lnTo>
                    <a:pt x="842" y="1311"/>
                  </a:lnTo>
                  <a:close/>
                  <a:moveTo>
                    <a:pt x="842" y="1311"/>
                  </a:moveTo>
                  <a:lnTo>
                    <a:pt x="847" y="1311"/>
                  </a:lnTo>
                  <a:lnTo>
                    <a:pt x="847" y="1398"/>
                  </a:lnTo>
                  <a:lnTo>
                    <a:pt x="842" y="1398"/>
                  </a:lnTo>
                  <a:lnTo>
                    <a:pt x="842" y="1311"/>
                  </a:lnTo>
                  <a:close/>
                  <a:moveTo>
                    <a:pt x="847" y="1301"/>
                  </a:moveTo>
                  <a:lnTo>
                    <a:pt x="852" y="1301"/>
                  </a:lnTo>
                  <a:lnTo>
                    <a:pt x="852" y="1398"/>
                  </a:lnTo>
                  <a:lnTo>
                    <a:pt x="847" y="1398"/>
                  </a:lnTo>
                  <a:lnTo>
                    <a:pt x="847" y="1301"/>
                  </a:lnTo>
                  <a:close/>
                  <a:moveTo>
                    <a:pt x="847" y="1311"/>
                  </a:moveTo>
                  <a:lnTo>
                    <a:pt x="852" y="1311"/>
                  </a:lnTo>
                  <a:lnTo>
                    <a:pt x="852" y="1398"/>
                  </a:lnTo>
                  <a:lnTo>
                    <a:pt x="847" y="1398"/>
                  </a:lnTo>
                  <a:lnTo>
                    <a:pt x="847" y="1311"/>
                  </a:lnTo>
                  <a:close/>
                  <a:moveTo>
                    <a:pt x="852" y="1311"/>
                  </a:moveTo>
                  <a:lnTo>
                    <a:pt x="857" y="1311"/>
                  </a:lnTo>
                  <a:lnTo>
                    <a:pt x="857" y="1398"/>
                  </a:lnTo>
                  <a:lnTo>
                    <a:pt x="852" y="1398"/>
                  </a:lnTo>
                  <a:lnTo>
                    <a:pt x="852" y="1311"/>
                  </a:lnTo>
                  <a:close/>
                  <a:moveTo>
                    <a:pt x="852" y="1311"/>
                  </a:moveTo>
                  <a:lnTo>
                    <a:pt x="857" y="1311"/>
                  </a:lnTo>
                  <a:lnTo>
                    <a:pt x="857" y="1398"/>
                  </a:lnTo>
                  <a:lnTo>
                    <a:pt x="852" y="1398"/>
                  </a:lnTo>
                  <a:lnTo>
                    <a:pt x="852" y="1311"/>
                  </a:lnTo>
                  <a:close/>
                  <a:moveTo>
                    <a:pt x="857" y="1337"/>
                  </a:moveTo>
                  <a:lnTo>
                    <a:pt x="862" y="1337"/>
                  </a:lnTo>
                  <a:lnTo>
                    <a:pt x="862" y="1398"/>
                  </a:lnTo>
                  <a:lnTo>
                    <a:pt x="857" y="1398"/>
                  </a:lnTo>
                  <a:lnTo>
                    <a:pt x="857" y="1337"/>
                  </a:lnTo>
                  <a:close/>
                  <a:moveTo>
                    <a:pt x="857" y="1337"/>
                  </a:moveTo>
                  <a:lnTo>
                    <a:pt x="862" y="1337"/>
                  </a:lnTo>
                  <a:lnTo>
                    <a:pt x="862" y="1398"/>
                  </a:lnTo>
                  <a:lnTo>
                    <a:pt x="857" y="1398"/>
                  </a:lnTo>
                  <a:lnTo>
                    <a:pt x="857" y="1337"/>
                  </a:lnTo>
                  <a:close/>
                  <a:moveTo>
                    <a:pt x="862" y="1337"/>
                  </a:moveTo>
                  <a:lnTo>
                    <a:pt x="867" y="1337"/>
                  </a:lnTo>
                  <a:lnTo>
                    <a:pt x="867" y="1398"/>
                  </a:lnTo>
                  <a:lnTo>
                    <a:pt x="862" y="1398"/>
                  </a:lnTo>
                  <a:lnTo>
                    <a:pt x="862" y="1337"/>
                  </a:lnTo>
                  <a:close/>
                  <a:moveTo>
                    <a:pt x="862" y="1332"/>
                  </a:moveTo>
                  <a:lnTo>
                    <a:pt x="867" y="1332"/>
                  </a:lnTo>
                  <a:lnTo>
                    <a:pt x="867" y="1398"/>
                  </a:lnTo>
                  <a:lnTo>
                    <a:pt x="862" y="1398"/>
                  </a:lnTo>
                  <a:lnTo>
                    <a:pt x="862" y="1332"/>
                  </a:lnTo>
                  <a:close/>
                  <a:moveTo>
                    <a:pt x="867" y="1342"/>
                  </a:moveTo>
                  <a:lnTo>
                    <a:pt x="872" y="1342"/>
                  </a:lnTo>
                  <a:lnTo>
                    <a:pt x="872" y="1398"/>
                  </a:lnTo>
                  <a:lnTo>
                    <a:pt x="867" y="1398"/>
                  </a:lnTo>
                  <a:lnTo>
                    <a:pt x="867" y="1342"/>
                  </a:lnTo>
                  <a:close/>
                  <a:moveTo>
                    <a:pt x="867" y="1357"/>
                  </a:moveTo>
                  <a:lnTo>
                    <a:pt x="872" y="1357"/>
                  </a:lnTo>
                  <a:lnTo>
                    <a:pt x="872" y="1398"/>
                  </a:lnTo>
                  <a:lnTo>
                    <a:pt x="867" y="1398"/>
                  </a:lnTo>
                  <a:lnTo>
                    <a:pt x="867" y="1357"/>
                  </a:lnTo>
                  <a:close/>
                  <a:moveTo>
                    <a:pt x="872" y="1322"/>
                  </a:moveTo>
                  <a:lnTo>
                    <a:pt x="877" y="1322"/>
                  </a:lnTo>
                  <a:lnTo>
                    <a:pt x="877" y="1398"/>
                  </a:lnTo>
                  <a:lnTo>
                    <a:pt x="872" y="1398"/>
                  </a:lnTo>
                  <a:lnTo>
                    <a:pt x="872" y="1322"/>
                  </a:lnTo>
                  <a:close/>
                  <a:moveTo>
                    <a:pt x="872" y="1332"/>
                  </a:moveTo>
                  <a:lnTo>
                    <a:pt x="877" y="1332"/>
                  </a:lnTo>
                  <a:lnTo>
                    <a:pt x="877" y="1398"/>
                  </a:lnTo>
                  <a:lnTo>
                    <a:pt x="872" y="1398"/>
                  </a:lnTo>
                  <a:lnTo>
                    <a:pt x="872" y="1332"/>
                  </a:lnTo>
                  <a:close/>
                  <a:moveTo>
                    <a:pt x="877" y="1332"/>
                  </a:moveTo>
                  <a:lnTo>
                    <a:pt x="882" y="1332"/>
                  </a:lnTo>
                  <a:lnTo>
                    <a:pt x="882" y="1398"/>
                  </a:lnTo>
                  <a:lnTo>
                    <a:pt x="877" y="1398"/>
                  </a:lnTo>
                  <a:lnTo>
                    <a:pt x="877" y="1332"/>
                  </a:lnTo>
                  <a:close/>
                  <a:moveTo>
                    <a:pt x="877" y="1332"/>
                  </a:moveTo>
                  <a:lnTo>
                    <a:pt x="882" y="1332"/>
                  </a:lnTo>
                  <a:lnTo>
                    <a:pt x="882" y="1398"/>
                  </a:lnTo>
                  <a:lnTo>
                    <a:pt x="877" y="1398"/>
                  </a:lnTo>
                  <a:lnTo>
                    <a:pt x="877" y="1332"/>
                  </a:lnTo>
                  <a:close/>
                  <a:moveTo>
                    <a:pt x="882" y="1322"/>
                  </a:moveTo>
                  <a:lnTo>
                    <a:pt x="887" y="1322"/>
                  </a:lnTo>
                  <a:lnTo>
                    <a:pt x="887" y="1398"/>
                  </a:lnTo>
                  <a:lnTo>
                    <a:pt x="882" y="1398"/>
                  </a:lnTo>
                  <a:lnTo>
                    <a:pt x="882" y="1322"/>
                  </a:lnTo>
                  <a:close/>
                  <a:moveTo>
                    <a:pt x="882" y="1332"/>
                  </a:moveTo>
                  <a:lnTo>
                    <a:pt x="887" y="1332"/>
                  </a:lnTo>
                  <a:lnTo>
                    <a:pt x="887" y="1398"/>
                  </a:lnTo>
                  <a:lnTo>
                    <a:pt x="882" y="1398"/>
                  </a:lnTo>
                  <a:lnTo>
                    <a:pt x="882" y="1332"/>
                  </a:lnTo>
                  <a:close/>
                  <a:moveTo>
                    <a:pt x="887" y="1276"/>
                  </a:moveTo>
                  <a:lnTo>
                    <a:pt x="893" y="1276"/>
                  </a:lnTo>
                  <a:lnTo>
                    <a:pt x="893" y="1398"/>
                  </a:lnTo>
                  <a:lnTo>
                    <a:pt x="887" y="1398"/>
                  </a:lnTo>
                  <a:lnTo>
                    <a:pt x="887" y="1276"/>
                  </a:lnTo>
                  <a:close/>
                  <a:moveTo>
                    <a:pt x="887" y="1271"/>
                  </a:moveTo>
                  <a:lnTo>
                    <a:pt x="893" y="1271"/>
                  </a:lnTo>
                  <a:lnTo>
                    <a:pt x="893" y="1398"/>
                  </a:lnTo>
                  <a:lnTo>
                    <a:pt x="887" y="1398"/>
                  </a:lnTo>
                  <a:lnTo>
                    <a:pt x="887" y="1271"/>
                  </a:lnTo>
                  <a:close/>
                  <a:moveTo>
                    <a:pt x="893" y="1301"/>
                  </a:moveTo>
                  <a:lnTo>
                    <a:pt x="898" y="1301"/>
                  </a:lnTo>
                  <a:lnTo>
                    <a:pt x="898" y="1398"/>
                  </a:lnTo>
                  <a:lnTo>
                    <a:pt x="893" y="1398"/>
                  </a:lnTo>
                  <a:lnTo>
                    <a:pt x="893" y="1301"/>
                  </a:lnTo>
                  <a:close/>
                  <a:moveTo>
                    <a:pt x="893" y="1301"/>
                  </a:moveTo>
                  <a:lnTo>
                    <a:pt x="898" y="1301"/>
                  </a:lnTo>
                  <a:lnTo>
                    <a:pt x="898" y="1398"/>
                  </a:lnTo>
                  <a:lnTo>
                    <a:pt x="893" y="1398"/>
                  </a:lnTo>
                  <a:lnTo>
                    <a:pt x="893" y="1301"/>
                  </a:lnTo>
                  <a:close/>
                  <a:moveTo>
                    <a:pt x="898" y="1301"/>
                  </a:moveTo>
                  <a:lnTo>
                    <a:pt x="903" y="1301"/>
                  </a:lnTo>
                  <a:lnTo>
                    <a:pt x="903" y="1398"/>
                  </a:lnTo>
                  <a:lnTo>
                    <a:pt x="898" y="1398"/>
                  </a:lnTo>
                  <a:lnTo>
                    <a:pt x="898" y="1301"/>
                  </a:lnTo>
                  <a:close/>
                  <a:moveTo>
                    <a:pt x="903" y="1301"/>
                  </a:moveTo>
                  <a:lnTo>
                    <a:pt x="908" y="1301"/>
                  </a:lnTo>
                  <a:lnTo>
                    <a:pt x="908" y="1398"/>
                  </a:lnTo>
                  <a:lnTo>
                    <a:pt x="903" y="1398"/>
                  </a:lnTo>
                  <a:lnTo>
                    <a:pt x="903" y="1301"/>
                  </a:lnTo>
                  <a:close/>
                  <a:moveTo>
                    <a:pt x="903" y="1567"/>
                  </a:moveTo>
                  <a:lnTo>
                    <a:pt x="908" y="1567"/>
                  </a:lnTo>
                  <a:lnTo>
                    <a:pt x="908" y="1398"/>
                  </a:lnTo>
                  <a:lnTo>
                    <a:pt x="903" y="1398"/>
                  </a:lnTo>
                  <a:lnTo>
                    <a:pt x="903" y="1567"/>
                  </a:lnTo>
                  <a:close/>
                  <a:moveTo>
                    <a:pt x="908" y="1271"/>
                  </a:moveTo>
                  <a:lnTo>
                    <a:pt x="913" y="1271"/>
                  </a:lnTo>
                  <a:lnTo>
                    <a:pt x="913" y="1398"/>
                  </a:lnTo>
                  <a:lnTo>
                    <a:pt x="908" y="1398"/>
                  </a:lnTo>
                  <a:lnTo>
                    <a:pt x="908" y="1271"/>
                  </a:lnTo>
                  <a:close/>
                  <a:moveTo>
                    <a:pt x="908" y="1276"/>
                  </a:moveTo>
                  <a:lnTo>
                    <a:pt x="913" y="1276"/>
                  </a:lnTo>
                  <a:lnTo>
                    <a:pt x="913" y="1398"/>
                  </a:lnTo>
                  <a:lnTo>
                    <a:pt x="908" y="1398"/>
                  </a:lnTo>
                  <a:lnTo>
                    <a:pt x="908" y="1276"/>
                  </a:lnTo>
                  <a:close/>
                  <a:moveTo>
                    <a:pt x="913" y="1260"/>
                  </a:moveTo>
                  <a:lnTo>
                    <a:pt x="918" y="1260"/>
                  </a:lnTo>
                  <a:lnTo>
                    <a:pt x="918" y="1398"/>
                  </a:lnTo>
                  <a:lnTo>
                    <a:pt x="913" y="1398"/>
                  </a:lnTo>
                  <a:lnTo>
                    <a:pt x="913" y="1260"/>
                  </a:lnTo>
                  <a:close/>
                  <a:moveTo>
                    <a:pt x="913" y="1260"/>
                  </a:moveTo>
                  <a:lnTo>
                    <a:pt x="918" y="1260"/>
                  </a:lnTo>
                  <a:lnTo>
                    <a:pt x="918" y="1398"/>
                  </a:lnTo>
                  <a:lnTo>
                    <a:pt x="913" y="1398"/>
                  </a:lnTo>
                  <a:lnTo>
                    <a:pt x="913" y="1260"/>
                  </a:lnTo>
                  <a:close/>
                  <a:moveTo>
                    <a:pt x="918" y="1260"/>
                  </a:moveTo>
                  <a:lnTo>
                    <a:pt x="923" y="1260"/>
                  </a:lnTo>
                  <a:lnTo>
                    <a:pt x="923" y="1398"/>
                  </a:lnTo>
                  <a:lnTo>
                    <a:pt x="918" y="1398"/>
                  </a:lnTo>
                  <a:lnTo>
                    <a:pt x="918" y="1260"/>
                  </a:lnTo>
                  <a:close/>
                  <a:moveTo>
                    <a:pt x="918" y="1245"/>
                  </a:moveTo>
                  <a:lnTo>
                    <a:pt x="923" y="1245"/>
                  </a:lnTo>
                  <a:lnTo>
                    <a:pt x="923" y="1398"/>
                  </a:lnTo>
                  <a:lnTo>
                    <a:pt x="918" y="1398"/>
                  </a:lnTo>
                  <a:lnTo>
                    <a:pt x="918" y="1245"/>
                  </a:lnTo>
                  <a:close/>
                  <a:moveTo>
                    <a:pt x="923" y="1240"/>
                  </a:moveTo>
                  <a:lnTo>
                    <a:pt x="928" y="1240"/>
                  </a:lnTo>
                  <a:lnTo>
                    <a:pt x="928" y="1398"/>
                  </a:lnTo>
                  <a:lnTo>
                    <a:pt x="923" y="1398"/>
                  </a:lnTo>
                  <a:lnTo>
                    <a:pt x="923" y="1240"/>
                  </a:lnTo>
                  <a:close/>
                  <a:moveTo>
                    <a:pt x="923" y="1245"/>
                  </a:moveTo>
                  <a:lnTo>
                    <a:pt x="928" y="1245"/>
                  </a:lnTo>
                  <a:lnTo>
                    <a:pt x="928" y="1398"/>
                  </a:lnTo>
                  <a:lnTo>
                    <a:pt x="923" y="1398"/>
                  </a:lnTo>
                  <a:lnTo>
                    <a:pt x="923" y="1245"/>
                  </a:lnTo>
                  <a:close/>
                  <a:moveTo>
                    <a:pt x="928" y="1240"/>
                  </a:moveTo>
                  <a:lnTo>
                    <a:pt x="933" y="1240"/>
                  </a:lnTo>
                  <a:lnTo>
                    <a:pt x="933" y="1398"/>
                  </a:lnTo>
                  <a:lnTo>
                    <a:pt x="928" y="1398"/>
                  </a:lnTo>
                  <a:lnTo>
                    <a:pt x="928" y="1240"/>
                  </a:lnTo>
                  <a:close/>
                  <a:moveTo>
                    <a:pt x="928" y="1235"/>
                  </a:moveTo>
                  <a:lnTo>
                    <a:pt x="933" y="1235"/>
                  </a:lnTo>
                  <a:lnTo>
                    <a:pt x="933" y="1398"/>
                  </a:lnTo>
                  <a:lnTo>
                    <a:pt x="928" y="1398"/>
                  </a:lnTo>
                  <a:lnTo>
                    <a:pt x="928" y="1235"/>
                  </a:lnTo>
                  <a:close/>
                  <a:moveTo>
                    <a:pt x="933" y="1235"/>
                  </a:moveTo>
                  <a:lnTo>
                    <a:pt x="939" y="1235"/>
                  </a:lnTo>
                  <a:lnTo>
                    <a:pt x="939" y="1398"/>
                  </a:lnTo>
                  <a:lnTo>
                    <a:pt x="933" y="1398"/>
                  </a:lnTo>
                  <a:lnTo>
                    <a:pt x="933" y="1235"/>
                  </a:lnTo>
                  <a:close/>
                  <a:moveTo>
                    <a:pt x="933" y="1235"/>
                  </a:moveTo>
                  <a:lnTo>
                    <a:pt x="939" y="1235"/>
                  </a:lnTo>
                  <a:lnTo>
                    <a:pt x="939" y="1398"/>
                  </a:lnTo>
                  <a:lnTo>
                    <a:pt x="933" y="1398"/>
                  </a:lnTo>
                  <a:lnTo>
                    <a:pt x="933" y="1235"/>
                  </a:lnTo>
                  <a:close/>
                  <a:moveTo>
                    <a:pt x="939" y="1225"/>
                  </a:moveTo>
                  <a:lnTo>
                    <a:pt x="944" y="1225"/>
                  </a:lnTo>
                  <a:lnTo>
                    <a:pt x="944" y="1398"/>
                  </a:lnTo>
                  <a:lnTo>
                    <a:pt x="939" y="1398"/>
                  </a:lnTo>
                  <a:lnTo>
                    <a:pt x="939" y="1225"/>
                  </a:lnTo>
                  <a:close/>
                  <a:moveTo>
                    <a:pt x="939" y="1245"/>
                  </a:moveTo>
                  <a:lnTo>
                    <a:pt x="944" y="1245"/>
                  </a:lnTo>
                  <a:lnTo>
                    <a:pt x="944" y="1398"/>
                  </a:lnTo>
                  <a:lnTo>
                    <a:pt x="939" y="1398"/>
                  </a:lnTo>
                  <a:lnTo>
                    <a:pt x="939" y="1245"/>
                  </a:lnTo>
                  <a:close/>
                  <a:moveTo>
                    <a:pt x="944" y="1235"/>
                  </a:moveTo>
                  <a:lnTo>
                    <a:pt x="949" y="1235"/>
                  </a:lnTo>
                  <a:lnTo>
                    <a:pt x="949" y="1398"/>
                  </a:lnTo>
                  <a:lnTo>
                    <a:pt x="944" y="1398"/>
                  </a:lnTo>
                  <a:lnTo>
                    <a:pt x="944" y="1235"/>
                  </a:lnTo>
                  <a:close/>
                  <a:moveTo>
                    <a:pt x="944" y="1306"/>
                  </a:moveTo>
                  <a:lnTo>
                    <a:pt x="949" y="1306"/>
                  </a:lnTo>
                  <a:lnTo>
                    <a:pt x="949" y="1398"/>
                  </a:lnTo>
                  <a:lnTo>
                    <a:pt x="944" y="1398"/>
                  </a:lnTo>
                  <a:lnTo>
                    <a:pt x="944" y="1306"/>
                  </a:lnTo>
                  <a:close/>
                  <a:moveTo>
                    <a:pt x="949" y="1311"/>
                  </a:moveTo>
                  <a:lnTo>
                    <a:pt x="954" y="1311"/>
                  </a:lnTo>
                  <a:lnTo>
                    <a:pt x="954" y="1398"/>
                  </a:lnTo>
                  <a:lnTo>
                    <a:pt x="949" y="1398"/>
                  </a:lnTo>
                  <a:lnTo>
                    <a:pt x="949" y="1311"/>
                  </a:lnTo>
                  <a:close/>
                  <a:moveTo>
                    <a:pt x="949" y="1311"/>
                  </a:moveTo>
                  <a:lnTo>
                    <a:pt x="954" y="1311"/>
                  </a:lnTo>
                  <a:lnTo>
                    <a:pt x="954" y="1398"/>
                  </a:lnTo>
                  <a:lnTo>
                    <a:pt x="949" y="1398"/>
                  </a:lnTo>
                  <a:lnTo>
                    <a:pt x="949" y="1311"/>
                  </a:lnTo>
                  <a:close/>
                  <a:moveTo>
                    <a:pt x="954" y="1311"/>
                  </a:moveTo>
                  <a:lnTo>
                    <a:pt x="959" y="1311"/>
                  </a:lnTo>
                  <a:lnTo>
                    <a:pt x="959" y="1398"/>
                  </a:lnTo>
                  <a:lnTo>
                    <a:pt x="954" y="1398"/>
                  </a:lnTo>
                  <a:lnTo>
                    <a:pt x="954" y="1311"/>
                  </a:lnTo>
                  <a:close/>
                  <a:moveTo>
                    <a:pt x="954" y="1306"/>
                  </a:moveTo>
                  <a:lnTo>
                    <a:pt x="959" y="1306"/>
                  </a:lnTo>
                  <a:lnTo>
                    <a:pt x="959" y="1398"/>
                  </a:lnTo>
                  <a:lnTo>
                    <a:pt x="954" y="1398"/>
                  </a:lnTo>
                  <a:lnTo>
                    <a:pt x="954" y="1306"/>
                  </a:lnTo>
                  <a:close/>
                  <a:moveTo>
                    <a:pt x="959" y="1301"/>
                  </a:moveTo>
                  <a:lnTo>
                    <a:pt x="964" y="1301"/>
                  </a:lnTo>
                  <a:lnTo>
                    <a:pt x="964" y="1398"/>
                  </a:lnTo>
                  <a:lnTo>
                    <a:pt x="959" y="1398"/>
                  </a:lnTo>
                  <a:lnTo>
                    <a:pt x="959" y="1301"/>
                  </a:lnTo>
                  <a:close/>
                  <a:moveTo>
                    <a:pt x="964" y="1220"/>
                  </a:moveTo>
                  <a:lnTo>
                    <a:pt x="969" y="1220"/>
                  </a:lnTo>
                  <a:lnTo>
                    <a:pt x="969" y="1398"/>
                  </a:lnTo>
                  <a:lnTo>
                    <a:pt x="964" y="1398"/>
                  </a:lnTo>
                  <a:lnTo>
                    <a:pt x="964" y="1220"/>
                  </a:lnTo>
                  <a:close/>
                  <a:moveTo>
                    <a:pt x="964" y="1214"/>
                  </a:moveTo>
                  <a:lnTo>
                    <a:pt x="969" y="1214"/>
                  </a:lnTo>
                  <a:lnTo>
                    <a:pt x="969" y="1398"/>
                  </a:lnTo>
                  <a:lnTo>
                    <a:pt x="964" y="1398"/>
                  </a:lnTo>
                  <a:lnTo>
                    <a:pt x="964" y="1214"/>
                  </a:lnTo>
                  <a:close/>
                  <a:moveTo>
                    <a:pt x="969" y="1214"/>
                  </a:moveTo>
                  <a:lnTo>
                    <a:pt x="974" y="1214"/>
                  </a:lnTo>
                  <a:lnTo>
                    <a:pt x="974" y="1398"/>
                  </a:lnTo>
                  <a:lnTo>
                    <a:pt x="969" y="1398"/>
                  </a:lnTo>
                  <a:lnTo>
                    <a:pt x="969" y="1214"/>
                  </a:lnTo>
                  <a:close/>
                  <a:moveTo>
                    <a:pt x="969" y="1214"/>
                  </a:moveTo>
                  <a:lnTo>
                    <a:pt x="974" y="1214"/>
                  </a:lnTo>
                  <a:lnTo>
                    <a:pt x="974" y="1398"/>
                  </a:lnTo>
                  <a:lnTo>
                    <a:pt x="969" y="1398"/>
                  </a:lnTo>
                  <a:lnTo>
                    <a:pt x="969" y="1214"/>
                  </a:lnTo>
                  <a:close/>
                  <a:moveTo>
                    <a:pt x="974" y="1214"/>
                  </a:moveTo>
                  <a:lnTo>
                    <a:pt x="979" y="1214"/>
                  </a:lnTo>
                  <a:lnTo>
                    <a:pt x="979" y="1398"/>
                  </a:lnTo>
                  <a:lnTo>
                    <a:pt x="974" y="1398"/>
                  </a:lnTo>
                  <a:lnTo>
                    <a:pt x="974" y="1214"/>
                  </a:lnTo>
                  <a:close/>
                  <a:moveTo>
                    <a:pt x="974" y="1230"/>
                  </a:moveTo>
                  <a:lnTo>
                    <a:pt x="979" y="1230"/>
                  </a:lnTo>
                  <a:lnTo>
                    <a:pt x="979" y="1398"/>
                  </a:lnTo>
                  <a:lnTo>
                    <a:pt x="974" y="1398"/>
                  </a:lnTo>
                  <a:lnTo>
                    <a:pt x="974" y="1230"/>
                  </a:lnTo>
                  <a:close/>
                  <a:moveTo>
                    <a:pt x="979" y="1220"/>
                  </a:moveTo>
                  <a:lnTo>
                    <a:pt x="984" y="1220"/>
                  </a:lnTo>
                  <a:lnTo>
                    <a:pt x="984" y="1398"/>
                  </a:lnTo>
                  <a:lnTo>
                    <a:pt x="979" y="1398"/>
                  </a:lnTo>
                  <a:lnTo>
                    <a:pt x="979" y="1220"/>
                  </a:lnTo>
                  <a:close/>
                  <a:moveTo>
                    <a:pt x="979" y="1317"/>
                  </a:moveTo>
                  <a:lnTo>
                    <a:pt x="984" y="1317"/>
                  </a:lnTo>
                  <a:lnTo>
                    <a:pt x="984" y="1398"/>
                  </a:lnTo>
                  <a:lnTo>
                    <a:pt x="979" y="1398"/>
                  </a:lnTo>
                  <a:lnTo>
                    <a:pt x="979" y="1317"/>
                  </a:lnTo>
                  <a:close/>
                  <a:moveTo>
                    <a:pt x="984" y="1317"/>
                  </a:moveTo>
                  <a:lnTo>
                    <a:pt x="990" y="1317"/>
                  </a:lnTo>
                  <a:lnTo>
                    <a:pt x="990" y="1398"/>
                  </a:lnTo>
                  <a:lnTo>
                    <a:pt x="984" y="1398"/>
                  </a:lnTo>
                  <a:lnTo>
                    <a:pt x="984" y="1317"/>
                  </a:lnTo>
                  <a:close/>
                  <a:moveTo>
                    <a:pt x="984" y="1317"/>
                  </a:moveTo>
                  <a:lnTo>
                    <a:pt x="990" y="1317"/>
                  </a:lnTo>
                  <a:lnTo>
                    <a:pt x="990" y="1398"/>
                  </a:lnTo>
                  <a:lnTo>
                    <a:pt x="984" y="1398"/>
                  </a:lnTo>
                  <a:lnTo>
                    <a:pt x="984" y="1317"/>
                  </a:lnTo>
                  <a:close/>
                  <a:moveTo>
                    <a:pt x="990" y="1317"/>
                  </a:moveTo>
                  <a:lnTo>
                    <a:pt x="995" y="1317"/>
                  </a:lnTo>
                  <a:lnTo>
                    <a:pt x="995" y="1398"/>
                  </a:lnTo>
                  <a:lnTo>
                    <a:pt x="990" y="1398"/>
                  </a:lnTo>
                  <a:lnTo>
                    <a:pt x="990" y="1317"/>
                  </a:lnTo>
                  <a:close/>
                  <a:moveTo>
                    <a:pt x="990" y="1317"/>
                  </a:moveTo>
                  <a:lnTo>
                    <a:pt x="995" y="1317"/>
                  </a:lnTo>
                  <a:lnTo>
                    <a:pt x="995" y="1398"/>
                  </a:lnTo>
                  <a:lnTo>
                    <a:pt x="990" y="1398"/>
                  </a:lnTo>
                  <a:lnTo>
                    <a:pt x="990" y="1317"/>
                  </a:lnTo>
                  <a:close/>
                  <a:moveTo>
                    <a:pt x="995" y="1311"/>
                  </a:moveTo>
                  <a:lnTo>
                    <a:pt x="1000" y="1311"/>
                  </a:lnTo>
                  <a:lnTo>
                    <a:pt x="1000" y="1398"/>
                  </a:lnTo>
                  <a:lnTo>
                    <a:pt x="995" y="1398"/>
                  </a:lnTo>
                  <a:lnTo>
                    <a:pt x="995" y="1311"/>
                  </a:lnTo>
                  <a:close/>
                  <a:moveTo>
                    <a:pt x="995" y="1311"/>
                  </a:moveTo>
                  <a:lnTo>
                    <a:pt x="1000" y="1311"/>
                  </a:lnTo>
                  <a:lnTo>
                    <a:pt x="1000" y="1398"/>
                  </a:lnTo>
                  <a:lnTo>
                    <a:pt x="995" y="1398"/>
                  </a:lnTo>
                  <a:lnTo>
                    <a:pt x="995" y="1311"/>
                  </a:lnTo>
                  <a:close/>
                  <a:moveTo>
                    <a:pt x="1000" y="1342"/>
                  </a:moveTo>
                  <a:lnTo>
                    <a:pt x="1005" y="1342"/>
                  </a:lnTo>
                  <a:lnTo>
                    <a:pt x="1005" y="1398"/>
                  </a:lnTo>
                  <a:lnTo>
                    <a:pt x="1000" y="1398"/>
                  </a:lnTo>
                  <a:lnTo>
                    <a:pt x="1000" y="1342"/>
                  </a:lnTo>
                  <a:close/>
                  <a:moveTo>
                    <a:pt x="1000" y="1337"/>
                  </a:moveTo>
                  <a:lnTo>
                    <a:pt x="1005" y="1337"/>
                  </a:lnTo>
                  <a:lnTo>
                    <a:pt x="1005" y="1398"/>
                  </a:lnTo>
                  <a:lnTo>
                    <a:pt x="1000" y="1398"/>
                  </a:lnTo>
                  <a:lnTo>
                    <a:pt x="1000" y="1337"/>
                  </a:lnTo>
                  <a:close/>
                  <a:moveTo>
                    <a:pt x="1005" y="1327"/>
                  </a:moveTo>
                  <a:lnTo>
                    <a:pt x="1010" y="1327"/>
                  </a:lnTo>
                  <a:lnTo>
                    <a:pt x="1010" y="1398"/>
                  </a:lnTo>
                  <a:lnTo>
                    <a:pt x="1005" y="1398"/>
                  </a:lnTo>
                  <a:lnTo>
                    <a:pt x="1005" y="1327"/>
                  </a:lnTo>
                  <a:close/>
                  <a:moveTo>
                    <a:pt x="1005" y="1327"/>
                  </a:moveTo>
                  <a:lnTo>
                    <a:pt x="1010" y="1327"/>
                  </a:lnTo>
                  <a:lnTo>
                    <a:pt x="1010" y="1398"/>
                  </a:lnTo>
                  <a:lnTo>
                    <a:pt x="1005" y="1398"/>
                  </a:lnTo>
                  <a:lnTo>
                    <a:pt x="1005" y="1327"/>
                  </a:lnTo>
                  <a:close/>
                  <a:moveTo>
                    <a:pt x="1010" y="1327"/>
                  </a:moveTo>
                  <a:lnTo>
                    <a:pt x="1015" y="1327"/>
                  </a:lnTo>
                  <a:lnTo>
                    <a:pt x="1015" y="1398"/>
                  </a:lnTo>
                  <a:lnTo>
                    <a:pt x="1010" y="1398"/>
                  </a:lnTo>
                  <a:lnTo>
                    <a:pt x="1010" y="1327"/>
                  </a:lnTo>
                  <a:close/>
                  <a:moveTo>
                    <a:pt x="1010" y="1332"/>
                  </a:moveTo>
                  <a:lnTo>
                    <a:pt x="1015" y="1332"/>
                  </a:lnTo>
                  <a:lnTo>
                    <a:pt x="1015" y="1398"/>
                  </a:lnTo>
                  <a:lnTo>
                    <a:pt x="1010" y="1398"/>
                  </a:lnTo>
                  <a:lnTo>
                    <a:pt x="1010" y="1332"/>
                  </a:lnTo>
                  <a:close/>
                  <a:moveTo>
                    <a:pt x="1015" y="1562"/>
                  </a:moveTo>
                  <a:lnTo>
                    <a:pt x="1020" y="1562"/>
                  </a:lnTo>
                  <a:lnTo>
                    <a:pt x="1020" y="1398"/>
                  </a:lnTo>
                  <a:lnTo>
                    <a:pt x="1015" y="1398"/>
                  </a:lnTo>
                  <a:lnTo>
                    <a:pt x="1015" y="1562"/>
                  </a:lnTo>
                  <a:close/>
                  <a:moveTo>
                    <a:pt x="1020" y="1347"/>
                  </a:moveTo>
                  <a:lnTo>
                    <a:pt x="1025" y="1347"/>
                  </a:lnTo>
                  <a:lnTo>
                    <a:pt x="1025" y="1398"/>
                  </a:lnTo>
                  <a:lnTo>
                    <a:pt x="1020" y="1398"/>
                  </a:lnTo>
                  <a:lnTo>
                    <a:pt x="1020" y="1347"/>
                  </a:lnTo>
                  <a:close/>
                  <a:moveTo>
                    <a:pt x="1020" y="1363"/>
                  </a:moveTo>
                  <a:lnTo>
                    <a:pt x="1025" y="1363"/>
                  </a:lnTo>
                  <a:lnTo>
                    <a:pt x="1025" y="1398"/>
                  </a:lnTo>
                  <a:lnTo>
                    <a:pt x="1020" y="1398"/>
                  </a:lnTo>
                  <a:lnTo>
                    <a:pt x="1020" y="1363"/>
                  </a:lnTo>
                  <a:close/>
                  <a:moveTo>
                    <a:pt x="1025" y="1357"/>
                  </a:moveTo>
                  <a:lnTo>
                    <a:pt x="1030" y="1357"/>
                  </a:lnTo>
                  <a:lnTo>
                    <a:pt x="1030" y="1398"/>
                  </a:lnTo>
                  <a:lnTo>
                    <a:pt x="1025" y="1398"/>
                  </a:lnTo>
                  <a:lnTo>
                    <a:pt x="1025" y="1357"/>
                  </a:lnTo>
                  <a:close/>
                  <a:moveTo>
                    <a:pt x="1025" y="1357"/>
                  </a:moveTo>
                  <a:lnTo>
                    <a:pt x="1030" y="1357"/>
                  </a:lnTo>
                  <a:lnTo>
                    <a:pt x="1030" y="1398"/>
                  </a:lnTo>
                  <a:lnTo>
                    <a:pt x="1025" y="1398"/>
                  </a:lnTo>
                  <a:lnTo>
                    <a:pt x="1025" y="1357"/>
                  </a:lnTo>
                  <a:close/>
                  <a:moveTo>
                    <a:pt x="1030" y="1357"/>
                  </a:moveTo>
                  <a:lnTo>
                    <a:pt x="1035" y="1357"/>
                  </a:lnTo>
                  <a:lnTo>
                    <a:pt x="1035" y="1398"/>
                  </a:lnTo>
                  <a:lnTo>
                    <a:pt x="1030" y="1398"/>
                  </a:lnTo>
                  <a:lnTo>
                    <a:pt x="1030" y="1357"/>
                  </a:lnTo>
                  <a:close/>
                  <a:moveTo>
                    <a:pt x="1030" y="1373"/>
                  </a:moveTo>
                  <a:lnTo>
                    <a:pt x="1035" y="1373"/>
                  </a:lnTo>
                  <a:lnTo>
                    <a:pt x="1035" y="1398"/>
                  </a:lnTo>
                  <a:lnTo>
                    <a:pt x="1030" y="1398"/>
                  </a:lnTo>
                  <a:lnTo>
                    <a:pt x="1030" y="1373"/>
                  </a:lnTo>
                  <a:close/>
                  <a:moveTo>
                    <a:pt x="1035" y="1373"/>
                  </a:moveTo>
                  <a:lnTo>
                    <a:pt x="1041" y="1373"/>
                  </a:lnTo>
                  <a:lnTo>
                    <a:pt x="1041" y="1398"/>
                  </a:lnTo>
                  <a:lnTo>
                    <a:pt x="1035" y="1398"/>
                  </a:lnTo>
                  <a:lnTo>
                    <a:pt x="1035" y="1373"/>
                  </a:lnTo>
                  <a:close/>
                  <a:moveTo>
                    <a:pt x="1035" y="1388"/>
                  </a:moveTo>
                  <a:lnTo>
                    <a:pt x="1041" y="1388"/>
                  </a:lnTo>
                  <a:lnTo>
                    <a:pt x="1041" y="1398"/>
                  </a:lnTo>
                  <a:lnTo>
                    <a:pt x="1035" y="1398"/>
                  </a:lnTo>
                  <a:lnTo>
                    <a:pt x="1035" y="1388"/>
                  </a:lnTo>
                  <a:close/>
                  <a:moveTo>
                    <a:pt x="1041" y="1357"/>
                  </a:moveTo>
                  <a:lnTo>
                    <a:pt x="1046" y="1357"/>
                  </a:lnTo>
                  <a:lnTo>
                    <a:pt x="1046" y="1398"/>
                  </a:lnTo>
                  <a:lnTo>
                    <a:pt x="1041" y="1398"/>
                  </a:lnTo>
                  <a:lnTo>
                    <a:pt x="1041" y="1357"/>
                  </a:lnTo>
                  <a:close/>
                  <a:moveTo>
                    <a:pt x="1041" y="1357"/>
                  </a:moveTo>
                  <a:lnTo>
                    <a:pt x="1046" y="1357"/>
                  </a:lnTo>
                  <a:lnTo>
                    <a:pt x="1046" y="1398"/>
                  </a:lnTo>
                  <a:lnTo>
                    <a:pt x="1041" y="1398"/>
                  </a:lnTo>
                  <a:lnTo>
                    <a:pt x="1041" y="1357"/>
                  </a:lnTo>
                  <a:close/>
                  <a:moveTo>
                    <a:pt x="1046" y="1357"/>
                  </a:moveTo>
                  <a:lnTo>
                    <a:pt x="1051" y="1357"/>
                  </a:lnTo>
                  <a:lnTo>
                    <a:pt x="1051" y="1398"/>
                  </a:lnTo>
                  <a:lnTo>
                    <a:pt x="1046" y="1398"/>
                  </a:lnTo>
                  <a:lnTo>
                    <a:pt x="1046" y="1357"/>
                  </a:lnTo>
                  <a:close/>
                  <a:moveTo>
                    <a:pt x="1046" y="1357"/>
                  </a:moveTo>
                  <a:lnTo>
                    <a:pt x="1051" y="1357"/>
                  </a:lnTo>
                  <a:lnTo>
                    <a:pt x="1051" y="1398"/>
                  </a:lnTo>
                  <a:lnTo>
                    <a:pt x="1046" y="1398"/>
                  </a:lnTo>
                  <a:lnTo>
                    <a:pt x="1046" y="1357"/>
                  </a:lnTo>
                  <a:close/>
                  <a:moveTo>
                    <a:pt x="1051" y="1378"/>
                  </a:moveTo>
                  <a:lnTo>
                    <a:pt x="1056" y="1378"/>
                  </a:lnTo>
                  <a:lnTo>
                    <a:pt x="1056" y="1398"/>
                  </a:lnTo>
                  <a:lnTo>
                    <a:pt x="1051" y="1398"/>
                  </a:lnTo>
                  <a:lnTo>
                    <a:pt x="1051" y="1378"/>
                  </a:lnTo>
                  <a:close/>
                  <a:moveTo>
                    <a:pt x="1051" y="1332"/>
                  </a:moveTo>
                  <a:lnTo>
                    <a:pt x="1056" y="1332"/>
                  </a:lnTo>
                  <a:lnTo>
                    <a:pt x="1056" y="1398"/>
                  </a:lnTo>
                  <a:lnTo>
                    <a:pt x="1051" y="1398"/>
                  </a:lnTo>
                  <a:lnTo>
                    <a:pt x="1051" y="1332"/>
                  </a:lnTo>
                  <a:close/>
                  <a:moveTo>
                    <a:pt x="1056" y="1230"/>
                  </a:moveTo>
                  <a:lnTo>
                    <a:pt x="1061" y="1230"/>
                  </a:lnTo>
                  <a:lnTo>
                    <a:pt x="1061" y="1398"/>
                  </a:lnTo>
                  <a:lnTo>
                    <a:pt x="1056" y="1398"/>
                  </a:lnTo>
                  <a:lnTo>
                    <a:pt x="1056" y="1230"/>
                  </a:lnTo>
                  <a:close/>
                  <a:moveTo>
                    <a:pt x="1056" y="1230"/>
                  </a:moveTo>
                  <a:lnTo>
                    <a:pt x="1061" y="1230"/>
                  </a:lnTo>
                  <a:lnTo>
                    <a:pt x="1061" y="1398"/>
                  </a:lnTo>
                  <a:lnTo>
                    <a:pt x="1056" y="1398"/>
                  </a:lnTo>
                  <a:lnTo>
                    <a:pt x="1056" y="1230"/>
                  </a:lnTo>
                  <a:close/>
                  <a:moveTo>
                    <a:pt x="1061" y="1230"/>
                  </a:moveTo>
                  <a:lnTo>
                    <a:pt x="1066" y="1230"/>
                  </a:lnTo>
                  <a:lnTo>
                    <a:pt x="1066" y="1398"/>
                  </a:lnTo>
                  <a:lnTo>
                    <a:pt x="1061" y="1398"/>
                  </a:lnTo>
                  <a:lnTo>
                    <a:pt x="1061" y="1230"/>
                  </a:lnTo>
                  <a:close/>
                  <a:moveTo>
                    <a:pt x="1061" y="1230"/>
                  </a:moveTo>
                  <a:lnTo>
                    <a:pt x="1066" y="1230"/>
                  </a:lnTo>
                  <a:lnTo>
                    <a:pt x="1066" y="1398"/>
                  </a:lnTo>
                  <a:lnTo>
                    <a:pt x="1061" y="1398"/>
                  </a:lnTo>
                  <a:lnTo>
                    <a:pt x="1061" y="1230"/>
                  </a:lnTo>
                  <a:close/>
                  <a:moveTo>
                    <a:pt x="1066" y="1230"/>
                  </a:moveTo>
                  <a:lnTo>
                    <a:pt x="1071" y="1230"/>
                  </a:lnTo>
                  <a:lnTo>
                    <a:pt x="1071" y="1398"/>
                  </a:lnTo>
                  <a:lnTo>
                    <a:pt x="1066" y="1398"/>
                  </a:lnTo>
                  <a:lnTo>
                    <a:pt x="1066" y="1230"/>
                  </a:lnTo>
                  <a:close/>
                  <a:moveTo>
                    <a:pt x="1066" y="1220"/>
                  </a:moveTo>
                  <a:lnTo>
                    <a:pt x="1071" y="1220"/>
                  </a:lnTo>
                  <a:lnTo>
                    <a:pt x="1071" y="1398"/>
                  </a:lnTo>
                  <a:lnTo>
                    <a:pt x="1066" y="1398"/>
                  </a:lnTo>
                  <a:lnTo>
                    <a:pt x="1066" y="1220"/>
                  </a:lnTo>
                  <a:close/>
                  <a:moveTo>
                    <a:pt x="1071" y="1500"/>
                  </a:moveTo>
                  <a:lnTo>
                    <a:pt x="1076" y="1500"/>
                  </a:lnTo>
                  <a:lnTo>
                    <a:pt x="1076" y="1398"/>
                  </a:lnTo>
                  <a:lnTo>
                    <a:pt x="1071" y="1398"/>
                  </a:lnTo>
                  <a:lnTo>
                    <a:pt x="1071" y="1500"/>
                  </a:lnTo>
                  <a:close/>
                  <a:moveTo>
                    <a:pt x="1071" y="1342"/>
                  </a:moveTo>
                  <a:lnTo>
                    <a:pt x="1076" y="1342"/>
                  </a:lnTo>
                  <a:lnTo>
                    <a:pt x="1076" y="1398"/>
                  </a:lnTo>
                  <a:lnTo>
                    <a:pt x="1071" y="1398"/>
                  </a:lnTo>
                  <a:lnTo>
                    <a:pt x="1071" y="1342"/>
                  </a:lnTo>
                  <a:close/>
                  <a:moveTo>
                    <a:pt x="1076" y="1327"/>
                  </a:moveTo>
                  <a:lnTo>
                    <a:pt x="1081" y="1327"/>
                  </a:lnTo>
                  <a:lnTo>
                    <a:pt x="1081" y="1398"/>
                  </a:lnTo>
                  <a:lnTo>
                    <a:pt x="1076" y="1398"/>
                  </a:lnTo>
                  <a:lnTo>
                    <a:pt x="1076" y="1327"/>
                  </a:lnTo>
                  <a:close/>
                  <a:moveTo>
                    <a:pt x="1081" y="1322"/>
                  </a:moveTo>
                  <a:lnTo>
                    <a:pt x="1086" y="1322"/>
                  </a:lnTo>
                  <a:lnTo>
                    <a:pt x="1086" y="1398"/>
                  </a:lnTo>
                  <a:lnTo>
                    <a:pt x="1081" y="1398"/>
                  </a:lnTo>
                  <a:lnTo>
                    <a:pt x="1081" y="1322"/>
                  </a:lnTo>
                  <a:close/>
                  <a:moveTo>
                    <a:pt x="1081" y="1322"/>
                  </a:moveTo>
                  <a:lnTo>
                    <a:pt x="1086" y="1322"/>
                  </a:lnTo>
                  <a:lnTo>
                    <a:pt x="1086" y="1398"/>
                  </a:lnTo>
                  <a:lnTo>
                    <a:pt x="1081" y="1398"/>
                  </a:lnTo>
                  <a:lnTo>
                    <a:pt x="1081" y="1322"/>
                  </a:lnTo>
                  <a:close/>
                  <a:moveTo>
                    <a:pt x="1086" y="1322"/>
                  </a:moveTo>
                  <a:lnTo>
                    <a:pt x="1092" y="1322"/>
                  </a:lnTo>
                  <a:lnTo>
                    <a:pt x="1092" y="1398"/>
                  </a:lnTo>
                  <a:lnTo>
                    <a:pt x="1086" y="1398"/>
                  </a:lnTo>
                  <a:lnTo>
                    <a:pt x="1086" y="1322"/>
                  </a:lnTo>
                  <a:close/>
                  <a:moveTo>
                    <a:pt x="1086" y="1317"/>
                  </a:moveTo>
                  <a:lnTo>
                    <a:pt x="1092" y="1317"/>
                  </a:lnTo>
                  <a:lnTo>
                    <a:pt x="1092" y="1398"/>
                  </a:lnTo>
                  <a:lnTo>
                    <a:pt x="1086" y="1398"/>
                  </a:lnTo>
                  <a:lnTo>
                    <a:pt x="1086" y="1317"/>
                  </a:lnTo>
                  <a:close/>
                  <a:moveTo>
                    <a:pt x="1092" y="1317"/>
                  </a:moveTo>
                  <a:lnTo>
                    <a:pt x="1097" y="1317"/>
                  </a:lnTo>
                  <a:lnTo>
                    <a:pt x="1097" y="1398"/>
                  </a:lnTo>
                  <a:lnTo>
                    <a:pt x="1092" y="1398"/>
                  </a:lnTo>
                  <a:lnTo>
                    <a:pt x="1092" y="1317"/>
                  </a:lnTo>
                  <a:close/>
                  <a:moveTo>
                    <a:pt x="1092" y="1347"/>
                  </a:moveTo>
                  <a:lnTo>
                    <a:pt x="1097" y="1347"/>
                  </a:lnTo>
                  <a:lnTo>
                    <a:pt x="1097" y="1398"/>
                  </a:lnTo>
                  <a:lnTo>
                    <a:pt x="1092" y="1398"/>
                  </a:lnTo>
                  <a:lnTo>
                    <a:pt x="1092" y="1347"/>
                  </a:lnTo>
                  <a:close/>
                  <a:moveTo>
                    <a:pt x="1097" y="1342"/>
                  </a:moveTo>
                  <a:lnTo>
                    <a:pt x="1102" y="1342"/>
                  </a:lnTo>
                  <a:lnTo>
                    <a:pt x="1102" y="1398"/>
                  </a:lnTo>
                  <a:lnTo>
                    <a:pt x="1097" y="1398"/>
                  </a:lnTo>
                  <a:lnTo>
                    <a:pt x="1097" y="1342"/>
                  </a:lnTo>
                  <a:close/>
                  <a:moveTo>
                    <a:pt x="1097" y="1347"/>
                  </a:moveTo>
                  <a:lnTo>
                    <a:pt x="1102" y="1347"/>
                  </a:lnTo>
                  <a:lnTo>
                    <a:pt x="1102" y="1398"/>
                  </a:lnTo>
                  <a:lnTo>
                    <a:pt x="1097" y="1398"/>
                  </a:lnTo>
                  <a:lnTo>
                    <a:pt x="1097" y="1347"/>
                  </a:lnTo>
                  <a:close/>
                  <a:moveTo>
                    <a:pt x="1102" y="1347"/>
                  </a:moveTo>
                  <a:lnTo>
                    <a:pt x="1107" y="1347"/>
                  </a:lnTo>
                  <a:lnTo>
                    <a:pt x="1107" y="1398"/>
                  </a:lnTo>
                  <a:lnTo>
                    <a:pt x="1102" y="1398"/>
                  </a:lnTo>
                  <a:lnTo>
                    <a:pt x="1102" y="1347"/>
                  </a:lnTo>
                  <a:close/>
                  <a:moveTo>
                    <a:pt x="1102" y="1347"/>
                  </a:moveTo>
                  <a:lnTo>
                    <a:pt x="1107" y="1347"/>
                  </a:lnTo>
                  <a:lnTo>
                    <a:pt x="1107" y="1398"/>
                  </a:lnTo>
                  <a:lnTo>
                    <a:pt x="1102" y="1398"/>
                  </a:lnTo>
                  <a:lnTo>
                    <a:pt x="1102" y="1347"/>
                  </a:lnTo>
                  <a:close/>
                  <a:moveTo>
                    <a:pt x="1107" y="1363"/>
                  </a:moveTo>
                  <a:lnTo>
                    <a:pt x="1112" y="1363"/>
                  </a:lnTo>
                  <a:lnTo>
                    <a:pt x="1112" y="1398"/>
                  </a:lnTo>
                  <a:lnTo>
                    <a:pt x="1107" y="1398"/>
                  </a:lnTo>
                  <a:lnTo>
                    <a:pt x="1107" y="1363"/>
                  </a:lnTo>
                  <a:close/>
                  <a:moveTo>
                    <a:pt x="1107" y="1357"/>
                  </a:moveTo>
                  <a:lnTo>
                    <a:pt x="1112" y="1357"/>
                  </a:lnTo>
                  <a:lnTo>
                    <a:pt x="1112" y="1398"/>
                  </a:lnTo>
                  <a:lnTo>
                    <a:pt x="1107" y="1398"/>
                  </a:lnTo>
                  <a:lnTo>
                    <a:pt x="1107" y="1357"/>
                  </a:lnTo>
                  <a:close/>
                  <a:moveTo>
                    <a:pt x="1112" y="1388"/>
                  </a:moveTo>
                  <a:lnTo>
                    <a:pt x="1117" y="1388"/>
                  </a:lnTo>
                  <a:lnTo>
                    <a:pt x="1117" y="1398"/>
                  </a:lnTo>
                  <a:lnTo>
                    <a:pt x="1112" y="1398"/>
                  </a:lnTo>
                  <a:lnTo>
                    <a:pt x="1112" y="1388"/>
                  </a:lnTo>
                  <a:close/>
                  <a:moveTo>
                    <a:pt x="1112" y="1357"/>
                  </a:moveTo>
                  <a:lnTo>
                    <a:pt x="1117" y="1357"/>
                  </a:lnTo>
                  <a:lnTo>
                    <a:pt x="1117" y="1398"/>
                  </a:lnTo>
                  <a:lnTo>
                    <a:pt x="1112" y="1398"/>
                  </a:lnTo>
                  <a:lnTo>
                    <a:pt x="1112" y="1357"/>
                  </a:lnTo>
                  <a:close/>
                  <a:moveTo>
                    <a:pt x="1117" y="1383"/>
                  </a:moveTo>
                  <a:lnTo>
                    <a:pt x="1122" y="1383"/>
                  </a:lnTo>
                  <a:lnTo>
                    <a:pt x="1122" y="1398"/>
                  </a:lnTo>
                  <a:lnTo>
                    <a:pt x="1117" y="1398"/>
                  </a:lnTo>
                  <a:lnTo>
                    <a:pt x="1117" y="1383"/>
                  </a:lnTo>
                  <a:close/>
                  <a:moveTo>
                    <a:pt x="1117" y="1383"/>
                  </a:moveTo>
                  <a:lnTo>
                    <a:pt x="1122" y="1383"/>
                  </a:lnTo>
                  <a:lnTo>
                    <a:pt x="1122" y="1398"/>
                  </a:lnTo>
                  <a:lnTo>
                    <a:pt x="1117" y="1398"/>
                  </a:lnTo>
                  <a:lnTo>
                    <a:pt x="1117" y="1383"/>
                  </a:lnTo>
                  <a:close/>
                  <a:moveTo>
                    <a:pt x="1122" y="1383"/>
                  </a:moveTo>
                  <a:lnTo>
                    <a:pt x="1127" y="1383"/>
                  </a:lnTo>
                  <a:lnTo>
                    <a:pt x="1127" y="1398"/>
                  </a:lnTo>
                  <a:lnTo>
                    <a:pt x="1122" y="1398"/>
                  </a:lnTo>
                  <a:lnTo>
                    <a:pt x="1122" y="1383"/>
                  </a:lnTo>
                  <a:close/>
                  <a:moveTo>
                    <a:pt x="1122" y="1393"/>
                  </a:moveTo>
                  <a:lnTo>
                    <a:pt x="1127" y="1393"/>
                  </a:lnTo>
                  <a:lnTo>
                    <a:pt x="1127" y="1398"/>
                  </a:lnTo>
                  <a:lnTo>
                    <a:pt x="1122" y="1398"/>
                  </a:lnTo>
                  <a:lnTo>
                    <a:pt x="1122" y="1393"/>
                  </a:lnTo>
                  <a:close/>
                  <a:moveTo>
                    <a:pt x="1127" y="1388"/>
                  </a:moveTo>
                  <a:lnTo>
                    <a:pt x="1132" y="1388"/>
                  </a:lnTo>
                  <a:lnTo>
                    <a:pt x="1132" y="1398"/>
                  </a:lnTo>
                  <a:lnTo>
                    <a:pt x="1127" y="1398"/>
                  </a:lnTo>
                  <a:lnTo>
                    <a:pt x="1127" y="1388"/>
                  </a:lnTo>
                  <a:close/>
                  <a:moveTo>
                    <a:pt x="1127" y="1373"/>
                  </a:moveTo>
                  <a:lnTo>
                    <a:pt x="1132" y="1373"/>
                  </a:lnTo>
                  <a:lnTo>
                    <a:pt x="1132" y="1398"/>
                  </a:lnTo>
                  <a:lnTo>
                    <a:pt x="1127" y="1398"/>
                  </a:lnTo>
                  <a:lnTo>
                    <a:pt x="1127" y="1373"/>
                  </a:lnTo>
                  <a:close/>
                  <a:moveTo>
                    <a:pt x="1132" y="1378"/>
                  </a:moveTo>
                  <a:lnTo>
                    <a:pt x="1137" y="1378"/>
                  </a:lnTo>
                  <a:lnTo>
                    <a:pt x="1137" y="1398"/>
                  </a:lnTo>
                  <a:lnTo>
                    <a:pt x="1132" y="1398"/>
                  </a:lnTo>
                  <a:lnTo>
                    <a:pt x="1132" y="1378"/>
                  </a:lnTo>
                  <a:close/>
                  <a:moveTo>
                    <a:pt x="1132" y="1378"/>
                  </a:moveTo>
                  <a:lnTo>
                    <a:pt x="1137" y="1378"/>
                  </a:lnTo>
                  <a:lnTo>
                    <a:pt x="1137" y="1398"/>
                  </a:lnTo>
                  <a:lnTo>
                    <a:pt x="1132" y="1398"/>
                  </a:lnTo>
                  <a:lnTo>
                    <a:pt x="1132" y="1378"/>
                  </a:lnTo>
                  <a:close/>
                  <a:moveTo>
                    <a:pt x="1137" y="1378"/>
                  </a:moveTo>
                  <a:lnTo>
                    <a:pt x="1143" y="1378"/>
                  </a:lnTo>
                  <a:lnTo>
                    <a:pt x="1143" y="1398"/>
                  </a:lnTo>
                  <a:lnTo>
                    <a:pt x="1137" y="1398"/>
                  </a:lnTo>
                  <a:lnTo>
                    <a:pt x="1137" y="1378"/>
                  </a:lnTo>
                  <a:close/>
                  <a:moveTo>
                    <a:pt x="1143" y="1378"/>
                  </a:moveTo>
                  <a:lnTo>
                    <a:pt x="1148" y="1378"/>
                  </a:lnTo>
                  <a:lnTo>
                    <a:pt x="1148" y="1398"/>
                  </a:lnTo>
                  <a:lnTo>
                    <a:pt x="1143" y="1398"/>
                  </a:lnTo>
                  <a:lnTo>
                    <a:pt x="1143" y="1378"/>
                  </a:lnTo>
                  <a:close/>
                  <a:moveTo>
                    <a:pt x="1143" y="1368"/>
                  </a:moveTo>
                  <a:lnTo>
                    <a:pt x="1148" y="1368"/>
                  </a:lnTo>
                  <a:lnTo>
                    <a:pt x="1148" y="1398"/>
                  </a:lnTo>
                  <a:lnTo>
                    <a:pt x="1143" y="1398"/>
                  </a:lnTo>
                  <a:lnTo>
                    <a:pt x="1143" y="1368"/>
                  </a:lnTo>
                  <a:close/>
                  <a:moveTo>
                    <a:pt x="1148" y="1526"/>
                  </a:moveTo>
                  <a:lnTo>
                    <a:pt x="1153" y="1526"/>
                  </a:lnTo>
                  <a:lnTo>
                    <a:pt x="1153" y="1398"/>
                  </a:lnTo>
                  <a:lnTo>
                    <a:pt x="1148" y="1398"/>
                  </a:lnTo>
                  <a:lnTo>
                    <a:pt x="1148" y="1526"/>
                  </a:lnTo>
                  <a:close/>
                  <a:moveTo>
                    <a:pt x="1148" y="1342"/>
                  </a:moveTo>
                  <a:lnTo>
                    <a:pt x="1153" y="1342"/>
                  </a:lnTo>
                  <a:lnTo>
                    <a:pt x="1153" y="1398"/>
                  </a:lnTo>
                  <a:lnTo>
                    <a:pt x="1148" y="1398"/>
                  </a:lnTo>
                  <a:lnTo>
                    <a:pt x="1148" y="1342"/>
                  </a:lnTo>
                  <a:close/>
                  <a:moveTo>
                    <a:pt x="1153" y="1332"/>
                  </a:moveTo>
                  <a:lnTo>
                    <a:pt x="1158" y="1332"/>
                  </a:lnTo>
                  <a:lnTo>
                    <a:pt x="1158" y="1398"/>
                  </a:lnTo>
                  <a:lnTo>
                    <a:pt x="1153" y="1398"/>
                  </a:lnTo>
                  <a:lnTo>
                    <a:pt x="1153" y="1332"/>
                  </a:lnTo>
                  <a:close/>
                  <a:moveTo>
                    <a:pt x="1153" y="1332"/>
                  </a:moveTo>
                  <a:lnTo>
                    <a:pt x="1158" y="1332"/>
                  </a:lnTo>
                  <a:lnTo>
                    <a:pt x="1158" y="1398"/>
                  </a:lnTo>
                  <a:lnTo>
                    <a:pt x="1153" y="1398"/>
                  </a:lnTo>
                  <a:lnTo>
                    <a:pt x="1153" y="1332"/>
                  </a:lnTo>
                  <a:close/>
                  <a:moveTo>
                    <a:pt x="1158" y="1332"/>
                  </a:moveTo>
                  <a:lnTo>
                    <a:pt x="1163" y="1332"/>
                  </a:lnTo>
                  <a:lnTo>
                    <a:pt x="1163" y="1398"/>
                  </a:lnTo>
                  <a:lnTo>
                    <a:pt x="1158" y="1398"/>
                  </a:lnTo>
                  <a:lnTo>
                    <a:pt x="1158" y="1332"/>
                  </a:lnTo>
                  <a:close/>
                  <a:moveTo>
                    <a:pt x="1158" y="1332"/>
                  </a:moveTo>
                  <a:lnTo>
                    <a:pt x="1163" y="1332"/>
                  </a:lnTo>
                  <a:lnTo>
                    <a:pt x="1163" y="1398"/>
                  </a:lnTo>
                  <a:lnTo>
                    <a:pt x="1158" y="1398"/>
                  </a:lnTo>
                  <a:lnTo>
                    <a:pt x="1158" y="1332"/>
                  </a:lnTo>
                  <a:close/>
                  <a:moveTo>
                    <a:pt x="1163" y="1327"/>
                  </a:moveTo>
                  <a:lnTo>
                    <a:pt x="1168" y="1327"/>
                  </a:lnTo>
                  <a:lnTo>
                    <a:pt x="1168" y="1398"/>
                  </a:lnTo>
                  <a:lnTo>
                    <a:pt x="1163" y="1398"/>
                  </a:lnTo>
                  <a:lnTo>
                    <a:pt x="1163" y="1327"/>
                  </a:lnTo>
                  <a:close/>
                  <a:moveTo>
                    <a:pt x="1163" y="1311"/>
                  </a:moveTo>
                  <a:lnTo>
                    <a:pt x="1168" y="1311"/>
                  </a:lnTo>
                  <a:lnTo>
                    <a:pt x="1168" y="1398"/>
                  </a:lnTo>
                  <a:lnTo>
                    <a:pt x="1163" y="1398"/>
                  </a:lnTo>
                  <a:lnTo>
                    <a:pt x="1163" y="1311"/>
                  </a:lnTo>
                  <a:close/>
                  <a:moveTo>
                    <a:pt x="1168" y="1337"/>
                  </a:moveTo>
                  <a:lnTo>
                    <a:pt x="1173" y="1337"/>
                  </a:lnTo>
                  <a:lnTo>
                    <a:pt x="1173" y="1398"/>
                  </a:lnTo>
                  <a:lnTo>
                    <a:pt x="1168" y="1398"/>
                  </a:lnTo>
                  <a:lnTo>
                    <a:pt x="1168" y="1337"/>
                  </a:lnTo>
                  <a:close/>
                  <a:moveTo>
                    <a:pt x="1168" y="1347"/>
                  </a:moveTo>
                  <a:lnTo>
                    <a:pt x="1173" y="1347"/>
                  </a:lnTo>
                  <a:lnTo>
                    <a:pt x="1173" y="1398"/>
                  </a:lnTo>
                  <a:lnTo>
                    <a:pt x="1168" y="1398"/>
                  </a:lnTo>
                  <a:lnTo>
                    <a:pt x="1168" y="1347"/>
                  </a:lnTo>
                  <a:close/>
                  <a:moveTo>
                    <a:pt x="1173" y="1342"/>
                  </a:moveTo>
                  <a:lnTo>
                    <a:pt x="1178" y="1342"/>
                  </a:lnTo>
                  <a:lnTo>
                    <a:pt x="1178" y="1398"/>
                  </a:lnTo>
                  <a:lnTo>
                    <a:pt x="1173" y="1398"/>
                  </a:lnTo>
                  <a:lnTo>
                    <a:pt x="1173" y="1342"/>
                  </a:lnTo>
                  <a:close/>
                  <a:moveTo>
                    <a:pt x="1173" y="1342"/>
                  </a:moveTo>
                  <a:lnTo>
                    <a:pt x="1178" y="1342"/>
                  </a:lnTo>
                  <a:lnTo>
                    <a:pt x="1178" y="1398"/>
                  </a:lnTo>
                  <a:lnTo>
                    <a:pt x="1173" y="1398"/>
                  </a:lnTo>
                  <a:lnTo>
                    <a:pt x="1173" y="1342"/>
                  </a:lnTo>
                  <a:close/>
                  <a:moveTo>
                    <a:pt x="1178" y="1342"/>
                  </a:moveTo>
                  <a:lnTo>
                    <a:pt x="1183" y="1342"/>
                  </a:lnTo>
                  <a:lnTo>
                    <a:pt x="1183" y="1398"/>
                  </a:lnTo>
                  <a:lnTo>
                    <a:pt x="1178" y="1398"/>
                  </a:lnTo>
                  <a:lnTo>
                    <a:pt x="1178" y="1342"/>
                  </a:lnTo>
                  <a:close/>
                  <a:moveTo>
                    <a:pt x="1178" y="1322"/>
                  </a:moveTo>
                  <a:lnTo>
                    <a:pt x="1183" y="1322"/>
                  </a:lnTo>
                  <a:lnTo>
                    <a:pt x="1183" y="1398"/>
                  </a:lnTo>
                  <a:lnTo>
                    <a:pt x="1178" y="1398"/>
                  </a:lnTo>
                  <a:lnTo>
                    <a:pt x="1178" y="1322"/>
                  </a:lnTo>
                  <a:close/>
                  <a:moveTo>
                    <a:pt x="1183" y="1342"/>
                  </a:moveTo>
                  <a:lnTo>
                    <a:pt x="1188" y="1342"/>
                  </a:lnTo>
                  <a:lnTo>
                    <a:pt x="1188" y="1398"/>
                  </a:lnTo>
                  <a:lnTo>
                    <a:pt x="1183" y="1398"/>
                  </a:lnTo>
                  <a:lnTo>
                    <a:pt x="1183" y="1342"/>
                  </a:lnTo>
                  <a:close/>
                  <a:moveTo>
                    <a:pt x="1183" y="1352"/>
                  </a:moveTo>
                  <a:lnTo>
                    <a:pt x="1188" y="1352"/>
                  </a:lnTo>
                  <a:lnTo>
                    <a:pt x="1188" y="1398"/>
                  </a:lnTo>
                  <a:lnTo>
                    <a:pt x="1183" y="1398"/>
                  </a:lnTo>
                  <a:lnTo>
                    <a:pt x="1183" y="1352"/>
                  </a:lnTo>
                  <a:close/>
                  <a:moveTo>
                    <a:pt x="1188" y="1373"/>
                  </a:moveTo>
                  <a:lnTo>
                    <a:pt x="1194" y="1373"/>
                  </a:lnTo>
                  <a:lnTo>
                    <a:pt x="1194" y="1398"/>
                  </a:lnTo>
                  <a:lnTo>
                    <a:pt x="1188" y="1398"/>
                  </a:lnTo>
                  <a:lnTo>
                    <a:pt x="1188" y="1373"/>
                  </a:lnTo>
                  <a:close/>
                  <a:moveTo>
                    <a:pt x="1188" y="1378"/>
                  </a:moveTo>
                  <a:lnTo>
                    <a:pt x="1194" y="1378"/>
                  </a:lnTo>
                  <a:lnTo>
                    <a:pt x="1194" y="1398"/>
                  </a:lnTo>
                  <a:lnTo>
                    <a:pt x="1188" y="1398"/>
                  </a:lnTo>
                  <a:lnTo>
                    <a:pt x="1188" y="1378"/>
                  </a:lnTo>
                  <a:close/>
                  <a:moveTo>
                    <a:pt x="1194" y="1378"/>
                  </a:moveTo>
                  <a:lnTo>
                    <a:pt x="1199" y="1378"/>
                  </a:lnTo>
                  <a:lnTo>
                    <a:pt x="1199" y="1398"/>
                  </a:lnTo>
                  <a:lnTo>
                    <a:pt x="1194" y="1398"/>
                  </a:lnTo>
                  <a:lnTo>
                    <a:pt x="1194" y="1378"/>
                  </a:lnTo>
                  <a:close/>
                  <a:moveTo>
                    <a:pt x="1194" y="1378"/>
                  </a:moveTo>
                  <a:lnTo>
                    <a:pt x="1199" y="1378"/>
                  </a:lnTo>
                  <a:lnTo>
                    <a:pt x="1199" y="1398"/>
                  </a:lnTo>
                  <a:lnTo>
                    <a:pt x="1194" y="1398"/>
                  </a:lnTo>
                  <a:lnTo>
                    <a:pt x="1194" y="1378"/>
                  </a:lnTo>
                  <a:close/>
                  <a:moveTo>
                    <a:pt x="1199" y="1368"/>
                  </a:moveTo>
                  <a:lnTo>
                    <a:pt x="1204" y="1368"/>
                  </a:lnTo>
                  <a:lnTo>
                    <a:pt x="1204" y="1398"/>
                  </a:lnTo>
                  <a:lnTo>
                    <a:pt x="1199" y="1398"/>
                  </a:lnTo>
                  <a:lnTo>
                    <a:pt x="1199" y="1368"/>
                  </a:lnTo>
                  <a:close/>
                  <a:moveTo>
                    <a:pt x="1204" y="1363"/>
                  </a:moveTo>
                  <a:lnTo>
                    <a:pt x="1209" y="1363"/>
                  </a:lnTo>
                  <a:lnTo>
                    <a:pt x="1209" y="1398"/>
                  </a:lnTo>
                  <a:lnTo>
                    <a:pt x="1204" y="1398"/>
                  </a:lnTo>
                  <a:lnTo>
                    <a:pt x="1204" y="1363"/>
                  </a:lnTo>
                  <a:close/>
                  <a:moveTo>
                    <a:pt x="1204" y="1342"/>
                  </a:moveTo>
                  <a:lnTo>
                    <a:pt x="1209" y="1342"/>
                  </a:lnTo>
                  <a:lnTo>
                    <a:pt x="1209" y="1398"/>
                  </a:lnTo>
                  <a:lnTo>
                    <a:pt x="1204" y="1398"/>
                  </a:lnTo>
                  <a:lnTo>
                    <a:pt x="1204" y="1342"/>
                  </a:lnTo>
                  <a:close/>
                  <a:moveTo>
                    <a:pt x="1209" y="1352"/>
                  </a:moveTo>
                  <a:lnTo>
                    <a:pt x="1214" y="1352"/>
                  </a:lnTo>
                  <a:lnTo>
                    <a:pt x="1214" y="1398"/>
                  </a:lnTo>
                  <a:lnTo>
                    <a:pt x="1209" y="1398"/>
                  </a:lnTo>
                  <a:lnTo>
                    <a:pt x="1209" y="1352"/>
                  </a:lnTo>
                  <a:close/>
                  <a:moveTo>
                    <a:pt x="1209" y="1363"/>
                  </a:moveTo>
                  <a:lnTo>
                    <a:pt x="1214" y="1363"/>
                  </a:lnTo>
                  <a:lnTo>
                    <a:pt x="1214" y="1398"/>
                  </a:lnTo>
                  <a:lnTo>
                    <a:pt x="1209" y="1398"/>
                  </a:lnTo>
                  <a:lnTo>
                    <a:pt x="1209" y="1363"/>
                  </a:lnTo>
                  <a:close/>
                  <a:moveTo>
                    <a:pt x="1214" y="1363"/>
                  </a:moveTo>
                  <a:lnTo>
                    <a:pt x="1219" y="1363"/>
                  </a:lnTo>
                  <a:lnTo>
                    <a:pt x="1219" y="1398"/>
                  </a:lnTo>
                  <a:lnTo>
                    <a:pt x="1214" y="1398"/>
                  </a:lnTo>
                  <a:lnTo>
                    <a:pt x="1214" y="1363"/>
                  </a:lnTo>
                  <a:close/>
                  <a:moveTo>
                    <a:pt x="1214" y="1363"/>
                  </a:moveTo>
                  <a:lnTo>
                    <a:pt x="1219" y="1363"/>
                  </a:lnTo>
                  <a:lnTo>
                    <a:pt x="1219" y="1398"/>
                  </a:lnTo>
                  <a:lnTo>
                    <a:pt x="1214" y="1398"/>
                  </a:lnTo>
                  <a:lnTo>
                    <a:pt x="1214" y="1363"/>
                  </a:lnTo>
                  <a:close/>
                  <a:moveTo>
                    <a:pt x="1219" y="1363"/>
                  </a:moveTo>
                  <a:lnTo>
                    <a:pt x="1224" y="1363"/>
                  </a:lnTo>
                  <a:lnTo>
                    <a:pt x="1224" y="1398"/>
                  </a:lnTo>
                  <a:lnTo>
                    <a:pt x="1219" y="1398"/>
                  </a:lnTo>
                  <a:lnTo>
                    <a:pt x="1219" y="1363"/>
                  </a:lnTo>
                  <a:close/>
                  <a:moveTo>
                    <a:pt x="1219" y="1357"/>
                  </a:moveTo>
                  <a:lnTo>
                    <a:pt x="1224" y="1357"/>
                  </a:lnTo>
                  <a:lnTo>
                    <a:pt x="1224" y="1398"/>
                  </a:lnTo>
                  <a:lnTo>
                    <a:pt x="1219" y="1398"/>
                  </a:lnTo>
                  <a:lnTo>
                    <a:pt x="1219" y="1357"/>
                  </a:lnTo>
                  <a:close/>
                  <a:moveTo>
                    <a:pt x="1224" y="1378"/>
                  </a:moveTo>
                  <a:lnTo>
                    <a:pt x="1229" y="1378"/>
                  </a:lnTo>
                  <a:lnTo>
                    <a:pt x="1229" y="1398"/>
                  </a:lnTo>
                  <a:lnTo>
                    <a:pt x="1224" y="1398"/>
                  </a:lnTo>
                  <a:lnTo>
                    <a:pt x="1224" y="1378"/>
                  </a:lnTo>
                  <a:close/>
                  <a:moveTo>
                    <a:pt x="1224" y="1378"/>
                  </a:moveTo>
                  <a:lnTo>
                    <a:pt x="1229" y="1378"/>
                  </a:lnTo>
                  <a:lnTo>
                    <a:pt x="1229" y="1398"/>
                  </a:lnTo>
                  <a:lnTo>
                    <a:pt x="1224" y="1398"/>
                  </a:lnTo>
                  <a:lnTo>
                    <a:pt x="1224" y="1378"/>
                  </a:lnTo>
                  <a:close/>
                  <a:moveTo>
                    <a:pt x="1229" y="1383"/>
                  </a:moveTo>
                  <a:lnTo>
                    <a:pt x="1234" y="1383"/>
                  </a:lnTo>
                  <a:lnTo>
                    <a:pt x="1234" y="1398"/>
                  </a:lnTo>
                  <a:lnTo>
                    <a:pt x="1229" y="1398"/>
                  </a:lnTo>
                  <a:lnTo>
                    <a:pt x="1229" y="1383"/>
                  </a:lnTo>
                  <a:close/>
                  <a:moveTo>
                    <a:pt x="1229" y="1383"/>
                  </a:moveTo>
                  <a:lnTo>
                    <a:pt x="1234" y="1383"/>
                  </a:lnTo>
                  <a:lnTo>
                    <a:pt x="1234" y="1398"/>
                  </a:lnTo>
                  <a:lnTo>
                    <a:pt x="1229" y="1398"/>
                  </a:lnTo>
                  <a:lnTo>
                    <a:pt x="1229" y="1383"/>
                  </a:lnTo>
                  <a:close/>
                  <a:moveTo>
                    <a:pt x="1234" y="1383"/>
                  </a:moveTo>
                  <a:lnTo>
                    <a:pt x="1239" y="1383"/>
                  </a:lnTo>
                  <a:lnTo>
                    <a:pt x="1239" y="1398"/>
                  </a:lnTo>
                  <a:lnTo>
                    <a:pt x="1234" y="1398"/>
                  </a:lnTo>
                  <a:lnTo>
                    <a:pt x="1234" y="1383"/>
                  </a:lnTo>
                  <a:close/>
                  <a:moveTo>
                    <a:pt x="1234" y="1378"/>
                  </a:moveTo>
                  <a:lnTo>
                    <a:pt x="1239" y="1378"/>
                  </a:lnTo>
                  <a:lnTo>
                    <a:pt x="1239" y="1398"/>
                  </a:lnTo>
                  <a:lnTo>
                    <a:pt x="1234" y="1398"/>
                  </a:lnTo>
                  <a:lnTo>
                    <a:pt x="1234" y="1378"/>
                  </a:lnTo>
                  <a:close/>
                  <a:moveTo>
                    <a:pt x="1239" y="1516"/>
                  </a:moveTo>
                  <a:lnTo>
                    <a:pt x="1245" y="1516"/>
                  </a:lnTo>
                  <a:lnTo>
                    <a:pt x="1245" y="1398"/>
                  </a:lnTo>
                  <a:lnTo>
                    <a:pt x="1239" y="1398"/>
                  </a:lnTo>
                  <a:lnTo>
                    <a:pt x="1239" y="1516"/>
                  </a:lnTo>
                  <a:close/>
                  <a:moveTo>
                    <a:pt x="1239" y="1357"/>
                  </a:moveTo>
                  <a:lnTo>
                    <a:pt x="1245" y="1357"/>
                  </a:lnTo>
                  <a:lnTo>
                    <a:pt x="1245" y="1398"/>
                  </a:lnTo>
                  <a:lnTo>
                    <a:pt x="1239" y="1398"/>
                  </a:lnTo>
                  <a:lnTo>
                    <a:pt x="1239" y="1357"/>
                  </a:lnTo>
                  <a:close/>
                  <a:moveTo>
                    <a:pt x="1245" y="1363"/>
                  </a:moveTo>
                  <a:lnTo>
                    <a:pt x="1250" y="1363"/>
                  </a:lnTo>
                  <a:lnTo>
                    <a:pt x="1250" y="1398"/>
                  </a:lnTo>
                  <a:lnTo>
                    <a:pt x="1245" y="1398"/>
                  </a:lnTo>
                  <a:lnTo>
                    <a:pt x="1245" y="1363"/>
                  </a:lnTo>
                  <a:close/>
                  <a:moveTo>
                    <a:pt x="1245" y="1357"/>
                  </a:moveTo>
                  <a:lnTo>
                    <a:pt x="1250" y="1357"/>
                  </a:lnTo>
                  <a:lnTo>
                    <a:pt x="1250" y="1398"/>
                  </a:lnTo>
                  <a:lnTo>
                    <a:pt x="1245" y="1398"/>
                  </a:lnTo>
                  <a:lnTo>
                    <a:pt x="1245" y="1357"/>
                  </a:lnTo>
                  <a:close/>
                  <a:moveTo>
                    <a:pt x="1250" y="1357"/>
                  </a:moveTo>
                  <a:lnTo>
                    <a:pt x="1255" y="1357"/>
                  </a:lnTo>
                  <a:lnTo>
                    <a:pt x="1255" y="1398"/>
                  </a:lnTo>
                  <a:lnTo>
                    <a:pt x="1250" y="1398"/>
                  </a:lnTo>
                  <a:lnTo>
                    <a:pt x="1250" y="1357"/>
                  </a:lnTo>
                  <a:close/>
                  <a:moveTo>
                    <a:pt x="1250" y="1357"/>
                  </a:moveTo>
                  <a:lnTo>
                    <a:pt x="1255" y="1357"/>
                  </a:lnTo>
                  <a:lnTo>
                    <a:pt x="1255" y="1398"/>
                  </a:lnTo>
                  <a:lnTo>
                    <a:pt x="1250" y="1398"/>
                  </a:lnTo>
                  <a:lnTo>
                    <a:pt x="1250" y="1357"/>
                  </a:lnTo>
                  <a:close/>
                  <a:moveTo>
                    <a:pt x="1255" y="1363"/>
                  </a:moveTo>
                  <a:lnTo>
                    <a:pt x="1260" y="1363"/>
                  </a:lnTo>
                  <a:lnTo>
                    <a:pt x="1260" y="1398"/>
                  </a:lnTo>
                  <a:lnTo>
                    <a:pt x="1255" y="1398"/>
                  </a:lnTo>
                  <a:lnTo>
                    <a:pt x="1255" y="1363"/>
                  </a:lnTo>
                  <a:close/>
                  <a:moveTo>
                    <a:pt x="1260" y="1363"/>
                  </a:moveTo>
                  <a:lnTo>
                    <a:pt x="1265" y="1363"/>
                  </a:lnTo>
                  <a:lnTo>
                    <a:pt x="1265" y="1398"/>
                  </a:lnTo>
                  <a:lnTo>
                    <a:pt x="1260" y="1398"/>
                  </a:lnTo>
                  <a:lnTo>
                    <a:pt x="1260" y="1363"/>
                  </a:lnTo>
                  <a:close/>
                  <a:moveTo>
                    <a:pt x="1260" y="1363"/>
                  </a:moveTo>
                  <a:lnTo>
                    <a:pt x="1265" y="1363"/>
                  </a:lnTo>
                  <a:lnTo>
                    <a:pt x="1265" y="1398"/>
                  </a:lnTo>
                  <a:lnTo>
                    <a:pt x="1260" y="1398"/>
                  </a:lnTo>
                  <a:lnTo>
                    <a:pt x="1260" y="1363"/>
                  </a:lnTo>
                  <a:close/>
                  <a:moveTo>
                    <a:pt x="1265" y="1383"/>
                  </a:moveTo>
                  <a:lnTo>
                    <a:pt x="1270" y="1383"/>
                  </a:lnTo>
                  <a:lnTo>
                    <a:pt x="1270" y="1398"/>
                  </a:lnTo>
                  <a:lnTo>
                    <a:pt x="1265" y="1398"/>
                  </a:lnTo>
                  <a:lnTo>
                    <a:pt x="1265" y="1383"/>
                  </a:lnTo>
                  <a:close/>
                  <a:moveTo>
                    <a:pt x="1265" y="1383"/>
                  </a:moveTo>
                  <a:lnTo>
                    <a:pt x="1270" y="1383"/>
                  </a:lnTo>
                  <a:lnTo>
                    <a:pt x="1270" y="1398"/>
                  </a:lnTo>
                  <a:lnTo>
                    <a:pt x="1265" y="1398"/>
                  </a:lnTo>
                  <a:lnTo>
                    <a:pt x="1265" y="1383"/>
                  </a:lnTo>
                  <a:close/>
                  <a:moveTo>
                    <a:pt x="1270" y="1383"/>
                  </a:moveTo>
                  <a:lnTo>
                    <a:pt x="1275" y="1383"/>
                  </a:lnTo>
                  <a:lnTo>
                    <a:pt x="1275" y="1398"/>
                  </a:lnTo>
                  <a:lnTo>
                    <a:pt x="1270" y="1398"/>
                  </a:lnTo>
                  <a:lnTo>
                    <a:pt x="1270" y="1383"/>
                  </a:lnTo>
                  <a:close/>
                  <a:moveTo>
                    <a:pt x="1270" y="1383"/>
                  </a:moveTo>
                  <a:lnTo>
                    <a:pt x="1275" y="1383"/>
                  </a:lnTo>
                  <a:lnTo>
                    <a:pt x="1275" y="1398"/>
                  </a:lnTo>
                  <a:lnTo>
                    <a:pt x="1270" y="1398"/>
                  </a:lnTo>
                  <a:lnTo>
                    <a:pt x="1270" y="1383"/>
                  </a:lnTo>
                  <a:close/>
                  <a:moveTo>
                    <a:pt x="1275" y="1383"/>
                  </a:moveTo>
                  <a:lnTo>
                    <a:pt x="1280" y="1383"/>
                  </a:lnTo>
                  <a:lnTo>
                    <a:pt x="1280" y="1398"/>
                  </a:lnTo>
                  <a:lnTo>
                    <a:pt x="1275" y="1398"/>
                  </a:lnTo>
                  <a:lnTo>
                    <a:pt x="1275" y="1383"/>
                  </a:lnTo>
                  <a:close/>
                  <a:moveTo>
                    <a:pt x="1275" y="1393"/>
                  </a:moveTo>
                  <a:lnTo>
                    <a:pt x="1280" y="1393"/>
                  </a:lnTo>
                  <a:lnTo>
                    <a:pt x="1280" y="1398"/>
                  </a:lnTo>
                  <a:lnTo>
                    <a:pt x="1275" y="1398"/>
                  </a:lnTo>
                  <a:lnTo>
                    <a:pt x="1275" y="1393"/>
                  </a:lnTo>
                  <a:close/>
                  <a:moveTo>
                    <a:pt x="1280" y="1347"/>
                  </a:moveTo>
                  <a:lnTo>
                    <a:pt x="1285" y="1347"/>
                  </a:lnTo>
                  <a:lnTo>
                    <a:pt x="1285" y="1398"/>
                  </a:lnTo>
                  <a:lnTo>
                    <a:pt x="1280" y="1398"/>
                  </a:lnTo>
                  <a:lnTo>
                    <a:pt x="1280" y="1347"/>
                  </a:lnTo>
                  <a:close/>
                  <a:moveTo>
                    <a:pt x="1280" y="1357"/>
                  </a:moveTo>
                  <a:lnTo>
                    <a:pt x="1285" y="1357"/>
                  </a:lnTo>
                  <a:lnTo>
                    <a:pt x="1285" y="1398"/>
                  </a:lnTo>
                  <a:lnTo>
                    <a:pt x="1280" y="1398"/>
                  </a:lnTo>
                  <a:lnTo>
                    <a:pt x="1280" y="1357"/>
                  </a:lnTo>
                  <a:close/>
                  <a:moveTo>
                    <a:pt x="1285" y="1388"/>
                  </a:moveTo>
                  <a:lnTo>
                    <a:pt x="1290" y="1388"/>
                  </a:lnTo>
                  <a:lnTo>
                    <a:pt x="1290" y="1398"/>
                  </a:lnTo>
                  <a:lnTo>
                    <a:pt x="1285" y="1398"/>
                  </a:lnTo>
                  <a:lnTo>
                    <a:pt x="1285" y="1388"/>
                  </a:lnTo>
                  <a:close/>
                  <a:moveTo>
                    <a:pt x="1285" y="1388"/>
                  </a:moveTo>
                  <a:lnTo>
                    <a:pt x="1290" y="1388"/>
                  </a:lnTo>
                  <a:lnTo>
                    <a:pt x="1290" y="1398"/>
                  </a:lnTo>
                  <a:lnTo>
                    <a:pt x="1285" y="1398"/>
                  </a:lnTo>
                  <a:lnTo>
                    <a:pt x="1285" y="1388"/>
                  </a:lnTo>
                  <a:close/>
                  <a:moveTo>
                    <a:pt x="1290" y="1388"/>
                  </a:moveTo>
                  <a:lnTo>
                    <a:pt x="1296" y="1388"/>
                  </a:lnTo>
                  <a:lnTo>
                    <a:pt x="1296" y="1398"/>
                  </a:lnTo>
                  <a:lnTo>
                    <a:pt x="1290" y="1398"/>
                  </a:lnTo>
                  <a:lnTo>
                    <a:pt x="1290" y="1388"/>
                  </a:lnTo>
                  <a:close/>
                  <a:moveTo>
                    <a:pt x="1290" y="1342"/>
                  </a:moveTo>
                  <a:lnTo>
                    <a:pt x="1296" y="1342"/>
                  </a:lnTo>
                  <a:lnTo>
                    <a:pt x="1296" y="1398"/>
                  </a:lnTo>
                  <a:lnTo>
                    <a:pt x="1290" y="1398"/>
                  </a:lnTo>
                  <a:lnTo>
                    <a:pt x="1290" y="1342"/>
                  </a:lnTo>
                  <a:close/>
                  <a:moveTo>
                    <a:pt x="1296" y="1332"/>
                  </a:moveTo>
                  <a:lnTo>
                    <a:pt x="1301" y="1332"/>
                  </a:lnTo>
                  <a:lnTo>
                    <a:pt x="1301" y="1398"/>
                  </a:lnTo>
                  <a:lnTo>
                    <a:pt x="1296" y="1398"/>
                  </a:lnTo>
                  <a:lnTo>
                    <a:pt x="1296" y="1332"/>
                  </a:lnTo>
                  <a:close/>
                  <a:moveTo>
                    <a:pt x="1296" y="1296"/>
                  </a:moveTo>
                  <a:lnTo>
                    <a:pt x="1301" y="1296"/>
                  </a:lnTo>
                  <a:lnTo>
                    <a:pt x="1301" y="1398"/>
                  </a:lnTo>
                  <a:lnTo>
                    <a:pt x="1296" y="1398"/>
                  </a:lnTo>
                  <a:lnTo>
                    <a:pt x="1296" y="1296"/>
                  </a:lnTo>
                  <a:close/>
                  <a:moveTo>
                    <a:pt x="1301" y="1296"/>
                  </a:moveTo>
                  <a:lnTo>
                    <a:pt x="1306" y="1296"/>
                  </a:lnTo>
                  <a:lnTo>
                    <a:pt x="1306" y="1398"/>
                  </a:lnTo>
                  <a:lnTo>
                    <a:pt x="1301" y="1398"/>
                  </a:lnTo>
                  <a:lnTo>
                    <a:pt x="1301" y="1296"/>
                  </a:lnTo>
                  <a:close/>
                  <a:moveTo>
                    <a:pt x="1301" y="1296"/>
                  </a:moveTo>
                  <a:lnTo>
                    <a:pt x="1306" y="1296"/>
                  </a:lnTo>
                  <a:lnTo>
                    <a:pt x="1306" y="1398"/>
                  </a:lnTo>
                  <a:lnTo>
                    <a:pt x="1301" y="1398"/>
                  </a:lnTo>
                  <a:lnTo>
                    <a:pt x="1301" y="1296"/>
                  </a:lnTo>
                  <a:close/>
                  <a:moveTo>
                    <a:pt x="1306" y="1296"/>
                  </a:moveTo>
                  <a:lnTo>
                    <a:pt x="1311" y="1296"/>
                  </a:lnTo>
                  <a:lnTo>
                    <a:pt x="1311" y="1398"/>
                  </a:lnTo>
                  <a:lnTo>
                    <a:pt x="1306" y="1398"/>
                  </a:lnTo>
                  <a:lnTo>
                    <a:pt x="1306" y="1296"/>
                  </a:lnTo>
                  <a:close/>
                  <a:moveTo>
                    <a:pt x="1306" y="1296"/>
                  </a:moveTo>
                  <a:lnTo>
                    <a:pt x="1311" y="1296"/>
                  </a:lnTo>
                  <a:lnTo>
                    <a:pt x="1311" y="1398"/>
                  </a:lnTo>
                  <a:lnTo>
                    <a:pt x="1306" y="1398"/>
                  </a:lnTo>
                  <a:lnTo>
                    <a:pt x="1306" y="1296"/>
                  </a:lnTo>
                  <a:close/>
                  <a:moveTo>
                    <a:pt x="1311" y="1291"/>
                  </a:moveTo>
                  <a:lnTo>
                    <a:pt x="1316" y="1291"/>
                  </a:lnTo>
                  <a:lnTo>
                    <a:pt x="1316" y="1398"/>
                  </a:lnTo>
                  <a:lnTo>
                    <a:pt x="1311" y="1398"/>
                  </a:lnTo>
                  <a:lnTo>
                    <a:pt x="1311" y="1291"/>
                  </a:lnTo>
                  <a:close/>
                  <a:moveTo>
                    <a:pt x="1311" y="1536"/>
                  </a:moveTo>
                  <a:lnTo>
                    <a:pt x="1316" y="1536"/>
                  </a:lnTo>
                  <a:lnTo>
                    <a:pt x="1316" y="1398"/>
                  </a:lnTo>
                  <a:lnTo>
                    <a:pt x="1311" y="1398"/>
                  </a:lnTo>
                  <a:lnTo>
                    <a:pt x="1311" y="1536"/>
                  </a:lnTo>
                  <a:close/>
                  <a:moveTo>
                    <a:pt x="1316" y="1317"/>
                  </a:moveTo>
                  <a:lnTo>
                    <a:pt x="1321" y="1317"/>
                  </a:lnTo>
                  <a:lnTo>
                    <a:pt x="1321" y="1398"/>
                  </a:lnTo>
                  <a:lnTo>
                    <a:pt x="1316" y="1398"/>
                  </a:lnTo>
                  <a:lnTo>
                    <a:pt x="1316" y="1317"/>
                  </a:lnTo>
                  <a:close/>
                  <a:moveTo>
                    <a:pt x="1321" y="1317"/>
                  </a:moveTo>
                  <a:lnTo>
                    <a:pt x="1326" y="1317"/>
                  </a:lnTo>
                  <a:lnTo>
                    <a:pt x="1326" y="1398"/>
                  </a:lnTo>
                  <a:lnTo>
                    <a:pt x="1321" y="1398"/>
                  </a:lnTo>
                  <a:lnTo>
                    <a:pt x="1321" y="1317"/>
                  </a:lnTo>
                  <a:close/>
                  <a:moveTo>
                    <a:pt x="1321" y="1317"/>
                  </a:moveTo>
                  <a:lnTo>
                    <a:pt x="1326" y="1317"/>
                  </a:lnTo>
                  <a:lnTo>
                    <a:pt x="1326" y="1398"/>
                  </a:lnTo>
                  <a:lnTo>
                    <a:pt x="1321" y="1398"/>
                  </a:lnTo>
                  <a:lnTo>
                    <a:pt x="1321" y="1317"/>
                  </a:lnTo>
                  <a:close/>
                  <a:moveTo>
                    <a:pt x="1326" y="1317"/>
                  </a:moveTo>
                  <a:lnTo>
                    <a:pt x="1331" y="1317"/>
                  </a:lnTo>
                  <a:lnTo>
                    <a:pt x="1331" y="1398"/>
                  </a:lnTo>
                  <a:lnTo>
                    <a:pt x="1326" y="1398"/>
                  </a:lnTo>
                  <a:lnTo>
                    <a:pt x="1326" y="1317"/>
                  </a:lnTo>
                  <a:close/>
                  <a:moveTo>
                    <a:pt x="1326" y="1317"/>
                  </a:moveTo>
                  <a:lnTo>
                    <a:pt x="1331" y="1317"/>
                  </a:lnTo>
                  <a:lnTo>
                    <a:pt x="1331" y="1398"/>
                  </a:lnTo>
                  <a:lnTo>
                    <a:pt x="1326" y="1398"/>
                  </a:lnTo>
                  <a:lnTo>
                    <a:pt x="1326" y="1317"/>
                  </a:lnTo>
                  <a:close/>
                  <a:moveTo>
                    <a:pt x="1331" y="1311"/>
                  </a:moveTo>
                  <a:lnTo>
                    <a:pt x="1336" y="1311"/>
                  </a:lnTo>
                  <a:lnTo>
                    <a:pt x="1336" y="1398"/>
                  </a:lnTo>
                  <a:lnTo>
                    <a:pt x="1331" y="1398"/>
                  </a:lnTo>
                  <a:lnTo>
                    <a:pt x="1331" y="1311"/>
                  </a:lnTo>
                  <a:close/>
                  <a:moveTo>
                    <a:pt x="1331" y="1317"/>
                  </a:moveTo>
                  <a:lnTo>
                    <a:pt x="1336" y="1317"/>
                  </a:lnTo>
                  <a:lnTo>
                    <a:pt x="1336" y="1398"/>
                  </a:lnTo>
                  <a:lnTo>
                    <a:pt x="1331" y="1398"/>
                  </a:lnTo>
                  <a:lnTo>
                    <a:pt x="1331" y="1317"/>
                  </a:lnTo>
                  <a:close/>
                  <a:moveTo>
                    <a:pt x="1336" y="1327"/>
                  </a:moveTo>
                  <a:lnTo>
                    <a:pt x="1341" y="1327"/>
                  </a:lnTo>
                  <a:lnTo>
                    <a:pt x="1341" y="1398"/>
                  </a:lnTo>
                  <a:lnTo>
                    <a:pt x="1336" y="1398"/>
                  </a:lnTo>
                  <a:lnTo>
                    <a:pt x="1336" y="1327"/>
                  </a:lnTo>
                  <a:close/>
                  <a:moveTo>
                    <a:pt x="1336" y="1352"/>
                  </a:moveTo>
                  <a:lnTo>
                    <a:pt x="1341" y="1352"/>
                  </a:lnTo>
                  <a:lnTo>
                    <a:pt x="1341" y="1398"/>
                  </a:lnTo>
                  <a:lnTo>
                    <a:pt x="1336" y="1398"/>
                  </a:lnTo>
                  <a:lnTo>
                    <a:pt x="1336" y="1352"/>
                  </a:lnTo>
                  <a:close/>
                  <a:moveTo>
                    <a:pt x="1341" y="1352"/>
                  </a:moveTo>
                  <a:lnTo>
                    <a:pt x="1347" y="1352"/>
                  </a:lnTo>
                  <a:lnTo>
                    <a:pt x="1347" y="1398"/>
                  </a:lnTo>
                  <a:lnTo>
                    <a:pt x="1341" y="1398"/>
                  </a:lnTo>
                  <a:lnTo>
                    <a:pt x="1341" y="1352"/>
                  </a:lnTo>
                  <a:close/>
                  <a:moveTo>
                    <a:pt x="1341" y="1352"/>
                  </a:moveTo>
                  <a:lnTo>
                    <a:pt x="1347" y="1352"/>
                  </a:lnTo>
                  <a:lnTo>
                    <a:pt x="1347" y="1398"/>
                  </a:lnTo>
                  <a:lnTo>
                    <a:pt x="1341" y="1398"/>
                  </a:lnTo>
                  <a:lnTo>
                    <a:pt x="1341" y="1352"/>
                  </a:lnTo>
                  <a:close/>
                  <a:moveTo>
                    <a:pt x="1347" y="1352"/>
                  </a:moveTo>
                  <a:lnTo>
                    <a:pt x="1352" y="1352"/>
                  </a:lnTo>
                  <a:lnTo>
                    <a:pt x="1352" y="1398"/>
                  </a:lnTo>
                  <a:lnTo>
                    <a:pt x="1347" y="1398"/>
                  </a:lnTo>
                  <a:lnTo>
                    <a:pt x="1347" y="1352"/>
                  </a:lnTo>
                  <a:close/>
                  <a:moveTo>
                    <a:pt x="1347" y="1363"/>
                  </a:moveTo>
                  <a:lnTo>
                    <a:pt x="1352" y="1363"/>
                  </a:lnTo>
                  <a:lnTo>
                    <a:pt x="1352" y="1398"/>
                  </a:lnTo>
                  <a:lnTo>
                    <a:pt x="1347" y="1398"/>
                  </a:lnTo>
                  <a:lnTo>
                    <a:pt x="1347" y="1363"/>
                  </a:lnTo>
                  <a:close/>
                  <a:moveTo>
                    <a:pt x="1352" y="1363"/>
                  </a:moveTo>
                  <a:lnTo>
                    <a:pt x="1357" y="1363"/>
                  </a:lnTo>
                  <a:lnTo>
                    <a:pt x="1357" y="1398"/>
                  </a:lnTo>
                  <a:lnTo>
                    <a:pt x="1352" y="1398"/>
                  </a:lnTo>
                  <a:lnTo>
                    <a:pt x="1352" y="1363"/>
                  </a:lnTo>
                  <a:close/>
                  <a:moveTo>
                    <a:pt x="1352" y="1368"/>
                  </a:moveTo>
                  <a:lnTo>
                    <a:pt x="1357" y="1368"/>
                  </a:lnTo>
                  <a:lnTo>
                    <a:pt x="1357" y="1398"/>
                  </a:lnTo>
                  <a:lnTo>
                    <a:pt x="1352" y="1398"/>
                  </a:lnTo>
                  <a:lnTo>
                    <a:pt x="1352" y="1368"/>
                  </a:lnTo>
                  <a:close/>
                  <a:moveTo>
                    <a:pt x="1357" y="1352"/>
                  </a:moveTo>
                  <a:lnTo>
                    <a:pt x="1362" y="1352"/>
                  </a:lnTo>
                  <a:lnTo>
                    <a:pt x="1362" y="1398"/>
                  </a:lnTo>
                  <a:lnTo>
                    <a:pt x="1357" y="1398"/>
                  </a:lnTo>
                  <a:lnTo>
                    <a:pt x="1357" y="1352"/>
                  </a:lnTo>
                  <a:close/>
                  <a:moveTo>
                    <a:pt x="1357" y="1357"/>
                  </a:moveTo>
                  <a:lnTo>
                    <a:pt x="1362" y="1357"/>
                  </a:lnTo>
                  <a:lnTo>
                    <a:pt x="1362" y="1398"/>
                  </a:lnTo>
                  <a:lnTo>
                    <a:pt x="1357" y="1398"/>
                  </a:lnTo>
                  <a:lnTo>
                    <a:pt x="1357" y="1357"/>
                  </a:lnTo>
                  <a:close/>
                  <a:moveTo>
                    <a:pt x="1362" y="1357"/>
                  </a:moveTo>
                  <a:lnTo>
                    <a:pt x="1367" y="1357"/>
                  </a:lnTo>
                  <a:lnTo>
                    <a:pt x="1367" y="1398"/>
                  </a:lnTo>
                  <a:lnTo>
                    <a:pt x="1362" y="1398"/>
                  </a:lnTo>
                  <a:lnTo>
                    <a:pt x="1362" y="1357"/>
                  </a:lnTo>
                  <a:close/>
                  <a:moveTo>
                    <a:pt x="1362" y="1357"/>
                  </a:moveTo>
                  <a:lnTo>
                    <a:pt x="1367" y="1357"/>
                  </a:lnTo>
                  <a:lnTo>
                    <a:pt x="1367" y="1398"/>
                  </a:lnTo>
                  <a:lnTo>
                    <a:pt x="1362" y="1398"/>
                  </a:lnTo>
                  <a:lnTo>
                    <a:pt x="1362" y="1357"/>
                  </a:lnTo>
                  <a:close/>
                  <a:moveTo>
                    <a:pt x="1367" y="1357"/>
                  </a:moveTo>
                  <a:lnTo>
                    <a:pt x="1372" y="1357"/>
                  </a:lnTo>
                  <a:lnTo>
                    <a:pt x="1372" y="1398"/>
                  </a:lnTo>
                  <a:lnTo>
                    <a:pt x="1367" y="1398"/>
                  </a:lnTo>
                  <a:lnTo>
                    <a:pt x="1367" y="1357"/>
                  </a:lnTo>
                  <a:close/>
                  <a:moveTo>
                    <a:pt x="1367" y="1368"/>
                  </a:moveTo>
                  <a:lnTo>
                    <a:pt x="1372" y="1368"/>
                  </a:lnTo>
                  <a:lnTo>
                    <a:pt x="1372" y="1398"/>
                  </a:lnTo>
                  <a:lnTo>
                    <a:pt x="1367" y="1398"/>
                  </a:lnTo>
                  <a:lnTo>
                    <a:pt x="1367" y="1368"/>
                  </a:lnTo>
                  <a:close/>
                  <a:moveTo>
                    <a:pt x="1372" y="1388"/>
                  </a:moveTo>
                  <a:lnTo>
                    <a:pt x="1377" y="1388"/>
                  </a:lnTo>
                  <a:lnTo>
                    <a:pt x="1377" y="1398"/>
                  </a:lnTo>
                  <a:lnTo>
                    <a:pt x="1372" y="1398"/>
                  </a:lnTo>
                  <a:lnTo>
                    <a:pt x="1372" y="1388"/>
                  </a:lnTo>
                  <a:close/>
                  <a:moveTo>
                    <a:pt x="1372" y="1388"/>
                  </a:moveTo>
                  <a:lnTo>
                    <a:pt x="1377" y="1388"/>
                  </a:lnTo>
                  <a:lnTo>
                    <a:pt x="1377" y="1398"/>
                  </a:lnTo>
                  <a:lnTo>
                    <a:pt x="1372" y="1398"/>
                  </a:lnTo>
                  <a:lnTo>
                    <a:pt x="1372" y="1388"/>
                  </a:lnTo>
                  <a:close/>
                  <a:moveTo>
                    <a:pt x="1377" y="1388"/>
                  </a:moveTo>
                  <a:lnTo>
                    <a:pt x="1382" y="1388"/>
                  </a:lnTo>
                  <a:lnTo>
                    <a:pt x="1382" y="1398"/>
                  </a:lnTo>
                  <a:lnTo>
                    <a:pt x="1377" y="1398"/>
                  </a:lnTo>
                  <a:lnTo>
                    <a:pt x="1377" y="1388"/>
                  </a:lnTo>
                  <a:close/>
                  <a:moveTo>
                    <a:pt x="1382" y="1388"/>
                  </a:moveTo>
                  <a:lnTo>
                    <a:pt x="1387" y="1388"/>
                  </a:lnTo>
                  <a:lnTo>
                    <a:pt x="1387" y="1398"/>
                  </a:lnTo>
                  <a:lnTo>
                    <a:pt x="1382" y="1398"/>
                  </a:lnTo>
                  <a:lnTo>
                    <a:pt x="1382" y="1388"/>
                  </a:lnTo>
                  <a:close/>
                  <a:moveTo>
                    <a:pt x="1382" y="1388"/>
                  </a:moveTo>
                  <a:lnTo>
                    <a:pt x="1387" y="1388"/>
                  </a:lnTo>
                  <a:lnTo>
                    <a:pt x="1387" y="1398"/>
                  </a:lnTo>
                  <a:lnTo>
                    <a:pt x="1382" y="1398"/>
                  </a:lnTo>
                  <a:lnTo>
                    <a:pt x="1382" y="1388"/>
                  </a:lnTo>
                  <a:close/>
                  <a:moveTo>
                    <a:pt x="1387" y="1388"/>
                  </a:moveTo>
                  <a:lnTo>
                    <a:pt x="1393" y="1388"/>
                  </a:lnTo>
                  <a:lnTo>
                    <a:pt x="1393" y="1398"/>
                  </a:lnTo>
                  <a:lnTo>
                    <a:pt x="1387" y="1398"/>
                  </a:lnTo>
                  <a:lnTo>
                    <a:pt x="1387" y="1388"/>
                  </a:lnTo>
                  <a:close/>
                  <a:moveTo>
                    <a:pt x="1387" y="1388"/>
                  </a:moveTo>
                  <a:lnTo>
                    <a:pt x="1393" y="1388"/>
                  </a:lnTo>
                  <a:lnTo>
                    <a:pt x="1393" y="1398"/>
                  </a:lnTo>
                  <a:lnTo>
                    <a:pt x="1387" y="1398"/>
                  </a:lnTo>
                  <a:lnTo>
                    <a:pt x="1387" y="1388"/>
                  </a:lnTo>
                  <a:close/>
                  <a:moveTo>
                    <a:pt x="1393" y="1398"/>
                  </a:moveTo>
                  <a:lnTo>
                    <a:pt x="1398" y="1398"/>
                  </a:lnTo>
                  <a:lnTo>
                    <a:pt x="1398" y="1403"/>
                  </a:lnTo>
                  <a:lnTo>
                    <a:pt x="1393" y="1403"/>
                  </a:lnTo>
                  <a:lnTo>
                    <a:pt x="1393" y="1398"/>
                  </a:lnTo>
                  <a:close/>
                  <a:moveTo>
                    <a:pt x="1393" y="1398"/>
                  </a:moveTo>
                  <a:lnTo>
                    <a:pt x="1398" y="1398"/>
                  </a:lnTo>
                  <a:lnTo>
                    <a:pt x="1398" y="1403"/>
                  </a:lnTo>
                  <a:lnTo>
                    <a:pt x="1393" y="1403"/>
                  </a:lnTo>
                  <a:lnTo>
                    <a:pt x="1393" y="1398"/>
                  </a:lnTo>
                  <a:close/>
                  <a:moveTo>
                    <a:pt x="1398" y="1393"/>
                  </a:moveTo>
                  <a:lnTo>
                    <a:pt x="1403" y="1393"/>
                  </a:lnTo>
                  <a:lnTo>
                    <a:pt x="1403" y="1398"/>
                  </a:lnTo>
                  <a:lnTo>
                    <a:pt x="1398" y="1398"/>
                  </a:lnTo>
                  <a:lnTo>
                    <a:pt x="1398" y="1393"/>
                  </a:lnTo>
                  <a:close/>
                  <a:moveTo>
                    <a:pt x="1398" y="1393"/>
                  </a:moveTo>
                  <a:lnTo>
                    <a:pt x="1403" y="1393"/>
                  </a:lnTo>
                  <a:lnTo>
                    <a:pt x="1403" y="1398"/>
                  </a:lnTo>
                  <a:lnTo>
                    <a:pt x="1398" y="1398"/>
                  </a:lnTo>
                  <a:lnTo>
                    <a:pt x="1398" y="1393"/>
                  </a:lnTo>
                  <a:close/>
                  <a:moveTo>
                    <a:pt x="1403" y="1393"/>
                  </a:moveTo>
                  <a:lnTo>
                    <a:pt x="1408" y="1393"/>
                  </a:lnTo>
                  <a:lnTo>
                    <a:pt x="1408" y="1398"/>
                  </a:lnTo>
                  <a:lnTo>
                    <a:pt x="1403" y="1398"/>
                  </a:lnTo>
                  <a:lnTo>
                    <a:pt x="1403" y="1393"/>
                  </a:lnTo>
                  <a:close/>
                  <a:moveTo>
                    <a:pt x="1403" y="1393"/>
                  </a:moveTo>
                  <a:lnTo>
                    <a:pt x="1408" y="1393"/>
                  </a:lnTo>
                  <a:lnTo>
                    <a:pt x="1408" y="1398"/>
                  </a:lnTo>
                  <a:lnTo>
                    <a:pt x="1403" y="1398"/>
                  </a:lnTo>
                  <a:lnTo>
                    <a:pt x="1403" y="1393"/>
                  </a:lnTo>
                  <a:close/>
                  <a:moveTo>
                    <a:pt x="1408" y="1444"/>
                  </a:moveTo>
                  <a:lnTo>
                    <a:pt x="1413" y="1444"/>
                  </a:lnTo>
                  <a:lnTo>
                    <a:pt x="1413" y="1398"/>
                  </a:lnTo>
                  <a:lnTo>
                    <a:pt x="1408" y="1398"/>
                  </a:lnTo>
                  <a:lnTo>
                    <a:pt x="1408" y="1444"/>
                  </a:lnTo>
                  <a:close/>
                  <a:moveTo>
                    <a:pt x="1408" y="1342"/>
                  </a:moveTo>
                  <a:lnTo>
                    <a:pt x="1413" y="1342"/>
                  </a:lnTo>
                  <a:lnTo>
                    <a:pt x="1413" y="1398"/>
                  </a:lnTo>
                  <a:lnTo>
                    <a:pt x="1408" y="1398"/>
                  </a:lnTo>
                  <a:lnTo>
                    <a:pt x="1408" y="1342"/>
                  </a:lnTo>
                  <a:close/>
                  <a:moveTo>
                    <a:pt x="1413" y="1337"/>
                  </a:moveTo>
                  <a:lnTo>
                    <a:pt x="1418" y="1337"/>
                  </a:lnTo>
                  <a:lnTo>
                    <a:pt x="1418" y="1398"/>
                  </a:lnTo>
                  <a:lnTo>
                    <a:pt x="1413" y="1398"/>
                  </a:lnTo>
                  <a:lnTo>
                    <a:pt x="1413" y="1337"/>
                  </a:lnTo>
                  <a:close/>
                  <a:moveTo>
                    <a:pt x="1413" y="1337"/>
                  </a:moveTo>
                  <a:lnTo>
                    <a:pt x="1418" y="1337"/>
                  </a:lnTo>
                  <a:lnTo>
                    <a:pt x="1418" y="1398"/>
                  </a:lnTo>
                  <a:lnTo>
                    <a:pt x="1413" y="1398"/>
                  </a:lnTo>
                  <a:lnTo>
                    <a:pt x="1413" y="1337"/>
                  </a:lnTo>
                  <a:close/>
                  <a:moveTo>
                    <a:pt x="1418" y="1337"/>
                  </a:moveTo>
                  <a:lnTo>
                    <a:pt x="1423" y="1337"/>
                  </a:lnTo>
                  <a:lnTo>
                    <a:pt x="1423" y="1398"/>
                  </a:lnTo>
                  <a:lnTo>
                    <a:pt x="1418" y="1398"/>
                  </a:lnTo>
                  <a:lnTo>
                    <a:pt x="1418" y="1337"/>
                  </a:lnTo>
                  <a:close/>
                  <a:moveTo>
                    <a:pt x="1418" y="1337"/>
                  </a:moveTo>
                  <a:lnTo>
                    <a:pt x="1423" y="1337"/>
                  </a:lnTo>
                  <a:lnTo>
                    <a:pt x="1423" y="1398"/>
                  </a:lnTo>
                  <a:lnTo>
                    <a:pt x="1418" y="1398"/>
                  </a:lnTo>
                  <a:lnTo>
                    <a:pt x="1418" y="1337"/>
                  </a:lnTo>
                  <a:close/>
                  <a:moveTo>
                    <a:pt x="1423" y="1332"/>
                  </a:moveTo>
                  <a:lnTo>
                    <a:pt x="1428" y="1332"/>
                  </a:lnTo>
                  <a:lnTo>
                    <a:pt x="1428" y="1398"/>
                  </a:lnTo>
                  <a:lnTo>
                    <a:pt x="1423" y="1398"/>
                  </a:lnTo>
                  <a:lnTo>
                    <a:pt x="1423" y="1332"/>
                  </a:lnTo>
                  <a:close/>
                  <a:moveTo>
                    <a:pt x="1423" y="1363"/>
                  </a:moveTo>
                  <a:lnTo>
                    <a:pt x="1428" y="1363"/>
                  </a:lnTo>
                  <a:lnTo>
                    <a:pt x="1428" y="1398"/>
                  </a:lnTo>
                  <a:lnTo>
                    <a:pt x="1423" y="1398"/>
                  </a:lnTo>
                  <a:lnTo>
                    <a:pt x="1423" y="1363"/>
                  </a:lnTo>
                  <a:close/>
                  <a:moveTo>
                    <a:pt x="1428" y="1276"/>
                  </a:moveTo>
                  <a:lnTo>
                    <a:pt x="1433" y="1276"/>
                  </a:lnTo>
                  <a:lnTo>
                    <a:pt x="1433" y="1398"/>
                  </a:lnTo>
                  <a:lnTo>
                    <a:pt x="1428" y="1398"/>
                  </a:lnTo>
                  <a:lnTo>
                    <a:pt x="1428" y="1276"/>
                  </a:lnTo>
                  <a:close/>
                  <a:moveTo>
                    <a:pt x="1428" y="1306"/>
                  </a:moveTo>
                  <a:lnTo>
                    <a:pt x="1433" y="1306"/>
                  </a:lnTo>
                  <a:lnTo>
                    <a:pt x="1433" y="1398"/>
                  </a:lnTo>
                  <a:lnTo>
                    <a:pt x="1428" y="1398"/>
                  </a:lnTo>
                  <a:lnTo>
                    <a:pt x="1428" y="1306"/>
                  </a:lnTo>
                  <a:close/>
                  <a:moveTo>
                    <a:pt x="1433" y="1296"/>
                  </a:moveTo>
                  <a:lnTo>
                    <a:pt x="1438" y="1296"/>
                  </a:lnTo>
                  <a:lnTo>
                    <a:pt x="1438" y="1398"/>
                  </a:lnTo>
                  <a:lnTo>
                    <a:pt x="1433" y="1398"/>
                  </a:lnTo>
                  <a:lnTo>
                    <a:pt x="1433" y="1296"/>
                  </a:lnTo>
                  <a:close/>
                  <a:moveTo>
                    <a:pt x="1433" y="1296"/>
                  </a:moveTo>
                  <a:lnTo>
                    <a:pt x="1438" y="1296"/>
                  </a:lnTo>
                  <a:lnTo>
                    <a:pt x="1438" y="1398"/>
                  </a:lnTo>
                  <a:lnTo>
                    <a:pt x="1433" y="1398"/>
                  </a:lnTo>
                  <a:lnTo>
                    <a:pt x="1433" y="1296"/>
                  </a:lnTo>
                  <a:close/>
                  <a:moveTo>
                    <a:pt x="1438" y="1296"/>
                  </a:moveTo>
                  <a:lnTo>
                    <a:pt x="1444" y="1296"/>
                  </a:lnTo>
                  <a:lnTo>
                    <a:pt x="1444" y="1398"/>
                  </a:lnTo>
                  <a:lnTo>
                    <a:pt x="1438" y="1398"/>
                  </a:lnTo>
                  <a:lnTo>
                    <a:pt x="1438" y="1296"/>
                  </a:lnTo>
                  <a:close/>
                  <a:moveTo>
                    <a:pt x="1444" y="1291"/>
                  </a:moveTo>
                  <a:lnTo>
                    <a:pt x="1449" y="1291"/>
                  </a:lnTo>
                  <a:lnTo>
                    <a:pt x="1449" y="1398"/>
                  </a:lnTo>
                  <a:lnTo>
                    <a:pt x="1444" y="1398"/>
                  </a:lnTo>
                  <a:lnTo>
                    <a:pt x="1444" y="1291"/>
                  </a:lnTo>
                  <a:close/>
                  <a:moveTo>
                    <a:pt x="1444" y="1286"/>
                  </a:moveTo>
                  <a:lnTo>
                    <a:pt x="1449" y="1286"/>
                  </a:lnTo>
                  <a:lnTo>
                    <a:pt x="1449" y="1398"/>
                  </a:lnTo>
                  <a:lnTo>
                    <a:pt x="1444" y="1398"/>
                  </a:lnTo>
                  <a:lnTo>
                    <a:pt x="1444" y="1286"/>
                  </a:lnTo>
                  <a:close/>
                  <a:moveTo>
                    <a:pt x="1449" y="1368"/>
                  </a:moveTo>
                  <a:lnTo>
                    <a:pt x="1454" y="1368"/>
                  </a:lnTo>
                  <a:lnTo>
                    <a:pt x="1454" y="1398"/>
                  </a:lnTo>
                  <a:lnTo>
                    <a:pt x="1449" y="1398"/>
                  </a:lnTo>
                  <a:lnTo>
                    <a:pt x="1449" y="1368"/>
                  </a:lnTo>
                  <a:close/>
                  <a:moveTo>
                    <a:pt x="1449" y="1347"/>
                  </a:moveTo>
                  <a:lnTo>
                    <a:pt x="1454" y="1347"/>
                  </a:lnTo>
                  <a:lnTo>
                    <a:pt x="1454" y="1398"/>
                  </a:lnTo>
                  <a:lnTo>
                    <a:pt x="1449" y="1398"/>
                  </a:lnTo>
                  <a:lnTo>
                    <a:pt x="1449" y="1347"/>
                  </a:lnTo>
                  <a:close/>
                  <a:moveTo>
                    <a:pt x="1454" y="1342"/>
                  </a:moveTo>
                  <a:lnTo>
                    <a:pt x="1459" y="1342"/>
                  </a:lnTo>
                  <a:lnTo>
                    <a:pt x="1459" y="1398"/>
                  </a:lnTo>
                  <a:lnTo>
                    <a:pt x="1454" y="1398"/>
                  </a:lnTo>
                  <a:lnTo>
                    <a:pt x="1454" y="1342"/>
                  </a:lnTo>
                  <a:close/>
                  <a:moveTo>
                    <a:pt x="1454" y="1342"/>
                  </a:moveTo>
                  <a:lnTo>
                    <a:pt x="1459" y="1342"/>
                  </a:lnTo>
                  <a:lnTo>
                    <a:pt x="1459" y="1398"/>
                  </a:lnTo>
                  <a:lnTo>
                    <a:pt x="1454" y="1398"/>
                  </a:lnTo>
                  <a:lnTo>
                    <a:pt x="1454" y="1342"/>
                  </a:lnTo>
                  <a:close/>
                  <a:moveTo>
                    <a:pt x="1459" y="1342"/>
                  </a:moveTo>
                  <a:lnTo>
                    <a:pt x="1464" y="1342"/>
                  </a:lnTo>
                  <a:lnTo>
                    <a:pt x="1464" y="1398"/>
                  </a:lnTo>
                  <a:lnTo>
                    <a:pt x="1459" y="1398"/>
                  </a:lnTo>
                  <a:lnTo>
                    <a:pt x="1459" y="1342"/>
                  </a:lnTo>
                  <a:close/>
                  <a:moveTo>
                    <a:pt x="1459" y="1342"/>
                  </a:moveTo>
                  <a:lnTo>
                    <a:pt x="1464" y="1342"/>
                  </a:lnTo>
                  <a:lnTo>
                    <a:pt x="1464" y="1398"/>
                  </a:lnTo>
                  <a:lnTo>
                    <a:pt x="1459" y="1398"/>
                  </a:lnTo>
                  <a:lnTo>
                    <a:pt x="1459" y="1342"/>
                  </a:lnTo>
                  <a:close/>
                  <a:moveTo>
                    <a:pt x="1464" y="1342"/>
                  </a:moveTo>
                  <a:lnTo>
                    <a:pt x="1469" y="1342"/>
                  </a:lnTo>
                  <a:lnTo>
                    <a:pt x="1469" y="1398"/>
                  </a:lnTo>
                  <a:lnTo>
                    <a:pt x="1464" y="1398"/>
                  </a:lnTo>
                  <a:lnTo>
                    <a:pt x="1464" y="1342"/>
                  </a:lnTo>
                  <a:close/>
                  <a:moveTo>
                    <a:pt x="1464" y="1378"/>
                  </a:moveTo>
                  <a:lnTo>
                    <a:pt x="1469" y="1378"/>
                  </a:lnTo>
                  <a:lnTo>
                    <a:pt x="1469" y="1398"/>
                  </a:lnTo>
                  <a:lnTo>
                    <a:pt x="1464" y="1398"/>
                  </a:lnTo>
                  <a:lnTo>
                    <a:pt x="1464" y="1378"/>
                  </a:lnTo>
                  <a:close/>
                  <a:moveTo>
                    <a:pt x="1469" y="1368"/>
                  </a:moveTo>
                  <a:lnTo>
                    <a:pt x="1474" y="1368"/>
                  </a:lnTo>
                  <a:lnTo>
                    <a:pt x="1474" y="1398"/>
                  </a:lnTo>
                  <a:lnTo>
                    <a:pt x="1469" y="1398"/>
                  </a:lnTo>
                  <a:lnTo>
                    <a:pt x="1469" y="1368"/>
                  </a:lnTo>
                  <a:close/>
                  <a:moveTo>
                    <a:pt x="1469" y="1373"/>
                  </a:moveTo>
                  <a:lnTo>
                    <a:pt x="1474" y="1373"/>
                  </a:lnTo>
                  <a:lnTo>
                    <a:pt x="1474" y="1398"/>
                  </a:lnTo>
                  <a:lnTo>
                    <a:pt x="1469" y="1398"/>
                  </a:lnTo>
                  <a:lnTo>
                    <a:pt x="1469" y="1373"/>
                  </a:lnTo>
                  <a:close/>
                  <a:moveTo>
                    <a:pt x="1474" y="1373"/>
                  </a:moveTo>
                  <a:lnTo>
                    <a:pt x="1479" y="1373"/>
                  </a:lnTo>
                  <a:lnTo>
                    <a:pt x="1479" y="1398"/>
                  </a:lnTo>
                  <a:lnTo>
                    <a:pt x="1474" y="1398"/>
                  </a:lnTo>
                  <a:lnTo>
                    <a:pt x="1474" y="1373"/>
                  </a:lnTo>
                  <a:close/>
                  <a:moveTo>
                    <a:pt x="1474" y="1373"/>
                  </a:moveTo>
                  <a:lnTo>
                    <a:pt x="1479" y="1373"/>
                  </a:lnTo>
                  <a:lnTo>
                    <a:pt x="1479" y="1398"/>
                  </a:lnTo>
                  <a:lnTo>
                    <a:pt x="1474" y="1398"/>
                  </a:lnTo>
                  <a:lnTo>
                    <a:pt x="1474" y="1373"/>
                  </a:lnTo>
                  <a:close/>
                  <a:moveTo>
                    <a:pt x="1479" y="1373"/>
                  </a:moveTo>
                  <a:lnTo>
                    <a:pt x="1484" y="1373"/>
                  </a:lnTo>
                  <a:lnTo>
                    <a:pt x="1484" y="1398"/>
                  </a:lnTo>
                  <a:lnTo>
                    <a:pt x="1479" y="1398"/>
                  </a:lnTo>
                  <a:lnTo>
                    <a:pt x="1479" y="1373"/>
                  </a:lnTo>
                  <a:close/>
                  <a:moveTo>
                    <a:pt x="1479" y="1500"/>
                  </a:moveTo>
                  <a:lnTo>
                    <a:pt x="1484" y="1500"/>
                  </a:lnTo>
                  <a:lnTo>
                    <a:pt x="1484" y="1398"/>
                  </a:lnTo>
                  <a:lnTo>
                    <a:pt x="1479" y="1398"/>
                  </a:lnTo>
                  <a:lnTo>
                    <a:pt x="1479" y="1500"/>
                  </a:lnTo>
                  <a:close/>
                  <a:moveTo>
                    <a:pt x="1484" y="1322"/>
                  </a:moveTo>
                  <a:lnTo>
                    <a:pt x="1489" y="1322"/>
                  </a:lnTo>
                  <a:lnTo>
                    <a:pt x="1489" y="1398"/>
                  </a:lnTo>
                  <a:lnTo>
                    <a:pt x="1484" y="1398"/>
                  </a:lnTo>
                  <a:lnTo>
                    <a:pt x="1484" y="1322"/>
                  </a:lnTo>
                  <a:close/>
                  <a:moveTo>
                    <a:pt x="1484" y="1322"/>
                  </a:moveTo>
                  <a:lnTo>
                    <a:pt x="1489" y="1322"/>
                  </a:lnTo>
                  <a:lnTo>
                    <a:pt x="1489" y="1398"/>
                  </a:lnTo>
                  <a:lnTo>
                    <a:pt x="1484" y="1398"/>
                  </a:lnTo>
                  <a:lnTo>
                    <a:pt x="1484" y="1322"/>
                  </a:lnTo>
                  <a:close/>
                  <a:moveTo>
                    <a:pt x="1489" y="1322"/>
                  </a:moveTo>
                  <a:lnTo>
                    <a:pt x="1495" y="1322"/>
                  </a:lnTo>
                  <a:lnTo>
                    <a:pt x="1495" y="1398"/>
                  </a:lnTo>
                  <a:lnTo>
                    <a:pt x="1489" y="1398"/>
                  </a:lnTo>
                  <a:lnTo>
                    <a:pt x="1489" y="1322"/>
                  </a:lnTo>
                  <a:close/>
                  <a:moveTo>
                    <a:pt x="1489" y="1322"/>
                  </a:moveTo>
                  <a:lnTo>
                    <a:pt x="1495" y="1322"/>
                  </a:lnTo>
                  <a:lnTo>
                    <a:pt x="1495" y="1398"/>
                  </a:lnTo>
                  <a:lnTo>
                    <a:pt x="1489" y="1398"/>
                  </a:lnTo>
                  <a:lnTo>
                    <a:pt x="1489" y="1322"/>
                  </a:lnTo>
                  <a:close/>
                  <a:moveTo>
                    <a:pt x="1495" y="1322"/>
                  </a:moveTo>
                  <a:lnTo>
                    <a:pt x="1500" y="1322"/>
                  </a:lnTo>
                  <a:lnTo>
                    <a:pt x="1500" y="1398"/>
                  </a:lnTo>
                  <a:lnTo>
                    <a:pt x="1495" y="1398"/>
                  </a:lnTo>
                  <a:lnTo>
                    <a:pt x="1495" y="1322"/>
                  </a:lnTo>
                  <a:close/>
                  <a:moveTo>
                    <a:pt x="1495" y="1332"/>
                  </a:moveTo>
                  <a:lnTo>
                    <a:pt x="1500" y="1332"/>
                  </a:lnTo>
                  <a:lnTo>
                    <a:pt x="1500" y="1398"/>
                  </a:lnTo>
                  <a:lnTo>
                    <a:pt x="1495" y="1398"/>
                  </a:lnTo>
                  <a:lnTo>
                    <a:pt x="1495" y="1332"/>
                  </a:lnTo>
                  <a:close/>
                  <a:moveTo>
                    <a:pt x="1500" y="1322"/>
                  </a:moveTo>
                  <a:lnTo>
                    <a:pt x="1505" y="1322"/>
                  </a:lnTo>
                  <a:lnTo>
                    <a:pt x="1505" y="1398"/>
                  </a:lnTo>
                  <a:lnTo>
                    <a:pt x="1500" y="1398"/>
                  </a:lnTo>
                  <a:lnTo>
                    <a:pt x="1500" y="1322"/>
                  </a:lnTo>
                  <a:close/>
                  <a:moveTo>
                    <a:pt x="1505" y="1240"/>
                  </a:moveTo>
                  <a:lnTo>
                    <a:pt x="1510" y="1240"/>
                  </a:lnTo>
                  <a:lnTo>
                    <a:pt x="1510" y="1398"/>
                  </a:lnTo>
                  <a:lnTo>
                    <a:pt x="1505" y="1398"/>
                  </a:lnTo>
                  <a:lnTo>
                    <a:pt x="1505" y="1240"/>
                  </a:lnTo>
                  <a:close/>
                  <a:moveTo>
                    <a:pt x="1505" y="1271"/>
                  </a:moveTo>
                  <a:lnTo>
                    <a:pt x="1510" y="1271"/>
                  </a:lnTo>
                  <a:lnTo>
                    <a:pt x="1510" y="1398"/>
                  </a:lnTo>
                  <a:lnTo>
                    <a:pt x="1505" y="1398"/>
                  </a:lnTo>
                  <a:lnTo>
                    <a:pt x="1505" y="1271"/>
                  </a:lnTo>
                  <a:close/>
                  <a:moveTo>
                    <a:pt x="1510" y="1271"/>
                  </a:moveTo>
                  <a:lnTo>
                    <a:pt x="1515" y="1271"/>
                  </a:lnTo>
                  <a:lnTo>
                    <a:pt x="1515" y="1398"/>
                  </a:lnTo>
                  <a:lnTo>
                    <a:pt x="1510" y="1398"/>
                  </a:lnTo>
                  <a:lnTo>
                    <a:pt x="1510" y="1271"/>
                  </a:lnTo>
                  <a:close/>
                  <a:moveTo>
                    <a:pt x="1510" y="1271"/>
                  </a:moveTo>
                  <a:lnTo>
                    <a:pt x="1515" y="1271"/>
                  </a:lnTo>
                  <a:lnTo>
                    <a:pt x="1515" y="1398"/>
                  </a:lnTo>
                  <a:lnTo>
                    <a:pt x="1510" y="1398"/>
                  </a:lnTo>
                  <a:lnTo>
                    <a:pt x="1510" y="1271"/>
                  </a:lnTo>
                  <a:close/>
                  <a:moveTo>
                    <a:pt x="1515" y="1271"/>
                  </a:moveTo>
                  <a:lnTo>
                    <a:pt x="1520" y="1271"/>
                  </a:lnTo>
                  <a:lnTo>
                    <a:pt x="1520" y="1398"/>
                  </a:lnTo>
                  <a:lnTo>
                    <a:pt x="1515" y="1398"/>
                  </a:lnTo>
                  <a:lnTo>
                    <a:pt x="1515" y="1271"/>
                  </a:lnTo>
                  <a:close/>
                  <a:moveTo>
                    <a:pt x="1515" y="1286"/>
                  </a:moveTo>
                  <a:lnTo>
                    <a:pt x="1520" y="1286"/>
                  </a:lnTo>
                  <a:lnTo>
                    <a:pt x="1520" y="1398"/>
                  </a:lnTo>
                  <a:lnTo>
                    <a:pt x="1515" y="1398"/>
                  </a:lnTo>
                  <a:lnTo>
                    <a:pt x="1515" y="1286"/>
                  </a:lnTo>
                  <a:close/>
                  <a:moveTo>
                    <a:pt x="1520" y="1286"/>
                  </a:moveTo>
                  <a:lnTo>
                    <a:pt x="1525" y="1286"/>
                  </a:lnTo>
                  <a:lnTo>
                    <a:pt x="1525" y="1398"/>
                  </a:lnTo>
                  <a:lnTo>
                    <a:pt x="1520" y="1398"/>
                  </a:lnTo>
                  <a:lnTo>
                    <a:pt x="1520" y="1286"/>
                  </a:lnTo>
                  <a:close/>
                  <a:moveTo>
                    <a:pt x="1520" y="1337"/>
                  </a:moveTo>
                  <a:lnTo>
                    <a:pt x="1525" y="1337"/>
                  </a:lnTo>
                  <a:lnTo>
                    <a:pt x="1525" y="1398"/>
                  </a:lnTo>
                  <a:lnTo>
                    <a:pt x="1520" y="1398"/>
                  </a:lnTo>
                  <a:lnTo>
                    <a:pt x="1520" y="1337"/>
                  </a:lnTo>
                  <a:close/>
                  <a:moveTo>
                    <a:pt x="1525" y="1306"/>
                  </a:moveTo>
                  <a:lnTo>
                    <a:pt x="1530" y="1306"/>
                  </a:lnTo>
                  <a:lnTo>
                    <a:pt x="1530" y="1398"/>
                  </a:lnTo>
                  <a:lnTo>
                    <a:pt x="1525" y="1398"/>
                  </a:lnTo>
                  <a:lnTo>
                    <a:pt x="1525" y="1306"/>
                  </a:lnTo>
                  <a:close/>
                  <a:moveTo>
                    <a:pt x="1525" y="1311"/>
                  </a:moveTo>
                  <a:lnTo>
                    <a:pt x="1530" y="1311"/>
                  </a:lnTo>
                  <a:lnTo>
                    <a:pt x="1530" y="1398"/>
                  </a:lnTo>
                  <a:lnTo>
                    <a:pt x="1525" y="1398"/>
                  </a:lnTo>
                  <a:lnTo>
                    <a:pt x="1525" y="1311"/>
                  </a:lnTo>
                  <a:close/>
                  <a:moveTo>
                    <a:pt x="1530" y="1311"/>
                  </a:moveTo>
                  <a:lnTo>
                    <a:pt x="1535" y="1311"/>
                  </a:lnTo>
                  <a:lnTo>
                    <a:pt x="1535" y="1398"/>
                  </a:lnTo>
                  <a:lnTo>
                    <a:pt x="1530" y="1398"/>
                  </a:lnTo>
                  <a:lnTo>
                    <a:pt x="1530" y="1311"/>
                  </a:lnTo>
                  <a:close/>
                  <a:moveTo>
                    <a:pt x="1530" y="1311"/>
                  </a:moveTo>
                  <a:lnTo>
                    <a:pt x="1535" y="1311"/>
                  </a:lnTo>
                  <a:lnTo>
                    <a:pt x="1535" y="1398"/>
                  </a:lnTo>
                  <a:lnTo>
                    <a:pt x="1530" y="1398"/>
                  </a:lnTo>
                  <a:lnTo>
                    <a:pt x="1530" y="1311"/>
                  </a:lnTo>
                  <a:close/>
                  <a:moveTo>
                    <a:pt x="1535" y="1271"/>
                  </a:moveTo>
                  <a:lnTo>
                    <a:pt x="1540" y="1271"/>
                  </a:lnTo>
                  <a:lnTo>
                    <a:pt x="1540" y="1398"/>
                  </a:lnTo>
                  <a:lnTo>
                    <a:pt x="1535" y="1398"/>
                  </a:lnTo>
                  <a:lnTo>
                    <a:pt x="1535" y="1271"/>
                  </a:lnTo>
                  <a:close/>
                  <a:moveTo>
                    <a:pt x="1535" y="1271"/>
                  </a:moveTo>
                  <a:lnTo>
                    <a:pt x="1540" y="1271"/>
                  </a:lnTo>
                  <a:lnTo>
                    <a:pt x="1540" y="1398"/>
                  </a:lnTo>
                  <a:lnTo>
                    <a:pt x="1535" y="1398"/>
                  </a:lnTo>
                  <a:lnTo>
                    <a:pt x="1535" y="1271"/>
                  </a:lnTo>
                  <a:close/>
                  <a:moveTo>
                    <a:pt x="1540" y="1255"/>
                  </a:moveTo>
                  <a:lnTo>
                    <a:pt x="1546" y="1255"/>
                  </a:lnTo>
                  <a:lnTo>
                    <a:pt x="1546" y="1398"/>
                  </a:lnTo>
                  <a:lnTo>
                    <a:pt x="1540" y="1398"/>
                  </a:lnTo>
                  <a:lnTo>
                    <a:pt x="1540" y="1255"/>
                  </a:lnTo>
                  <a:close/>
                  <a:moveTo>
                    <a:pt x="1540" y="1255"/>
                  </a:moveTo>
                  <a:lnTo>
                    <a:pt x="1546" y="1255"/>
                  </a:lnTo>
                  <a:lnTo>
                    <a:pt x="1546" y="1398"/>
                  </a:lnTo>
                  <a:lnTo>
                    <a:pt x="1540" y="1398"/>
                  </a:lnTo>
                  <a:lnTo>
                    <a:pt x="1540" y="1255"/>
                  </a:lnTo>
                  <a:close/>
                  <a:moveTo>
                    <a:pt x="1546" y="1250"/>
                  </a:moveTo>
                  <a:lnTo>
                    <a:pt x="1551" y="1250"/>
                  </a:lnTo>
                  <a:lnTo>
                    <a:pt x="1551" y="1398"/>
                  </a:lnTo>
                  <a:lnTo>
                    <a:pt x="1546" y="1398"/>
                  </a:lnTo>
                  <a:lnTo>
                    <a:pt x="1546" y="1250"/>
                  </a:lnTo>
                  <a:close/>
                  <a:moveTo>
                    <a:pt x="1546" y="1250"/>
                  </a:moveTo>
                  <a:lnTo>
                    <a:pt x="1551" y="1250"/>
                  </a:lnTo>
                  <a:lnTo>
                    <a:pt x="1551" y="1398"/>
                  </a:lnTo>
                  <a:lnTo>
                    <a:pt x="1546" y="1398"/>
                  </a:lnTo>
                  <a:lnTo>
                    <a:pt x="1546" y="1250"/>
                  </a:lnTo>
                  <a:close/>
                  <a:moveTo>
                    <a:pt x="1551" y="1250"/>
                  </a:moveTo>
                  <a:lnTo>
                    <a:pt x="1556" y="1250"/>
                  </a:lnTo>
                  <a:lnTo>
                    <a:pt x="1556" y="1398"/>
                  </a:lnTo>
                  <a:lnTo>
                    <a:pt x="1551" y="1398"/>
                  </a:lnTo>
                  <a:lnTo>
                    <a:pt x="1551" y="1250"/>
                  </a:lnTo>
                  <a:close/>
                  <a:moveTo>
                    <a:pt x="1551" y="1250"/>
                  </a:moveTo>
                  <a:lnTo>
                    <a:pt x="1556" y="1250"/>
                  </a:lnTo>
                  <a:lnTo>
                    <a:pt x="1556" y="1398"/>
                  </a:lnTo>
                  <a:lnTo>
                    <a:pt x="1551" y="1398"/>
                  </a:lnTo>
                  <a:lnTo>
                    <a:pt x="1551" y="1250"/>
                  </a:lnTo>
                  <a:close/>
                  <a:moveTo>
                    <a:pt x="1556" y="1490"/>
                  </a:moveTo>
                  <a:lnTo>
                    <a:pt x="1561" y="1490"/>
                  </a:lnTo>
                  <a:lnTo>
                    <a:pt x="1561" y="1398"/>
                  </a:lnTo>
                  <a:lnTo>
                    <a:pt x="1556" y="1398"/>
                  </a:lnTo>
                  <a:lnTo>
                    <a:pt x="1556" y="1490"/>
                  </a:lnTo>
                  <a:close/>
                  <a:moveTo>
                    <a:pt x="1561" y="1240"/>
                  </a:moveTo>
                  <a:lnTo>
                    <a:pt x="1566" y="1240"/>
                  </a:lnTo>
                  <a:lnTo>
                    <a:pt x="1566" y="1398"/>
                  </a:lnTo>
                  <a:lnTo>
                    <a:pt x="1561" y="1398"/>
                  </a:lnTo>
                  <a:lnTo>
                    <a:pt x="1561" y="1240"/>
                  </a:lnTo>
                  <a:close/>
                  <a:moveTo>
                    <a:pt x="1561" y="1133"/>
                  </a:moveTo>
                  <a:lnTo>
                    <a:pt x="1566" y="1133"/>
                  </a:lnTo>
                  <a:lnTo>
                    <a:pt x="1566" y="1398"/>
                  </a:lnTo>
                  <a:lnTo>
                    <a:pt x="1561" y="1398"/>
                  </a:lnTo>
                  <a:lnTo>
                    <a:pt x="1561" y="1133"/>
                  </a:lnTo>
                  <a:close/>
                  <a:moveTo>
                    <a:pt x="1566" y="1123"/>
                  </a:moveTo>
                  <a:lnTo>
                    <a:pt x="1571" y="1123"/>
                  </a:lnTo>
                  <a:lnTo>
                    <a:pt x="1571" y="1398"/>
                  </a:lnTo>
                  <a:lnTo>
                    <a:pt x="1566" y="1398"/>
                  </a:lnTo>
                  <a:lnTo>
                    <a:pt x="1566" y="1123"/>
                  </a:lnTo>
                  <a:close/>
                  <a:moveTo>
                    <a:pt x="1566" y="1123"/>
                  </a:moveTo>
                  <a:lnTo>
                    <a:pt x="1571" y="1123"/>
                  </a:lnTo>
                  <a:lnTo>
                    <a:pt x="1571" y="1398"/>
                  </a:lnTo>
                  <a:lnTo>
                    <a:pt x="1566" y="1398"/>
                  </a:lnTo>
                  <a:lnTo>
                    <a:pt x="1566" y="1123"/>
                  </a:lnTo>
                  <a:close/>
                  <a:moveTo>
                    <a:pt x="1571" y="1123"/>
                  </a:moveTo>
                  <a:lnTo>
                    <a:pt x="1576" y="1123"/>
                  </a:lnTo>
                  <a:lnTo>
                    <a:pt x="1576" y="1398"/>
                  </a:lnTo>
                  <a:lnTo>
                    <a:pt x="1571" y="1398"/>
                  </a:lnTo>
                  <a:lnTo>
                    <a:pt x="1571" y="1123"/>
                  </a:lnTo>
                  <a:close/>
                  <a:moveTo>
                    <a:pt x="1571" y="1112"/>
                  </a:moveTo>
                  <a:lnTo>
                    <a:pt x="1576" y="1112"/>
                  </a:lnTo>
                  <a:lnTo>
                    <a:pt x="1576" y="1398"/>
                  </a:lnTo>
                  <a:lnTo>
                    <a:pt x="1571" y="1398"/>
                  </a:lnTo>
                  <a:lnTo>
                    <a:pt x="1571" y="1112"/>
                  </a:lnTo>
                  <a:close/>
                  <a:moveTo>
                    <a:pt x="1576" y="1112"/>
                  </a:moveTo>
                  <a:lnTo>
                    <a:pt x="1581" y="1112"/>
                  </a:lnTo>
                  <a:lnTo>
                    <a:pt x="1581" y="1398"/>
                  </a:lnTo>
                  <a:lnTo>
                    <a:pt x="1576" y="1398"/>
                  </a:lnTo>
                  <a:lnTo>
                    <a:pt x="1576" y="1112"/>
                  </a:lnTo>
                  <a:close/>
                  <a:moveTo>
                    <a:pt x="1576" y="1158"/>
                  </a:moveTo>
                  <a:lnTo>
                    <a:pt x="1581" y="1158"/>
                  </a:lnTo>
                  <a:lnTo>
                    <a:pt x="1581" y="1398"/>
                  </a:lnTo>
                  <a:lnTo>
                    <a:pt x="1576" y="1398"/>
                  </a:lnTo>
                  <a:lnTo>
                    <a:pt x="1576" y="1158"/>
                  </a:lnTo>
                  <a:close/>
                  <a:moveTo>
                    <a:pt x="1581" y="1153"/>
                  </a:moveTo>
                  <a:lnTo>
                    <a:pt x="1586" y="1153"/>
                  </a:lnTo>
                  <a:lnTo>
                    <a:pt x="1586" y="1398"/>
                  </a:lnTo>
                  <a:lnTo>
                    <a:pt x="1581" y="1398"/>
                  </a:lnTo>
                  <a:lnTo>
                    <a:pt x="1581" y="1153"/>
                  </a:lnTo>
                  <a:close/>
                  <a:moveTo>
                    <a:pt x="1581" y="1148"/>
                  </a:moveTo>
                  <a:lnTo>
                    <a:pt x="1586" y="1148"/>
                  </a:lnTo>
                  <a:lnTo>
                    <a:pt x="1586" y="1398"/>
                  </a:lnTo>
                  <a:lnTo>
                    <a:pt x="1581" y="1398"/>
                  </a:lnTo>
                  <a:lnTo>
                    <a:pt x="1581" y="1148"/>
                  </a:lnTo>
                  <a:close/>
                  <a:moveTo>
                    <a:pt x="1586" y="1148"/>
                  </a:moveTo>
                  <a:lnTo>
                    <a:pt x="1591" y="1148"/>
                  </a:lnTo>
                  <a:lnTo>
                    <a:pt x="1591" y="1398"/>
                  </a:lnTo>
                  <a:lnTo>
                    <a:pt x="1586" y="1398"/>
                  </a:lnTo>
                  <a:lnTo>
                    <a:pt x="1586" y="1148"/>
                  </a:lnTo>
                  <a:close/>
                  <a:moveTo>
                    <a:pt x="1586" y="1148"/>
                  </a:moveTo>
                  <a:lnTo>
                    <a:pt x="1591" y="1148"/>
                  </a:lnTo>
                  <a:lnTo>
                    <a:pt x="1591" y="1398"/>
                  </a:lnTo>
                  <a:lnTo>
                    <a:pt x="1586" y="1398"/>
                  </a:lnTo>
                  <a:lnTo>
                    <a:pt x="1586" y="1148"/>
                  </a:lnTo>
                  <a:close/>
                  <a:moveTo>
                    <a:pt x="1591" y="1138"/>
                  </a:moveTo>
                  <a:lnTo>
                    <a:pt x="1597" y="1138"/>
                  </a:lnTo>
                  <a:lnTo>
                    <a:pt x="1597" y="1398"/>
                  </a:lnTo>
                  <a:lnTo>
                    <a:pt x="1591" y="1398"/>
                  </a:lnTo>
                  <a:lnTo>
                    <a:pt x="1591" y="1138"/>
                  </a:lnTo>
                  <a:close/>
                  <a:moveTo>
                    <a:pt x="1591" y="1138"/>
                  </a:moveTo>
                  <a:lnTo>
                    <a:pt x="1597" y="1138"/>
                  </a:lnTo>
                  <a:lnTo>
                    <a:pt x="1597" y="1398"/>
                  </a:lnTo>
                  <a:lnTo>
                    <a:pt x="1591" y="1398"/>
                  </a:lnTo>
                  <a:lnTo>
                    <a:pt x="1591" y="1138"/>
                  </a:lnTo>
                  <a:close/>
                  <a:moveTo>
                    <a:pt x="1597" y="1179"/>
                  </a:moveTo>
                  <a:lnTo>
                    <a:pt x="1602" y="1179"/>
                  </a:lnTo>
                  <a:lnTo>
                    <a:pt x="1602" y="1398"/>
                  </a:lnTo>
                  <a:lnTo>
                    <a:pt x="1597" y="1398"/>
                  </a:lnTo>
                  <a:lnTo>
                    <a:pt x="1597" y="1179"/>
                  </a:lnTo>
                  <a:close/>
                  <a:moveTo>
                    <a:pt x="1597" y="1209"/>
                  </a:moveTo>
                  <a:lnTo>
                    <a:pt x="1602" y="1209"/>
                  </a:lnTo>
                  <a:lnTo>
                    <a:pt x="1602" y="1398"/>
                  </a:lnTo>
                  <a:lnTo>
                    <a:pt x="1597" y="1398"/>
                  </a:lnTo>
                  <a:lnTo>
                    <a:pt x="1597" y="1209"/>
                  </a:lnTo>
                  <a:close/>
                  <a:moveTo>
                    <a:pt x="1602" y="1209"/>
                  </a:moveTo>
                  <a:lnTo>
                    <a:pt x="1607" y="1209"/>
                  </a:lnTo>
                  <a:lnTo>
                    <a:pt x="1607" y="1398"/>
                  </a:lnTo>
                  <a:lnTo>
                    <a:pt x="1602" y="1398"/>
                  </a:lnTo>
                  <a:lnTo>
                    <a:pt x="1602" y="1209"/>
                  </a:lnTo>
                  <a:close/>
                  <a:moveTo>
                    <a:pt x="1602" y="1209"/>
                  </a:moveTo>
                  <a:lnTo>
                    <a:pt x="1607" y="1209"/>
                  </a:lnTo>
                  <a:lnTo>
                    <a:pt x="1607" y="1398"/>
                  </a:lnTo>
                  <a:lnTo>
                    <a:pt x="1602" y="1398"/>
                  </a:lnTo>
                  <a:lnTo>
                    <a:pt x="1602" y="1209"/>
                  </a:lnTo>
                  <a:close/>
                  <a:moveTo>
                    <a:pt x="1607" y="1209"/>
                  </a:moveTo>
                  <a:lnTo>
                    <a:pt x="1612" y="1209"/>
                  </a:lnTo>
                  <a:lnTo>
                    <a:pt x="1612" y="1398"/>
                  </a:lnTo>
                  <a:lnTo>
                    <a:pt x="1607" y="1398"/>
                  </a:lnTo>
                  <a:lnTo>
                    <a:pt x="1607" y="1209"/>
                  </a:lnTo>
                  <a:close/>
                  <a:moveTo>
                    <a:pt x="1607" y="1214"/>
                  </a:moveTo>
                  <a:lnTo>
                    <a:pt x="1612" y="1214"/>
                  </a:lnTo>
                  <a:lnTo>
                    <a:pt x="1612" y="1398"/>
                  </a:lnTo>
                  <a:lnTo>
                    <a:pt x="1607" y="1398"/>
                  </a:lnTo>
                  <a:lnTo>
                    <a:pt x="1607" y="1214"/>
                  </a:lnTo>
                  <a:close/>
                  <a:moveTo>
                    <a:pt x="1612" y="1209"/>
                  </a:moveTo>
                  <a:lnTo>
                    <a:pt x="1617" y="1209"/>
                  </a:lnTo>
                  <a:lnTo>
                    <a:pt x="1617" y="1398"/>
                  </a:lnTo>
                  <a:lnTo>
                    <a:pt x="1612" y="1398"/>
                  </a:lnTo>
                  <a:lnTo>
                    <a:pt x="1612" y="1209"/>
                  </a:lnTo>
                  <a:close/>
                  <a:moveTo>
                    <a:pt x="1612" y="1235"/>
                  </a:moveTo>
                  <a:lnTo>
                    <a:pt x="1617" y="1235"/>
                  </a:lnTo>
                  <a:lnTo>
                    <a:pt x="1617" y="1398"/>
                  </a:lnTo>
                  <a:lnTo>
                    <a:pt x="1612" y="1398"/>
                  </a:lnTo>
                  <a:lnTo>
                    <a:pt x="1612" y="1235"/>
                  </a:lnTo>
                  <a:close/>
                  <a:moveTo>
                    <a:pt x="1617" y="1194"/>
                  </a:moveTo>
                  <a:lnTo>
                    <a:pt x="1622" y="1194"/>
                  </a:lnTo>
                  <a:lnTo>
                    <a:pt x="1622" y="1398"/>
                  </a:lnTo>
                  <a:lnTo>
                    <a:pt x="1617" y="1398"/>
                  </a:lnTo>
                  <a:lnTo>
                    <a:pt x="1617" y="1194"/>
                  </a:lnTo>
                  <a:close/>
                  <a:moveTo>
                    <a:pt x="1622" y="1184"/>
                  </a:moveTo>
                  <a:lnTo>
                    <a:pt x="1627" y="1184"/>
                  </a:lnTo>
                  <a:lnTo>
                    <a:pt x="1627" y="1398"/>
                  </a:lnTo>
                  <a:lnTo>
                    <a:pt x="1622" y="1398"/>
                  </a:lnTo>
                  <a:lnTo>
                    <a:pt x="1622" y="1184"/>
                  </a:lnTo>
                  <a:close/>
                  <a:moveTo>
                    <a:pt x="1622" y="1184"/>
                  </a:moveTo>
                  <a:lnTo>
                    <a:pt x="1627" y="1184"/>
                  </a:lnTo>
                  <a:lnTo>
                    <a:pt x="1627" y="1398"/>
                  </a:lnTo>
                  <a:lnTo>
                    <a:pt x="1622" y="1398"/>
                  </a:lnTo>
                  <a:lnTo>
                    <a:pt x="1622" y="1184"/>
                  </a:lnTo>
                  <a:close/>
                  <a:moveTo>
                    <a:pt x="1627" y="1184"/>
                  </a:moveTo>
                  <a:lnTo>
                    <a:pt x="1632" y="1184"/>
                  </a:lnTo>
                  <a:lnTo>
                    <a:pt x="1632" y="1398"/>
                  </a:lnTo>
                  <a:lnTo>
                    <a:pt x="1627" y="1398"/>
                  </a:lnTo>
                  <a:lnTo>
                    <a:pt x="1627" y="1184"/>
                  </a:lnTo>
                  <a:close/>
                  <a:moveTo>
                    <a:pt x="1627" y="1179"/>
                  </a:moveTo>
                  <a:lnTo>
                    <a:pt x="1632" y="1179"/>
                  </a:lnTo>
                  <a:lnTo>
                    <a:pt x="1632" y="1398"/>
                  </a:lnTo>
                  <a:lnTo>
                    <a:pt x="1627" y="1398"/>
                  </a:lnTo>
                  <a:lnTo>
                    <a:pt x="1627" y="1179"/>
                  </a:lnTo>
                  <a:close/>
                  <a:moveTo>
                    <a:pt x="1632" y="1184"/>
                  </a:moveTo>
                  <a:lnTo>
                    <a:pt x="1637" y="1184"/>
                  </a:lnTo>
                  <a:lnTo>
                    <a:pt x="1637" y="1398"/>
                  </a:lnTo>
                  <a:lnTo>
                    <a:pt x="1632" y="1398"/>
                  </a:lnTo>
                  <a:lnTo>
                    <a:pt x="1632" y="1184"/>
                  </a:lnTo>
                  <a:close/>
                  <a:moveTo>
                    <a:pt x="1632" y="1204"/>
                  </a:moveTo>
                  <a:lnTo>
                    <a:pt x="1637" y="1204"/>
                  </a:lnTo>
                  <a:lnTo>
                    <a:pt x="1637" y="1398"/>
                  </a:lnTo>
                  <a:lnTo>
                    <a:pt x="1632" y="1398"/>
                  </a:lnTo>
                  <a:lnTo>
                    <a:pt x="1632" y="1204"/>
                  </a:lnTo>
                  <a:close/>
                  <a:moveTo>
                    <a:pt x="1637" y="1204"/>
                  </a:moveTo>
                  <a:lnTo>
                    <a:pt x="1642" y="1204"/>
                  </a:lnTo>
                  <a:lnTo>
                    <a:pt x="1642" y="1398"/>
                  </a:lnTo>
                  <a:lnTo>
                    <a:pt x="1637" y="1398"/>
                  </a:lnTo>
                  <a:lnTo>
                    <a:pt x="1637" y="1204"/>
                  </a:lnTo>
                  <a:close/>
                  <a:moveTo>
                    <a:pt x="1637" y="1204"/>
                  </a:moveTo>
                  <a:lnTo>
                    <a:pt x="1642" y="1204"/>
                  </a:lnTo>
                  <a:lnTo>
                    <a:pt x="1642" y="1398"/>
                  </a:lnTo>
                  <a:lnTo>
                    <a:pt x="1637" y="1398"/>
                  </a:lnTo>
                  <a:lnTo>
                    <a:pt x="1637" y="1204"/>
                  </a:lnTo>
                  <a:close/>
                  <a:moveTo>
                    <a:pt x="1642" y="1204"/>
                  </a:moveTo>
                  <a:lnTo>
                    <a:pt x="1648" y="1204"/>
                  </a:lnTo>
                  <a:lnTo>
                    <a:pt x="1648" y="1398"/>
                  </a:lnTo>
                  <a:lnTo>
                    <a:pt x="1642" y="1398"/>
                  </a:lnTo>
                  <a:lnTo>
                    <a:pt x="1642" y="1204"/>
                  </a:lnTo>
                  <a:close/>
                  <a:moveTo>
                    <a:pt x="1642" y="1204"/>
                  </a:moveTo>
                  <a:lnTo>
                    <a:pt x="1648" y="1204"/>
                  </a:lnTo>
                  <a:lnTo>
                    <a:pt x="1648" y="1398"/>
                  </a:lnTo>
                  <a:lnTo>
                    <a:pt x="1642" y="1398"/>
                  </a:lnTo>
                  <a:lnTo>
                    <a:pt x="1642" y="1204"/>
                  </a:lnTo>
                  <a:close/>
                  <a:moveTo>
                    <a:pt x="1648" y="1194"/>
                  </a:moveTo>
                  <a:lnTo>
                    <a:pt x="1653" y="1194"/>
                  </a:lnTo>
                  <a:lnTo>
                    <a:pt x="1653" y="1398"/>
                  </a:lnTo>
                  <a:lnTo>
                    <a:pt x="1648" y="1398"/>
                  </a:lnTo>
                  <a:lnTo>
                    <a:pt x="1648" y="1194"/>
                  </a:lnTo>
                  <a:close/>
                  <a:moveTo>
                    <a:pt x="1648" y="1480"/>
                  </a:moveTo>
                  <a:lnTo>
                    <a:pt x="1653" y="1480"/>
                  </a:lnTo>
                  <a:lnTo>
                    <a:pt x="1653" y="1398"/>
                  </a:lnTo>
                  <a:lnTo>
                    <a:pt x="1648" y="1398"/>
                  </a:lnTo>
                  <a:lnTo>
                    <a:pt x="1648" y="1480"/>
                  </a:lnTo>
                  <a:close/>
                  <a:moveTo>
                    <a:pt x="1653" y="1153"/>
                  </a:moveTo>
                  <a:lnTo>
                    <a:pt x="1658" y="1153"/>
                  </a:lnTo>
                  <a:lnTo>
                    <a:pt x="1658" y="1398"/>
                  </a:lnTo>
                  <a:lnTo>
                    <a:pt x="1653" y="1398"/>
                  </a:lnTo>
                  <a:lnTo>
                    <a:pt x="1653" y="1153"/>
                  </a:lnTo>
                  <a:close/>
                  <a:moveTo>
                    <a:pt x="1653" y="1153"/>
                  </a:moveTo>
                  <a:lnTo>
                    <a:pt x="1658" y="1153"/>
                  </a:lnTo>
                  <a:lnTo>
                    <a:pt x="1658" y="1398"/>
                  </a:lnTo>
                  <a:lnTo>
                    <a:pt x="1653" y="1398"/>
                  </a:lnTo>
                  <a:lnTo>
                    <a:pt x="1653" y="1153"/>
                  </a:lnTo>
                  <a:close/>
                  <a:moveTo>
                    <a:pt x="1658" y="1148"/>
                  </a:moveTo>
                  <a:lnTo>
                    <a:pt x="1663" y="1148"/>
                  </a:lnTo>
                  <a:lnTo>
                    <a:pt x="1663" y="1398"/>
                  </a:lnTo>
                  <a:lnTo>
                    <a:pt x="1658" y="1398"/>
                  </a:lnTo>
                  <a:lnTo>
                    <a:pt x="1658" y="1148"/>
                  </a:lnTo>
                  <a:close/>
                  <a:moveTo>
                    <a:pt x="1658" y="1148"/>
                  </a:moveTo>
                  <a:lnTo>
                    <a:pt x="1663" y="1148"/>
                  </a:lnTo>
                  <a:lnTo>
                    <a:pt x="1663" y="1398"/>
                  </a:lnTo>
                  <a:lnTo>
                    <a:pt x="1658" y="1398"/>
                  </a:lnTo>
                  <a:lnTo>
                    <a:pt x="1658" y="1148"/>
                  </a:lnTo>
                  <a:close/>
                  <a:moveTo>
                    <a:pt x="1663" y="1148"/>
                  </a:moveTo>
                  <a:lnTo>
                    <a:pt x="1668" y="1148"/>
                  </a:lnTo>
                  <a:lnTo>
                    <a:pt x="1668" y="1398"/>
                  </a:lnTo>
                  <a:lnTo>
                    <a:pt x="1663" y="1398"/>
                  </a:lnTo>
                  <a:lnTo>
                    <a:pt x="1663" y="1148"/>
                  </a:lnTo>
                  <a:close/>
                  <a:moveTo>
                    <a:pt x="1663" y="1143"/>
                  </a:moveTo>
                  <a:lnTo>
                    <a:pt x="1668" y="1143"/>
                  </a:lnTo>
                  <a:lnTo>
                    <a:pt x="1668" y="1398"/>
                  </a:lnTo>
                  <a:lnTo>
                    <a:pt x="1663" y="1398"/>
                  </a:lnTo>
                  <a:lnTo>
                    <a:pt x="1663" y="1143"/>
                  </a:lnTo>
                  <a:close/>
                  <a:moveTo>
                    <a:pt x="1668" y="1133"/>
                  </a:moveTo>
                  <a:lnTo>
                    <a:pt x="1673" y="1133"/>
                  </a:lnTo>
                  <a:lnTo>
                    <a:pt x="1673" y="1398"/>
                  </a:lnTo>
                  <a:lnTo>
                    <a:pt x="1668" y="1398"/>
                  </a:lnTo>
                  <a:lnTo>
                    <a:pt x="1668" y="1133"/>
                  </a:lnTo>
                  <a:close/>
                  <a:moveTo>
                    <a:pt x="1668" y="1087"/>
                  </a:moveTo>
                  <a:lnTo>
                    <a:pt x="1673" y="1087"/>
                  </a:lnTo>
                  <a:lnTo>
                    <a:pt x="1673" y="1398"/>
                  </a:lnTo>
                  <a:lnTo>
                    <a:pt x="1668" y="1398"/>
                  </a:lnTo>
                  <a:lnTo>
                    <a:pt x="1668" y="1087"/>
                  </a:lnTo>
                  <a:close/>
                  <a:moveTo>
                    <a:pt x="1673" y="1092"/>
                  </a:moveTo>
                  <a:lnTo>
                    <a:pt x="1678" y="1092"/>
                  </a:lnTo>
                  <a:lnTo>
                    <a:pt x="1678" y="1398"/>
                  </a:lnTo>
                  <a:lnTo>
                    <a:pt x="1673" y="1398"/>
                  </a:lnTo>
                  <a:lnTo>
                    <a:pt x="1673" y="1092"/>
                  </a:lnTo>
                  <a:close/>
                  <a:moveTo>
                    <a:pt x="1673" y="1112"/>
                  </a:moveTo>
                  <a:lnTo>
                    <a:pt x="1678" y="1112"/>
                  </a:lnTo>
                  <a:lnTo>
                    <a:pt x="1678" y="1398"/>
                  </a:lnTo>
                  <a:lnTo>
                    <a:pt x="1673" y="1398"/>
                  </a:lnTo>
                  <a:lnTo>
                    <a:pt x="1673" y="1112"/>
                  </a:lnTo>
                  <a:close/>
                  <a:moveTo>
                    <a:pt x="1678" y="1112"/>
                  </a:moveTo>
                  <a:lnTo>
                    <a:pt x="1683" y="1112"/>
                  </a:lnTo>
                  <a:lnTo>
                    <a:pt x="1683" y="1398"/>
                  </a:lnTo>
                  <a:lnTo>
                    <a:pt x="1678" y="1398"/>
                  </a:lnTo>
                  <a:lnTo>
                    <a:pt x="1678" y="1112"/>
                  </a:lnTo>
                  <a:close/>
                  <a:moveTo>
                    <a:pt x="1683" y="1112"/>
                  </a:moveTo>
                  <a:lnTo>
                    <a:pt x="1688" y="1112"/>
                  </a:lnTo>
                  <a:lnTo>
                    <a:pt x="1688" y="1398"/>
                  </a:lnTo>
                  <a:lnTo>
                    <a:pt x="1683" y="1398"/>
                  </a:lnTo>
                  <a:lnTo>
                    <a:pt x="1683" y="1112"/>
                  </a:lnTo>
                  <a:close/>
                  <a:moveTo>
                    <a:pt x="1683" y="1097"/>
                  </a:moveTo>
                  <a:lnTo>
                    <a:pt x="1688" y="1097"/>
                  </a:lnTo>
                  <a:lnTo>
                    <a:pt x="1688" y="1398"/>
                  </a:lnTo>
                  <a:lnTo>
                    <a:pt x="1683" y="1398"/>
                  </a:lnTo>
                  <a:lnTo>
                    <a:pt x="1683" y="1097"/>
                  </a:lnTo>
                  <a:close/>
                  <a:moveTo>
                    <a:pt x="1688" y="1087"/>
                  </a:moveTo>
                  <a:lnTo>
                    <a:pt x="1693" y="1087"/>
                  </a:lnTo>
                  <a:lnTo>
                    <a:pt x="1693" y="1398"/>
                  </a:lnTo>
                  <a:lnTo>
                    <a:pt x="1688" y="1398"/>
                  </a:lnTo>
                  <a:lnTo>
                    <a:pt x="1688" y="1087"/>
                  </a:lnTo>
                  <a:close/>
                  <a:moveTo>
                    <a:pt x="1688" y="1077"/>
                  </a:moveTo>
                  <a:lnTo>
                    <a:pt x="1693" y="1077"/>
                  </a:lnTo>
                  <a:lnTo>
                    <a:pt x="1693" y="1398"/>
                  </a:lnTo>
                  <a:lnTo>
                    <a:pt x="1688" y="1398"/>
                  </a:lnTo>
                  <a:lnTo>
                    <a:pt x="1688" y="1077"/>
                  </a:lnTo>
                  <a:close/>
                  <a:moveTo>
                    <a:pt x="1693" y="1061"/>
                  </a:moveTo>
                  <a:lnTo>
                    <a:pt x="1699" y="1061"/>
                  </a:lnTo>
                  <a:lnTo>
                    <a:pt x="1699" y="1398"/>
                  </a:lnTo>
                  <a:lnTo>
                    <a:pt x="1693" y="1398"/>
                  </a:lnTo>
                  <a:lnTo>
                    <a:pt x="1693" y="1061"/>
                  </a:lnTo>
                  <a:close/>
                  <a:moveTo>
                    <a:pt x="1693" y="1061"/>
                  </a:moveTo>
                  <a:lnTo>
                    <a:pt x="1699" y="1061"/>
                  </a:lnTo>
                  <a:lnTo>
                    <a:pt x="1699" y="1398"/>
                  </a:lnTo>
                  <a:lnTo>
                    <a:pt x="1693" y="1398"/>
                  </a:lnTo>
                  <a:lnTo>
                    <a:pt x="1693" y="1061"/>
                  </a:lnTo>
                  <a:close/>
                  <a:moveTo>
                    <a:pt x="1699" y="1061"/>
                  </a:moveTo>
                  <a:lnTo>
                    <a:pt x="1704" y="1061"/>
                  </a:lnTo>
                  <a:lnTo>
                    <a:pt x="1704" y="1398"/>
                  </a:lnTo>
                  <a:lnTo>
                    <a:pt x="1699" y="1398"/>
                  </a:lnTo>
                  <a:lnTo>
                    <a:pt x="1699" y="1061"/>
                  </a:lnTo>
                  <a:close/>
                  <a:moveTo>
                    <a:pt x="1699" y="1061"/>
                  </a:moveTo>
                  <a:lnTo>
                    <a:pt x="1704" y="1061"/>
                  </a:lnTo>
                  <a:lnTo>
                    <a:pt x="1704" y="1398"/>
                  </a:lnTo>
                  <a:lnTo>
                    <a:pt x="1699" y="1398"/>
                  </a:lnTo>
                  <a:lnTo>
                    <a:pt x="1699" y="1061"/>
                  </a:lnTo>
                  <a:close/>
                  <a:moveTo>
                    <a:pt x="1704" y="1051"/>
                  </a:moveTo>
                  <a:lnTo>
                    <a:pt x="1709" y="1051"/>
                  </a:lnTo>
                  <a:lnTo>
                    <a:pt x="1709" y="1398"/>
                  </a:lnTo>
                  <a:lnTo>
                    <a:pt x="1704" y="1398"/>
                  </a:lnTo>
                  <a:lnTo>
                    <a:pt x="1704" y="1051"/>
                  </a:lnTo>
                  <a:close/>
                  <a:moveTo>
                    <a:pt x="1704" y="1051"/>
                  </a:moveTo>
                  <a:lnTo>
                    <a:pt x="1709" y="1051"/>
                  </a:lnTo>
                  <a:lnTo>
                    <a:pt x="1709" y="1398"/>
                  </a:lnTo>
                  <a:lnTo>
                    <a:pt x="1704" y="1398"/>
                  </a:lnTo>
                  <a:lnTo>
                    <a:pt x="1704" y="1051"/>
                  </a:lnTo>
                  <a:close/>
                  <a:moveTo>
                    <a:pt x="1709" y="1077"/>
                  </a:moveTo>
                  <a:lnTo>
                    <a:pt x="1714" y="1077"/>
                  </a:lnTo>
                  <a:lnTo>
                    <a:pt x="1714" y="1398"/>
                  </a:lnTo>
                  <a:lnTo>
                    <a:pt x="1709" y="1398"/>
                  </a:lnTo>
                  <a:lnTo>
                    <a:pt x="1709" y="1077"/>
                  </a:lnTo>
                  <a:close/>
                  <a:moveTo>
                    <a:pt x="1709" y="1066"/>
                  </a:moveTo>
                  <a:lnTo>
                    <a:pt x="1714" y="1066"/>
                  </a:lnTo>
                  <a:lnTo>
                    <a:pt x="1714" y="1398"/>
                  </a:lnTo>
                  <a:lnTo>
                    <a:pt x="1709" y="1398"/>
                  </a:lnTo>
                  <a:lnTo>
                    <a:pt x="1709" y="1066"/>
                  </a:lnTo>
                  <a:close/>
                  <a:moveTo>
                    <a:pt x="1714" y="1051"/>
                  </a:moveTo>
                  <a:lnTo>
                    <a:pt x="1719" y="1051"/>
                  </a:lnTo>
                  <a:lnTo>
                    <a:pt x="1719" y="1398"/>
                  </a:lnTo>
                  <a:lnTo>
                    <a:pt x="1714" y="1398"/>
                  </a:lnTo>
                  <a:lnTo>
                    <a:pt x="1714" y="1051"/>
                  </a:lnTo>
                  <a:close/>
                  <a:moveTo>
                    <a:pt x="1714" y="1051"/>
                  </a:moveTo>
                  <a:lnTo>
                    <a:pt x="1719" y="1051"/>
                  </a:lnTo>
                  <a:lnTo>
                    <a:pt x="1719" y="1398"/>
                  </a:lnTo>
                  <a:lnTo>
                    <a:pt x="1714" y="1398"/>
                  </a:lnTo>
                  <a:lnTo>
                    <a:pt x="1714" y="1051"/>
                  </a:lnTo>
                  <a:close/>
                  <a:moveTo>
                    <a:pt x="1719" y="1051"/>
                  </a:moveTo>
                  <a:lnTo>
                    <a:pt x="1724" y="1051"/>
                  </a:lnTo>
                  <a:lnTo>
                    <a:pt x="1724" y="1398"/>
                  </a:lnTo>
                  <a:lnTo>
                    <a:pt x="1719" y="1398"/>
                  </a:lnTo>
                  <a:lnTo>
                    <a:pt x="1719" y="1051"/>
                  </a:lnTo>
                  <a:close/>
                  <a:moveTo>
                    <a:pt x="1719" y="1036"/>
                  </a:moveTo>
                  <a:lnTo>
                    <a:pt x="1724" y="1036"/>
                  </a:lnTo>
                  <a:lnTo>
                    <a:pt x="1724" y="1398"/>
                  </a:lnTo>
                  <a:lnTo>
                    <a:pt x="1719" y="1398"/>
                  </a:lnTo>
                  <a:lnTo>
                    <a:pt x="1719" y="1036"/>
                  </a:lnTo>
                  <a:close/>
                  <a:moveTo>
                    <a:pt x="1724" y="1495"/>
                  </a:moveTo>
                  <a:lnTo>
                    <a:pt x="1729" y="1495"/>
                  </a:lnTo>
                  <a:lnTo>
                    <a:pt x="1729" y="1398"/>
                  </a:lnTo>
                  <a:lnTo>
                    <a:pt x="1724" y="1398"/>
                  </a:lnTo>
                  <a:lnTo>
                    <a:pt x="1724" y="1495"/>
                  </a:lnTo>
                  <a:close/>
                  <a:moveTo>
                    <a:pt x="1724" y="1005"/>
                  </a:moveTo>
                  <a:lnTo>
                    <a:pt x="1729" y="1005"/>
                  </a:lnTo>
                  <a:lnTo>
                    <a:pt x="1729" y="1398"/>
                  </a:lnTo>
                  <a:lnTo>
                    <a:pt x="1724" y="1398"/>
                  </a:lnTo>
                  <a:lnTo>
                    <a:pt x="1724" y="1005"/>
                  </a:lnTo>
                  <a:close/>
                  <a:moveTo>
                    <a:pt x="1729" y="1000"/>
                  </a:moveTo>
                  <a:lnTo>
                    <a:pt x="1734" y="1000"/>
                  </a:lnTo>
                  <a:lnTo>
                    <a:pt x="1734" y="1398"/>
                  </a:lnTo>
                  <a:lnTo>
                    <a:pt x="1729" y="1398"/>
                  </a:lnTo>
                  <a:lnTo>
                    <a:pt x="1729" y="1000"/>
                  </a:lnTo>
                  <a:close/>
                  <a:moveTo>
                    <a:pt x="1729" y="1010"/>
                  </a:moveTo>
                  <a:lnTo>
                    <a:pt x="1734" y="1010"/>
                  </a:lnTo>
                  <a:lnTo>
                    <a:pt x="1734" y="1398"/>
                  </a:lnTo>
                  <a:lnTo>
                    <a:pt x="1729" y="1398"/>
                  </a:lnTo>
                  <a:lnTo>
                    <a:pt x="1729" y="1010"/>
                  </a:lnTo>
                  <a:close/>
                  <a:moveTo>
                    <a:pt x="1734" y="1010"/>
                  </a:moveTo>
                  <a:lnTo>
                    <a:pt x="1739" y="1010"/>
                  </a:lnTo>
                  <a:lnTo>
                    <a:pt x="1739" y="1398"/>
                  </a:lnTo>
                  <a:lnTo>
                    <a:pt x="1734" y="1398"/>
                  </a:lnTo>
                  <a:lnTo>
                    <a:pt x="1734" y="1010"/>
                  </a:lnTo>
                  <a:close/>
                  <a:moveTo>
                    <a:pt x="1734" y="1010"/>
                  </a:moveTo>
                  <a:lnTo>
                    <a:pt x="1739" y="1010"/>
                  </a:lnTo>
                  <a:lnTo>
                    <a:pt x="1739" y="1398"/>
                  </a:lnTo>
                  <a:lnTo>
                    <a:pt x="1734" y="1398"/>
                  </a:lnTo>
                  <a:lnTo>
                    <a:pt x="1734" y="1010"/>
                  </a:lnTo>
                  <a:close/>
                  <a:moveTo>
                    <a:pt x="1739" y="1015"/>
                  </a:moveTo>
                  <a:lnTo>
                    <a:pt x="1744" y="1015"/>
                  </a:lnTo>
                  <a:lnTo>
                    <a:pt x="1744" y="1398"/>
                  </a:lnTo>
                  <a:lnTo>
                    <a:pt x="1739" y="1398"/>
                  </a:lnTo>
                  <a:lnTo>
                    <a:pt x="1739" y="1015"/>
                  </a:lnTo>
                  <a:close/>
                  <a:moveTo>
                    <a:pt x="1744" y="1021"/>
                  </a:moveTo>
                  <a:lnTo>
                    <a:pt x="1750" y="1021"/>
                  </a:lnTo>
                  <a:lnTo>
                    <a:pt x="1750" y="1398"/>
                  </a:lnTo>
                  <a:lnTo>
                    <a:pt x="1744" y="1398"/>
                  </a:lnTo>
                  <a:lnTo>
                    <a:pt x="1744" y="1021"/>
                  </a:lnTo>
                  <a:close/>
                  <a:moveTo>
                    <a:pt x="1744" y="1026"/>
                  </a:moveTo>
                  <a:lnTo>
                    <a:pt x="1750" y="1026"/>
                  </a:lnTo>
                  <a:lnTo>
                    <a:pt x="1750" y="1398"/>
                  </a:lnTo>
                  <a:lnTo>
                    <a:pt x="1744" y="1398"/>
                  </a:lnTo>
                  <a:lnTo>
                    <a:pt x="1744" y="1026"/>
                  </a:lnTo>
                  <a:close/>
                  <a:moveTo>
                    <a:pt x="1750" y="1041"/>
                  </a:moveTo>
                  <a:lnTo>
                    <a:pt x="1755" y="1041"/>
                  </a:lnTo>
                  <a:lnTo>
                    <a:pt x="1755" y="1398"/>
                  </a:lnTo>
                  <a:lnTo>
                    <a:pt x="1750" y="1398"/>
                  </a:lnTo>
                  <a:lnTo>
                    <a:pt x="1750" y="1041"/>
                  </a:lnTo>
                  <a:close/>
                  <a:moveTo>
                    <a:pt x="1750" y="1046"/>
                  </a:moveTo>
                  <a:lnTo>
                    <a:pt x="1755" y="1046"/>
                  </a:lnTo>
                  <a:lnTo>
                    <a:pt x="1755" y="1398"/>
                  </a:lnTo>
                  <a:lnTo>
                    <a:pt x="1750" y="1398"/>
                  </a:lnTo>
                  <a:lnTo>
                    <a:pt x="1750" y="1046"/>
                  </a:lnTo>
                  <a:close/>
                  <a:moveTo>
                    <a:pt x="1755" y="1046"/>
                  </a:moveTo>
                  <a:lnTo>
                    <a:pt x="1760" y="1046"/>
                  </a:lnTo>
                  <a:lnTo>
                    <a:pt x="1760" y="1398"/>
                  </a:lnTo>
                  <a:lnTo>
                    <a:pt x="1755" y="1398"/>
                  </a:lnTo>
                  <a:lnTo>
                    <a:pt x="1755" y="1046"/>
                  </a:lnTo>
                  <a:close/>
                  <a:moveTo>
                    <a:pt x="1755" y="1046"/>
                  </a:moveTo>
                  <a:lnTo>
                    <a:pt x="1760" y="1046"/>
                  </a:lnTo>
                  <a:lnTo>
                    <a:pt x="1760" y="1398"/>
                  </a:lnTo>
                  <a:lnTo>
                    <a:pt x="1755" y="1398"/>
                  </a:lnTo>
                  <a:lnTo>
                    <a:pt x="1755" y="1046"/>
                  </a:lnTo>
                  <a:close/>
                  <a:moveTo>
                    <a:pt x="1760" y="1056"/>
                  </a:moveTo>
                  <a:lnTo>
                    <a:pt x="1765" y="1056"/>
                  </a:lnTo>
                  <a:lnTo>
                    <a:pt x="1765" y="1398"/>
                  </a:lnTo>
                  <a:lnTo>
                    <a:pt x="1760" y="1398"/>
                  </a:lnTo>
                  <a:lnTo>
                    <a:pt x="1760" y="1056"/>
                  </a:lnTo>
                  <a:close/>
                  <a:moveTo>
                    <a:pt x="1760" y="1036"/>
                  </a:moveTo>
                  <a:lnTo>
                    <a:pt x="1765" y="1036"/>
                  </a:lnTo>
                  <a:lnTo>
                    <a:pt x="1765" y="1398"/>
                  </a:lnTo>
                  <a:lnTo>
                    <a:pt x="1760" y="1398"/>
                  </a:lnTo>
                  <a:lnTo>
                    <a:pt x="1760" y="1036"/>
                  </a:lnTo>
                  <a:close/>
                  <a:moveTo>
                    <a:pt x="1765" y="1056"/>
                  </a:moveTo>
                  <a:lnTo>
                    <a:pt x="1770" y="1056"/>
                  </a:lnTo>
                  <a:lnTo>
                    <a:pt x="1770" y="1398"/>
                  </a:lnTo>
                  <a:lnTo>
                    <a:pt x="1765" y="1398"/>
                  </a:lnTo>
                  <a:lnTo>
                    <a:pt x="1765" y="1056"/>
                  </a:lnTo>
                  <a:close/>
                  <a:moveTo>
                    <a:pt x="1765" y="1031"/>
                  </a:moveTo>
                  <a:lnTo>
                    <a:pt x="1770" y="1031"/>
                  </a:lnTo>
                  <a:lnTo>
                    <a:pt x="1770" y="1398"/>
                  </a:lnTo>
                  <a:lnTo>
                    <a:pt x="1765" y="1398"/>
                  </a:lnTo>
                  <a:lnTo>
                    <a:pt x="1765" y="1031"/>
                  </a:lnTo>
                  <a:close/>
                  <a:moveTo>
                    <a:pt x="1770" y="1026"/>
                  </a:moveTo>
                  <a:lnTo>
                    <a:pt x="1775" y="1026"/>
                  </a:lnTo>
                  <a:lnTo>
                    <a:pt x="1775" y="1398"/>
                  </a:lnTo>
                  <a:lnTo>
                    <a:pt x="1770" y="1398"/>
                  </a:lnTo>
                  <a:lnTo>
                    <a:pt x="1770" y="1026"/>
                  </a:lnTo>
                  <a:close/>
                  <a:moveTo>
                    <a:pt x="1770" y="1026"/>
                  </a:moveTo>
                  <a:lnTo>
                    <a:pt x="1775" y="1026"/>
                  </a:lnTo>
                  <a:lnTo>
                    <a:pt x="1775" y="1398"/>
                  </a:lnTo>
                  <a:lnTo>
                    <a:pt x="1770" y="1398"/>
                  </a:lnTo>
                  <a:lnTo>
                    <a:pt x="1770" y="1026"/>
                  </a:lnTo>
                  <a:close/>
                  <a:moveTo>
                    <a:pt x="1775" y="1026"/>
                  </a:moveTo>
                  <a:lnTo>
                    <a:pt x="1780" y="1026"/>
                  </a:lnTo>
                  <a:lnTo>
                    <a:pt x="1780" y="1398"/>
                  </a:lnTo>
                  <a:lnTo>
                    <a:pt x="1775" y="1398"/>
                  </a:lnTo>
                  <a:lnTo>
                    <a:pt x="1775" y="1026"/>
                  </a:lnTo>
                  <a:close/>
                  <a:moveTo>
                    <a:pt x="1775" y="1041"/>
                  </a:moveTo>
                  <a:lnTo>
                    <a:pt x="1780" y="1041"/>
                  </a:lnTo>
                  <a:lnTo>
                    <a:pt x="1780" y="1398"/>
                  </a:lnTo>
                  <a:lnTo>
                    <a:pt x="1775" y="1398"/>
                  </a:lnTo>
                  <a:lnTo>
                    <a:pt x="1775" y="1041"/>
                  </a:lnTo>
                  <a:close/>
                  <a:moveTo>
                    <a:pt x="1780" y="1051"/>
                  </a:moveTo>
                  <a:lnTo>
                    <a:pt x="1785" y="1051"/>
                  </a:lnTo>
                  <a:lnTo>
                    <a:pt x="1785" y="1398"/>
                  </a:lnTo>
                  <a:lnTo>
                    <a:pt x="1780" y="1398"/>
                  </a:lnTo>
                  <a:lnTo>
                    <a:pt x="1780" y="1051"/>
                  </a:lnTo>
                  <a:close/>
                  <a:moveTo>
                    <a:pt x="1780" y="1041"/>
                  </a:moveTo>
                  <a:lnTo>
                    <a:pt x="1785" y="1041"/>
                  </a:lnTo>
                  <a:lnTo>
                    <a:pt x="1785" y="1398"/>
                  </a:lnTo>
                  <a:lnTo>
                    <a:pt x="1780" y="1398"/>
                  </a:lnTo>
                  <a:lnTo>
                    <a:pt x="1780" y="1041"/>
                  </a:lnTo>
                  <a:close/>
                  <a:moveTo>
                    <a:pt x="1785" y="1031"/>
                  </a:moveTo>
                  <a:lnTo>
                    <a:pt x="1790" y="1031"/>
                  </a:lnTo>
                  <a:lnTo>
                    <a:pt x="1790" y="1398"/>
                  </a:lnTo>
                  <a:lnTo>
                    <a:pt x="1785" y="1398"/>
                  </a:lnTo>
                  <a:lnTo>
                    <a:pt x="1785" y="1031"/>
                  </a:lnTo>
                  <a:close/>
                  <a:moveTo>
                    <a:pt x="1785" y="1026"/>
                  </a:moveTo>
                  <a:lnTo>
                    <a:pt x="1790" y="1026"/>
                  </a:lnTo>
                  <a:lnTo>
                    <a:pt x="1790" y="1398"/>
                  </a:lnTo>
                  <a:lnTo>
                    <a:pt x="1785" y="1398"/>
                  </a:lnTo>
                  <a:lnTo>
                    <a:pt x="1785" y="1026"/>
                  </a:lnTo>
                  <a:close/>
                  <a:moveTo>
                    <a:pt x="1790" y="1026"/>
                  </a:moveTo>
                  <a:lnTo>
                    <a:pt x="1795" y="1026"/>
                  </a:lnTo>
                  <a:lnTo>
                    <a:pt x="1795" y="1398"/>
                  </a:lnTo>
                  <a:lnTo>
                    <a:pt x="1790" y="1398"/>
                  </a:lnTo>
                  <a:lnTo>
                    <a:pt x="1790" y="1026"/>
                  </a:lnTo>
                  <a:close/>
                  <a:moveTo>
                    <a:pt x="1790" y="1026"/>
                  </a:moveTo>
                  <a:lnTo>
                    <a:pt x="1795" y="1026"/>
                  </a:lnTo>
                  <a:lnTo>
                    <a:pt x="1795" y="1398"/>
                  </a:lnTo>
                  <a:lnTo>
                    <a:pt x="1790" y="1398"/>
                  </a:lnTo>
                  <a:lnTo>
                    <a:pt x="1790" y="1026"/>
                  </a:lnTo>
                  <a:close/>
                  <a:moveTo>
                    <a:pt x="1795" y="1021"/>
                  </a:moveTo>
                  <a:lnTo>
                    <a:pt x="1801" y="1021"/>
                  </a:lnTo>
                  <a:lnTo>
                    <a:pt x="1801" y="1398"/>
                  </a:lnTo>
                  <a:lnTo>
                    <a:pt x="1795" y="1398"/>
                  </a:lnTo>
                  <a:lnTo>
                    <a:pt x="1795" y="1021"/>
                  </a:lnTo>
                  <a:close/>
                  <a:moveTo>
                    <a:pt x="1801" y="1505"/>
                  </a:moveTo>
                  <a:lnTo>
                    <a:pt x="1806" y="1505"/>
                  </a:lnTo>
                  <a:lnTo>
                    <a:pt x="1806" y="1398"/>
                  </a:lnTo>
                  <a:lnTo>
                    <a:pt x="1801" y="1398"/>
                  </a:lnTo>
                  <a:lnTo>
                    <a:pt x="1801" y="1505"/>
                  </a:lnTo>
                  <a:close/>
                  <a:moveTo>
                    <a:pt x="1801" y="1005"/>
                  </a:moveTo>
                  <a:lnTo>
                    <a:pt x="1806" y="1005"/>
                  </a:lnTo>
                  <a:lnTo>
                    <a:pt x="1806" y="1398"/>
                  </a:lnTo>
                  <a:lnTo>
                    <a:pt x="1801" y="1398"/>
                  </a:lnTo>
                  <a:lnTo>
                    <a:pt x="1801" y="1005"/>
                  </a:lnTo>
                  <a:close/>
                  <a:moveTo>
                    <a:pt x="1806" y="1010"/>
                  </a:moveTo>
                  <a:lnTo>
                    <a:pt x="1811" y="1010"/>
                  </a:lnTo>
                  <a:lnTo>
                    <a:pt x="1811" y="1398"/>
                  </a:lnTo>
                  <a:lnTo>
                    <a:pt x="1806" y="1398"/>
                  </a:lnTo>
                  <a:lnTo>
                    <a:pt x="1806" y="1010"/>
                  </a:lnTo>
                  <a:close/>
                  <a:moveTo>
                    <a:pt x="1806" y="1000"/>
                  </a:moveTo>
                  <a:lnTo>
                    <a:pt x="1811" y="1000"/>
                  </a:lnTo>
                  <a:lnTo>
                    <a:pt x="1811" y="1398"/>
                  </a:lnTo>
                  <a:lnTo>
                    <a:pt x="1806" y="1398"/>
                  </a:lnTo>
                  <a:lnTo>
                    <a:pt x="1806" y="1000"/>
                  </a:lnTo>
                  <a:close/>
                  <a:moveTo>
                    <a:pt x="1811" y="1000"/>
                  </a:moveTo>
                  <a:lnTo>
                    <a:pt x="1816" y="1000"/>
                  </a:lnTo>
                  <a:lnTo>
                    <a:pt x="1816" y="1398"/>
                  </a:lnTo>
                  <a:lnTo>
                    <a:pt x="1811" y="1398"/>
                  </a:lnTo>
                  <a:lnTo>
                    <a:pt x="1811" y="1000"/>
                  </a:lnTo>
                  <a:close/>
                  <a:moveTo>
                    <a:pt x="1811" y="1000"/>
                  </a:moveTo>
                  <a:lnTo>
                    <a:pt x="1816" y="1000"/>
                  </a:lnTo>
                  <a:lnTo>
                    <a:pt x="1816" y="1398"/>
                  </a:lnTo>
                  <a:lnTo>
                    <a:pt x="1811" y="1398"/>
                  </a:lnTo>
                  <a:lnTo>
                    <a:pt x="1811" y="1000"/>
                  </a:lnTo>
                  <a:close/>
                  <a:moveTo>
                    <a:pt x="1816" y="1005"/>
                  </a:moveTo>
                  <a:lnTo>
                    <a:pt x="1821" y="1005"/>
                  </a:lnTo>
                  <a:lnTo>
                    <a:pt x="1821" y="1398"/>
                  </a:lnTo>
                  <a:lnTo>
                    <a:pt x="1816" y="1398"/>
                  </a:lnTo>
                  <a:lnTo>
                    <a:pt x="1816" y="1005"/>
                  </a:lnTo>
                  <a:close/>
                  <a:moveTo>
                    <a:pt x="1816" y="995"/>
                  </a:moveTo>
                  <a:lnTo>
                    <a:pt x="1821" y="995"/>
                  </a:lnTo>
                  <a:lnTo>
                    <a:pt x="1821" y="1398"/>
                  </a:lnTo>
                  <a:lnTo>
                    <a:pt x="1816" y="1398"/>
                  </a:lnTo>
                  <a:lnTo>
                    <a:pt x="1816" y="995"/>
                  </a:lnTo>
                  <a:close/>
                  <a:moveTo>
                    <a:pt x="1821" y="949"/>
                  </a:moveTo>
                  <a:lnTo>
                    <a:pt x="1826" y="949"/>
                  </a:lnTo>
                  <a:lnTo>
                    <a:pt x="1826" y="1398"/>
                  </a:lnTo>
                  <a:lnTo>
                    <a:pt x="1821" y="1398"/>
                  </a:lnTo>
                  <a:lnTo>
                    <a:pt x="1821" y="949"/>
                  </a:lnTo>
                  <a:close/>
                  <a:moveTo>
                    <a:pt x="1821" y="949"/>
                  </a:moveTo>
                  <a:lnTo>
                    <a:pt x="1826" y="949"/>
                  </a:lnTo>
                  <a:lnTo>
                    <a:pt x="1826" y="1398"/>
                  </a:lnTo>
                  <a:lnTo>
                    <a:pt x="1821" y="1398"/>
                  </a:lnTo>
                  <a:lnTo>
                    <a:pt x="1821" y="949"/>
                  </a:lnTo>
                  <a:close/>
                  <a:moveTo>
                    <a:pt x="1826" y="944"/>
                  </a:moveTo>
                  <a:lnTo>
                    <a:pt x="1831" y="944"/>
                  </a:lnTo>
                  <a:lnTo>
                    <a:pt x="1831" y="1398"/>
                  </a:lnTo>
                  <a:lnTo>
                    <a:pt x="1826" y="1398"/>
                  </a:lnTo>
                  <a:lnTo>
                    <a:pt x="1826" y="944"/>
                  </a:lnTo>
                  <a:close/>
                  <a:moveTo>
                    <a:pt x="1826" y="944"/>
                  </a:moveTo>
                  <a:lnTo>
                    <a:pt x="1831" y="944"/>
                  </a:lnTo>
                  <a:lnTo>
                    <a:pt x="1831" y="1398"/>
                  </a:lnTo>
                  <a:lnTo>
                    <a:pt x="1826" y="1398"/>
                  </a:lnTo>
                  <a:lnTo>
                    <a:pt x="1826" y="944"/>
                  </a:lnTo>
                  <a:close/>
                  <a:moveTo>
                    <a:pt x="1831" y="944"/>
                  </a:moveTo>
                  <a:lnTo>
                    <a:pt x="1836" y="944"/>
                  </a:lnTo>
                  <a:lnTo>
                    <a:pt x="1836" y="1398"/>
                  </a:lnTo>
                  <a:lnTo>
                    <a:pt x="1831" y="1398"/>
                  </a:lnTo>
                  <a:lnTo>
                    <a:pt x="1831" y="944"/>
                  </a:lnTo>
                  <a:close/>
                  <a:moveTo>
                    <a:pt x="1831" y="959"/>
                  </a:moveTo>
                  <a:lnTo>
                    <a:pt x="1836" y="959"/>
                  </a:lnTo>
                  <a:lnTo>
                    <a:pt x="1836" y="1398"/>
                  </a:lnTo>
                  <a:lnTo>
                    <a:pt x="1831" y="1398"/>
                  </a:lnTo>
                  <a:lnTo>
                    <a:pt x="1831" y="959"/>
                  </a:lnTo>
                  <a:close/>
                  <a:moveTo>
                    <a:pt x="1836" y="969"/>
                  </a:moveTo>
                  <a:lnTo>
                    <a:pt x="1841" y="969"/>
                  </a:lnTo>
                  <a:lnTo>
                    <a:pt x="1841" y="1398"/>
                  </a:lnTo>
                  <a:lnTo>
                    <a:pt x="1836" y="1398"/>
                  </a:lnTo>
                  <a:lnTo>
                    <a:pt x="1836" y="969"/>
                  </a:lnTo>
                  <a:close/>
                  <a:moveTo>
                    <a:pt x="1836" y="954"/>
                  </a:moveTo>
                  <a:lnTo>
                    <a:pt x="1841" y="954"/>
                  </a:lnTo>
                  <a:lnTo>
                    <a:pt x="1841" y="1398"/>
                  </a:lnTo>
                  <a:lnTo>
                    <a:pt x="1836" y="1398"/>
                  </a:lnTo>
                  <a:lnTo>
                    <a:pt x="1836" y="954"/>
                  </a:lnTo>
                  <a:close/>
                  <a:moveTo>
                    <a:pt x="1841" y="954"/>
                  </a:moveTo>
                  <a:lnTo>
                    <a:pt x="1847" y="954"/>
                  </a:lnTo>
                  <a:lnTo>
                    <a:pt x="1847" y="1398"/>
                  </a:lnTo>
                  <a:lnTo>
                    <a:pt x="1841" y="1398"/>
                  </a:lnTo>
                  <a:lnTo>
                    <a:pt x="1841" y="954"/>
                  </a:lnTo>
                  <a:close/>
                  <a:moveTo>
                    <a:pt x="1841" y="954"/>
                  </a:moveTo>
                  <a:lnTo>
                    <a:pt x="1847" y="954"/>
                  </a:lnTo>
                  <a:lnTo>
                    <a:pt x="1847" y="1398"/>
                  </a:lnTo>
                  <a:lnTo>
                    <a:pt x="1841" y="1398"/>
                  </a:lnTo>
                  <a:lnTo>
                    <a:pt x="1841" y="954"/>
                  </a:lnTo>
                  <a:close/>
                  <a:moveTo>
                    <a:pt x="1847" y="954"/>
                  </a:moveTo>
                  <a:lnTo>
                    <a:pt x="1852" y="954"/>
                  </a:lnTo>
                  <a:lnTo>
                    <a:pt x="1852" y="1398"/>
                  </a:lnTo>
                  <a:lnTo>
                    <a:pt x="1847" y="1398"/>
                  </a:lnTo>
                  <a:lnTo>
                    <a:pt x="1847" y="954"/>
                  </a:lnTo>
                  <a:close/>
                  <a:moveTo>
                    <a:pt x="1847" y="954"/>
                  </a:moveTo>
                  <a:lnTo>
                    <a:pt x="1852" y="954"/>
                  </a:lnTo>
                  <a:lnTo>
                    <a:pt x="1852" y="1398"/>
                  </a:lnTo>
                  <a:lnTo>
                    <a:pt x="1847" y="1398"/>
                  </a:lnTo>
                  <a:lnTo>
                    <a:pt x="1847" y="954"/>
                  </a:lnTo>
                  <a:close/>
                  <a:moveTo>
                    <a:pt x="1852" y="934"/>
                  </a:moveTo>
                  <a:lnTo>
                    <a:pt x="1857" y="934"/>
                  </a:lnTo>
                  <a:lnTo>
                    <a:pt x="1857" y="1398"/>
                  </a:lnTo>
                  <a:lnTo>
                    <a:pt x="1852" y="1398"/>
                  </a:lnTo>
                  <a:lnTo>
                    <a:pt x="1852" y="934"/>
                  </a:lnTo>
                  <a:close/>
                  <a:moveTo>
                    <a:pt x="1852" y="908"/>
                  </a:moveTo>
                  <a:lnTo>
                    <a:pt x="1857" y="908"/>
                  </a:lnTo>
                  <a:lnTo>
                    <a:pt x="1857" y="1398"/>
                  </a:lnTo>
                  <a:lnTo>
                    <a:pt x="1852" y="1398"/>
                  </a:lnTo>
                  <a:lnTo>
                    <a:pt x="1852" y="908"/>
                  </a:lnTo>
                  <a:close/>
                  <a:moveTo>
                    <a:pt x="1857" y="883"/>
                  </a:moveTo>
                  <a:lnTo>
                    <a:pt x="1862" y="883"/>
                  </a:lnTo>
                  <a:lnTo>
                    <a:pt x="1862" y="1398"/>
                  </a:lnTo>
                  <a:lnTo>
                    <a:pt x="1857" y="1398"/>
                  </a:lnTo>
                  <a:lnTo>
                    <a:pt x="1857" y="883"/>
                  </a:lnTo>
                  <a:close/>
                  <a:moveTo>
                    <a:pt x="1862" y="872"/>
                  </a:moveTo>
                  <a:lnTo>
                    <a:pt x="1867" y="872"/>
                  </a:lnTo>
                  <a:lnTo>
                    <a:pt x="1867" y="1398"/>
                  </a:lnTo>
                  <a:lnTo>
                    <a:pt x="1862" y="1398"/>
                  </a:lnTo>
                  <a:lnTo>
                    <a:pt x="1862" y="872"/>
                  </a:lnTo>
                  <a:close/>
                  <a:moveTo>
                    <a:pt x="1862" y="883"/>
                  </a:moveTo>
                  <a:lnTo>
                    <a:pt x="1867" y="883"/>
                  </a:lnTo>
                  <a:lnTo>
                    <a:pt x="1867" y="1398"/>
                  </a:lnTo>
                  <a:lnTo>
                    <a:pt x="1862" y="1398"/>
                  </a:lnTo>
                  <a:lnTo>
                    <a:pt x="1862" y="883"/>
                  </a:lnTo>
                  <a:close/>
                  <a:moveTo>
                    <a:pt x="1867" y="883"/>
                  </a:moveTo>
                  <a:lnTo>
                    <a:pt x="1872" y="883"/>
                  </a:lnTo>
                  <a:lnTo>
                    <a:pt x="1872" y="1398"/>
                  </a:lnTo>
                  <a:lnTo>
                    <a:pt x="1867" y="1398"/>
                  </a:lnTo>
                  <a:lnTo>
                    <a:pt x="1867" y="883"/>
                  </a:lnTo>
                  <a:close/>
                  <a:moveTo>
                    <a:pt x="1867" y="883"/>
                  </a:moveTo>
                  <a:lnTo>
                    <a:pt x="1872" y="883"/>
                  </a:lnTo>
                  <a:lnTo>
                    <a:pt x="1872" y="1398"/>
                  </a:lnTo>
                  <a:lnTo>
                    <a:pt x="1867" y="1398"/>
                  </a:lnTo>
                  <a:lnTo>
                    <a:pt x="1867" y="883"/>
                  </a:lnTo>
                  <a:close/>
                  <a:moveTo>
                    <a:pt x="1872" y="913"/>
                  </a:moveTo>
                  <a:lnTo>
                    <a:pt x="1877" y="913"/>
                  </a:lnTo>
                  <a:lnTo>
                    <a:pt x="1877" y="1398"/>
                  </a:lnTo>
                  <a:lnTo>
                    <a:pt x="1872" y="1398"/>
                  </a:lnTo>
                  <a:lnTo>
                    <a:pt x="1872" y="913"/>
                  </a:lnTo>
                  <a:close/>
                  <a:moveTo>
                    <a:pt x="1872" y="913"/>
                  </a:moveTo>
                  <a:lnTo>
                    <a:pt x="1877" y="913"/>
                  </a:lnTo>
                  <a:lnTo>
                    <a:pt x="1877" y="1398"/>
                  </a:lnTo>
                  <a:lnTo>
                    <a:pt x="1872" y="1398"/>
                  </a:lnTo>
                  <a:lnTo>
                    <a:pt x="1872" y="913"/>
                  </a:lnTo>
                  <a:close/>
                  <a:moveTo>
                    <a:pt x="1877" y="954"/>
                  </a:moveTo>
                  <a:lnTo>
                    <a:pt x="1882" y="954"/>
                  </a:lnTo>
                  <a:lnTo>
                    <a:pt x="1882" y="1398"/>
                  </a:lnTo>
                  <a:lnTo>
                    <a:pt x="1877" y="1398"/>
                  </a:lnTo>
                  <a:lnTo>
                    <a:pt x="1877" y="954"/>
                  </a:lnTo>
                  <a:close/>
                  <a:moveTo>
                    <a:pt x="1877" y="964"/>
                  </a:moveTo>
                  <a:lnTo>
                    <a:pt x="1882" y="964"/>
                  </a:lnTo>
                  <a:lnTo>
                    <a:pt x="1882" y="1398"/>
                  </a:lnTo>
                  <a:lnTo>
                    <a:pt x="1877" y="1398"/>
                  </a:lnTo>
                  <a:lnTo>
                    <a:pt x="1877" y="964"/>
                  </a:lnTo>
                  <a:close/>
                  <a:moveTo>
                    <a:pt x="1882" y="954"/>
                  </a:moveTo>
                  <a:lnTo>
                    <a:pt x="1887" y="954"/>
                  </a:lnTo>
                  <a:lnTo>
                    <a:pt x="1887" y="1398"/>
                  </a:lnTo>
                  <a:lnTo>
                    <a:pt x="1882" y="1398"/>
                  </a:lnTo>
                  <a:lnTo>
                    <a:pt x="1882" y="954"/>
                  </a:lnTo>
                  <a:close/>
                  <a:moveTo>
                    <a:pt x="1882" y="954"/>
                  </a:moveTo>
                  <a:lnTo>
                    <a:pt x="1887" y="954"/>
                  </a:lnTo>
                  <a:lnTo>
                    <a:pt x="1887" y="1398"/>
                  </a:lnTo>
                  <a:lnTo>
                    <a:pt x="1882" y="1398"/>
                  </a:lnTo>
                  <a:lnTo>
                    <a:pt x="1882" y="954"/>
                  </a:lnTo>
                  <a:close/>
                  <a:moveTo>
                    <a:pt x="1887" y="954"/>
                  </a:moveTo>
                  <a:lnTo>
                    <a:pt x="1892" y="954"/>
                  </a:lnTo>
                  <a:lnTo>
                    <a:pt x="1892" y="1398"/>
                  </a:lnTo>
                  <a:lnTo>
                    <a:pt x="1887" y="1398"/>
                  </a:lnTo>
                  <a:lnTo>
                    <a:pt x="1887" y="954"/>
                  </a:lnTo>
                  <a:close/>
                  <a:moveTo>
                    <a:pt x="1887" y="954"/>
                  </a:moveTo>
                  <a:lnTo>
                    <a:pt x="1892" y="954"/>
                  </a:lnTo>
                  <a:lnTo>
                    <a:pt x="1892" y="1398"/>
                  </a:lnTo>
                  <a:lnTo>
                    <a:pt x="1887" y="1398"/>
                  </a:lnTo>
                  <a:lnTo>
                    <a:pt x="1887" y="954"/>
                  </a:lnTo>
                  <a:close/>
                  <a:moveTo>
                    <a:pt x="1892" y="1393"/>
                  </a:moveTo>
                  <a:lnTo>
                    <a:pt x="1898" y="1393"/>
                  </a:lnTo>
                  <a:lnTo>
                    <a:pt x="1898" y="1398"/>
                  </a:lnTo>
                  <a:lnTo>
                    <a:pt x="1892" y="1398"/>
                  </a:lnTo>
                  <a:lnTo>
                    <a:pt x="1892" y="1393"/>
                  </a:lnTo>
                  <a:close/>
                  <a:moveTo>
                    <a:pt x="1892" y="903"/>
                  </a:moveTo>
                  <a:lnTo>
                    <a:pt x="1898" y="903"/>
                  </a:lnTo>
                  <a:lnTo>
                    <a:pt x="1898" y="1398"/>
                  </a:lnTo>
                  <a:lnTo>
                    <a:pt x="1892" y="1398"/>
                  </a:lnTo>
                  <a:lnTo>
                    <a:pt x="1892" y="903"/>
                  </a:lnTo>
                  <a:close/>
                  <a:moveTo>
                    <a:pt x="1898" y="878"/>
                  </a:moveTo>
                  <a:lnTo>
                    <a:pt x="1903" y="878"/>
                  </a:lnTo>
                  <a:lnTo>
                    <a:pt x="1903" y="1398"/>
                  </a:lnTo>
                  <a:lnTo>
                    <a:pt x="1898" y="1398"/>
                  </a:lnTo>
                  <a:lnTo>
                    <a:pt x="1898" y="878"/>
                  </a:lnTo>
                  <a:close/>
                  <a:moveTo>
                    <a:pt x="1898" y="883"/>
                  </a:moveTo>
                  <a:lnTo>
                    <a:pt x="1903" y="883"/>
                  </a:lnTo>
                  <a:lnTo>
                    <a:pt x="1903" y="1398"/>
                  </a:lnTo>
                  <a:lnTo>
                    <a:pt x="1898" y="1398"/>
                  </a:lnTo>
                  <a:lnTo>
                    <a:pt x="1898" y="883"/>
                  </a:lnTo>
                  <a:close/>
                  <a:moveTo>
                    <a:pt x="1903" y="883"/>
                  </a:moveTo>
                  <a:lnTo>
                    <a:pt x="1908" y="883"/>
                  </a:lnTo>
                  <a:lnTo>
                    <a:pt x="1908" y="1398"/>
                  </a:lnTo>
                  <a:lnTo>
                    <a:pt x="1903" y="1398"/>
                  </a:lnTo>
                  <a:lnTo>
                    <a:pt x="1903" y="883"/>
                  </a:lnTo>
                  <a:close/>
                  <a:moveTo>
                    <a:pt x="1903" y="883"/>
                  </a:moveTo>
                  <a:lnTo>
                    <a:pt x="1908" y="883"/>
                  </a:lnTo>
                  <a:lnTo>
                    <a:pt x="1908" y="1398"/>
                  </a:lnTo>
                  <a:lnTo>
                    <a:pt x="1903" y="1398"/>
                  </a:lnTo>
                  <a:lnTo>
                    <a:pt x="1903" y="883"/>
                  </a:lnTo>
                  <a:close/>
                  <a:moveTo>
                    <a:pt x="1908" y="898"/>
                  </a:moveTo>
                  <a:lnTo>
                    <a:pt x="1913" y="898"/>
                  </a:lnTo>
                  <a:lnTo>
                    <a:pt x="1913" y="1398"/>
                  </a:lnTo>
                  <a:lnTo>
                    <a:pt x="1908" y="1398"/>
                  </a:lnTo>
                  <a:lnTo>
                    <a:pt x="1908" y="898"/>
                  </a:lnTo>
                  <a:close/>
                  <a:moveTo>
                    <a:pt x="1908" y="908"/>
                  </a:moveTo>
                  <a:lnTo>
                    <a:pt x="1913" y="908"/>
                  </a:lnTo>
                  <a:lnTo>
                    <a:pt x="1913" y="1398"/>
                  </a:lnTo>
                  <a:lnTo>
                    <a:pt x="1908" y="1398"/>
                  </a:lnTo>
                  <a:lnTo>
                    <a:pt x="1908" y="908"/>
                  </a:lnTo>
                  <a:close/>
                  <a:moveTo>
                    <a:pt x="1913" y="898"/>
                  </a:moveTo>
                  <a:lnTo>
                    <a:pt x="1918" y="898"/>
                  </a:lnTo>
                  <a:lnTo>
                    <a:pt x="1918" y="1398"/>
                  </a:lnTo>
                  <a:lnTo>
                    <a:pt x="1913" y="1398"/>
                  </a:lnTo>
                  <a:lnTo>
                    <a:pt x="1913" y="898"/>
                  </a:lnTo>
                  <a:close/>
                  <a:moveTo>
                    <a:pt x="1913" y="576"/>
                  </a:moveTo>
                  <a:lnTo>
                    <a:pt x="1918" y="576"/>
                  </a:lnTo>
                  <a:lnTo>
                    <a:pt x="1918" y="1398"/>
                  </a:lnTo>
                  <a:lnTo>
                    <a:pt x="1913" y="1398"/>
                  </a:lnTo>
                  <a:lnTo>
                    <a:pt x="1913" y="576"/>
                  </a:lnTo>
                  <a:close/>
                  <a:moveTo>
                    <a:pt x="1918" y="602"/>
                  </a:moveTo>
                  <a:lnTo>
                    <a:pt x="1923" y="602"/>
                  </a:lnTo>
                  <a:lnTo>
                    <a:pt x="1923" y="1398"/>
                  </a:lnTo>
                  <a:lnTo>
                    <a:pt x="1918" y="1398"/>
                  </a:lnTo>
                  <a:lnTo>
                    <a:pt x="1918" y="602"/>
                  </a:lnTo>
                  <a:close/>
                  <a:moveTo>
                    <a:pt x="1923" y="602"/>
                  </a:moveTo>
                  <a:lnTo>
                    <a:pt x="1928" y="602"/>
                  </a:lnTo>
                  <a:lnTo>
                    <a:pt x="1928" y="1398"/>
                  </a:lnTo>
                  <a:lnTo>
                    <a:pt x="1923" y="1398"/>
                  </a:lnTo>
                  <a:lnTo>
                    <a:pt x="1923" y="602"/>
                  </a:lnTo>
                  <a:close/>
                  <a:moveTo>
                    <a:pt x="1923" y="602"/>
                  </a:moveTo>
                  <a:lnTo>
                    <a:pt x="1928" y="602"/>
                  </a:lnTo>
                  <a:lnTo>
                    <a:pt x="1928" y="1398"/>
                  </a:lnTo>
                  <a:lnTo>
                    <a:pt x="1923" y="1398"/>
                  </a:lnTo>
                  <a:lnTo>
                    <a:pt x="1923" y="602"/>
                  </a:lnTo>
                  <a:close/>
                  <a:moveTo>
                    <a:pt x="1928" y="602"/>
                  </a:moveTo>
                  <a:lnTo>
                    <a:pt x="1933" y="602"/>
                  </a:lnTo>
                  <a:lnTo>
                    <a:pt x="1933" y="1398"/>
                  </a:lnTo>
                  <a:lnTo>
                    <a:pt x="1928" y="1398"/>
                  </a:lnTo>
                  <a:lnTo>
                    <a:pt x="1928" y="602"/>
                  </a:lnTo>
                  <a:close/>
                  <a:moveTo>
                    <a:pt x="1928" y="592"/>
                  </a:moveTo>
                  <a:lnTo>
                    <a:pt x="1933" y="592"/>
                  </a:lnTo>
                  <a:lnTo>
                    <a:pt x="1933" y="1398"/>
                  </a:lnTo>
                  <a:lnTo>
                    <a:pt x="1928" y="1398"/>
                  </a:lnTo>
                  <a:lnTo>
                    <a:pt x="1928" y="592"/>
                  </a:lnTo>
                  <a:close/>
                  <a:moveTo>
                    <a:pt x="1933" y="643"/>
                  </a:moveTo>
                  <a:lnTo>
                    <a:pt x="1938" y="643"/>
                  </a:lnTo>
                  <a:lnTo>
                    <a:pt x="1938" y="1398"/>
                  </a:lnTo>
                  <a:lnTo>
                    <a:pt x="1933" y="1398"/>
                  </a:lnTo>
                  <a:lnTo>
                    <a:pt x="1933" y="643"/>
                  </a:lnTo>
                  <a:close/>
                  <a:moveTo>
                    <a:pt x="1933" y="658"/>
                  </a:moveTo>
                  <a:lnTo>
                    <a:pt x="1938" y="658"/>
                  </a:lnTo>
                  <a:lnTo>
                    <a:pt x="1938" y="1398"/>
                  </a:lnTo>
                  <a:lnTo>
                    <a:pt x="1933" y="1398"/>
                  </a:lnTo>
                  <a:lnTo>
                    <a:pt x="1933" y="658"/>
                  </a:lnTo>
                  <a:close/>
                  <a:moveTo>
                    <a:pt x="1938" y="684"/>
                  </a:moveTo>
                  <a:lnTo>
                    <a:pt x="1943" y="684"/>
                  </a:lnTo>
                  <a:lnTo>
                    <a:pt x="1943" y="1398"/>
                  </a:lnTo>
                  <a:lnTo>
                    <a:pt x="1938" y="1398"/>
                  </a:lnTo>
                  <a:lnTo>
                    <a:pt x="1938" y="684"/>
                  </a:lnTo>
                  <a:close/>
                  <a:moveTo>
                    <a:pt x="1938" y="684"/>
                  </a:moveTo>
                  <a:lnTo>
                    <a:pt x="1943" y="684"/>
                  </a:lnTo>
                  <a:lnTo>
                    <a:pt x="1943" y="1398"/>
                  </a:lnTo>
                  <a:lnTo>
                    <a:pt x="1938" y="1398"/>
                  </a:lnTo>
                  <a:lnTo>
                    <a:pt x="1938" y="684"/>
                  </a:lnTo>
                  <a:close/>
                  <a:moveTo>
                    <a:pt x="1943" y="684"/>
                  </a:moveTo>
                  <a:lnTo>
                    <a:pt x="1949" y="684"/>
                  </a:lnTo>
                  <a:lnTo>
                    <a:pt x="1949" y="1398"/>
                  </a:lnTo>
                  <a:lnTo>
                    <a:pt x="1943" y="1398"/>
                  </a:lnTo>
                  <a:lnTo>
                    <a:pt x="1943" y="684"/>
                  </a:lnTo>
                  <a:close/>
                  <a:moveTo>
                    <a:pt x="1943" y="668"/>
                  </a:moveTo>
                  <a:lnTo>
                    <a:pt x="1949" y="668"/>
                  </a:lnTo>
                  <a:lnTo>
                    <a:pt x="1949" y="1398"/>
                  </a:lnTo>
                  <a:lnTo>
                    <a:pt x="1943" y="1398"/>
                  </a:lnTo>
                  <a:lnTo>
                    <a:pt x="1943" y="668"/>
                  </a:lnTo>
                  <a:close/>
                  <a:moveTo>
                    <a:pt x="1949" y="658"/>
                  </a:moveTo>
                  <a:lnTo>
                    <a:pt x="1954" y="658"/>
                  </a:lnTo>
                  <a:lnTo>
                    <a:pt x="1954" y="1398"/>
                  </a:lnTo>
                  <a:lnTo>
                    <a:pt x="1949" y="1398"/>
                  </a:lnTo>
                  <a:lnTo>
                    <a:pt x="1949" y="658"/>
                  </a:lnTo>
                  <a:close/>
                  <a:moveTo>
                    <a:pt x="1949" y="689"/>
                  </a:moveTo>
                  <a:lnTo>
                    <a:pt x="1954" y="689"/>
                  </a:lnTo>
                  <a:lnTo>
                    <a:pt x="1954" y="1398"/>
                  </a:lnTo>
                  <a:lnTo>
                    <a:pt x="1949" y="1398"/>
                  </a:lnTo>
                  <a:lnTo>
                    <a:pt x="1949" y="689"/>
                  </a:lnTo>
                  <a:close/>
                  <a:moveTo>
                    <a:pt x="1954" y="689"/>
                  </a:moveTo>
                  <a:lnTo>
                    <a:pt x="1959" y="689"/>
                  </a:lnTo>
                  <a:lnTo>
                    <a:pt x="1959" y="1398"/>
                  </a:lnTo>
                  <a:lnTo>
                    <a:pt x="1954" y="1398"/>
                  </a:lnTo>
                  <a:lnTo>
                    <a:pt x="1954" y="689"/>
                  </a:lnTo>
                  <a:close/>
                  <a:moveTo>
                    <a:pt x="1954" y="689"/>
                  </a:moveTo>
                  <a:lnTo>
                    <a:pt x="1959" y="689"/>
                  </a:lnTo>
                  <a:lnTo>
                    <a:pt x="1959" y="1398"/>
                  </a:lnTo>
                  <a:lnTo>
                    <a:pt x="1954" y="1398"/>
                  </a:lnTo>
                  <a:lnTo>
                    <a:pt x="1954" y="689"/>
                  </a:lnTo>
                  <a:close/>
                  <a:moveTo>
                    <a:pt x="1959" y="689"/>
                  </a:moveTo>
                  <a:lnTo>
                    <a:pt x="1964" y="689"/>
                  </a:lnTo>
                  <a:lnTo>
                    <a:pt x="1964" y="1398"/>
                  </a:lnTo>
                  <a:lnTo>
                    <a:pt x="1959" y="1398"/>
                  </a:lnTo>
                  <a:lnTo>
                    <a:pt x="1959" y="689"/>
                  </a:lnTo>
                  <a:close/>
                  <a:moveTo>
                    <a:pt x="1959" y="689"/>
                  </a:moveTo>
                  <a:lnTo>
                    <a:pt x="1964" y="689"/>
                  </a:lnTo>
                  <a:lnTo>
                    <a:pt x="1964" y="1398"/>
                  </a:lnTo>
                  <a:lnTo>
                    <a:pt x="1959" y="1398"/>
                  </a:lnTo>
                  <a:lnTo>
                    <a:pt x="1959" y="689"/>
                  </a:lnTo>
                  <a:close/>
                  <a:moveTo>
                    <a:pt x="1964" y="673"/>
                  </a:moveTo>
                  <a:lnTo>
                    <a:pt x="1969" y="673"/>
                  </a:lnTo>
                  <a:lnTo>
                    <a:pt x="1969" y="1398"/>
                  </a:lnTo>
                  <a:lnTo>
                    <a:pt x="1964" y="1398"/>
                  </a:lnTo>
                  <a:lnTo>
                    <a:pt x="1964" y="673"/>
                  </a:lnTo>
                  <a:close/>
                  <a:moveTo>
                    <a:pt x="1964" y="663"/>
                  </a:moveTo>
                  <a:lnTo>
                    <a:pt x="1969" y="663"/>
                  </a:lnTo>
                  <a:lnTo>
                    <a:pt x="1969" y="1398"/>
                  </a:lnTo>
                  <a:lnTo>
                    <a:pt x="1964" y="1398"/>
                  </a:lnTo>
                  <a:lnTo>
                    <a:pt x="1964" y="663"/>
                  </a:lnTo>
                  <a:close/>
                  <a:moveTo>
                    <a:pt x="1969" y="699"/>
                  </a:moveTo>
                  <a:lnTo>
                    <a:pt x="1974" y="699"/>
                  </a:lnTo>
                  <a:lnTo>
                    <a:pt x="1974" y="1398"/>
                  </a:lnTo>
                  <a:lnTo>
                    <a:pt x="1969" y="1398"/>
                  </a:lnTo>
                  <a:lnTo>
                    <a:pt x="1969" y="699"/>
                  </a:lnTo>
                  <a:close/>
                  <a:moveTo>
                    <a:pt x="1969" y="668"/>
                  </a:moveTo>
                  <a:lnTo>
                    <a:pt x="1974" y="668"/>
                  </a:lnTo>
                  <a:lnTo>
                    <a:pt x="1974" y="1398"/>
                  </a:lnTo>
                  <a:lnTo>
                    <a:pt x="1969" y="1398"/>
                  </a:lnTo>
                  <a:lnTo>
                    <a:pt x="1969" y="668"/>
                  </a:lnTo>
                  <a:close/>
                  <a:moveTo>
                    <a:pt x="1974" y="684"/>
                  </a:moveTo>
                  <a:lnTo>
                    <a:pt x="1979" y="684"/>
                  </a:lnTo>
                  <a:lnTo>
                    <a:pt x="1979" y="1398"/>
                  </a:lnTo>
                  <a:lnTo>
                    <a:pt x="1974" y="1398"/>
                  </a:lnTo>
                  <a:lnTo>
                    <a:pt x="1974" y="684"/>
                  </a:lnTo>
                  <a:close/>
                  <a:moveTo>
                    <a:pt x="1974" y="684"/>
                  </a:moveTo>
                  <a:lnTo>
                    <a:pt x="1979" y="684"/>
                  </a:lnTo>
                  <a:lnTo>
                    <a:pt x="1979" y="1398"/>
                  </a:lnTo>
                  <a:lnTo>
                    <a:pt x="1974" y="1398"/>
                  </a:lnTo>
                  <a:lnTo>
                    <a:pt x="1974" y="684"/>
                  </a:lnTo>
                  <a:close/>
                  <a:moveTo>
                    <a:pt x="1979" y="684"/>
                  </a:moveTo>
                  <a:lnTo>
                    <a:pt x="1984" y="684"/>
                  </a:lnTo>
                  <a:lnTo>
                    <a:pt x="1984" y="1398"/>
                  </a:lnTo>
                  <a:lnTo>
                    <a:pt x="1979" y="1398"/>
                  </a:lnTo>
                  <a:lnTo>
                    <a:pt x="1979" y="684"/>
                  </a:lnTo>
                  <a:close/>
                  <a:moveTo>
                    <a:pt x="1984" y="673"/>
                  </a:moveTo>
                  <a:lnTo>
                    <a:pt x="1989" y="673"/>
                  </a:lnTo>
                  <a:lnTo>
                    <a:pt x="1989" y="1398"/>
                  </a:lnTo>
                  <a:lnTo>
                    <a:pt x="1984" y="1398"/>
                  </a:lnTo>
                  <a:lnTo>
                    <a:pt x="1984" y="673"/>
                  </a:lnTo>
                  <a:close/>
                  <a:moveTo>
                    <a:pt x="1984" y="684"/>
                  </a:moveTo>
                  <a:lnTo>
                    <a:pt x="1989" y="684"/>
                  </a:lnTo>
                  <a:lnTo>
                    <a:pt x="1989" y="1398"/>
                  </a:lnTo>
                  <a:lnTo>
                    <a:pt x="1984" y="1398"/>
                  </a:lnTo>
                  <a:lnTo>
                    <a:pt x="1984" y="684"/>
                  </a:lnTo>
                  <a:close/>
                  <a:moveTo>
                    <a:pt x="1989" y="485"/>
                  </a:moveTo>
                  <a:lnTo>
                    <a:pt x="1994" y="485"/>
                  </a:lnTo>
                  <a:lnTo>
                    <a:pt x="1994" y="1398"/>
                  </a:lnTo>
                  <a:lnTo>
                    <a:pt x="1989" y="1398"/>
                  </a:lnTo>
                  <a:lnTo>
                    <a:pt x="1989" y="485"/>
                  </a:lnTo>
                  <a:close/>
                  <a:moveTo>
                    <a:pt x="1989" y="520"/>
                  </a:moveTo>
                  <a:lnTo>
                    <a:pt x="1994" y="520"/>
                  </a:lnTo>
                  <a:lnTo>
                    <a:pt x="1994" y="1398"/>
                  </a:lnTo>
                  <a:lnTo>
                    <a:pt x="1989" y="1398"/>
                  </a:lnTo>
                  <a:lnTo>
                    <a:pt x="1989" y="520"/>
                  </a:lnTo>
                  <a:close/>
                  <a:moveTo>
                    <a:pt x="1994" y="505"/>
                  </a:moveTo>
                  <a:lnTo>
                    <a:pt x="2000" y="505"/>
                  </a:lnTo>
                  <a:lnTo>
                    <a:pt x="2000" y="1398"/>
                  </a:lnTo>
                  <a:lnTo>
                    <a:pt x="1994" y="1398"/>
                  </a:lnTo>
                  <a:lnTo>
                    <a:pt x="1994" y="505"/>
                  </a:lnTo>
                  <a:close/>
                  <a:moveTo>
                    <a:pt x="1994" y="505"/>
                  </a:moveTo>
                  <a:lnTo>
                    <a:pt x="2000" y="505"/>
                  </a:lnTo>
                  <a:lnTo>
                    <a:pt x="2000" y="1398"/>
                  </a:lnTo>
                  <a:lnTo>
                    <a:pt x="1994" y="1398"/>
                  </a:lnTo>
                  <a:lnTo>
                    <a:pt x="1994" y="505"/>
                  </a:lnTo>
                  <a:close/>
                  <a:moveTo>
                    <a:pt x="2000" y="505"/>
                  </a:moveTo>
                  <a:lnTo>
                    <a:pt x="2005" y="505"/>
                  </a:lnTo>
                  <a:lnTo>
                    <a:pt x="2005" y="1398"/>
                  </a:lnTo>
                  <a:lnTo>
                    <a:pt x="2000" y="1398"/>
                  </a:lnTo>
                  <a:lnTo>
                    <a:pt x="2000" y="505"/>
                  </a:lnTo>
                  <a:close/>
                  <a:moveTo>
                    <a:pt x="2000" y="520"/>
                  </a:moveTo>
                  <a:lnTo>
                    <a:pt x="2005" y="520"/>
                  </a:lnTo>
                  <a:lnTo>
                    <a:pt x="2005" y="1398"/>
                  </a:lnTo>
                  <a:lnTo>
                    <a:pt x="2000" y="1398"/>
                  </a:lnTo>
                  <a:lnTo>
                    <a:pt x="2000" y="520"/>
                  </a:lnTo>
                  <a:close/>
                  <a:moveTo>
                    <a:pt x="2005" y="546"/>
                  </a:moveTo>
                  <a:lnTo>
                    <a:pt x="2010" y="546"/>
                  </a:lnTo>
                  <a:lnTo>
                    <a:pt x="2010" y="1398"/>
                  </a:lnTo>
                  <a:lnTo>
                    <a:pt x="2005" y="1398"/>
                  </a:lnTo>
                  <a:lnTo>
                    <a:pt x="2005" y="546"/>
                  </a:lnTo>
                  <a:close/>
                  <a:moveTo>
                    <a:pt x="2005" y="556"/>
                  </a:moveTo>
                  <a:lnTo>
                    <a:pt x="2010" y="556"/>
                  </a:lnTo>
                  <a:lnTo>
                    <a:pt x="2010" y="1398"/>
                  </a:lnTo>
                  <a:lnTo>
                    <a:pt x="2005" y="1398"/>
                  </a:lnTo>
                  <a:lnTo>
                    <a:pt x="2005" y="556"/>
                  </a:lnTo>
                  <a:close/>
                  <a:moveTo>
                    <a:pt x="2010" y="602"/>
                  </a:moveTo>
                  <a:lnTo>
                    <a:pt x="2015" y="602"/>
                  </a:lnTo>
                  <a:lnTo>
                    <a:pt x="2015" y="1398"/>
                  </a:lnTo>
                  <a:lnTo>
                    <a:pt x="2010" y="1398"/>
                  </a:lnTo>
                  <a:lnTo>
                    <a:pt x="2010" y="602"/>
                  </a:lnTo>
                  <a:close/>
                  <a:moveTo>
                    <a:pt x="2010" y="587"/>
                  </a:moveTo>
                  <a:lnTo>
                    <a:pt x="2015" y="587"/>
                  </a:lnTo>
                  <a:lnTo>
                    <a:pt x="2015" y="1398"/>
                  </a:lnTo>
                  <a:lnTo>
                    <a:pt x="2010" y="1398"/>
                  </a:lnTo>
                  <a:lnTo>
                    <a:pt x="2010" y="587"/>
                  </a:lnTo>
                  <a:close/>
                  <a:moveTo>
                    <a:pt x="2015" y="587"/>
                  </a:moveTo>
                  <a:lnTo>
                    <a:pt x="2020" y="587"/>
                  </a:lnTo>
                  <a:lnTo>
                    <a:pt x="2020" y="1398"/>
                  </a:lnTo>
                  <a:lnTo>
                    <a:pt x="2015" y="1398"/>
                  </a:lnTo>
                  <a:lnTo>
                    <a:pt x="2015" y="587"/>
                  </a:lnTo>
                  <a:close/>
                  <a:moveTo>
                    <a:pt x="2015" y="587"/>
                  </a:moveTo>
                  <a:lnTo>
                    <a:pt x="2020" y="587"/>
                  </a:lnTo>
                  <a:lnTo>
                    <a:pt x="2020" y="1398"/>
                  </a:lnTo>
                  <a:lnTo>
                    <a:pt x="2015" y="1398"/>
                  </a:lnTo>
                  <a:lnTo>
                    <a:pt x="2015" y="587"/>
                  </a:lnTo>
                  <a:close/>
                  <a:moveTo>
                    <a:pt x="2020" y="571"/>
                  </a:moveTo>
                  <a:lnTo>
                    <a:pt x="2025" y="571"/>
                  </a:lnTo>
                  <a:lnTo>
                    <a:pt x="2025" y="1398"/>
                  </a:lnTo>
                  <a:lnTo>
                    <a:pt x="2020" y="1398"/>
                  </a:lnTo>
                  <a:lnTo>
                    <a:pt x="2020" y="571"/>
                  </a:lnTo>
                  <a:close/>
                  <a:moveTo>
                    <a:pt x="2020" y="556"/>
                  </a:moveTo>
                  <a:lnTo>
                    <a:pt x="2025" y="556"/>
                  </a:lnTo>
                  <a:lnTo>
                    <a:pt x="2025" y="1398"/>
                  </a:lnTo>
                  <a:lnTo>
                    <a:pt x="2020" y="1398"/>
                  </a:lnTo>
                  <a:lnTo>
                    <a:pt x="2020" y="556"/>
                  </a:lnTo>
                  <a:close/>
                  <a:moveTo>
                    <a:pt x="2025" y="566"/>
                  </a:moveTo>
                  <a:lnTo>
                    <a:pt x="2030" y="566"/>
                  </a:lnTo>
                  <a:lnTo>
                    <a:pt x="2030" y="1398"/>
                  </a:lnTo>
                  <a:lnTo>
                    <a:pt x="2025" y="1398"/>
                  </a:lnTo>
                  <a:lnTo>
                    <a:pt x="2025" y="566"/>
                  </a:lnTo>
                  <a:close/>
                  <a:moveTo>
                    <a:pt x="2025" y="556"/>
                  </a:moveTo>
                  <a:lnTo>
                    <a:pt x="2030" y="556"/>
                  </a:lnTo>
                  <a:lnTo>
                    <a:pt x="2030" y="1398"/>
                  </a:lnTo>
                  <a:lnTo>
                    <a:pt x="2025" y="1398"/>
                  </a:lnTo>
                  <a:lnTo>
                    <a:pt x="2025" y="556"/>
                  </a:lnTo>
                  <a:close/>
                  <a:moveTo>
                    <a:pt x="2030" y="556"/>
                  </a:moveTo>
                  <a:lnTo>
                    <a:pt x="2035" y="556"/>
                  </a:lnTo>
                  <a:lnTo>
                    <a:pt x="2035" y="1398"/>
                  </a:lnTo>
                  <a:lnTo>
                    <a:pt x="2030" y="1398"/>
                  </a:lnTo>
                  <a:lnTo>
                    <a:pt x="2030" y="556"/>
                  </a:lnTo>
                  <a:close/>
                  <a:moveTo>
                    <a:pt x="2030" y="556"/>
                  </a:moveTo>
                  <a:lnTo>
                    <a:pt x="2035" y="556"/>
                  </a:lnTo>
                  <a:lnTo>
                    <a:pt x="2035" y="1398"/>
                  </a:lnTo>
                  <a:lnTo>
                    <a:pt x="2030" y="1398"/>
                  </a:lnTo>
                  <a:lnTo>
                    <a:pt x="2030" y="556"/>
                  </a:lnTo>
                  <a:close/>
                  <a:moveTo>
                    <a:pt x="2035" y="556"/>
                  </a:moveTo>
                  <a:lnTo>
                    <a:pt x="2040" y="556"/>
                  </a:lnTo>
                  <a:lnTo>
                    <a:pt x="2040" y="1398"/>
                  </a:lnTo>
                  <a:lnTo>
                    <a:pt x="2035" y="1398"/>
                  </a:lnTo>
                  <a:lnTo>
                    <a:pt x="2035" y="556"/>
                  </a:lnTo>
                  <a:close/>
                  <a:moveTo>
                    <a:pt x="2040" y="551"/>
                  </a:moveTo>
                  <a:lnTo>
                    <a:pt x="2045" y="551"/>
                  </a:lnTo>
                  <a:lnTo>
                    <a:pt x="2045" y="1398"/>
                  </a:lnTo>
                  <a:lnTo>
                    <a:pt x="2040" y="1398"/>
                  </a:lnTo>
                  <a:lnTo>
                    <a:pt x="2040" y="551"/>
                  </a:lnTo>
                  <a:close/>
                  <a:moveTo>
                    <a:pt x="2040" y="561"/>
                  </a:moveTo>
                  <a:lnTo>
                    <a:pt x="2045" y="561"/>
                  </a:lnTo>
                  <a:lnTo>
                    <a:pt x="2045" y="1398"/>
                  </a:lnTo>
                  <a:lnTo>
                    <a:pt x="2040" y="1398"/>
                  </a:lnTo>
                  <a:lnTo>
                    <a:pt x="2040" y="561"/>
                  </a:lnTo>
                  <a:close/>
                  <a:moveTo>
                    <a:pt x="2045" y="566"/>
                  </a:moveTo>
                  <a:lnTo>
                    <a:pt x="2051" y="566"/>
                  </a:lnTo>
                  <a:lnTo>
                    <a:pt x="2051" y="1398"/>
                  </a:lnTo>
                  <a:lnTo>
                    <a:pt x="2045" y="1398"/>
                  </a:lnTo>
                  <a:lnTo>
                    <a:pt x="2045" y="566"/>
                  </a:lnTo>
                  <a:close/>
                  <a:moveTo>
                    <a:pt x="2045" y="571"/>
                  </a:moveTo>
                  <a:lnTo>
                    <a:pt x="2051" y="571"/>
                  </a:lnTo>
                  <a:lnTo>
                    <a:pt x="2051" y="1398"/>
                  </a:lnTo>
                  <a:lnTo>
                    <a:pt x="2045" y="1398"/>
                  </a:lnTo>
                  <a:lnTo>
                    <a:pt x="2045" y="571"/>
                  </a:lnTo>
                  <a:close/>
                  <a:moveTo>
                    <a:pt x="2051" y="561"/>
                  </a:moveTo>
                  <a:lnTo>
                    <a:pt x="2056" y="561"/>
                  </a:lnTo>
                  <a:lnTo>
                    <a:pt x="2056" y="1398"/>
                  </a:lnTo>
                  <a:lnTo>
                    <a:pt x="2051" y="1398"/>
                  </a:lnTo>
                  <a:lnTo>
                    <a:pt x="2051" y="561"/>
                  </a:lnTo>
                  <a:close/>
                  <a:moveTo>
                    <a:pt x="2051" y="561"/>
                  </a:moveTo>
                  <a:lnTo>
                    <a:pt x="2056" y="561"/>
                  </a:lnTo>
                  <a:lnTo>
                    <a:pt x="2056" y="1398"/>
                  </a:lnTo>
                  <a:lnTo>
                    <a:pt x="2051" y="1398"/>
                  </a:lnTo>
                  <a:lnTo>
                    <a:pt x="2051" y="561"/>
                  </a:lnTo>
                  <a:close/>
                  <a:moveTo>
                    <a:pt x="2056" y="561"/>
                  </a:moveTo>
                  <a:lnTo>
                    <a:pt x="2061" y="561"/>
                  </a:lnTo>
                  <a:lnTo>
                    <a:pt x="2061" y="1398"/>
                  </a:lnTo>
                  <a:lnTo>
                    <a:pt x="2056" y="1398"/>
                  </a:lnTo>
                  <a:lnTo>
                    <a:pt x="2056" y="561"/>
                  </a:lnTo>
                  <a:close/>
                  <a:moveTo>
                    <a:pt x="2056" y="556"/>
                  </a:moveTo>
                  <a:lnTo>
                    <a:pt x="2061" y="556"/>
                  </a:lnTo>
                  <a:lnTo>
                    <a:pt x="2061" y="1398"/>
                  </a:lnTo>
                  <a:lnTo>
                    <a:pt x="2056" y="1398"/>
                  </a:lnTo>
                  <a:lnTo>
                    <a:pt x="2056" y="556"/>
                  </a:lnTo>
                  <a:close/>
                  <a:moveTo>
                    <a:pt x="2061" y="556"/>
                  </a:moveTo>
                  <a:lnTo>
                    <a:pt x="2066" y="556"/>
                  </a:lnTo>
                  <a:lnTo>
                    <a:pt x="2066" y="1398"/>
                  </a:lnTo>
                  <a:lnTo>
                    <a:pt x="2061" y="1398"/>
                  </a:lnTo>
                  <a:lnTo>
                    <a:pt x="2061" y="556"/>
                  </a:lnTo>
                  <a:close/>
                  <a:moveTo>
                    <a:pt x="2061" y="556"/>
                  </a:moveTo>
                  <a:lnTo>
                    <a:pt x="2066" y="556"/>
                  </a:lnTo>
                  <a:lnTo>
                    <a:pt x="2066" y="1398"/>
                  </a:lnTo>
                  <a:lnTo>
                    <a:pt x="2061" y="1398"/>
                  </a:lnTo>
                  <a:lnTo>
                    <a:pt x="2061" y="556"/>
                  </a:lnTo>
                  <a:close/>
                  <a:moveTo>
                    <a:pt x="2066" y="566"/>
                  </a:moveTo>
                  <a:lnTo>
                    <a:pt x="2071" y="566"/>
                  </a:lnTo>
                  <a:lnTo>
                    <a:pt x="2071" y="1398"/>
                  </a:lnTo>
                  <a:lnTo>
                    <a:pt x="2066" y="1398"/>
                  </a:lnTo>
                  <a:lnTo>
                    <a:pt x="2066" y="566"/>
                  </a:lnTo>
                  <a:close/>
                  <a:moveTo>
                    <a:pt x="2066" y="571"/>
                  </a:moveTo>
                  <a:lnTo>
                    <a:pt x="2071" y="571"/>
                  </a:lnTo>
                  <a:lnTo>
                    <a:pt x="2071" y="1398"/>
                  </a:lnTo>
                  <a:lnTo>
                    <a:pt x="2066" y="1398"/>
                  </a:lnTo>
                  <a:lnTo>
                    <a:pt x="2066" y="571"/>
                  </a:lnTo>
                  <a:close/>
                  <a:moveTo>
                    <a:pt x="2071" y="571"/>
                  </a:moveTo>
                  <a:lnTo>
                    <a:pt x="2076" y="571"/>
                  </a:lnTo>
                  <a:lnTo>
                    <a:pt x="2076" y="1398"/>
                  </a:lnTo>
                  <a:lnTo>
                    <a:pt x="2071" y="1398"/>
                  </a:lnTo>
                  <a:lnTo>
                    <a:pt x="2071" y="571"/>
                  </a:lnTo>
                  <a:close/>
                  <a:moveTo>
                    <a:pt x="2071" y="571"/>
                  </a:moveTo>
                  <a:lnTo>
                    <a:pt x="2076" y="571"/>
                  </a:lnTo>
                  <a:lnTo>
                    <a:pt x="2076" y="1398"/>
                  </a:lnTo>
                  <a:lnTo>
                    <a:pt x="2071" y="1398"/>
                  </a:lnTo>
                  <a:lnTo>
                    <a:pt x="2071" y="571"/>
                  </a:lnTo>
                  <a:close/>
                  <a:moveTo>
                    <a:pt x="2076" y="576"/>
                  </a:moveTo>
                  <a:lnTo>
                    <a:pt x="2081" y="576"/>
                  </a:lnTo>
                  <a:lnTo>
                    <a:pt x="2081" y="1398"/>
                  </a:lnTo>
                  <a:lnTo>
                    <a:pt x="2076" y="1398"/>
                  </a:lnTo>
                  <a:lnTo>
                    <a:pt x="2076" y="576"/>
                  </a:lnTo>
                  <a:close/>
                  <a:moveTo>
                    <a:pt x="2076" y="617"/>
                  </a:moveTo>
                  <a:lnTo>
                    <a:pt x="2081" y="617"/>
                  </a:lnTo>
                  <a:lnTo>
                    <a:pt x="2081" y="1398"/>
                  </a:lnTo>
                  <a:lnTo>
                    <a:pt x="2076" y="1398"/>
                  </a:lnTo>
                  <a:lnTo>
                    <a:pt x="2076" y="617"/>
                  </a:lnTo>
                  <a:close/>
                  <a:moveTo>
                    <a:pt x="2081" y="581"/>
                  </a:moveTo>
                  <a:lnTo>
                    <a:pt x="2086" y="581"/>
                  </a:lnTo>
                  <a:lnTo>
                    <a:pt x="2086" y="1398"/>
                  </a:lnTo>
                  <a:lnTo>
                    <a:pt x="2081" y="1398"/>
                  </a:lnTo>
                  <a:lnTo>
                    <a:pt x="2081" y="581"/>
                  </a:lnTo>
                  <a:close/>
                  <a:moveTo>
                    <a:pt x="2081" y="587"/>
                  </a:moveTo>
                  <a:lnTo>
                    <a:pt x="2086" y="587"/>
                  </a:lnTo>
                  <a:lnTo>
                    <a:pt x="2086" y="1398"/>
                  </a:lnTo>
                  <a:lnTo>
                    <a:pt x="2081" y="1398"/>
                  </a:lnTo>
                  <a:lnTo>
                    <a:pt x="2081" y="587"/>
                  </a:lnTo>
                  <a:close/>
                  <a:moveTo>
                    <a:pt x="2086" y="597"/>
                  </a:moveTo>
                  <a:lnTo>
                    <a:pt x="2091" y="597"/>
                  </a:lnTo>
                  <a:lnTo>
                    <a:pt x="2091" y="1398"/>
                  </a:lnTo>
                  <a:lnTo>
                    <a:pt x="2086" y="1398"/>
                  </a:lnTo>
                  <a:lnTo>
                    <a:pt x="2086" y="597"/>
                  </a:lnTo>
                  <a:close/>
                  <a:moveTo>
                    <a:pt x="2086" y="597"/>
                  </a:moveTo>
                  <a:lnTo>
                    <a:pt x="2091" y="597"/>
                  </a:lnTo>
                  <a:lnTo>
                    <a:pt x="2091" y="1398"/>
                  </a:lnTo>
                  <a:lnTo>
                    <a:pt x="2086" y="1398"/>
                  </a:lnTo>
                  <a:lnTo>
                    <a:pt x="2086" y="597"/>
                  </a:lnTo>
                  <a:close/>
                  <a:moveTo>
                    <a:pt x="2091" y="597"/>
                  </a:moveTo>
                  <a:lnTo>
                    <a:pt x="2096" y="597"/>
                  </a:lnTo>
                  <a:lnTo>
                    <a:pt x="2096" y="1398"/>
                  </a:lnTo>
                  <a:lnTo>
                    <a:pt x="2091" y="1398"/>
                  </a:lnTo>
                  <a:lnTo>
                    <a:pt x="2091" y="597"/>
                  </a:lnTo>
                  <a:close/>
                  <a:moveTo>
                    <a:pt x="2091" y="602"/>
                  </a:moveTo>
                  <a:lnTo>
                    <a:pt x="2096" y="602"/>
                  </a:lnTo>
                  <a:lnTo>
                    <a:pt x="2096" y="1398"/>
                  </a:lnTo>
                  <a:lnTo>
                    <a:pt x="2091" y="1398"/>
                  </a:lnTo>
                  <a:lnTo>
                    <a:pt x="2091" y="602"/>
                  </a:lnTo>
                  <a:close/>
                  <a:moveTo>
                    <a:pt x="2096" y="592"/>
                  </a:moveTo>
                  <a:lnTo>
                    <a:pt x="2102" y="592"/>
                  </a:lnTo>
                  <a:lnTo>
                    <a:pt x="2102" y="1398"/>
                  </a:lnTo>
                  <a:lnTo>
                    <a:pt x="2096" y="1398"/>
                  </a:lnTo>
                  <a:lnTo>
                    <a:pt x="2096" y="592"/>
                  </a:lnTo>
                  <a:close/>
                  <a:moveTo>
                    <a:pt x="2102" y="571"/>
                  </a:moveTo>
                  <a:lnTo>
                    <a:pt x="2107" y="571"/>
                  </a:lnTo>
                  <a:lnTo>
                    <a:pt x="2107" y="1398"/>
                  </a:lnTo>
                  <a:lnTo>
                    <a:pt x="2102" y="1398"/>
                  </a:lnTo>
                  <a:lnTo>
                    <a:pt x="2102" y="571"/>
                  </a:lnTo>
                  <a:close/>
                  <a:moveTo>
                    <a:pt x="2102" y="15"/>
                  </a:moveTo>
                  <a:lnTo>
                    <a:pt x="2107" y="15"/>
                  </a:lnTo>
                  <a:lnTo>
                    <a:pt x="2107" y="1398"/>
                  </a:lnTo>
                  <a:lnTo>
                    <a:pt x="2102" y="1398"/>
                  </a:lnTo>
                  <a:lnTo>
                    <a:pt x="2102" y="15"/>
                  </a:lnTo>
                  <a:close/>
                  <a:moveTo>
                    <a:pt x="2107" y="10"/>
                  </a:moveTo>
                  <a:lnTo>
                    <a:pt x="2112" y="10"/>
                  </a:lnTo>
                  <a:lnTo>
                    <a:pt x="2112" y="1398"/>
                  </a:lnTo>
                  <a:lnTo>
                    <a:pt x="2107" y="1398"/>
                  </a:lnTo>
                  <a:lnTo>
                    <a:pt x="2107" y="10"/>
                  </a:lnTo>
                  <a:close/>
                  <a:moveTo>
                    <a:pt x="2107" y="10"/>
                  </a:moveTo>
                  <a:lnTo>
                    <a:pt x="2112" y="10"/>
                  </a:lnTo>
                  <a:lnTo>
                    <a:pt x="2112" y="1398"/>
                  </a:lnTo>
                  <a:lnTo>
                    <a:pt x="2107" y="1398"/>
                  </a:lnTo>
                  <a:lnTo>
                    <a:pt x="2107" y="10"/>
                  </a:lnTo>
                  <a:close/>
                  <a:moveTo>
                    <a:pt x="2112" y="10"/>
                  </a:moveTo>
                  <a:lnTo>
                    <a:pt x="2117" y="10"/>
                  </a:lnTo>
                  <a:lnTo>
                    <a:pt x="2117" y="1398"/>
                  </a:lnTo>
                  <a:lnTo>
                    <a:pt x="2112" y="1398"/>
                  </a:lnTo>
                  <a:lnTo>
                    <a:pt x="2112" y="10"/>
                  </a:lnTo>
                  <a:close/>
                  <a:moveTo>
                    <a:pt x="2112" y="0"/>
                  </a:moveTo>
                  <a:lnTo>
                    <a:pt x="2117" y="0"/>
                  </a:lnTo>
                  <a:lnTo>
                    <a:pt x="2117" y="1398"/>
                  </a:lnTo>
                  <a:lnTo>
                    <a:pt x="2112" y="1398"/>
                  </a:lnTo>
                  <a:lnTo>
                    <a:pt x="2112" y="0"/>
                  </a:lnTo>
                  <a:close/>
                  <a:moveTo>
                    <a:pt x="2117" y="20"/>
                  </a:moveTo>
                  <a:lnTo>
                    <a:pt x="2122" y="20"/>
                  </a:lnTo>
                  <a:lnTo>
                    <a:pt x="2122" y="1398"/>
                  </a:lnTo>
                  <a:lnTo>
                    <a:pt x="2117" y="1398"/>
                  </a:lnTo>
                  <a:lnTo>
                    <a:pt x="2117" y="20"/>
                  </a:lnTo>
                  <a:close/>
                  <a:moveTo>
                    <a:pt x="2117" y="35"/>
                  </a:moveTo>
                  <a:lnTo>
                    <a:pt x="2122" y="35"/>
                  </a:lnTo>
                  <a:lnTo>
                    <a:pt x="2122" y="1398"/>
                  </a:lnTo>
                  <a:lnTo>
                    <a:pt x="2117" y="1398"/>
                  </a:lnTo>
                  <a:lnTo>
                    <a:pt x="2117" y="35"/>
                  </a:lnTo>
                  <a:close/>
                  <a:moveTo>
                    <a:pt x="2122" y="40"/>
                  </a:moveTo>
                  <a:lnTo>
                    <a:pt x="2127" y="40"/>
                  </a:lnTo>
                  <a:lnTo>
                    <a:pt x="2127" y="1398"/>
                  </a:lnTo>
                  <a:lnTo>
                    <a:pt x="2122" y="1398"/>
                  </a:lnTo>
                  <a:lnTo>
                    <a:pt x="2122" y="40"/>
                  </a:lnTo>
                  <a:close/>
                  <a:moveTo>
                    <a:pt x="2122" y="35"/>
                  </a:moveTo>
                  <a:lnTo>
                    <a:pt x="2127" y="35"/>
                  </a:lnTo>
                  <a:lnTo>
                    <a:pt x="2127" y="1398"/>
                  </a:lnTo>
                  <a:lnTo>
                    <a:pt x="2122" y="1398"/>
                  </a:lnTo>
                  <a:lnTo>
                    <a:pt x="2122" y="35"/>
                  </a:lnTo>
                  <a:close/>
                  <a:moveTo>
                    <a:pt x="2127" y="35"/>
                  </a:moveTo>
                  <a:lnTo>
                    <a:pt x="2132" y="35"/>
                  </a:lnTo>
                  <a:lnTo>
                    <a:pt x="2132" y="1398"/>
                  </a:lnTo>
                  <a:lnTo>
                    <a:pt x="2127" y="1398"/>
                  </a:lnTo>
                  <a:lnTo>
                    <a:pt x="2127" y="35"/>
                  </a:lnTo>
                  <a:close/>
                  <a:moveTo>
                    <a:pt x="2127" y="35"/>
                  </a:moveTo>
                  <a:lnTo>
                    <a:pt x="2132" y="35"/>
                  </a:lnTo>
                  <a:lnTo>
                    <a:pt x="2132" y="1398"/>
                  </a:lnTo>
                  <a:lnTo>
                    <a:pt x="2127" y="1398"/>
                  </a:lnTo>
                  <a:lnTo>
                    <a:pt x="2127" y="35"/>
                  </a:lnTo>
                  <a:close/>
                  <a:moveTo>
                    <a:pt x="2132" y="51"/>
                  </a:moveTo>
                  <a:lnTo>
                    <a:pt x="2137" y="51"/>
                  </a:lnTo>
                  <a:lnTo>
                    <a:pt x="2137" y="1398"/>
                  </a:lnTo>
                  <a:lnTo>
                    <a:pt x="2132" y="1398"/>
                  </a:lnTo>
                  <a:lnTo>
                    <a:pt x="2132" y="51"/>
                  </a:lnTo>
                  <a:close/>
                  <a:moveTo>
                    <a:pt x="2132" y="61"/>
                  </a:moveTo>
                  <a:lnTo>
                    <a:pt x="2137" y="61"/>
                  </a:lnTo>
                  <a:lnTo>
                    <a:pt x="2137" y="1398"/>
                  </a:lnTo>
                  <a:lnTo>
                    <a:pt x="2132" y="1398"/>
                  </a:lnTo>
                  <a:lnTo>
                    <a:pt x="2132" y="61"/>
                  </a:lnTo>
                  <a:close/>
                  <a:moveTo>
                    <a:pt x="2137" y="15"/>
                  </a:moveTo>
                  <a:lnTo>
                    <a:pt x="2142" y="15"/>
                  </a:lnTo>
                  <a:lnTo>
                    <a:pt x="2142" y="1398"/>
                  </a:lnTo>
                  <a:lnTo>
                    <a:pt x="2137" y="1398"/>
                  </a:lnTo>
                  <a:lnTo>
                    <a:pt x="2137" y="15"/>
                  </a:lnTo>
                  <a:close/>
                  <a:moveTo>
                    <a:pt x="2137" y="25"/>
                  </a:moveTo>
                  <a:lnTo>
                    <a:pt x="2142" y="25"/>
                  </a:lnTo>
                  <a:lnTo>
                    <a:pt x="2142" y="1398"/>
                  </a:lnTo>
                  <a:lnTo>
                    <a:pt x="2137" y="1398"/>
                  </a:lnTo>
                  <a:lnTo>
                    <a:pt x="2137" y="25"/>
                  </a:lnTo>
                  <a:close/>
                  <a:moveTo>
                    <a:pt x="2142" y="66"/>
                  </a:moveTo>
                  <a:lnTo>
                    <a:pt x="2147" y="66"/>
                  </a:lnTo>
                  <a:lnTo>
                    <a:pt x="2147" y="1398"/>
                  </a:lnTo>
                  <a:lnTo>
                    <a:pt x="2142" y="1398"/>
                  </a:lnTo>
                  <a:lnTo>
                    <a:pt x="2142" y="66"/>
                  </a:lnTo>
                  <a:close/>
                  <a:moveTo>
                    <a:pt x="2142" y="66"/>
                  </a:moveTo>
                  <a:lnTo>
                    <a:pt x="2147" y="66"/>
                  </a:lnTo>
                  <a:lnTo>
                    <a:pt x="2147" y="1398"/>
                  </a:lnTo>
                  <a:lnTo>
                    <a:pt x="2142" y="1398"/>
                  </a:lnTo>
                  <a:lnTo>
                    <a:pt x="2142" y="66"/>
                  </a:lnTo>
                  <a:close/>
                  <a:moveTo>
                    <a:pt x="2147" y="66"/>
                  </a:moveTo>
                  <a:lnTo>
                    <a:pt x="2153" y="66"/>
                  </a:lnTo>
                  <a:lnTo>
                    <a:pt x="2153" y="1398"/>
                  </a:lnTo>
                  <a:lnTo>
                    <a:pt x="2147" y="1398"/>
                  </a:lnTo>
                  <a:lnTo>
                    <a:pt x="2147" y="66"/>
                  </a:lnTo>
                  <a:close/>
                  <a:moveTo>
                    <a:pt x="2147" y="61"/>
                  </a:moveTo>
                  <a:lnTo>
                    <a:pt x="2153" y="61"/>
                  </a:lnTo>
                  <a:lnTo>
                    <a:pt x="2153" y="1398"/>
                  </a:lnTo>
                  <a:lnTo>
                    <a:pt x="2147" y="1398"/>
                  </a:lnTo>
                  <a:lnTo>
                    <a:pt x="2147" y="61"/>
                  </a:lnTo>
                  <a:close/>
                  <a:moveTo>
                    <a:pt x="2153" y="71"/>
                  </a:moveTo>
                  <a:lnTo>
                    <a:pt x="2158" y="71"/>
                  </a:lnTo>
                  <a:lnTo>
                    <a:pt x="2158" y="1398"/>
                  </a:lnTo>
                  <a:lnTo>
                    <a:pt x="2153" y="1398"/>
                  </a:lnTo>
                  <a:lnTo>
                    <a:pt x="2153" y="71"/>
                  </a:lnTo>
                  <a:close/>
                  <a:moveTo>
                    <a:pt x="2153" y="86"/>
                  </a:moveTo>
                  <a:lnTo>
                    <a:pt x="2158" y="86"/>
                  </a:lnTo>
                  <a:lnTo>
                    <a:pt x="2158" y="1398"/>
                  </a:lnTo>
                  <a:lnTo>
                    <a:pt x="2153" y="1398"/>
                  </a:lnTo>
                  <a:lnTo>
                    <a:pt x="2153" y="86"/>
                  </a:lnTo>
                  <a:close/>
                  <a:moveTo>
                    <a:pt x="2158" y="81"/>
                  </a:moveTo>
                  <a:lnTo>
                    <a:pt x="2163" y="81"/>
                  </a:lnTo>
                  <a:lnTo>
                    <a:pt x="2163" y="1398"/>
                  </a:lnTo>
                  <a:lnTo>
                    <a:pt x="2158" y="1398"/>
                  </a:lnTo>
                  <a:lnTo>
                    <a:pt x="2158" y="81"/>
                  </a:lnTo>
                  <a:close/>
                  <a:moveTo>
                    <a:pt x="2163" y="76"/>
                  </a:moveTo>
                  <a:lnTo>
                    <a:pt x="2168" y="76"/>
                  </a:lnTo>
                  <a:lnTo>
                    <a:pt x="2168" y="1398"/>
                  </a:lnTo>
                  <a:lnTo>
                    <a:pt x="2163" y="1398"/>
                  </a:lnTo>
                  <a:lnTo>
                    <a:pt x="2163" y="76"/>
                  </a:lnTo>
                  <a:close/>
                  <a:moveTo>
                    <a:pt x="2163" y="76"/>
                  </a:moveTo>
                  <a:lnTo>
                    <a:pt x="2168" y="76"/>
                  </a:lnTo>
                  <a:lnTo>
                    <a:pt x="2168" y="1398"/>
                  </a:lnTo>
                  <a:lnTo>
                    <a:pt x="2163" y="1398"/>
                  </a:lnTo>
                  <a:lnTo>
                    <a:pt x="2163" y="76"/>
                  </a:lnTo>
                  <a:close/>
                  <a:moveTo>
                    <a:pt x="2168" y="76"/>
                  </a:moveTo>
                  <a:lnTo>
                    <a:pt x="2173" y="76"/>
                  </a:lnTo>
                  <a:lnTo>
                    <a:pt x="2173" y="1398"/>
                  </a:lnTo>
                  <a:lnTo>
                    <a:pt x="2168" y="1398"/>
                  </a:lnTo>
                  <a:lnTo>
                    <a:pt x="2168" y="76"/>
                  </a:lnTo>
                  <a:close/>
                  <a:moveTo>
                    <a:pt x="2168" y="81"/>
                  </a:moveTo>
                  <a:lnTo>
                    <a:pt x="2173" y="81"/>
                  </a:lnTo>
                  <a:lnTo>
                    <a:pt x="2173" y="1398"/>
                  </a:lnTo>
                  <a:lnTo>
                    <a:pt x="2168" y="1398"/>
                  </a:lnTo>
                  <a:lnTo>
                    <a:pt x="2168" y="81"/>
                  </a:lnTo>
                  <a:close/>
                  <a:moveTo>
                    <a:pt x="2173" y="76"/>
                  </a:moveTo>
                  <a:lnTo>
                    <a:pt x="2178" y="76"/>
                  </a:lnTo>
                  <a:lnTo>
                    <a:pt x="2178" y="1398"/>
                  </a:lnTo>
                  <a:lnTo>
                    <a:pt x="2173" y="1398"/>
                  </a:lnTo>
                  <a:lnTo>
                    <a:pt x="2173" y="76"/>
                  </a:lnTo>
                  <a:close/>
                  <a:moveTo>
                    <a:pt x="2173" y="66"/>
                  </a:moveTo>
                  <a:lnTo>
                    <a:pt x="2178" y="66"/>
                  </a:lnTo>
                  <a:lnTo>
                    <a:pt x="2178" y="1398"/>
                  </a:lnTo>
                  <a:lnTo>
                    <a:pt x="2173" y="1398"/>
                  </a:lnTo>
                  <a:lnTo>
                    <a:pt x="2173" y="66"/>
                  </a:lnTo>
                  <a:close/>
                  <a:moveTo>
                    <a:pt x="2178" y="66"/>
                  </a:moveTo>
                  <a:lnTo>
                    <a:pt x="2183" y="66"/>
                  </a:lnTo>
                  <a:lnTo>
                    <a:pt x="2183" y="1398"/>
                  </a:lnTo>
                  <a:lnTo>
                    <a:pt x="2178" y="1398"/>
                  </a:lnTo>
                  <a:lnTo>
                    <a:pt x="2178" y="66"/>
                  </a:lnTo>
                  <a:close/>
                  <a:moveTo>
                    <a:pt x="2178" y="56"/>
                  </a:moveTo>
                  <a:lnTo>
                    <a:pt x="2183" y="56"/>
                  </a:lnTo>
                  <a:lnTo>
                    <a:pt x="2183" y="1398"/>
                  </a:lnTo>
                  <a:lnTo>
                    <a:pt x="2178" y="1398"/>
                  </a:lnTo>
                  <a:lnTo>
                    <a:pt x="2178" y="56"/>
                  </a:lnTo>
                  <a:close/>
                  <a:moveTo>
                    <a:pt x="2183" y="56"/>
                  </a:moveTo>
                  <a:lnTo>
                    <a:pt x="2188" y="56"/>
                  </a:lnTo>
                  <a:lnTo>
                    <a:pt x="2188" y="1398"/>
                  </a:lnTo>
                  <a:lnTo>
                    <a:pt x="2183" y="1398"/>
                  </a:lnTo>
                  <a:lnTo>
                    <a:pt x="2183" y="56"/>
                  </a:lnTo>
                  <a:close/>
                  <a:moveTo>
                    <a:pt x="2183" y="56"/>
                  </a:moveTo>
                  <a:lnTo>
                    <a:pt x="2188" y="56"/>
                  </a:lnTo>
                  <a:lnTo>
                    <a:pt x="2188" y="1398"/>
                  </a:lnTo>
                  <a:lnTo>
                    <a:pt x="2183" y="1398"/>
                  </a:lnTo>
                  <a:lnTo>
                    <a:pt x="2183" y="56"/>
                  </a:lnTo>
                  <a:close/>
                  <a:moveTo>
                    <a:pt x="2188" y="61"/>
                  </a:moveTo>
                  <a:lnTo>
                    <a:pt x="2193" y="61"/>
                  </a:lnTo>
                  <a:lnTo>
                    <a:pt x="2193" y="1398"/>
                  </a:lnTo>
                  <a:lnTo>
                    <a:pt x="2188" y="1398"/>
                  </a:lnTo>
                  <a:lnTo>
                    <a:pt x="2188" y="61"/>
                  </a:lnTo>
                  <a:close/>
                  <a:moveTo>
                    <a:pt x="2188" y="61"/>
                  </a:moveTo>
                  <a:lnTo>
                    <a:pt x="2193" y="61"/>
                  </a:lnTo>
                  <a:lnTo>
                    <a:pt x="2193" y="1398"/>
                  </a:lnTo>
                  <a:lnTo>
                    <a:pt x="2188" y="1398"/>
                  </a:lnTo>
                  <a:lnTo>
                    <a:pt x="2188" y="61"/>
                  </a:lnTo>
                  <a:close/>
                  <a:moveTo>
                    <a:pt x="2193" y="66"/>
                  </a:moveTo>
                  <a:lnTo>
                    <a:pt x="2198" y="66"/>
                  </a:lnTo>
                  <a:lnTo>
                    <a:pt x="2198" y="1398"/>
                  </a:lnTo>
                  <a:lnTo>
                    <a:pt x="2193" y="1398"/>
                  </a:lnTo>
                  <a:lnTo>
                    <a:pt x="2193" y="66"/>
                  </a:lnTo>
                  <a:close/>
                  <a:moveTo>
                    <a:pt x="2193" y="81"/>
                  </a:moveTo>
                  <a:lnTo>
                    <a:pt x="2198" y="81"/>
                  </a:lnTo>
                  <a:lnTo>
                    <a:pt x="2198" y="1398"/>
                  </a:lnTo>
                  <a:lnTo>
                    <a:pt x="2193" y="1398"/>
                  </a:lnTo>
                  <a:lnTo>
                    <a:pt x="2193" y="81"/>
                  </a:lnTo>
                  <a:close/>
                  <a:moveTo>
                    <a:pt x="2198" y="81"/>
                  </a:moveTo>
                  <a:lnTo>
                    <a:pt x="2204" y="81"/>
                  </a:lnTo>
                  <a:lnTo>
                    <a:pt x="2204" y="1398"/>
                  </a:lnTo>
                  <a:lnTo>
                    <a:pt x="2198" y="1398"/>
                  </a:lnTo>
                  <a:lnTo>
                    <a:pt x="2198" y="81"/>
                  </a:lnTo>
                  <a:close/>
                  <a:moveTo>
                    <a:pt x="2198" y="81"/>
                  </a:moveTo>
                  <a:lnTo>
                    <a:pt x="2204" y="81"/>
                  </a:lnTo>
                  <a:lnTo>
                    <a:pt x="2204" y="1398"/>
                  </a:lnTo>
                  <a:lnTo>
                    <a:pt x="2198" y="1398"/>
                  </a:lnTo>
                  <a:lnTo>
                    <a:pt x="2198" y="81"/>
                  </a:lnTo>
                  <a:close/>
                  <a:moveTo>
                    <a:pt x="2204" y="81"/>
                  </a:moveTo>
                  <a:lnTo>
                    <a:pt x="2209" y="81"/>
                  </a:lnTo>
                  <a:lnTo>
                    <a:pt x="2209" y="1398"/>
                  </a:lnTo>
                  <a:lnTo>
                    <a:pt x="2204" y="1398"/>
                  </a:lnTo>
                  <a:lnTo>
                    <a:pt x="2204" y="81"/>
                  </a:lnTo>
                  <a:close/>
                  <a:moveTo>
                    <a:pt x="2204" y="81"/>
                  </a:moveTo>
                  <a:lnTo>
                    <a:pt x="2209" y="81"/>
                  </a:lnTo>
                  <a:lnTo>
                    <a:pt x="2209" y="1398"/>
                  </a:lnTo>
                  <a:lnTo>
                    <a:pt x="2204" y="1398"/>
                  </a:lnTo>
                  <a:lnTo>
                    <a:pt x="2204" y="81"/>
                  </a:lnTo>
                  <a:close/>
                  <a:moveTo>
                    <a:pt x="2209" y="76"/>
                  </a:moveTo>
                  <a:lnTo>
                    <a:pt x="2214" y="76"/>
                  </a:lnTo>
                  <a:lnTo>
                    <a:pt x="2214" y="1398"/>
                  </a:lnTo>
                  <a:lnTo>
                    <a:pt x="2209" y="1398"/>
                  </a:lnTo>
                  <a:lnTo>
                    <a:pt x="2209" y="76"/>
                  </a:lnTo>
                  <a:close/>
                  <a:moveTo>
                    <a:pt x="2209" y="81"/>
                  </a:moveTo>
                  <a:lnTo>
                    <a:pt x="2214" y="81"/>
                  </a:lnTo>
                  <a:lnTo>
                    <a:pt x="2214" y="1398"/>
                  </a:lnTo>
                  <a:lnTo>
                    <a:pt x="2209" y="1398"/>
                  </a:lnTo>
                  <a:lnTo>
                    <a:pt x="2209" y="81"/>
                  </a:lnTo>
                  <a:close/>
                  <a:moveTo>
                    <a:pt x="2214" y="71"/>
                  </a:moveTo>
                  <a:lnTo>
                    <a:pt x="2219" y="71"/>
                  </a:lnTo>
                  <a:lnTo>
                    <a:pt x="2219" y="1398"/>
                  </a:lnTo>
                  <a:lnTo>
                    <a:pt x="2214" y="1398"/>
                  </a:lnTo>
                  <a:lnTo>
                    <a:pt x="2214" y="71"/>
                  </a:lnTo>
                  <a:close/>
                  <a:moveTo>
                    <a:pt x="2214" y="81"/>
                  </a:moveTo>
                  <a:lnTo>
                    <a:pt x="2219" y="81"/>
                  </a:lnTo>
                  <a:lnTo>
                    <a:pt x="2219" y="1398"/>
                  </a:lnTo>
                  <a:lnTo>
                    <a:pt x="2214" y="1398"/>
                  </a:lnTo>
                  <a:lnTo>
                    <a:pt x="2214" y="81"/>
                  </a:lnTo>
                  <a:close/>
                  <a:moveTo>
                    <a:pt x="2219" y="81"/>
                  </a:moveTo>
                  <a:lnTo>
                    <a:pt x="2224" y="81"/>
                  </a:lnTo>
                  <a:lnTo>
                    <a:pt x="2224" y="1398"/>
                  </a:lnTo>
                  <a:lnTo>
                    <a:pt x="2219" y="1398"/>
                  </a:lnTo>
                  <a:lnTo>
                    <a:pt x="2219" y="81"/>
                  </a:lnTo>
                  <a:close/>
                  <a:moveTo>
                    <a:pt x="2224" y="81"/>
                  </a:moveTo>
                  <a:lnTo>
                    <a:pt x="2229" y="81"/>
                  </a:lnTo>
                  <a:lnTo>
                    <a:pt x="2229" y="1398"/>
                  </a:lnTo>
                  <a:lnTo>
                    <a:pt x="2224" y="1398"/>
                  </a:lnTo>
                  <a:lnTo>
                    <a:pt x="2224" y="81"/>
                  </a:lnTo>
                  <a:close/>
                  <a:moveTo>
                    <a:pt x="2224" y="71"/>
                  </a:moveTo>
                  <a:lnTo>
                    <a:pt x="2229" y="71"/>
                  </a:lnTo>
                  <a:lnTo>
                    <a:pt x="2229" y="1398"/>
                  </a:lnTo>
                  <a:lnTo>
                    <a:pt x="2224" y="1398"/>
                  </a:lnTo>
                  <a:lnTo>
                    <a:pt x="2224" y="71"/>
                  </a:lnTo>
                  <a:close/>
                  <a:moveTo>
                    <a:pt x="2229" y="71"/>
                  </a:moveTo>
                  <a:lnTo>
                    <a:pt x="2234" y="71"/>
                  </a:lnTo>
                  <a:lnTo>
                    <a:pt x="2234" y="1398"/>
                  </a:lnTo>
                  <a:lnTo>
                    <a:pt x="2229" y="1398"/>
                  </a:lnTo>
                  <a:lnTo>
                    <a:pt x="2229" y="71"/>
                  </a:lnTo>
                  <a:close/>
                  <a:moveTo>
                    <a:pt x="2229" y="81"/>
                  </a:moveTo>
                  <a:lnTo>
                    <a:pt x="2234" y="81"/>
                  </a:lnTo>
                  <a:lnTo>
                    <a:pt x="2234" y="1398"/>
                  </a:lnTo>
                  <a:lnTo>
                    <a:pt x="2229" y="1398"/>
                  </a:lnTo>
                  <a:lnTo>
                    <a:pt x="2229" y="81"/>
                  </a:lnTo>
                  <a:close/>
                  <a:moveTo>
                    <a:pt x="2234" y="102"/>
                  </a:moveTo>
                  <a:lnTo>
                    <a:pt x="2239" y="102"/>
                  </a:lnTo>
                  <a:lnTo>
                    <a:pt x="2239" y="1398"/>
                  </a:lnTo>
                  <a:lnTo>
                    <a:pt x="2234" y="1398"/>
                  </a:lnTo>
                  <a:lnTo>
                    <a:pt x="2234" y="102"/>
                  </a:lnTo>
                  <a:close/>
                  <a:moveTo>
                    <a:pt x="2234" y="81"/>
                  </a:moveTo>
                  <a:lnTo>
                    <a:pt x="2239" y="81"/>
                  </a:lnTo>
                  <a:lnTo>
                    <a:pt x="2239" y="1398"/>
                  </a:lnTo>
                  <a:lnTo>
                    <a:pt x="2234" y="1398"/>
                  </a:lnTo>
                  <a:lnTo>
                    <a:pt x="2234" y="81"/>
                  </a:lnTo>
                  <a:close/>
                  <a:moveTo>
                    <a:pt x="2239" y="81"/>
                  </a:moveTo>
                  <a:lnTo>
                    <a:pt x="2244" y="81"/>
                  </a:lnTo>
                  <a:lnTo>
                    <a:pt x="2244" y="1398"/>
                  </a:lnTo>
                  <a:lnTo>
                    <a:pt x="2239" y="1398"/>
                  </a:lnTo>
                  <a:lnTo>
                    <a:pt x="2239" y="81"/>
                  </a:lnTo>
                  <a:close/>
                  <a:moveTo>
                    <a:pt x="2239" y="81"/>
                  </a:moveTo>
                  <a:lnTo>
                    <a:pt x="2244" y="81"/>
                  </a:lnTo>
                  <a:lnTo>
                    <a:pt x="2244" y="1398"/>
                  </a:lnTo>
                  <a:lnTo>
                    <a:pt x="2239" y="1398"/>
                  </a:lnTo>
                  <a:lnTo>
                    <a:pt x="2239" y="81"/>
                  </a:lnTo>
                  <a:close/>
                  <a:moveTo>
                    <a:pt x="2244" y="86"/>
                  </a:moveTo>
                  <a:lnTo>
                    <a:pt x="2249" y="86"/>
                  </a:lnTo>
                  <a:lnTo>
                    <a:pt x="2249" y="1398"/>
                  </a:lnTo>
                  <a:lnTo>
                    <a:pt x="2244" y="1398"/>
                  </a:lnTo>
                  <a:lnTo>
                    <a:pt x="2244" y="86"/>
                  </a:lnTo>
                  <a:close/>
                  <a:moveTo>
                    <a:pt x="2244" y="112"/>
                  </a:moveTo>
                  <a:lnTo>
                    <a:pt x="2249" y="112"/>
                  </a:lnTo>
                  <a:lnTo>
                    <a:pt x="2249" y="1398"/>
                  </a:lnTo>
                  <a:lnTo>
                    <a:pt x="2244" y="1398"/>
                  </a:lnTo>
                  <a:lnTo>
                    <a:pt x="2244" y="112"/>
                  </a:lnTo>
                  <a:close/>
                  <a:moveTo>
                    <a:pt x="2249" y="76"/>
                  </a:moveTo>
                  <a:lnTo>
                    <a:pt x="2255" y="76"/>
                  </a:lnTo>
                  <a:lnTo>
                    <a:pt x="2255" y="1398"/>
                  </a:lnTo>
                  <a:lnTo>
                    <a:pt x="2249" y="1398"/>
                  </a:lnTo>
                  <a:lnTo>
                    <a:pt x="2249" y="76"/>
                  </a:lnTo>
                  <a:close/>
                  <a:moveTo>
                    <a:pt x="2249" y="61"/>
                  </a:moveTo>
                  <a:lnTo>
                    <a:pt x="2255" y="61"/>
                  </a:lnTo>
                  <a:lnTo>
                    <a:pt x="2255" y="1398"/>
                  </a:lnTo>
                  <a:lnTo>
                    <a:pt x="2249" y="1398"/>
                  </a:lnTo>
                  <a:lnTo>
                    <a:pt x="2249" y="61"/>
                  </a:lnTo>
                  <a:close/>
                  <a:moveTo>
                    <a:pt x="2255" y="56"/>
                  </a:moveTo>
                  <a:lnTo>
                    <a:pt x="2260" y="56"/>
                  </a:lnTo>
                  <a:lnTo>
                    <a:pt x="2260" y="1398"/>
                  </a:lnTo>
                  <a:lnTo>
                    <a:pt x="2255" y="1398"/>
                  </a:lnTo>
                  <a:lnTo>
                    <a:pt x="2255" y="56"/>
                  </a:lnTo>
                  <a:close/>
                  <a:moveTo>
                    <a:pt x="2255" y="56"/>
                  </a:moveTo>
                  <a:lnTo>
                    <a:pt x="2260" y="56"/>
                  </a:lnTo>
                  <a:lnTo>
                    <a:pt x="2260" y="1398"/>
                  </a:lnTo>
                  <a:lnTo>
                    <a:pt x="2255" y="1398"/>
                  </a:lnTo>
                  <a:lnTo>
                    <a:pt x="2255" y="56"/>
                  </a:lnTo>
                  <a:close/>
                  <a:moveTo>
                    <a:pt x="2260" y="56"/>
                  </a:moveTo>
                  <a:lnTo>
                    <a:pt x="2265" y="56"/>
                  </a:lnTo>
                  <a:lnTo>
                    <a:pt x="2265" y="1398"/>
                  </a:lnTo>
                  <a:lnTo>
                    <a:pt x="2260" y="1398"/>
                  </a:lnTo>
                  <a:lnTo>
                    <a:pt x="2260" y="56"/>
                  </a:lnTo>
                  <a:close/>
                  <a:moveTo>
                    <a:pt x="2260" y="25"/>
                  </a:moveTo>
                  <a:lnTo>
                    <a:pt x="2265" y="25"/>
                  </a:lnTo>
                  <a:lnTo>
                    <a:pt x="2265" y="1398"/>
                  </a:lnTo>
                  <a:lnTo>
                    <a:pt x="2260" y="1398"/>
                  </a:lnTo>
                  <a:lnTo>
                    <a:pt x="2260" y="25"/>
                  </a:lnTo>
                  <a:close/>
                  <a:moveTo>
                    <a:pt x="2265" y="25"/>
                  </a:moveTo>
                  <a:lnTo>
                    <a:pt x="2270" y="25"/>
                  </a:lnTo>
                  <a:lnTo>
                    <a:pt x="2270" y="1398"/>
                  </a:lnTo>
                  <a:lnTo>
                    <a:pt x="2265" y="1398"/>
                  </a:lnTo>
                  <a:lnTo>
                    <a:pt x="2265" y="25"/>
                  </a:lnTo>
                  <a:close/>
                  <a:moveTo>
                    <a:pt x="2265" y="25"/>
                  </a:moveTo>
                  <a:lnTo>
                    <a:pt x="2270" y="25"/>
                  </a:lnTo>
                  <a:lnTo>
                    <a:pt x="2270" y="1398"/>
                  </a:lnTo>
                  <a:lnTo>
                    <a:pt x="2265" y="1398"/>
                  </a:lnTo>
                  <a:lnTo>
                    <a:pt x="2265" y="25"/>
                  </a:lnTo>
                  <a:close/>
                  <a:moveTo>
                    <a:pt x="2270" y="25"/>
                  </a:moveTo>
                  <a:lnTo>
                    <a:pt x="2275" y="25"/>
                  </a:lnTo>
                  <a:lnTo>
                    <a:pt x="2275" y="1398"/>
                  </a:lnTo>
                  <a:lnTo>
                    <a:pt x="2270" y="1398"/>
                  </a:lnTo>
                  <a:lnTo>
                    <a:pt x="2270" y="25"/>
                  </a:lnTo>
                  <a:close/>
                  <a:moveTo>
                    <a:pt x="2270" y="35"/>
                  </a:moveTo>
                  <a:lnTo>
                    <a:pt x="2275" y="35"/>
                  </a:lnTo>
                  <a:lnTo>
                    <a:pt x="2275" y="1398"/>
                  </a:lnTo>
                  <a:lnTo>
                    <a:pt x="2270" y="1398"/>
                  </a:lnTo>
                  <a:lnTo>
                    <a:pt x="2270" y="35"/>
                  </a:lnTo>
                  <a:close/>
                  <a:moveTo>
                    <a:pt x="2275" y="35"/>
                  </a:moveTo>
                  <a:lnTo>
                    <a:pt x="2280" y="35"/>
                  </a:lnTo>
                  <a:lnTo>
                    <a:pt x="2280" y="1398"/>
                  </a:lnTo>
                  <a:lnTo>
                    <a:pt x="2275" y="1398"/>
                  </a:lnTo>
                  <a:lnTo>
                    <a:pt x="2275" y="35"/>
                  </a:lnTo>
                  <a:close/>
                  <a:moveTo>
                    <a:pt x="2280" y="35"/>
                  </a:moveTo>
                  <a:lnTo>
                    <a:pt x="2285" y="35"/>
                  </a:lnTo>
                  <a:lnTo>
                    <a:pt x="2285" y="1398"/>
                  </a:lnTo>
                  <a:lnTo>
                    <a:pt x="2280" y="1398"/>
                  </a:lnTo>
                  <a:lnTo>
                    <a:pt x="2280" y="35"/>
                  </a:lnTo>
                  <a:close/>
                  <a:moveTo>
                    <a:pt x="2280" y="35"/>
                  </a:moveTo>
                  <a:lnTo>
                    <a:pt x="2285" y="35"/>
                  </a:lnTo>
                  <a:lnTo>
                    <a:pt x="2285" y="1398"/>
                  </a:lnTo>
                  <a:lnTo>
                    <a:pt x="2280" y="1398"/>
                  </a:lnTo>
                  <a:lnTo>
                    <a:pt x="2280" y="35"/>
                  </a:lnTo>
                  <a:close/>
                  <a:moveTo>
                    <a:pt x="2285" y="25"/>
                  </a:moveTo>
                  <a:lnTo>
                    <a:pt x="2290" y="25"/>
                  </a:lnTo>
                  <a:lnTo>
                    <a:pt x="2290" y="1398"/>
                  </a:lnTo>
                  <a:lnTo>
                    <a:pt x="2285" y="1398"/>
                  </a:lnTo>
                  <a:lnTo>
                    <a:pt x="2285" y="25"/>
                  </a:lnTo>
                  <a:close/>
                  <a:moveTo>
                    <a:pt x="2285" y="10"/>
                  </a:moveTo>
                  <a:lnTo>
                    <a:pt x="2290" y="10"/>
                  </a:lnTo>
                  <a:lnTo>
                    <a:pt x="2290" y="1398"/>
                  </a:lnTo>
                  <a:lnTo>
                    <a:pt x="2285" y="1398"/>
                  </a:lnTo>
                  <a:lnTo>
                    <a:pt x="2285" y="10"/>
                  </a:lnTo>
                  <a:close/>
                  <a:moveTo>
                    <a:pt x="2290" y="15"/>
                  </a:moveTo>
                  <a:lnTo>
                    <a:pt x="2295" y="15"/>
                  </a:lnTo>
                  <a:lnTo>
                    <a:pt x="2295" y="1398"/>
                  </a:lnTo>
                  <a:lnTo>
                    <a:pt x="2290" y="1398"/>
                  </a:lnTo>
                  <a:lnTo>
                    <a:pt x="2290" y="15"/>
                  </a:lnTo>
                  <a:close/>
                  <a:moveTo>
                    <a:pt x="2290" y="15"/>
                  </a:moveTo>
                  <a:lnTo>
                    <a:pt x="2295" y="15"/>
                  </a:lnTo>
                  <a:lnTo>
                    <a:pt x="2295" y="1398"/>
                  </a:lnTo>
                  <a:lnTo>
                    <a:pt x="2290" y="1398"/>
                  </a:lnTo>
                  <a:lnTo>
                    <a:pt x="2290" y="15"/>
                  </a:lnTo>
                  <a:close/>
                  <a:moveTo>
                    <a:pt x="2295" y="15"/>
                  </a:moveTo>
                  <a:lnTo>
                    <a:pt x="2301" y="15"/>
                  </a:lnTo>
                  <a:lnTo>
                    <a:pt x="2301" y="1398"/>
                  </a:lnTo>
                  <a:lnTo>
                    <a:pt x="2295" y="1398"/>
                  </a:lnTo>
                  <a:lnTo>
                    <a:pt x="2295" y="15"/>
                  </a:lnTo>
                  <a:close/>
                  <a:moveTo>
                    <a:pt x="2295" y="15"/>
                  </a:moveTo>
                  <a:lnTo>
                    <a:pt x="2301" y="15"/>
                  </a:lnTo>
                  <a:lnTo>
                    <a:pt x="2301" y="1398"/>
                  </a:lnTo>
                  <a:lnTo>
                    <a:pt x="2295" y="1398"/>
                  </a:lnTo>
                  <a:lnTo>
                    <a:pt x="2295" y="15"/>
                  </a:lnTo>
                  <a:close/>
                  <a:moveTo>
                    <a:pt x="2301" y="15"/>
                  </a:moveTo>
                  <a:lnTo>
                    <a:pt x="2306" y="15"/>
                  </a:lnTo>
                  <a:lnTo>
                    <a:pt x="2306" y="1398"/>
                  </a:lnTo>
                  <a:lnTo>
                    <a:pt x="2301" y="1398"/>
                  </a:lnTo>
                  <a:lnTo>
                    <a:pt x="2301" y="15"/>
                  </a:lnTo>
                  <a:close/>
                  <a:moveTo>
                    <a:pt x="2301" y="30"/>
                  </a:moveTo>
                  <a:lnTo>
                    <a:pt x="2306" y="30"/>
                  </a:lnTo>
                  <a:lnTo>
                    <a:pt x="2306" y="1398"/>
                  </a:lnTo>
                  <a:lnTo>
                    <a:pt x="2301" y="1398"/>
                  </a:lnTo>
                  <a:lnTo>
                    <a:pt x="2301" y="30"/>
                  </a:lnTo>
                  <a:close/>
                  <a:moveTo>
                    <a:pt x="2306" y="30"/>
                  </a:moveTo>
                  <a:lnTo>
                    <a:pt x="2311" y="30"/>
                  </a:lnTo>
                  <a:lnTo>
                    <a:pt x="2311" y="1398"/>
                  </a:lnTo>
                  <a:lnTo>
                    <a:pt x="2306" y="1398"/>
                  </a:lnTo>
                  <a:lnTo>
                    <a:pt x="2306" y="30"/>
                  </a:lnTo>
                  <a:close/>
                  <a:moveTo>
                    <a:pt x="2306" y="35"/>
                  </a:moveTo>
                  <a:lnTo>
                    <a:pt x="2311" y="35"/>
                  </a:lnTo>
                  <a:lnTo>
                    <a:pt x="2311" y="1398"/>
                  </a:lnTo>
                  <a:lnTo>
                    <a:pt x="2306" y="1398"/>
                  </a:lnTo>
                  <a:lnTo>
                    <a:pt x="2306" y="35"/>
                  </a:lnTo>
                  <a:close/>
                  <a:moveTo>
                    <a:pt x="2311" y="45"/>
                  </a:moveTo>
                  <a:lnTo>
                    <a:pt x="2316" y="45"/>
                  </a:lnTo>
                  <a:lnTo>
                    <a:pt x="2316" y="1398"/>
                  </a:lnTo>
                  <a:lnTo>
                    <a:pt x="2311" y="1398"/>
                  </a:lnTo>
                  <a:lnTo>
                    <a:pt x="2311" y="45"/>
                  </a:lnTo>
                  <a:close/>
                  <a:moveTo>
                    <a:pt x="2311" y="45"/>
                  </a:moveTo>
                  <a:lnTo>
                    <a:pt x="2316" y="45"/>
                  </a:lnTo>
                  <a:lnTo>
                    <a:pt x="2316" y="1398"/>
                  </a:lnTo>
                  <a:lnTo>
                    <a:pt x="2311" y="1398"/>
                  </a:lnTo>
                  <a:lnTo>
                    <a:pt x="2311" y="45"/>
                  </a:lnTo>
                  <a:close/>
                  <a:moveTo>
                    <a:pt x="2316" y="45"/>
                  </a:moveTo>
                  <a:lnTo>
                    <a:pt x="2321" y="45"/>
                  </a:lnTo>
                  <a:lnTo>
                    <a:pt x="2321" y="1398"/>
                  </a:lnTo>
                  <a:lnTo>
                    <a:pt x="2316" y="1398"/>
                  </a:lnTo>
                  <a:lnTo>
                    <a:pt x="2316" y="45"/>
                  </a:lnTo>
                  <a:close/>
                  <a:moveTo>
                    <a:pt x="2316" y="71"/>
                  </a:moveTo>
                  <a:lnTo>
                    <a:pt x="2321" y="71"/>
                  </a:lnTo>
                  <a:lnTo>
                    <a:pt x="2321" y="1398"/>
                  </a:lnTo>
                  <a:lnTo>
                    <a:pt x="2316" y="1398"/>
                  </a:lnTo>
                  <a:lnTo>
                    <a:pt x="2316" y="71"/>
                  </a:lnTo>
                  <a:close/>
                  <a:moveTo>
                    <a:pt x="2321" y="97"/>
                  </a:moveTo>
                  <a:lnTo>
                    <a:pt x="2326" y="97"/>
                  </a:lnTo>
                  <a:lnTo>
                    <a:pt x="2326" y="1398"/>
                  </a:lnTo>
                  <a:lnTo>
                    <a:pt x="2321" y="1398"/>
                  </a:lnTo>
                  <a:lnTo>
                    <a:pt x="2321" y="97"/>
                  </a:lnTo>
                  <a:close/>
                  <a:moveTo>
                    <a:pt x="2321" y="91"/>
                  </a:moveTo>
                  <a:lnTo>
                    <a:pt x="2326" y="91"/>
                  </a:lnTo>
                  <a:lnTo>
                    <a:pt x="2326" y="1398"/>
                  </a:lnTo>
                  <a:lnTo>
                    <a:pt x="2321" y="1398"/>
                  </a:lnTo>
                  <a:lnTo>
                    <a:pt x="2321" y="91"/>
                  </a:lnTo>
                  <a:close/>
                  <a:moveTo>
                    <a:pt x="2326" y="97"/>
                  </a:moveTo>
                  <a:lnTo>
                    <a:pt x="2331" y="97"/>
                  </a:lnTo>
                  <a:lnTo>
                    <a:pt x="2331" y="1398"/>
                  </a:lnTo>
                  <a:lnTo>
                    <a:pt x="2326" y="1398"/>
                  </a:lnTo>
                  <a:lnTo>
                    <a:pt x="2326" y="97"/>
                  </a:lnTo>
                  <a:close/>
                  <a:moveTo>
                    <a:pt x="2326" y="122"/>
                  </a:moveTo>
                  <a:lnTo>
                    <a:pt x="2331" y="122"/>
                  </a:lnTo>
                  <a:lnTo>
                    <a:pt x="2331" y="1398"/>
                  </a:lnTo>
                  <a:lnTo>
                    <a:pt x="2326" y="1398"/>
                  </a:lnTo>
                  <a:lnTo>
                    <a:pt x="2326" y="122"/>
                  </a:lnTo>
                  <a:close/>
                  <a:moveTo>
                    <a:pt x="2331" y="122"/>
                  </a:moveTo>
                  <a:lnTo>
                    <a:pt x="2336" y="122"/>
                  </a:lnTo>
                  <a:lnTo>
                    <a:pt x="2336" y="1398"/>
                  </a:lnTo>
                  <a:lnTo>
                    <a:pt x="2331" y="1398"/>
                  </a:lnTo>
                  <a:lnTo>
                    <a:pt x="2331" y="122"/>
                  </a:lnTo>
                  <a:close/>
                  <a:moveTo>
                    <a:pt x="2331" y="122"/>
                  </a:moveTo>
                  <a:lnTo>
                    <a:pt x="2336" y="122"/>
                  </a:lnTo>
                  <a:lnTo>
                    <a:pt x="2336" y="1398"/>
                  </a:lnTo>
                  <a:lnTo>
                    <a:pt x="2331" y="1398"/>
                  </a:lnTo>
                  <a:lnTo>
                    <a:pt x="2331" y="122"/>
                  </a:lnTo>
                  <a:close/>
                  <a:moveTo>
                    <a:pt x="2336" y="122"/>
                  </a:moveTo>
                  <a:lnTo>
                    <a:pt x="2341" y="122"/>
                  </a:lnTo>
                  <a:lnTo>
                    <a:pt x="2341" y="1398"/>
                  </a:lnTo>
                  <a:lnTo>
                    <a:pt x="2336" y="1398"/>
                  </a:lnTo>
                  <a:lnTo>
                    <a:pt x="2336" y="122"/>
                  </a:lnTo>
                  <a:close/>
                  <a:moveTo>
                    <a:pt x="2341" y="112"/>
                  </a:moveTo>
                  <a:lnTo>
                    <a:pt x="2346" y="112"/>
                  </a:lnTo>
                  <a:lnTo>
                    <a:pt x="2346" y="1398"/>
                  </a:lnTo>
                  <a:lnTo>
                    <a:pt x="2341" y="1398"/>
                  </a:lnTo>
                  <a:lnTo>
                    <a:pt x="2341" y="112"/>
                  </a:lnTo>
                  <a:close/>
                  <a:moveTo>
                    <a:pt x="2341" y="91"/>
                  </a:moveTo>
                  <a:lnTo>
                    <a:pt x="2346" y="91"/>
                  </a:lnTo>
                  <a:lnTo>
                    <a:pt x="2346" y="1398"/>
                  </a:lnTo>
                  <a:lnTo>
                    <a:pt x="2341" y="1398"/>
                  </a:lnTo>
                  <a:lnTo>
                    <a:pt x="2341" y="91"/>
                  </a:lnTo>
                  <a:close/>
                  <a:moveTo>
                    <a:pt x="2346" y="61"/>
                  </a:moveTo>
                  <a:lnTo>
                    <a:pt x="2352" y="61"/>
                  </a:lnTo>
                  <a:lnTo>
                    <a:pt x="2352" y="1398"/>
                  </a:lnTo>
                  <a:lnTo>
                    <a:pt x="2346" y="1398"/>
                  </a:lnTo>
                  <a:lnTo>
                    <a:pt x="2346" y="61"/>
                  </a:lnTo>
                  <a:close/>
                  <a:moveTo>
                    <a:pt x="2346" y="71"/>
                  </a:moveTo>
                  <a:lnTo>
                    <a:pt x="2352" y="71"/>
                  </a:lnTo>
                  <a:lnTo>
                    <a:pt x="2352" y="1398"/>
                  </a:lnTo>
                  <a:lnTo>
                    <a:pt x="2346" y="1398"/>
                  </a:lnTo>
                  <a:lnTo>
                    <a:pt x="2346" y="71"/>
                  </a:lnTo>
                  <a:close/>
                  <a:moveTo>
                    <a:pt x="2352" y="71"/>
                  </a:moveTo>
                  <a:lnTo>
                    <a:pt x="2357" y="71"/>
                  </a:lnTo>
                  <a:lnTo>
                    <a:pt x="2357" y="1398"/>
                  </a:lnTo>
                  <a:lnTo>
                    <a:pt x="2352" y="1398"/>
                  </a:lnTo>
                  <a:lnTo>
                    <a:pt x="2352" y="71"/>
                  </a:lnTo>
                  <a:close/>
                  <a:moveTo>
                    <a:pt x="2352" y="71"/>
                  </a:moveTo>
                  <a:lnTo>
                    <a:pt x="2357" y="71"/>
                  </a:lnTo>
                  <a:lnTo>
                    <a:pt x="2357" y="1398"/>
                  </a:lnTo>
                  <a:lnTo>
                    <a:pt x="2352" y="1398"/>
                  </a:lnTo>
                  <a:lnTo>
                    <a:pt x="2352" y="71"/>
                  </a:lnTo>
                  <a:close/>
                  <a:moveTo>
                    <a:pt x="2357" y="76"/>
                  </a:moveTo>
                  <a:lnTo>
                    <a:pt x="2362" y="76"/>
                  </a:lnTo>
                  <a:lnTo>
                    <a:pt x="2362" y="1398"/>
                  </a:lnTo>
                  <a:lnTo>
                    <a:pt x="2357" y="1398"/>
                  </a:lnTo>
                  <a:lnTo>
                    <a:pt x="2357" y="76"/>
                  </a:lnTo>
                  <a:close/>
                  <a:moveTo>
                    <a:pt x="2357" y="71"/>
                  </a:moveTo>
                  <a:lnTo>
                    <a:pt x="2362" y="71"/>
                  </a:lnTo>
                  <a:lnTo>
                    <a:pt x="2362" y="1398"/>
                  </a:lnTo>
                  <a:lnTo>
                    <a:pt x="2357" y="1398"/>
                  </a:lnTo>
                  <a:lnTo>
                    <a:pt x="2357" y="71"/>
                  </a:lnTo>
                  <a:close/>
                  <a:moveTo>
                    <a:pt x="2362" y="71"/>
                  </a:moveTo>
                  <a:lnTo>
                    <a:pt x="2367" y="71"/>
                  </a:lnTo>
                  <a:lnTo>
                    <a:pt x="2367" y="1398"/>
                  </a:lnTo>
                  <a:lnTo>
                    <a:pt x="2362" y="1398"/>
                  </a:lnTo>
                  <a:lnTo>
                    <a:pt x="2362" y="71"/>
                  </a:lnTo>
                  <a:close/>
                  <a:moveTo>
                    <a:pt x="2362" y="76"/>
                  </a:moveTo>
                  <a:lnTo>
                    <a:pt x="2367" y="76"/>
                  </a:lnTo>
                  <a:lnTo>
                    <a:pt x="2367" y="1398"/>
                  </a:lnTo>
                  <a:lnTo>
                    <a:pt x="2362" y="1398"/>
                  </a:lnTo>
                  <a:lnTo>
                    <a:pt x="2362" y="76"/>
                  </a:lnTo>
                  <a:close/>
                  <a:moveTo>
                    <a:pt x="2367" y="76"/>
                  </a:moveTo>
                  <a:lnTo>
                    <a:pt x="2372" y="76"/>
                  </a:lnTo>
                  <a:lnTo>
                    <a:pt x="2372" y="1398"/>
                  </a:lnTo>
                  <a:lnTo>
                    <a:pt x="2367" y="1398"/>
                  </a:lnTo>
                  <a:lnTo>
                    <a:pt x="2367" y="76"/>
                  </a:lnTo>
                  <a:close/>
                  <a:moveTo>
                    <a:pt x="2367" y="76"/>
                  </a:moveTo>
                  <a:lnTo>
                    <a:pt x="2372" y="76"/>
                  </a:lnTo>
                  <a:lnTo>
                    <a:pt x="2372" y="1398"/>
                  </a:lnTo>
                  <a:lnTo>
                    <a:pt x="2367" y="1398"/>
                  </a:lnTo>
                  <a:lnTo>
                    <a:pt x="2367" y="76"/>
                  </a:lnTo>
                  <a:close/>
                  <a:moveTo>
                    <a:pt x="2372" y="76"/>
                  </a:moveTo>
                  <a:lnTo>
                    <a:pt x="2377" y="76"/>
                  </a:lnTo>
                  <a:lnTo>
                    <a:pt x="2377" y="1398"/>
                  </a:lnTo>
                  <a:lnTo>
                    <a:pt x="2372" y="1398"/>
                  </a:lnTo>
                  <a:lnTo>
                    <a:pt x="2372" y="76"/>
                  </a:lnTo>
                  <a:close/>
                  <a:moveTo>
                    <a:pt x="2372" y="66"/>
                  </a:moveTo>
                  <a:lnTo>
                    <a:pt x="2377" y="66"/>
                  </a:lnTo>
                  <a:lnTo>
                    <a:pt x="2377" y="1398"/>
                  </a:lnTo>
                  <a:lnTo>
                    <a:pt x="2372" y="1398"/>
                  </a:lnTo>
                  <a:lnTo>
                    <a:pt x="2372" y="66"/>
                  </a:lnTo>
                  <a:close/>
                  <a:moveTo>
                    <a:pt x="2377" y="91"/>
                  </a:moveTo>
                  <a:lnTo>
                    <a:pt x="2382" y="91"/>
                  </a:lnTo>
                  <a:lnTo>
                    <a:pt x="2382" y="1398"/>
                  </a:lnTo>
                  <a:lnTo>
                    <a:pt x="2377" y="1398"/>
                  </a:lnTo>
                  <a:lnTo>
                    <a:pt x="2377" y="91"/>
                  </a:lnTo>
                  <a:close/>
                  <a:moveTo>
                    <a:pt x="2377" y="56"/>
                  </a:moveTo>
                  <a:lnTo>
                    <a:pt x="2382" y="56"/>
                  </a:lnTo>
                  <a:lnTo>
                    <a:pt x="2382" y="1398"/>
                  </a:lnTo>
                  <a:lnTo>
                    <a:pt x="2377" y="1398"/>
                  </a:lnTo>
                  <a:lnTo>
                    <a:pt x="2377" y="56"/>
                  </a:lnTo>
                  <a:close/>
                  <a:moveTo>
                    <a:pt x="2382" y="61"/>
                  </a:moveTo>
                  <a:lnTo>
                    <a:pt x="2387" y="61"/>
                  </a:lnTo>
                  <a:lnTo>
                    <a:pt x="2387" y="1398"/>
                  </a:lnTo>
                  <a:lnTo>
                    <a:pt x="2382" y="1398"/>
                  </a:lnTo>
                  <a:lnTo>
                    <a:pt x="2382" y="61"/>
                  </a:lnTo>
                  <a:close/>
                  <a:moveTo>
                    <a:pt x="2382" y="51"/>
                  </a:moveTo>
                  <a:lnTo>
                    <a:pt x="2387" y="51"/>
                  </a:lnTo>
                  <a:lnTo>
                    <a:pt x="2387" y="1398"/>
                  </a:lnTo>
                  <a:lnTo>
                    <a:pt x="2382" y="1398"/>
                  </a:lnTo>
                  <a:lnTo>
                    <a:pt x="2382" y="51"/>
                  </a:lnTo>
                  <a:close/>
                  <a:moveTo>
                    <a:pt x="2387" y="51"/>
                  </a:moveTo>
                  <a:lnTo>
                    <a:pt x="2392" y="51"/>
                  </a:lnTo>
                  <a:lnTo>
                    <a:pt x="2392" y="1398"/>
                  </a:lnTo>
                  <a:lnTo>
                    <a:pt x="2387" y="1398"/>
                  </a:lnTo>
                  <a:lnTo>
                    <a:pt x="2387" y="51"/>
                  </a:lnTo>
                  <a:close/>
                  <a:moveTo>
                    <a:pt x="2387" y="51"/>
                  </a:moveTo>
                  <a:lnTo>
                    <a:pt x="2392" y="51"/>
                  </a:lnTo>
                  <a:lnTo>
                    <a:pt x="2392" y="1398"/>
                  </a:lnTo>
                  <a:lnTo>
                    <a:pt x="2387" y="1398"/>
                  </a:lnTo>
                  <a:lnTo>
                    <a:pt x="2387" y="51"/>
                  </a:lnTo>
                  <a:close/>
                  <a:moveTo>
                    <a:pt x="2392" y="66"/>
                  </a:moveTo>
                  <a:lnTo>
                    <a:pt x="2397" y="66"/>
                  </a:lnTo>
                  <a:lnTo>
                    <a:pt x="2397" y="1398"/>
                  </a:lnTo>
                  <a:lnTo>
                    <a:pt x="2392" y="1398"/>
                  </a:lnTo>
                  <a:lnTo>
                    <a:pt x="2392" y="66"/>
                  </a:lnTo>
                  <a:close/>
                  <a:moveTo>
                    <a:pt x="2392" y="76"/>
                  </a:moveTo>
                  <a:lnTo>
                    <a:pt x="2397" y="76"/>
                  </a:lnTo>
                  <a:lnTo>
                    <a:pt x="2397" y="1398"/>
                  </a:lnTo>
                  <a:lnTo>
                    <a:pt x="2392" y="1398"/>
                  </a:lnTo>
                  <a:lnTo>
                    <a:pt x="2392" y="76"/>
                  </a:lnTo>
                  <a:close/>
                  <a:moveTo>
                    <a:pt x="2397" y="51"/>
                  </a:moveTo>
                  <a:lnTo>
                    <a:pt x="2403" y="51"/>
                  </a:lnTo>
                  <a:lnTo>
                    <a:pt x="2403" y="1398"/>
                  </a:lnTo>
                  <a:lnTo>
                    <a:pt x="2397" y="1398"/>
                  </a:lnTo>
                  <a:lnTo>
                    <a:pt x="2397" y="51"/>
                  </a:lnTo>
                  <a:close/>
                  <a:moveTo>
                    <a:pt x="2403" y="97"/>
                  </a:moveTo>
                  <a:lnTo>
                    <a:pt x="2408" y="97"/>
                  </a:lnTo>
                  <a:lnTo>
                    <a:pt x="2408" y="1398"/>
                  </a:lnTo>
                  <a:lnTo>
                    <a:pt x="2403" y="1398"/>
                  </a:lnTo>
                  <a:lnTo>
                    <a:pt x="2403" y="97"/>
                  </a:lnTo>
                  <a:close/>
                  <a:moveTo>
                    <a:pt x="2403" y="81"/>
                  </a:moveTo>
                  <a:lnTo>
                    <a:pt x="2408" y="81"/>
                  </a:lnTo>
                  <a:lnTo>
                    <a:pt x="2408" y="1398"/>
                  </a:lnTo>
                  <a:lnTo>
                    <a:pt x="2403" y="1398"/>
                  </a:lnTo>
                  <a:lnTo>
                    <a:pt x="2403" y="81"/>
                  </a:lnTo>
                  <a:close/>
                  <a:moveTo>
                    <a:pt x="2408" y="81"/>
                  </a:moveTo>
                  <a:lnTo>
                    <a:pt x="2413" y="81"/>
                  </a:lnTo>
                  <a:lnTo>
                    <a:pt x="2413" y="1398"/>
                  </a:lnTo>
                  <a:lnTo>
                    <a:pt x="2408" y="1398"/>
                  </a:lnTo>
                  <a:lnTo>
                    <a:pt x="2408" y="81"/>
                  </a:lnTo>
                  <a:close/>
                  <a:moveTo>
                    <a:pt x="2408" y="81"/>
                  </a:moveTo>
                  <a:lnTo>
                    <a:pt x="2413" y="81"/>
                  </a:lnTo>
                  <a:lnTo>
                    <a:pt x="2413" y="1398"/>
                  </a:lnTo>
                  <a:lnTo>
                    <a:pt x="2408" y="1398"/>
                  </a:lnTo>
                  <a:lnTo>
                    <a:pt x="2408" y="81"/>
                  </a:lnTo>
                  <a:close/>
                  <a:moveTo>
                    <a:pt x="2413" y="132"/>
                  </a:moveTo>
                  <a:lnTo>
                    <a:pt x="2418" y="132"/>
                  </a:lnTo>
                  <a:lnTo>
                    <a:pt x="2418" y="1398"/>
                  </a:lnTo>
                  <a:lnTo>
                    <a:pt x="2413" y="1398"/>
                  </a:lnTo>
                  <a:lnTo>
                    <a:pt x="2413" y="132"/>
                  </a:lnTo>
                  <a:close/>
                  <a:moveTo>
                    <a:pt x="2413" y="127"/>
                  </a:moveTo>
                  <a:lnTo>
                    <a:pt x="2418" y="127"/>
                  </a:lnTo>
                  <a:lnTo>
                    <a:pt x="2418" y="1398"/>
                  </a:lnTo>
                  <a:lnTo>
                    <a:pt x="2413" y="1398"/>
                  </a:lnTo>
                  <a:lnTo>
                    <a:pt x="2413" y="127"/>
                  </a:lnTo>
                  <a:close/>
                  <a:moveTo>
                    <a:pt x="2418" y="91"/>
                  </a:moveTo>
                  <a:lnTo>
                    <a:pt x="2423" y="91"/>
                  </a:lnTo>
                  <a:lnTo>
                    <a:pt x="2423" y="1398"/>
                  </a:lnTo>
                  <a:lnTo>
                    <a:pt x="2418" y="1398"/>
                  </a:lnTo>
                  <a:lnTo>
                    <a:pt x="2418" y="91"/>
                  </a:lnTo>
                  <a:close/>
                  <a:moveTo>
                    <a:pt x="2418" y="76"/>
                  </a:moveTo>
                  <a:lnTo>
                    <a:pt x="2423" y="76"/>
                  </a:lnTo>
                  <a:lnTo>
                    <a:pt x="2423" y="1398"/>
                  </a:lnTo>
                  <a:lnTo>
                    <a:pt x="2418" y="1398"/>
                  </a:lnTo>
                  <a:lnTo>
                    <a:pt x="2418" y="76"/>
                  </a:lnTo>
                  <a:close/>
                  <a:moveTo>
                    <a:pt x="2423" y="51"/>
                  </a:moveTo>
                  <a:lnTo>
                    <a:pt x="2428" y="51"/>
                  </a:lnTo>
                  <a:lnTo>
                    <a:pt x="2428" y="1398"/>
                  </a:lnTo>
                  <a:lnTo>
                    <a:pt x="2423" y="1398"/>
                  </a:lnTo>
                  <a:lnTo>
                    <a:pt x="2423" y="51"/>
                  </a:lnTo>
                  <a:close/>
                  <a:moveTo>
                    <a:pt x="2423" y="51"/>
                  </a:moveTo>
                  <a:lnTo>
                    <a:pt x="2428" y="51"/>
                  </a:lnTo>
                  <a:lnTo>
                    <a:pt x="2428" y="1398"/>
                  </a:lnTo>
                  <a:lnTo>
                    <a:pt x="2423" y="1398"/>
                  </a:lnTo>
                  <a:lnTo>
                    <a:pt x="2423" y="51"/>
                  </a:lnTo>
                  <a:close/>
                  <a:moveTo>
                    <a:pt x="2428" y="51"/>
                  </a:moveTo>
                  <a:lnTo>
                    <a:pt x="2433" y="51"/>
                  </a:lnTo>
                  <a:lnTo>
                    <a:pt x="2433" y="1398"/>
                  </a:lnTo>
                  <a:lnTo>
                    <a:pt x="2428" y="1398"/>
                  </a:lnTo>
                  <a:lnTo>
                    <a:pt x="2428" y="51"/>
                  </a:lnTo>
                  <a:close/>
                  <a:moveTo>
                    <a:pt x="2428" y="25"/>
                  </a:moveTo>
                  <a:lnTo>
                    <a:pt x="2433" y="25"/>
                  </a:lnTo>
                  <a:lnTo>
                    <a:pt x="2433" y="1398"/>
                  </a:lnTo>
                  <a:lnTo>
                    <a:pt x="2428" y="1398"/>
                  </a:lnTo>
                  <a:lnTo>
                    <a:pt x="2428" y="25"/>
                  </a:lnTo>
                  <a:close/>
                  <a:moveTo>
                    <a:pt x="2433" y="30"/>
                  </a:moveTo>
                  <a:lnTo>
                    <a:pt x="2438" y="30"/>
                  </a:lnTo>
                  <a:lnTo>
                    <a:pt x="2438" y="1398"/>
                  </a:lnTo>
                  <a:lnTo>
                    <a:pt x="2433" y="1398"/>
                  </a:lnTo>
                  <a:lnTo>
                    <a:pt x="2433" y="30"/>
                  </a:lnTo>
                  <a:close/>
                  <a:moveTo>
                    <a:pt x="2433" y="61"/>
                  </a:moveTo>
                  <a:lnTo>
                    <a:pt x="2438" y="61"/>
                  </a:lnTo>
                  <a:lnTo>
                    <a:pt x="2438" y="1398"/>
                  </a:lnTo>
                  <a:lnTo>
                    <a:pt x="2433" y="1398"/>
                  </a:lnTo>
                  <a:lnTo>
                    <a:pt x="2433" y="61"/>
                  </a:lnTo>
                  <a:close/>
                  <a:moveTo>
                    <a:pt x="2438" y="61"/>
                  </a:moveTo>
                  <a:lnTo>
                    <a:pt x="2443" y="61"/>
                  </a:lnTo>
                  <a:lnTo>
                    <a:pt x="2443" y="1398"/>
                  </a:lnTo>
                  <a:lnTo>
                    <a:pt x="2438" y="1398"/>
                  </a:lnTo>
                  <a:lnTo>
                    <a:pt x="2438" y="61"/>
                  </a:lnTo>
                  <a:close/>
                  <a:moveTo>
                    <a:pt x="2438" y="56"/>
                  </a:moveTo>
                  <a:lnTo>
                    <a:pt x="2443" y="56"/>
                  </a:lnTo>
                  <a:lnTo>
                    <a:pt x="2443" y="1398"/>
                  </a:lnTo>
                  <a:lnTo>
                    <a:pt x="2438" y="1398"/>
                  </a:lnTo>
                  <a:lnTo>
                    <a:pt x="2438" y="56"/>
                  </a:lnTo>
                  <a:close/>
                  <a:moveTo>
                    <a:pt x="2443" y="56"/>
                  </a:moveTo>
                  <a:lnTo>
                    <a:pt x="2448" y="56"/>
                  </a:lnTo>
                  <a:lnTo>
                    <a:pt x="2448" y="1398"/>
                  </a:lnTo>
                  <a:lnTo>
                    <a:pt x="2443" y="1398"/>
                  </a:lnTo>
                  <a:lnTo>
                    <a:pt x="2443" y="56"/>
                  </a:lnTo>
                  <a:close/>
                  <a:moveTo>
                    <a:pt x="2443" y="56"/>
                  </a:moveTo>
                  <a:lnTo>
                    <a:pt x="2448" y="56"/>
                  </a:lnTo>
                  <a:lnTo>
                    <a:pt x="2448" y="1398"/>
                  </a:lnTo>
                  <a:lnTo>
                    <a:pt x="2443" y="1398"/>
                  </a:lnTo>
                  <a:lnTo>
                    <a:pt x="2443" y="56"/>
                  </a:lnTo>
                  <a:close/>
                  <a:moveTo>
                    <a:pt x="2448" y="51"/>
                  </a:moveTo>
                  <a:lnTo>
                    <a:pt x="2454" y="51"/>
                  </a:lnTo>
                  <a:lnTo>
                    <a:pt x="2454" y="1398"/>
                  </a:lnTo>
                  <a:lnTo>
                    <a:pt x="2448" y="1398"/>
                  </a:lnTo>
                  <a:lnTo>
                    <a:pt x="2448" y="51"/>
                  </a:lnTo>
                  <a:close/>
                  <a:moveTo>
                    <a:pt x="2448" y="66"/>
                  </a:moveTo>
                  <a:lnTo>
                    <a:pt x="2454" y="66"/>
                  </a:lnTo>
                  <a:lnTo>
                    <a:pt x="2454" y="1398"/>
                  </a:lnTo>
                  <a:lnTo>
                    <a:pt x="2448" y="1398"/>
                  </a:lnTo>
                  <a:lnTo>
                    <a:pt x="2448" y="66"/>
                  </a:lnTo>
                  <a:close/>
                  <a:moveTo>
                    <a:pt x="2454" y="97"/>
                  </a:moveTo>
                  <a:lnTo>
                    <a:pt x="2459" y="97"/>
                  </a:lnTo>
                  <a:lnTo>
                    <a:pt x="2459" y="1398"/>
                  </a:lnTo>
                  <a:lnTo>
                    <a:pt x="2454" y="1398"/>
                  </a:lnTo>
                  <a:lnTo>
                    <a:pt x="2454" y="97"/>
                  </a:lnTo>
                  <a:close/>
                  <a:moveTo>
                    <a:pt x="2454" y="86"/>
                  </a:moveTo>
                  <a:lnTo>
                    <a:pt x="2459" y="86"/>
                  </a:lnTo>
                  <a:lnTo>
                    <a:pt x="2459" y="1398"/>
                  </a:lnTo>
                  <a:lnTo>
                    <a:pt x="2454" y="1398"/>
                  </a:lnTo>
                  <a:lnTo>
                    <a:pt x="2454" y="86"/>
                  </a:lnTo>
                  <a:close/>
                  <a:moveTo>
                    <a:pt x="2459" y="91"/>
                  </a:moveTo>
                  <a:lnTo>
                    <a:pt x="2464" y="91"/>
                  </a:lnTo>
                  <a:lnTo>
                    <a:pt x="2464" y="1398"/>
                  </a:lnTo>
                  <a:lnTo>
                    <a:pt x="2459" y="1398"/>
                  </a:lnTo>
                  <a:lnTo>
                    <a:pt x="2459" y="91"/>
                  </a:lnTo>
                  <a:close/>
                  <a:moveTo>
                    <a:pt x="2464" y="91"/>
                  </a:moveTo>
                  <a:lnTo>
                    <a:pt x="2469" y="91"/>
                  </a:lnTo>
                  <a:lnTo>
                    <a:pt x="2469" y="1398"/>
                  </a:lnTo>
                  <a:lnTo>
                    <a:pt x="2464" y="1398"/>
                  </a:lnTo>
                  <a:lnTo>
                    <a:pt x="2464" y="91"/>
                  </a:lnTo>
                  <a:close/>
                  <a:moveTo>
                    <a:pt x="2464" y="91"/>
                  </a:moveTo>
                  <a:lnTo>
                    <a:pt x="2469" y="91"/>
                  </a:lnTo>
                  <a:lnTo>
                    <a:pt x="2469" y="1398"/>
                  </a:lnTo>
                  <a:lnTo>
                    <a:pt x="2464" y="1398"/>
                  </a:lnTo>
                  <a:lnTo>
                    <a:pt x="2464" y="91"/>
                  </a:lnTo>
                  <a:close/>
                  <a:moveTo>
                    <a:pt x="2469" y="81"/>
                  </a:moveTo>
                  <a:lnTo>
                    <a:pt x="2474" y="81"/>
                  </a:lnTo>
                  <a:lnTo>
                    <a:pt x="2474" y="1398"/>
                  </a:lnTo>
                  <a:lnTo>
                    <a:pt x="2469" y="1398"/>
                  </a:lnTo>
                  <a:lnTo>
                    <a:pt x="2469" y="81"/>
                  </a:lnTo>
                  <a:close/>
                  <a:moveTo>
                    <a:pt x="2469" y="91"/>
                  </a:moveTo>
                  <a:lnTo>
                    <a:pt x="2474" y="91"/>
                  </a:lnTo>
                  <a:lnTo>
                    <a:pt x="2474" y="1398"/>
                  </a:lnTo>
                  <a:lnTo>
                    <a:pt x="2469" y="1398"/>
                  </a:lnTo>
                  <a:lnTo>
                    <a:pt x="2469" y="91"/>
                  </a:lnTo>
                  <a:close/>
                  <a:moveTo>
                    <a:pt x="2474" y="122"/>
                  </a:moveTo>
                  <a:lnTo>
                    <a:pt x="2479" y="122"/>
                  </a:lnTo>
                  <a:lnTo>
                    <a:pt x="2479" y="1398"/>
                  </a:lnTo>
                  <a:lnTo>
                    <a:pt x="2474" y="1398"/>
                  </a:lnTo>
                  <a:lnTo>
                    <a:pt x="2474" y="122"/>
                  </a:lnTo>
                  <a:close/>
                  <a:moveTo>
                    <a:pt x="2474" y="148"/>
                  </a:moveTo>
                  <a:lnTo>
                    <a:pt x="2479" y="148"/>
                  </a:lnTo>
                  <a:lnTo>
                    <a:pt x="2479" y="1398"/>
                  </a:lnTo>
                  <a:lnTo>
                    <a:pt x="2474" y="1398"/>
                  </a:lnTo>
                  <a:lnTo>
                    <a:pt x="2474" y="148"/>
                  </a:lnTo>
                  <a:close/>
                  <a:moveTo>
                    <a:pt x="2479" y="132"/>
                  </a:moveTo>
                  <a:lnTo>
                    <a:pt x="2484" y="132"/>
                  </a:lnTo>
                  <a:lnTo>
                    <a:pt x="2484" y="1398"/>
                  </a:lnTo>
                  <a:lnTo>
                    <a:pt x="2479" y="1398"/>
                  </a:lnTo>
                  <a:lnTo>
                    <a:pt x="2479" y="132"/>
                  </a:lnTo>
                  <a:close/>
                  <a:moveTo>
                    <a:pt x="2479" y="132"/>
                  </a:moveTo>
                  <a:lnTo>
                    <a:pt x="2484" y="132"/>
                  </a:lnTo>
                  <a:lnTo>
                    <a:pt x="2484" y="1398"/>
                  </a:lnTo>
                  <a:lnTo>
                    <a:pt x="2479" y="1398"/>
                  </a:lnTo>
                  <a:lnTo>
                    <a:pt x="2479" y="132"/>
                  </a:lnTo>
                  <a:close/>
                  <a:moveTo>
                    <a:pt x="2484" y="132"/>
                  </a:moveTo>
                  <a:lnTo>
                    <a:pt x="2489" y="132"/>
                  </a:lnTo>
                  <a:lnTo>
                    <a:pt x="2489" y="1398"/>
                  </a:lnTo>
                  <a:lnTo>
                    <a:pt x="2484" y="1398"/>
                  </a:lnTo>
                  <a:lnTo>
                    <a:pt x="2484" y="132"/>
                  </a:lnTo>
                  <a:close/>
                  <a:moveTo>
                    <a:pt x="2484" y="132"/>
                  </a:moveTo>
                  <a:lnTo>
                    <a:pt x="2489" y="132"/>
                  </a:lnTo>
                  <a:lnTo>
                    <a:pt x="2489" y="1398"/>
                  </a:lnTo>
                  <a:lnTo>
                    <a:pt x="2484" y="1398"/>
                  </a:lnTo>
                  <a:lnTo>
                    <a:pt x="2484" y="132"/>
                  </a:lnTo>
                  <a:close/>
                  <a:moveTo>
                    <a:pt x="2489" y="153"/>
                  </a:moveTo>
                  <a:lnTo>
                    <a:pt x="2494" y="153"/>
                  </a:lnTo>
                  <a:lnTo>
                    <a:pt x="2494" y="1398"/>
                  </a:lnTo>
                  <a:lnTo>
                    <a:pt x="2489" y="1398"/>
                  </a:lnTo>
                  <a:lnTo>
                    <a:pt x="2489" y="153"/>
                  </a:lnTo>
                  <a:close/>
                  <a:moveTo>
                    <a:pt x="2489" y="107"/>
                  </a:moveTo>
                  <a:lnTo>
                    <a:pt x="2494" y="107"/>
                  </a:lnTo>
                  <a:lnTo>
                    <a:pt x="2494" y="1398"/>
                  </a:lnTo>
                  <a:lnTo>
                    <a:pt x="2489" y="1398"/>
                  </a:lnTo>
                  <a:lnTo>
                    <a:pt x="2489" y="107"/>
                  </a:lnTo>
                  <a:close/>
                  <a:moveTo>
                    <a:pt x="2494" y="122"/>
                  </a:moveTo>
                  <a:lnTo>
                    <a:pt x="2499" y="122"/>
                  </a:lnTo>
                  <a:lnTo>
                    <a:pt x="2499" y="1398"/>
                  </a:lnTo>
                  <a:lnTo>
                    <a:pt x="2494" y="1398"/>
                  </a:lnTo>
                  <a:lnTo>
                    <a:pt x="2494" y="122"/>
                  </a:lnTo>
                  <a:close/>
                  <a:moveTo>
                    <a:pt x="2494" y="117"/>
                  </a:moveTo>
                  <a:lnTo>
                    <a:pt x="2499" y="117"/>
                  </a:lnTo>
                  <a:lnTo>
                    <a:pt x="2499" y="1398"/>
                  </a:lnTo>
                  <a:lnTo>
                    <a:pt x="2494" y="1398"/>
                  </a:lnTo>
                  <a:lnTo>
                    <a:pt x="2494" y="117"/>
                  </a:lnTo>
                  <a:close/>
                  <a:moveTo>
                    <a:pt x="2499" y="117"/>
                  </a:moveTo>
                  <a:lnTo>
                    <a:pt x="2505" y="117"/>
                  </a:lnTo>
                  <a:lnTo>
                    <a:pt x="2505" y="1398"/>
                  </a:lnTo>
                  <a:lnTo>
                    <a:pt x="2499" y="1398"/>
                  </a:lnTo>
                  <a:lnTo>
                    <a:pt x="2499" y="117"/>
                  </a:lnTo>
                  <a:close/>
                  <a:moveTo>
                    <a:pt x="2499" y="117"/>
                  </a:moveTo>
                  <a:lnTo>
                    <a:pt x="2505" y="117"/>
                  </a:lnTo>
                  <a:lnTo>
                    <a:pt x="2505" y="1398"/>
                  </a:lnTo>
                  <a:lnTo>
                    <a:pt x="2499" y="1398"/>
                  </a:lnTo>
                  <a:lnTo>
                    <a:pt x="2499" y="117"/>
                  </a:lnTo>
                  <a:close/>
                  <a:moveTo>
                    <a:pt x="2505" y="117"/>
                  </a:moveTo>
                  <a:lnTo>
                    <a:pt x="2510" y="117"/>
                  </a:lnTo>
                  <a:lnTo>
                    <a:pt x="2510" y="1398"/>
                  </a:lnTo>
                  <a:lnTo>
                    <a:pt x="2505" y="1398"/>
                  </a:lnTo>
                  <a:lnTo>
                    <a:pt x="2505" y="117"/>
                  </a:lnTo>
                  <a:close/>
                  <a:moveTo>
                    <a:pt x="2505" y="107"/>
                  </a:moveTo>
                  <a:lnTo>
                    <a:pt x="2510" y="107"/>
                  </a:lnTo>
                  <a:lnTo>
                    <a:pt x="2510" y="1398"/>
                  </a:lnTo>
                  <a:lnTo>
                    <a:pt x="2505" y="1398"/>
                  </a:lnTo>
                  <a:lnTo>
                    <a:pt x="2505" y="107"/>
                  </a:lnTo>
                  <a:close/>
                  <a:moveTo>
                    <a:pt x="2510" y="112"/>
                  </a:moveTo>
                  <a:lnTo>
                    <a:pt x="2515" y="112"/>
                  </a:lnTo>
                  <a:lnTo>
                    <a:pt x="2515" y="1398"/>
                  </a:lnTo>
                  <a:lnTo>
                    <a:pt x="2510" y="1398"/>
                  </a:lnTo>
                  <a:lnTo>
                    <a:pt x="2510" y="112"/>
                  </a:lnTo>
                  <a:close/>
                  <a:moveTo>
                    <a:pt x="2510" y="112"/>
                  </a:moveTo>
                  <a:lnTo>
                    <a:pt x="2515" y="112"/>
                  </a:lnTo>
                  <a:lnTo>
                    <a:pt x="2515" y="1398"/>
                  </a:lnTo>
                  <a:lnTo>
                    <a:pt x="2510" y="1398"/>
                  </a:lnTo>
                  <a:lnTo>
                    <a:pt x="2510" y="112"/>
                  </a:lnTo>
                  <a:close/>
                  <a:moveTo>
                    <a:pt x="2515" y="122"/>
                  </a:moveTo>
                  <a:lnTo>
                    <a:pt x="2520" y="122"/>
                  </a:lnTo>
                  <a:lnTo>
                    <a:pt x="2520" y="1398"/>
                  </a:lnTo>
                  <a:lnTo>
                    <a:pt x="2515" y="1398"/>
                  </a:lnTo>
                  <a:lnTo>
                    <a:pt x="2515" y="122"/>
                  </a:lnTo>
                  <a:close/>
                  <a:moveTo>
                    <a:pt x="2520" y="122"/>
                  </a:moveTo>
                  <a:lnTo>
                    <a:pt x="2525" y="122"/>
                  </a:lnTo>
                  <a:lnTo>
                    <a:pt x="2525" y="1398"/>
                  </a:lnTo>
                  <a:lnTo>
                    <a:pt x="2520" y="1398"/>
                  </a:lnTo>
                  <a:lnTo>
                    <a:pt x="2520" y="122"/>
                  </a:lnTo>
                  <a:close/>
                  <a:moveTo>
                    <a:pt x="2520" y="122"/>
                  </a:moveTo>
                  <a:lnTo>
                    <a:pt x="2525" y="122"/>
                  </a:lnTo>
                  <a:lnTo>
                    <a:pt x="2525" y="1398"/>
                  </a:lnTo>
                  <a:lnTo>
                    <a:pt x="2520" y="1398"/>
                  </a:lnTo>
                  <a:lnTo>
                    <a:pt x="2520" y="122"/>
                  </a:lnTo>
                  <a:close/>
                  <a:moveTo>
                    <a:pt x="2525" y="112"/>
                  </a:moveTo>
                  <a:lnTo>
                    <a:pt x="2530" y="112"/>
                  </a:lnTo>
                  <a:lnTo>
                    <a:pt x="2530" y="1398"/>
                  </a:lnTo>
                  <a:lnTo>
                    <a:pt x="2525" y="1398"/>
                  </a:lnTo>
                  <a:lnTo>
                    <a:pt x="2525" y="112"/>
                  </a:lnTo>
                  <a:close/>
                  <a:moveTo>
                    <a:pt x="2525" y="112"/>
                  </a:moveTo>
                  <a:lnTo>
                    <a:pt x="2530" y="112"/>
                  </a:lnTo>
                  <a:lnTo>
                    <a:pt x="2530" y="1398"/>
                  </a:lnTo>
                  <a:lnTo>
                    <a:pt x="2525" y="1398"/>
                  </a:lnTo>
                  <a:lnTo>
                    <a:pt x="2525" y="112"/>
                  </a:lnTo>
                  <a:close/>
                  <a:moveTo>
                    <a:pt x="2530" y="107"/>
                  </a:moveTo>
                  <a:lnTo>
                    <a:pt x="2535" y="107"/>
                  </a:lnTo>
                  <a:lnTo>
                    <a:pt x="2535" y="1398"/>
                  </a:lnTo>
                  <a:lnTo>
                    <a:pt x="2530" y="1398"/>
                  </a:lnTo>
                  <a:lnTo>
                    <a:pt x="2530" y="107"/>
                  </a:lnTo>
                  <a:close/>
                  <a:moveTo>
                    <a:pt x="2530" y="107"/>
                  </a:moveTo>
                  <a:lnTo>
                    <a:pt x="2535" y="107"/>
                  </a:lnTo>
                  <a:lnTo>
                    <a:pt x="2535" y="1398"/>
                  </a:lnTo>
                  <a:lnTo>
                    <a:pt x="2530" y="1398"/>
                  </a:lnTo>
                  <a:lnTo>
                    <a:pt x="2530" y="107"/>
                  </a:lnTo>
                  <a:close/>
                  <a:moveTo>
                    <a:pt x="2535" y="97"/>
                  </a:moveTo>
                  <a:lnTo>
                    <a:pt x="2540" y="97"/>
                  </a:lnTo>
                  <a:lnTo>
                    <a:pt x="2540" y="1398"/>
                  </a:lnTo>
                  <a:lnTo>
                    <a:pt x="2535" y="1398"/>
                  </a:lnTo>
                  <a:lnTo>
                    <a:pt x="2535" y="97"/>
                  </a:lnTo>
                  <a:close/>
                  <a:moveTo>
                    <a:pt x="2535" y="97"/>
                  </a:moveTo>
                  <a:lnTo>
                    <a:pt x="2540" y="97"/>
                  </a:lnTo>
                  <a:lnTo>
                    <a:pt x="2540" y="1398"/>
                  </a:lnTo>
                  <a:lnTo>
                    <a:pt x="2535" y="1398"/>
                  </a:lnTo>
                  <a:lnTo>
                    <a:pt x="2535" y="97"/>
                  </a:lnTo>
                  <a:close/>
                  <a:moveTo>
                    <a:pt x="2540" y="97"/>
                  </a:moveTo>
                  <a:lnTo>
                    <a:pt x="2545" y="97"/>
                  </a:lnTo>
                  <a:lnTo>
                    <a:pt x="2545" y="1398"/>
                  </a:lnTo>
                  <a:lnTo>
                    <a:pt x="2540" y="1398"/>
                  </a:lnTo>
                  <a:lnTo>
                    <a:pt x="2540" y="97"/>
                  </a:lnTo>
                  <a:close/>
                  <a:moveTo>
                    <a:pt x="2540" y="102"/>
                  </a:moveTo>
                  <a:lnTo>
                    <a:pt x="2545" y="102"/>
                  </a:lnTo>
                  <a:lnTo>
                    <a:pt x="2545" y="1398"/>
                  </a:lnTo>
                  <a:lnTo>
                    <a:pt x="2540" y="1398"/>
                  </a:lnTo>
                  <a:lnTo>
                    <a:pt x="2540" y="102"/>
                  </a:lnTo>
                  <a:close/>
                  <a:moveTo>
                    <a:pt x="2545" y="102"/>
                  </a:moveTo>
                  <a:lnTo>
                    <a:pt x="2550" y="102"/>
                  </a:lnTo>
                  <a:lnTo>
                    <a:pt x="2550" y="1398"/>
                  </a:lnTo>
                  <a:lnTo>
                    <a:pt x="2545" y="1398"/>
                  </a:lnTo>
                  <a:lnTo>
                    <a:pt x="2545" y="102"/>
                  </a:lnTo>
                  <a:close/>
                  <a:moveTo>
                    <a:pt x="2545" y="107"/>
                  </a:moveTo>
                  <a:lnTo>
                    <a:pt x="2550" y="107"/>
                  </a:lnTo>
                  <a:lnTo>
                    <a:pt x="2550" y="1398"/>
                  </a:lnTo>
                  <a:lnTo>
                    <a:pt x="2545" y="1398"/>
                  </a:lnTo>
                  <a:lnTo>
                    <a:pt x="2545" y="107"/>
                  </a:lnTo>
                  <a:close/>
                  <a:moveTo>
                    <a:pt x="2550" y="86"/>
                  </a:moveTo>
                  <a:lnTo>
                    <a:pt x="2556" y="86"/>
                  </a:lnTo>
                  <a:lnTo>
                    <a:pt x="2556" y="1398"/>
                  </a:lnTo>
                  <a:lnTo>
                    <a:pt x="2550" y="1398"/>
                  </a:lnTo>
                  <a:lnTo>
                    <a:pt x="2550" y="86"/>
                  </a:lnTo>
                  <a:close/>
                  <a:moveTo>
                    <a:pt x="2550" y="86"/>
                  </a:moveTo>
                  <a:lnTo>
                    <a:pt x="2556" y="86"/>
                  </a:lnTo>
                  <a:lnTo>
                    <a:pt x="2556" y="1398"/>
                  </a:lnTo>
                  <a:lnTo>
                    <a:pt x="2550" y="1398"/>
                  </a:lnTo>
                  <a:lnTo>
                    <a:pt x="2550" y="86"/>
                  </a:lnTo>
                  <a:close/>
                  <a:moveTo>
                    <a:pt x="2556" y="86"/>
                  </a:moveTo>
                  <a:lnTo>
                    <a:pt x="2561" y="86"/>
                  </a:lnTo>
                  <a:lnTo>
                    <a:pt x="2561" y="1398"/>
                  </a:lnTo>
                  <a:lnTo>
                    <a:pt x="2556" y="1398"/>
                  </a:lnTo>
                  <a:lnTo>
                    <a:pt x="2556" y="86"/>
                  </a:lnTo>
                  <a:close/>
                  <a:moveTo>
                    <a:pt x="2556" y="86"/>
                  </a:moveTo>
                  <a:lnTo>
                    <a:pt x="2561" y="86"/>
                  </a:lnTo>
                  <a:lnTo>
                    <a:pt x="2561" y="1398"/>
                  </a:lnTo>
                  <a:lnTo>
                    <a:pt x="2556" y="1398"/>
                  </a:lnTo>
                  <a:lnTo>
                    <a:pt x="2556" y="86"/>
                  </a:lnTo>
                  <a:close/>
                  <a:moveTo>
                    <a:pt x="2561" y="86"/>
                  </a:moveTo>
                  <a:lnTo>
                    <a:pt x="2566" y="86"/>
                  </a:lnTo>
                  <a:lnTo>
                    <a:pt x="2566" y="1398"/>
                  </a:lnTo>
                  <a:lnTo>
                    <a:pt x="2561" y="1398"/>
                  </a:lnTo>
                  <a:lnTo>
                    <a:pt x="2561" y="86"/>
                  </a:lnTo>
                  <a:close/>
                  <a:moveTo>
                    <a:pt x="2561" y="86"/>
                  </a:moveTo>
                  <a:lnTo>
                    <a:pt x="2566" y="86"/>
                  </a:lnTo>
                  <a:lnTo>
                    <a:pt x="2566" y="1398"/>
                  </a:lnTo>
                  <a:lnTo>
                    <a:pt x="2561" y="1398"/>
                  </a:lnTo>
                  <a:lnTo>
                    <a:pt x="2561" y="86"/>
                  </a:lnTo>
                  <a:close/>
                  <a:moveTo>
                    <a:pt x="2566" y="86"/>
                  </a:moveTo>
                  <a:lnTo>
                    <a:pt x="2571" y="86"/>
                  </a:lnTo>
                  <a:lnTo>
                    <a:pt x="2571" y="1398"/>
                  </a:lnTo>
                  <a:lnTo>
                    <a:pt x="2566" y="1398"/>
                  </a:lnTo>
                  <a:lnTo>
                    <a:pt x="2566" y="86"/>
                  </a:lnTo>
                  <a:close/>
                  <a:moveTo>
                    <a:pt x="2566" y="107"/>
                  </a:moveTo>
                  <a:lnTo>
                    <a:pt x="2571" y="107"/>
                  </a:lnTo>
                  <a:lnTo>
                    <a:pt x="2571" y="1398"/>
                  </a:lnTo>
                  <a:lnTo>
                    <a:pt x="2566" y="1398"/>
                  </a:lnTo>
                  <a:lnTo>
                    <a:pt x="2566" y="107"/>
                  </a:lnTo>
                  <a:close/>
                  <a:moveTo>
                    <a:pt x="2571" y="112"/>
                  </a:moveTo>
                  <a:lnTo>
                    <a:pt x="2576" y="112"/>
                  </a:lnTo>
                  <a:lnTo>
                    <a:pt x="2576" y="1398"/>
                  </a:lnTo>
                  <a:lnTo>
                    <a:pt x="2571" y="1398"/>
                  </a:lnTo>
                  <a:lnTo>
                    <a:pt x="2571" y="112"/>
                  </a:lnTo>
                  <a:close/>
                  <a:moveTo>
                    <a:pt x="2571" y="112"/>
                  </a:moveTo>
                  <a:lnTo>
                    <a:pt x="2576" y="112"/>
                  </a:lnTo>
                  <a:lnTo>
                    <a:pt x="2576" y="1398"/>
                  </a:lnTo>
                  <a:lnTo>
                    <a:pt x="2571" y="1398"/>
                  </a:lnTo>
                  <a:lnTo>
                    <a:pt x="2571" y="112"/>
                  </a:lnTo>
                  <a:close/>
                  <a:moveTo>
                    <a:pt x="2576" y="112"/>
                  </a:moveTo>
                  <a:lnTo>
                    <a:pt x="2581" y="112"/>
                  </a:lnTo>
                  <a:lnTo>
                    <a:pt x="2581" y="1398"/>
                  </a:lnTo>
                  <a:lnTo>
                    <a:pt x="2576" y="1398"/>
                  </a:lnTo>
                  <a:lnTo>
                    <a:pt x="2576" y="112"/>
                  </a:lnTo>
                  <a:close/>
                  <a:moveTo>
                    <a:pt x="2581" y="107"/>
                  </a:moveTo>
                  <a:lnTo>
                    <a:pt x="2586" y="107"/>
                  </a:lnTo>
                  <a:lnTo>
                    <a:pt x="2586" y="1398"/>
                  </a:lnTo>
                  <a:lnTo>
                    <a:pt x="2581" y="1398"/>
                  </a:lnTo>
                  <a:lnTo>
                    <a:pt x="2581" y="107"/>
                  </a:lnTo>
                  <a:close/>
                  <a:moveTo>
                    <a:pt x="2581" y="102"/>
                  </a:moveTo>
                  <a:lnTo>
                    <a:pt x="2586" y="102"/>
                  </a:lnTo>
                  <a:lnTo>
                    <a:pt x="2586" y="1398"/>
                  </a:lnTo>
                  <a:lnTo>
                    <a:pt x="2581" y="1398"/>
                  </a:lnTo>
                  <a:lnTo>
                    <a:pt x="2581" y="102"/>
                  </a:lnTo>
                  <a:close/>
                  <a:moveTo>
                    <a:pt x="2586" y="91"/>
                  </a:moveTo>
                  <a:lnTo>
                    <a:pt x="2591" y="91"/>
                  </a:lnTo>
                  <a:lnTo>
                    <a:pt x="2591" y="1398"/>
                  </a:lnTo>
                  <a:lnTo>
                    <a:pt x="2586" y="1398"/>
                  </a:lnTo>
                  <a:lnTo>
                    <a:pt x="2586" y="91"/>
                  </a:lnTo>
                  <a:close/>
                  <a:moveTo>
                    <a:pt x="2586" y="86"/>
                  </a:moveTo>
                  <a:lnTo>
                    <a:pt x="2591" y="86"/>
                  </a:lnTo>
                  <a:lnTo>
                    <a:pt x="2591" y="1398"/>
                  </a:lnTo>
                  <a:lnTo>
                    <a:pt x="2586" y="1398"/>
                  </a:lnTo>
                  <a:lnTo>
                    <a:pt x="2586" y="86"/>
                  </a:lnTo>
                  <a:close/>
                  <a:moveTo>
                    <a:pt x="2591" y="56"/>
                  </a:moveTo>
                  <a:lnTo>
                    <a:pt x="2596" y="56"/>
                  </a:lnTo>
                  <a:lnTo>
                    <a:pt x="2596" y="1398"/>
                  </a:lnTo>
                  <a:lnTo>
                    <a:pt x="2591" y="1398"/>
                  </a:lnTo>
                  <a:lnTo>
                    <a:pt x="2591" y="56"/>
                  </a:lnTo>
                  <a:close/>
                  <a:moveTo>
                    <a:pt x="2591" y="56"/>
                  </a:moveTo>
                  <a:lnTo>
                    <a:pt x="2596" y="56"/>
                  </a:lnTo>
                  <a:lnTo>
                    <a:pt x="2596" y="1398"/>
                  </a:lnTo>
                  <a:lnTo>
                    <a:pt x="2591" y="1398"/>
                  </a:lnTo>
                  <a:lnTo>
                    <a:pt x="2591" y="56"/>
                  </a:lnTo>
                  <a:close/>
                  <a:moveTo>
                    <a:pt x="2596" y="56"/>
                  </a:moveTo>
                  <a:lnTo>
                    <a:pt x="2601" y="56"/>
                  </a:lnTo>
                  <a:lnTo>
                    <a:pt x="2601" y="1398"/>
                  </a:lnTo>
                  <a:lnTo>
                    <a:pt x="2596" y="1398"/>
                  </a:lnTo>
                  <a:lnTo>
                    <a:pt x="2596" y="56"/>
                  </a:lnTo>
                  <a:close/>
                  <a:moveTo>
                    <a:pt x="2596" y="71"/>
                  </a:moveTo>
                  <a:lnTo>
                    <a:pt x="2601" y="71"/>
                  </a:lnTo>
                  <a:lnTo>
                    <a:pt x="2601" y="1398"/>
                  </a:lnTo>
                  <a:lnTo>
                    <a:pt x="2596" y="1398"/>
                  </a:lnTo>
                  <a:lnTo>
                    <a:pt x="2596" y="71"/>
                  </a:lnTo>
                  <a:close/>
                  <a:moveTo>
                    <a:pt x="2601" y="56"/>
                  </a:moveTo>
                  <a:lnTo>
                    <a:pt x="2607" y="56"/>
                  </a:lnTo>
                  <a:lnTo>
                    <a:pt x="2607" y="1398"/>
                  </a:lnTo>
                  <a:lnTo>
                    <a:pt x="2601" y="1398"/>
                  </a:lnTo>
                  <a:lnTo>
                    <a:pt x="2601" y="56"/>
                  </a:lnTo>
                  <a:close/>
                  <a:moveTo>
                    <a:pt x="2601" y="71"/>
                  </a:moveTo>
                  <a:lnTo>
                    <a:pt x="2607" y="71"/>
                  </a:lnTo>
                  <a:lnTo>
                    <a:pt x="2607" y="1398"/>
                  </a:lnTo>
                  <a:lnTo>
                    <a:pt x="2601" y="1398"/>
                  </a:lnTo>
                  <a:lnTo>
                    <a:pt x="2601" y="71"/>
                  </a:lnTo>
                  <a:close/>
                  <a:moveTo>
                    <a:pt x="2607" y="71"/>
                  </a:moveTo>
                  <a:lnTo>
                    <a:pt x="2612" y="71"/>
                  </a:lnTo>
                  <a:lnTo>
                    <a:pt x="2612" y="1398"/>
                  </a:lnTo>
                  <a:lnTo>
                    <a:pt x="2607" y="1398"/>
                  </a:lnTo>
                  <a:lnTo>
                    <a:pt x="2607" y="71"/>
                  </a:lnTo>
                  <a:close/>
                  <a:moveTo>
                    <a:pt x="2607" y="76"/>
                  </a:moveTo>
                  <a:lnTo>
                    <a:pt x="2612" y="76"/>
                  </a:lnTo>
                  <a:lnTo>
                    <a:pt x="2612" y="1398"/>
                  </a:lnTo>
                  <a:lnTo>
                    <a:pt x="2607" y="1398"/>
                  </a:lnTo>
                  <a:lnTo>
                    <a:pt x="2607" y="76"/>
                  </a:lnTo>
                  <a:close/>
                  <a:moveTo>
                    <a:pt x="2612" y="76"/>
                  </a:moveTo>
                  <a:lnTo>
                    <a:pt x="2617" y="76"/>
                  </a:lnTo>
                  <a:lnTo>
                    <a:pt x="2617" y="1398"/>
                  </a:lnTo>
                  <a:lnTo>
                    <a:pt x="2612" y="1398"/>
                  </a:lnTo>
                  <a:lnTo>
                    <a:pt x="2612" y="76"/>
                  </a:lnTo>
                  <a:close/>
                  <a:moveTo>
                    <a:pt x="2612" y="76"/>
                  </a:moveTo>
                  <a:lnTo>
                    <a:pt x="2617" y="76"/>
                  </a:lnTo>
                  <a:lnTo>
                    <a:pt x="2617" y="1398"/>
                  </a:lnTo>
                  <a:lnTo>
                    <a:pt x="2612" y="1398"/>
                  </a:lnTo>
                  <a:lnTo>
                    <a:pt x="2612" y="76"/>
                  </a:lnTo>
                  <a:close/>
                  <a:moveTo>
                    <a:pt x="2617" y="76"/>
                  </a:moveTo>
                  <a:lnTo>
                    <a:pt x="2622" y="76"/>
                  </a:lnTo>
                  <a:lnTo>
                    <a:pt x="2622" y="1398"/>
                  </a:lnTo>
                  <a:lnTo>
                    <a:pt x="2617" y="1398"/>
                  </a:lnTo>
                  <a:lnTo>
                    <a:pt x="2617" y="76"/>
                  </a:lnTo>
                  <a:close/>
                  <a:moveTo>
                    <a:pt x="2617" y="86"/>
                  </a:moveTo>
                  <a:lnTo>
                    <a:pt x="2622" y="86"/>
                  </a:lnTo>
                  <a:lnTo>
                    <a:pt x="2622" y="1398"/>
                  </a:lnTo>
                  <a:lnTo>
                    <a:pt x="2617" y="1398"/>
                  </a:lnTo>
                  <a:lnTo>
                    <a:pt x="2617" y="86"/>
                  </a:lnTo>
                  <a:close/>
                  <a:moveTo>
                    <a:pt x="2622" y="91"/>
                  </a:moveTo>
                  <a:lnTo>
                    <a:pt x="2627" y="91"/>
                  </a:lnTo>
                  <a:lnTo>
                    <a:pt x="2627" y="1398"/>
                  </a:lnTo>
                  <a:lnTo>
                    <a:pt x="2622" y="1398"/>
                  </a:lnTo>
                  <a:lnTo>
                    <a:pt x="2622" y="91"/>
                  </a:lnTo>
                  <a:close/>
                  <a:moveTo>
                    <a:pt x="2622" y="91"/>
                  </a:moveTo>
                  <a:lnTo>
                    <a:pt x="2627" y="91"/>
                  </a:lnTo>
                  <a:lnTo>
                    <a:pt x="2627" y="1398"/>
                  </a:lnTo>
                  <a:lnTo>
                    <a:pt x="2622" y="1398"/>
                  </a:lnTo>
                  <a:lnTo>
                    <a:pt x="2622" y="91"/>
                  </a:lnTo>
                  <a:close/>
                  <a:moveTo>
                    <a:pt x="2627" y="102"/>
                  </a:moveTo>
                  <a:lnTo>
                    <a:pt x="2632" y="102"/>
                  </a:lnTo>
                  <a:lnTo>
                    <a:pt x="2632" y="1398"/>
                  </a:lnTo>
                  <a:lnTo>
                    <a:pt x="2627" y="1398"/>
                  </a:lnTo>
                  <a:lnTo>
                    <a:pt x="2627" y="102"/>
                  </a:lnTo>
                  <a:close/>
                  <a:moveTo>
                    <a:pt x="2627" y="102"/>
                  </a:moveTo>
                  <a:lnTo>
                    <a:pt x="2632" y="102"/>
                  </a:lnTo>
                  <a:lnTo>
                    <a:pt x="2632" y="1398"/>
                  </a:lnTo>
                  <a:lnTo>
                    <a:pt x="2627" y="1398"/>
                  </a:lnTo>
                  <a:lnTo>
                    <a:pt x="2627" y="102"/>
                  </a:lnTo>
                  <a:close/>
                  <a:moveTo>
                    <a:pt x="2632" y="102"/>
                  </a:moveTo>
                  <a:lnTo>
                    <a:pt x="2637" y="102"/>
                  </a:lnTo>
                  <a:lnTo>
                    <a:pt x="2637" y="1398"/>
                  </a:lnTo>
                  <a:lnTo>
                    <a:pt x="2632" y="1398"/>
                  </a:lnTo>
                  <a:lnTo>
                    <a:pt x="2632" y="102"/>
                  </a:lnTo>
                  <a:close/>
                  <a:moveTo>
                    <a:pt x="2632" y="102"/>
                  </a:moveTo>
                  <a:lnTo>
                    <a:pt x="2637" y="102"/>
                  </a:lnTo>
                  <a:lnTo>
                    <a:pt x="2637" y="1398"/>
                  </a:lnTo>
                  <a:lnTo>
                    <a:pt x="2632" y="1398"/>
                  </a:lnTo>
                  <a:lnTo>
                    <a:pt x="2632" y="102"/>
                  </a:lnTo>
                  <a:close/>
                  <a:moveTo>
                    <a:pt x="2637" y="81"/>
                  </a:moveTo>
                  <a:lnTo>
                    <a:pt x="2642" y="81"/>
                  </a:lnTo>
                  <a:lnTo>
                    <a:pt x="2642" y="1398"/>
                  </a:lnTo>
                  <a:lnTo>
                    <a:pt x="2637" y="1398"/>
                  </a:lnTo>
                  <a:lnTo>
                    <a:pt x="2637" y="81"/>
                  </a:lnTo>
                  <a:close/>
                  <a:moveTo>
                    <a:pt x="2642" y="97"/>
                  </a:moveTo>
                  <a:lnTo>
                    <a:pt x="2647" y="97"/>
                  </a:lnTo>
                  <a:lnTo>
                    <a:pt x="2647" y="1398"/>
                  </a:lnTo>
                  <a:lnTo>
                    <a:pt x="2642" y="1398"/>
                  </a:lnTo>
                  <a:lnTo>
                    <a:pt x="2642" y="97"/>
                  </a:lnTo>
                  <a:close/>
                  <a:moveTo>
                    <a:pt x="2642" y="107"/>
                  </a:moveTo>
                  <a:lnTo>
                    <a:pt x="2647" y="107"/>
                  </a:lnTo>
                  <a:lnTo>
                    <a:pt x="2647" y="1398"/>
                  </a:lnTo>
                  <a:lnTo>
                    <a:pt x="2642" y="1398"/>
                  </a:lnTo>
                  <a:lnTo>
                    <a:pt x="2642" y="107"/>
                  </a:lnTo>
                  <a:close/>
                  <a:moveTo>
                    <a:pt x="2647" y="112"/>
                  </a:moveTo>
                  <a:lnTo>
                    <a:pt x="2652" y="112"/>
                  </a:lnTo>
                  <a:lnTo>
                    <a:pt x="2652" y="1398"/>
                  </a:lnTo>
                  <a:lnTo>
                    <a:pt x="2647" y="1398"/>
                  </a:lnTo>
                  <a:lnTo>
                    <a:pt x="2647" y="112"/>
                  </a:lnTo>
                  <a:close/>
                  <a:moveTo>
                    <a:pt x="2647" y="112"/>
                  </a:moveTo>
                  <a:lnTo>
                    <a:pt x="2652" y="112"/>
                  </a:lnTo>
                  <a:lnTo>
                    <a:pt x="2652" y="1398"/>
                  </a:lnTo>
                  <a:lnTo>
                    <a:pt x="2647" y="1398"/>
                  </a:lnTo>
                  <a:lnTo>
                    <a:pt x="2647" y="112"/>
                  </a:lnTo>
                  <a:close/>
                  <a:moveTo>
                    <a:pt x="2652" y="112"/>
                  </a:moveTo>
                  <a:lnTo>
                    <a:pt x="2658" y="112"/>
                  </a:lnTo>
                  <a:lnTo>
                    <a:pt x="2658" y="1398"/>
                  </a:lnTo>
                  <a:lnTo>
                    <a:pt x="2652" y="1398"/>
                  </a:lnTo>
                  <a:lnTo>
                    <a:pt x="2652" y="112"/>
                  </a:lnTo>
                  <a:close/>
                  <a:moveTo>
                    <a:pt x="2652" y="117"/>
                  </a:moveTo>
                  <a:lnTo>
                    <a:pt x="2658" y="117"/>
                  </a:lnTo>
                  <a:lnTo>
                    <a:pt x="2658" y="1398"/>
                  </a:lnTo>
                  <a:lnTo>
                    <a:pt x="2652" y="1398"/>
                  </a:lnTo>
                  <a:lnTo>
                    <a:pt x="2652" y="117"/>
                  </a:lnTo>
                  <a:close/>
                  <a:moveTo>
                    <a:pt x="2658" y="127"/>
                  </a:moveTo>
                  <a:lnTo>
                    <a:pt x="2663" y="127"/>
                  </a:lnTo>
                  <a:lnTo>
                    <a:pt x="2663" y="1398"/>
                  </a:lnTo>
                  <a:lnTo>
                    <a:pt x="2658" y="1398"/>
                  </a:lnTo>
                  <a:lnTo>
                    <a:pt x="2658" y="127"/>
                  </a:lnTo>
                  <a:close/>
                  <a:moveTo>
                    <a:pt x="2658" y="137"/>
                  </a:moveTo>
                  <a:lnTo>
                    <a:pt x="2663" y="137"/>
                  </a:lnTo>
                  <a:lnTo>
                    <a:pt x="2663" y="1398"/>
                  </a:lnTo>
                  <a:lnTo>
                    <a:pt x="2658" y="1398"/>
                  </a:lnTo>
                  <a:lnTo>
                    <a:pt x="2658" y="137"/>
                  </a:lnTo>
                  <a:close/>
                  <a:moveTo>
                    <a:pt x="2663" y="158"/>
                  </a:moveTo>
                  <a:lnTo>
                    <a:pt x="2668" y="158"/>
                  </a:lnTo>
                  <a:lnTo>
                    <a:pt x="2668" y="1398"/>
                  </a:lnTo>
                  <a:lnTo>
                    <a:pt x="2663" y="1398"/>
                  </a:lnTo>
                  <a:lnTo>
                    <a:pt x="2663" y="158"/>
                  </a:lnTo>
                  <a:close/>
                  <a:moveTo>
                    <a:pt x="2663" y="137"/>
                  </a:moveTo>
                  <a:lnTo>
                    <a:pt x="2668" y="137"/>
                  </a:lnTo>
                  <a:lnTo>
                    <a:pt x="2668" y="1398"/>
                  </a:lnTo>
                  <a:lnTo>
                    <a:pt x="2663" y="1398"/>
                  </a:lnTo>
                  <a:lnTo>
                    <a:pt x="2663" y="137"/>
                  </a:lnTo>
                  <a:close/>
                  <a:moveTo>
                    <a:pt x="2668" y="137"/>
                  </a:moveTo>
                  <a:lnTo>
                    <a:pt x="2673" y="137"/>
                  </a:lnTo>
                  <a:lnTo>
                    <a:pt x="2673" y="1398"/>
                  </a:lnTo>
                  <a:lnTo>
                    <a:pt x="2668" y="1398"/>
                  </a:lnTo>
                  <a:lnTo>
                    <a:pt x="2668" y="137"/>
                  </a:lnTo>
                  <a:close/>
                  <a:moveTo>
                    <a:pt x="2668" y="137"/>
                  </a:moveTo>
                  <a:lnTo>
                    <a:pt x="2673" y="137"/>
                  </a:lnTo>
                  <a:lnTo>
                    <a:pt x="2673" y="1398"/>
                  </a:lnTo>
                  <a:lnTo>
                    <a:pt x="2668" y="1398"/>
                  </a:lnTo>
                  <a:lnTo>
                    <a:pt x="2668" y="137"/>
                  </a:lnTo>
                  <a:close/>
                  <a:moveTo>
                    <a:pt x="2673" y="158"/>
                  </a:moveTo>
                  <a:lnTo>
                    <a:pt x="2678" y="158"/>
                  </a:lnTo>
                  <a:lnTo>
                    <a:pt x="2678" y="1398"/>
                  </a:lnTo>
                  <a:lnTo>
                    <a:pt x="2673" y="1398"/>
                  </a:lnTo>
                  <a:lnTo>
                    <a:pt x="2673" y="158"/>
                  </a:lnTo>
                  <a:close/>
                  <a:moveTo>
                    <a:pt x="2673" y="153"/>
                  </a:moveTo>
                  <a:lnTo>
                    <a:pt x="2678" y="153"/>
                  </a:lnTo>
                  <a:lnTo>
                    <a:pt x="2678" y="1398"/>
                  </a:lnTo>
                  <a:lnTo>
                    <a:pt x="2673" y="1398"/>
                  </a:lnTo>
                  <a:lnTo>
                    <a:pt x="2673" y="153"/>
                  </a:lnTo>
                  <a:close/>
                  <a:moveTo>
                    <a:pt x="2678" y="173"/>
                  </a:moveTo>
                  <a:lnTo>
                    <a:pt x="2683" y="173"/>
                  </a:lnTo>
                  <a:lnTo>
                    <a:pt x="2683" y="1398"/>
                  </a:lnTo>
                  <a:lnTo>
                    <a:pt x="2678" y="1398"/>
                  </a:lnTo>
                  <a:lnTo>
                    <a:pt x="2678" y="173"/>
                  </a:lnTo>
                  <a:close/>
                  <a:moveTo>
                    <a:pt x="2678" y="173"/>
                  </a:moveTo>
                  <a:lnTo>
                    <a:pt x="2683" y="173"/>
                  </a:lnTo>
                  <a:lnTo>
                    <a:pt x="2683" y="1398"/>
                  </a:lnTo>
                  <a:lnTo>
                    <a:pt x="2678" y="1398"/>
                  </a:lnTo>
                  <a:lnTo>
                    <a:pt x="2678" y="173"/>
                  </a:lnTo>
                  <a:close/>
                  <a:moveTo>
                    <a:pt x="2683" y="173"/>
                  </a:moveTo>
                  <a:lnTo>
                    <a:pt x="2688" y="173"/>
                  </a:lnTo>
                  <a:lnTo>
                    <a:pt x="2688" y="1398"/>
                  </a:lnTo>
                  <a:lnTo>
                    <a:pt x="2683" y="1398"/>
                  </a:lnTo>
                  <a:lnTo>
                    <a:pt x="2683" y="173"/>
                  </a:lnTo>
                  <a:close/>
                  <a:moveTo>
                    <a:pt x="2683" y="173"/>
                  </a:moveTo>
                  <a:lnTo>
                    <a:pt x="2688" y="173"/>
                  </a:lnTo>
                  <a:lnTo>
                    <a:pt x="2688" y="1398"/>
                  </a:lnTo>
                  <a:lnTo>
                    <a:pt x="2683" y="1398"/>
                  </a:lnTo>
                  <a:lnTo>
                    <a:pt x="2683" y="173"/>
                  </a:lnTo>
                  <a:close/>
                  <a:moveTo>
                    <a:pt x="2688" y="173"/>
                  </a:moveTo>
                  <a:lnTo>
                    <a:pt x="2693" y="173"/>
                  </a:lnTo>
                  <a:lnTo>
                    <a:pt x="2693" y="1398"/>
                  </a:lnTo>
                  <a:lnTo>
                    <a:pt x="2688" y="1398"/>
                  </a:lnTo>
                  <a:lnTo>
                    <a:pt x="2688" y="173"/>
                  </a:lnTo>
                  <a:close/>
                  <a:moveTo>
                    <a:pt x="2688" y="163"/>
                  </a:moveTo>
                  <a:lnTo>
                    <a:pt x="2693" y="163"/>
                  </a:lnTo>
                  <a:lnTo>
                    <a:pt x="2693" y="1398"/>
                  </a:lnTo>
                  <a:lnTo>
                    <a:pt x="2688" y="1398"/>
                  </a:lnTo>
                  <a:lnTo>
                    <a:pt x="2688" y="163"/>
                  </a:lnTo>
                  <a:close/>
                  <a:moveTo>
                    <a:pt x="2693" y="183"/>
                  </a:moveTo>
                  <a:lnTo>
                    <a:pt x="2698" y="183"/>
                  </a:lnTo>
                  <a:lnTo>
                    <a:pt x="2698" y="1398"/>
                  </a:lnTo>
                  <a:lnTo>
                    <a:pt x="2693" y="1398"/>
                  </a:lnTo>
                  <a:lnTo>
                    <a:pt x="2693" y="183"/>
                  </a:lnTo>
                  <a:close/>
                  <a:moveTo>
                    <a:pt x="2693" y="178"/>
                  </a:moveTo>
                  <a:lnTo>
                    <a:pt x="2698" y="178"/>
                  </a:lnTo>
                  <a:lnTo>
                    <a:pt x="2698" y="1398"/>
                  </a:lnTo>
                  <a:lnTo>
                    <a:pt x="2693" y="1398"/>
                  </a:lnTo>
                  <a:lnTo>
                    <a:pt x="2693" y="178"/>
                  </a:lnTo>
                  <a:close/>
                  <a:moveTo>
                    <a:pt x="2698" y="178"/>
                  </a:moveTo>
                  <a:lnTo>
                    <a:pt x="2704" y="178"/>
                  </a:lnTo>
                  <a:lnTo>
                    <a:pt x="2704" y="1398"/>
                  </a:lnTo>
                  <a:lnTo>
                    <a:pt x="2698" y="1398"/>
                  </a:lnTo>
                  <a:lnTo>
                    <a:pt x="2698" y="178"/>
                  </a:lnTo>
                  <a:close/>
                  <a:moveTo>
                    <a:pt x="2704" y="224"/>
                  </a:moveTo>
                  <a:lnTo>
                    <a:pt x="2709" y="224"/>
                  </a:lnTo>
                  <a:lnTo>
                    <a:pt x="2709" y="1398"/>
                  </a:lnTo>
                  <a:lnTo>
                    <a:pt x="2704" y="1398"/>
                  </a:lnTo>
                  <a:lnTo>
                    <a:pt x="2704" y="224"/>
                  </a:lnTo>
                  <a:close/>
                  <a:moveTo>
                    <a:pt x="2704" y="224"/>
                  </a:moveTo>
                  <a:lnTo>
                    <a:pt x="2709" y="224"/>
                  </a:lnTo>
                  <a:lnTo>
                    <a:pt x="2709" y="1398"/>
                  </a:lnTo>
                  <a:lnTo>
                    <a:pt x="2704" y="1398"/>
                  </a:lnTo>
                  <a:lnTo>
                    <a:pt x="2704" y="224"/>
                  </a:lnTo>
                  <a:close/>
                  <a:moveTo>
                    <a:pt x="2709" y="224"/>
                  </a:moveTo>
                  <a:lnTo>
                    <a:pt x="2714" y="224"/>
                  </a:lnTo>
                  <a:lnTo>
                    <a:pt x="2714" y="1398"/>
                  </a:lnTo>
                  <a:lnTo>
                    <a:pt x="2709" y="1398"/>
                  </a:lnTo>
                  <a:lnTo>
                    <a:pt x="2709" y="224"/>
                  </a:lnTo>
                  <a:close/>
                  <a:moveTo>
                    <a:pt x="2709" y="224"/>
                  </a:moveTo>
                  <a:lnTo>
                    <a:pt x="2714" y="224"/>
                  </a:lnTo>
                  <a:lnTo>
                    <a:pt x="2714" y="1398"/>
                  </a:lnTo>
                  <a:lnTo>
                    <a:pt x="2709" y="1398"/>
                  </a:lnTo>
                  <a:lnTo>
                    <a:pt x="2709" y="224"/>
                  </a:lnTo>
                  <a:close/>
                  <a:moveTo>
                    <a:pt x="2714" y="209"/>
                  </a:moveTo>
                  <a:lnTo>
                    <a:pt x="2719" y="209"/>
                  </a:lnTo>
                  <a:lnTo>
                    <a:pt x="2719" y="1398"/>
                  </a:lnTo>
                  <a:lnTo>
                    <a:pt x="2714" y="1398"/>
                  </a:lnTo>
                  <a:lnTo>
                    <a:pt x="2714" y="209"/>
                  </a:lnTo>
                  <a:close/>
                  <a:moveTo>
                    <a:pt x="2714" y="209"/>
                  </a:moveTo>
                  <a:lnTo>
                    <a:pt x="2719" y="209"/>
                  </a:lnTo>
                  <a:lnTo>
                    <a:pt x="2719" y="1398"/>
                  </a:lnTo>
                  <a:lnTo>
                    <a:pt x="2714" y="1398"/>
                  </a:lnTo>
                  <a:lnTo>
                    <a:pt x="2714" y="209"/>
                  </a:lnTo>
                  <a:close/>
                  <a:moveTo>
                    <a:pt x="2719" y="219"/>
                  </a:moveTo>
                  <a:lnTo>
                    <a:pt x="2724" y="219"/>
                  </a:lnTo>
                  <a:lnTo>
                    <a:pt x="2724" y="1398"/>
                  </a:lnTo>
                  <a:lnTo>
                    <a:pt x="2719" y="1398"/>
                  </a:lnTo>
                  <a:lnTo>
                    <a:pt x="2719" y="219"/>
                  </a:lnTo>
                  <a:close/>
                  <a:moveTo>
                    <a:pt x="2719" y="234"/>
                  </a:moveTo>
                  <a:lnTo>
                    <a:pt x="2724" y="234"/>
                  </a:lnTo>
                  <a:lnTo>
                    <a:pt x="2724" y="1398"/>
                  </a:lnTo>
                  <a:lnTo>
                    <a:pt x="2719" y="1398"/>
                  </a:lnTo>
                  <a:lnTo>
                    <a:pt x="2719" y="234"/>
                  </a:lnTo>
                  <a:close/>
                  <a:moveTo>
                    <a:pt x="2724" y="234"/>
                  </a:moveTo>
                  <a:lnTo>
                    <a:pt x="2729" y="234"/>
                  </a:lnTo>
                  <a:lnTo>
                    <a:pt x="2729" y="1398"/>
                  </a:lnTo>
                  <a:lnTo>
                    <a:pt x="2724" y="1398"/>
                  </a:lnTo>
                  <a:lnTo>
                    <a:pt x="2724" y="234"/>
                  </a:lnTo>
                  <a:close/>
                  <a:moveTo>
                    <a:pt x="2724" y="234"/>
                  </a:moveTo>
                  <a:lnTo>
                    <a:pt x="2729" y="234"/>
                  </a:lnTo>
                  <a:lnTo>
                    <a:pt x="2729" y="1398"/>
                  </a:lnTo>
                  <a:lnTo>
                    <a:pt x="2724" y="1398"/>
                  </a:lnTo>
                  <a:lnTo>
                    <a:pt x="2724" y="234"/>
                  </a:lnTo>
                  <a:close/>
                  <a:moveTo>
                    <a:pt x="2729" y="234"/>
                  </a:moveTo>
                  <a:lnTo>
                    <a:pt x="2734" y="234"/>
                  </a:lnTo>
                  <a:lnTo>
                    <a:pt x="2734" y="1398"/>
                  </a:lnTo>
                  <a:lnTo>
                    <a:pt x="2729" y="1398"/>
                  </a:lnTo>
                  <a:lnTo>
                    <a:pt x="2729" y="234"/>
                  </a:lnTo>
                  <a:close/>
                  <a:moveTo>
                    <a:pt x="2729" y="250"/>
                  </a:moveTo>
                  <a:lnTo>
                    <a:pt x="2734" y="250"/>
                  </a:lnTo>
                  <a:lnTo>
                    <a:pt x="2734" y="1398"/>
                  </a:lnTo>
                  <a:lnTo>
                    <a:pt x="2729" y="1398"/>
                  </a:lnTo>
                  <a:lnTo>
                    <a:pt x="2729" y="250"/>
                  </a:lnTo>
                  <a:close/>
                  <a:moveTo>
                    <a:pt x="2734" y="255"/>
                  </a:moveTo>
                  <a:lnTo>
                    <a:pt x="2739" y="255"/>
                  </a:lnTo>
                  <a:lnTo>
                    <a:pt x="2739" y="1398"/>
                  </a:lnTo>
                  <a:lnTo>
                    <a:pt x="2734" y="1398"/>
                  </a:lnTo>
                  <a:lnTo>
                    <a:pt x="2734" y="255"/>
                  </a:lnTo>
                  <a:close/>
                  <a:moveTo>
                    <a:pt x="2734" y="229"/>
                  </a:moveTo>
                  <a:lnTo>
                    <a:pt x="2739" y="229"/>
                  </a:lnTo>
                  <a:lnTo>
                    <a:pt x="2739" y="1398"/>
                  </a:lnTo>
                  <a:lnTo>
                    <a:pt x="2734" y="1398"/>
                  </a:lnTo>
                  <a:lnTo>
                    <a:pt x="2734" y="229"/>
                  </a:lnTo>
                  <a:close/>
                  <a:moveTo>
                    <a:pt x="2739" y="234"/>
                  </a:moveTo>
                  <a:lnTo>
                    <a:pt x="2744" y="234"/>
                  </a:lnTo>
                  <a:lnTo>
                    <a:pt x="2744" y="1398"/>
                  </a:lnTo>
                  <a:lnTo>
                    <a:pt x="2739" y="1398"/>
                  </a:lnTo>
                  <a:lnTo>
                    <a:pt x="2739" y="234"/>
                  </a:lnTo>
                  <a:close/>
                  <a:moveTo>
                    <a:pt x="2739" y="234"/>
                  </a:moveTo>
                  <a:lnTo>
                    <a:pt x="2744" y="234"/>
                  </a:lnTo>
                  <a:lnTo>
                    <a:pt x="2744" y="1398"/>
                  </a:lnTo>
                  <a:lnTo>
                    <a:pt x="2739" y="1398"/>
                  </a:lnTo>
                  <a:lnTo>
                    <a:pt x="2739" y="234"/>
                  </a:lnTo>
                  <a:close/>
                  <a:moveTo>
                    <a:pt x="2744" y="234"/>
                  </a:moveTo>
                  <a:lnTo>
                    <a:pt x="2749" y="234"/>
                  </a:lnTo>
                  <a:lnTo>
                    <a:pt x="2749" y="1398"/>
                  </a:lnTo>
                  <a:lnTo>
                    <a:pt x="2744" y="1398"/>
                  </a:lnTo>
                  <a:lnTo>
                    <a:pt x="2744" y="234"/>
                  </a:lnTo>
                  <a:close/>
                  <a:moveTo>
                    <a:pt x="2744" y="224"/>
                  </a:moveTo>
                  <a:lnTo>
                    <a:pt x="2749" y="224"/>
                  </a:lnTo>
                  <a:lnTo>
                    <a:pt x="2749" y="1398"/>
                  </a:lnTo>
                  <a:lnTo>
                    <a:pt x="2744" y="1398"/>
                  </a:lnTo>
                  <a:lnTo>
                    <a:pt x="2744" y="224"/>
                  </a:lnTo>
                  <a:close/>
                  <a:moveTo>
                    <a:pt x="2749" y="245"/>
                  </a:moveTo>
                  <a:lnTo>
                    <a:pt x="2755" y="245"/>
                  </a:lnTo>
                  <a:lnTo>
                    <a:pt x="2755" y="1398"/>
                  </a:lnTo>
                  <a:lnTo>
                    <a:pt x="2749" y="1398"/>
                  </a:lnTo>
                  <a:lnTo>
                    <a:pt x="2749" y="245"/>
                  </a:lnTo>
                  <a:close/>
                  <a:moveTo>
                    <a:pt x="2749" y="229"/>
                  </a:moveTo>
                  <a:lnTo>
                    <a:pt x="2755" y="229"/>
                  </a:lnTo>
                  <a:lnTo>
                    <a:pt x="2755" y="1398"/>
                  </a:lnTo>
                  <a:lnTo>
                    <a:pt x="2749" y="1398"/>
                  </a:lnTo>
                  <a:lnTo>
                    <a:pt x="2749" y="229"/>
                  </a:lnTo>
                  <a:close/>
                  <a:moveTo>
                    <a:pt x="2755" y="234"/>
                  </a:moveTo>
                  <a:lnTo>
                    <a:pt x="2760" y="234"/>
                  </a:lnTo>
                  <a:lnTo>
                    <a:pt x="2760" y="1398"/>
                  </a:lnTo>
                  <a:lnTo>
                    <a:pt x="2755" y="1398"/>
                  </a:lnTo>
                  <a:lnTo>
                    <a:pt x="2755" y="234"/>
                  </a:lnTo>
                  <a:close/>
                  <a:moveTo>
                    <a:pt x="2760" y="245"/>
                  </a:moveTo>
                  <a:lnTo>
                    <a:pt x="2765" y="245"/>
                  </a:lnTo>
                  <a:lnTo>
                    <a:pt x="2765" y="1398"/>
                  </a:lnTo>
                  <a:lnTo>
                    <a:pt x="2760" y="1398"/>
                  </a:lnTo>
                  <a:lnTo>
                    <a:pt x="2760" y="245"/>
                  </a:lnTo>
                  <a:close/>
                  <a:moveTo>
                    <a:pt x="2760" y="245"/>
                  </a:moveTo>
                  <a:lnTo>
                    <a:pt x="2765" y="245"/>
                  </a:lnTo>
                  <a:lnTo>
                    <a:pt x="2765" y="1398"/>
                  </a:lnTo>
                  <a:lnTo>
                    <a:pt x="2760" y="1398"/>
                  </a:lnTo>
                  <a:lnTo>
                    <a:pt x="2760" y="245"/>
                  </a:lnTo>
                  <a:close/>
                  <a:moveTo>
                    <a:pt x="2765" y="245"/>
                  </a:moveTo>
                  <a:lnTo>
                    <a:pt x="2770" y="245"/>
                  </a:lnTo>
                  <a:lnTo>
                    <a:pt x="2770" y="1398"/>
                  </a:lnTo>
                  <a:lnTo>
                    <a:pt x="2765" y="1398"/>
                  </a:lnTo>
                  <a:lnTo>
                    <a:pt x="2765" y="245"/>
                  </a:lnTo>
                  <a:close/>
                  <a:moveTo>
                    <a:pt x="2765" y="234"/>
                  </a:moveTo>
                  <a:lnTo>
                    <a:pt x="2770" y="234"/>
                  </a:lnTo>
                  <a:lnTo>
                    <a:pt x="2770" y="1398"/>
                  </a:lnTo>
                  <a:lnTo>
                    <a:pt x="2765" y="1398"/>
                  </a:lnTo>
                  <a:lnTo>
                    <a:pt x="2765" y="234"/>
                  </a:lnTo>
                  <a:close/>
                  <a:moveTo>
                    <a:pt x="2770" y="229"/>
                  </a:moveTo>
                  <a:lnTo>
                    <a:pt x="2775" y="229"/>
                  </a:lnTo>
                  <a:lnTo>
                    <a:pt x="2775" y="1398"/>
                  </a:lnTo>
                  <a:lnTo>
                    <a:pt x="2770" y="1398"/>
                  </a:lnTo>
                  <a:lnTo>
                    <a:pt x="2770" y="229"/>
                  </a:lnTo>
                  <a:close/>
                  <a:moveTo>
                    <a:pt x="2770" y="239"/>
                  </a:moveTo>
                  <a:lnTo>
                    <a:pt x="2775" y="239"/>
                  </a:lnTo>
                  <a:lnTo>
                    <a:pt x="2775" y="1398"/>
                  </a:lnTo>
                  <a:lnTo>
                    <a:pt x="2770" y="1398"/>
                  </a:lnTo>
                  <a:lnTo>
                    <a:pt x="2770" y="239"/>
                  </a:lnTo>
                  <a:close/>
                  <a:moveTo>
                    <a:pt x="2775" y="245"/>
                  </a:moveTo>
                  <a:lnTo>
                    <a:pt x="2780" y="245"/>
                  </a:lnTo>
                  <a:lnTo>
                    <a:pt x="2780" y="1398"/>
                  </a:lnTo>
                  <a:lnTo>
                    <a:pt x="2775" y="1398"/>
                  </a:lnTo>
                  <a:lnTo>
                    <a:pt x="2775" y="245"/>
                  </a:lnTo>
                  <a:close/>
                  <a:moveTo>
                    <a:pt x="2775" y="234"/>
                  </a:moveTo>
                  <a:lnTo>
                    <a:pt x="2780" y="234"/>
                  </a:lnTo>
                  <a:lnTo>
                    <a:pt x="2780" y="1398"/>
                  </a:lnTo>
                  <a:lnTo>
                    <a:pt x="2775" y="1398"/>
                  </a:lnTo>
                  <a:lnTo>
                    <a:pt x="2775" y="234"/>
                  </a:lnTo>
                  <a:close/>
                  <a:moveTo>
                    <a:pt x="2780" y="234"/>
                  </a:moveTo>
                  <a:lnTo>
                    <a:pt x="2785" y="234"/>
                  </a:lnTo>
                  <a:lnTo>
                    <a:pt x="2785" y="1398"/>
                  </a:lnTo>
                  <a:lnTo>
                    <a:pt x="2780" y="1398"/>
                  </a:lnTo>
                  <a:lnTo>
                    <a:pt x="2780" y="234"/>
                  </a:lnTo>
                  <a:close/>
                  <a:moveTo>
                    <a:pt x="2780" y="234"/>
                  </a:moveTo>
                  <a:lnTo>
                    <a:pt x="2785" y="234"/>
                  </a:lnTo>
                  <a:lnTo>
                    <a:pt x="2785" y="1398"/>
                  </a:lnTo>
                  <a:lnTo>
                    <a:pt x="2780" y="1398"/>
                  </a:lnTo>
                  <a:lnTo>
                    <a:pt x="2780" y="234"/>
                  </a:lnTo>
                  <a:close/>
                  <a:moveTo>
                    <a:pt x="2785" y="234"/>
                  </a:moveTo>
                  <a:lnTo>
                    <a:pt x="2790" y="234"/>
                  </a:lnTo>
                  <a:lnTo>
                    <a:pt x="2790" y="1398"/>
                  </a:lnTo>
                  <a:lnTo>
                    <a:pt x="2785" y="1398"/>
                  </a:lnTo>
                  <a:lnTo>
                    <a:pt x="2785" y="234"/>
                  </a:lnTo>
                  <a:close/>
                  <a:moveTo>
                    <a:pt x="2785" y="239"/>
                  </a:moveTo>
                  <a:lnTo>
                    <a:pt x="2790" y="239"/>
                  </a:lnTo>
                  <a:lnTo>
                    <a:pt x="2790" y="1398"/>
                  </a:lnTo>
                  <a:lnTo>
                    <a:pt x="2785" y="1398"/>
                  </a:lnTo>
                  <a:lnTo>
                    <a:pt x="2785" y="239"/>
                  </a:lnTo>
                  <a:close/>
                  <a:moveTo>
                    <a:pt x="2790" y="234"/>
                  </a:moveTo>
                  <a:lnTo>
                    <a:pt x="2795" y="234"/>
                  </a:lnTo>
                  <a:lnTo>
                    <a:pt x="2795" y="1398"/>
                  </a:lnTo>
                  <a:lnTo>
                    <a:pt x="2790" y="1398"/>
                  </a:lnTo>
                  <a:lnTo>
                    <a:pt x="2790" y="234"/>
                  </a:lnTo>
                  <a:close/>
                  <a:moveTo>
                    <a:pt x="2790" y="255"/>
                  </a:moveTo>
                  <a:lnTo>
                    <a:pt x="2795" y="255"/>
                  </a:lnTo>
                  <a:lnTo>
                    <a:pt x="2795" y="1398"/>
                  </a:lnTo>
                  <a:lnTo>
                    <a:pt x="2790" y="1398"/>
                  </a:lnTo>
                  <a:lnTo>
                    <a:pt x="2790" y="255"/>
                  </a:lnTo>
                  <a:close/>
                  <a:moveTo>
                    <a:pt x="2795" y="250"/>
                  </a:moveTo>
                  <a:lnTo>
                    <a:pt x="2800" y="250"/>
                  </a:lnTo>
                  <a:lnTo>
                    <a:pt x="2800" y="1398"/>
                  </a:lnTo>
                  <a:lnTo>
                    <a:pt x="2795" y="1398"/>
                  </a:lnTo>
                  <a:lnTo>
                    <a:pt x="2795" y="250"/>
                  </a:lnTo>
                  <a:close/>
                  <a:moveTo>
                    <a:pt x="2795" y="250"/>
                  </a:moveTo>
                  <a:lnTo>
                    <a:pt x="2800" y="250"/>
                  </a:lnTo>
                  <a:lnTo>
                    <a:pt x="2800" y="1398"/>
                  </a:lnTo>
                  <a:lnTo>
                    <a:pt x="2795" y="1398"/>
                  </a:lnTo>
                  <a:lnTo>
                    <a:pt x="2795" y="250"/>
                  </a:lnTo>
                  <a:close/>
                  <a:moveTo>
                    <a:pt x="2800" y="250"/>
                  </a:moveTo>
                  <a:lnTo>
                    <a:pt x="2806" y="250"/>
                  </a:lnTo>
                  <a:lnTo>
                    <a:pt x="2806" y="1398"/>
                  </a:lnTo>
                  <a:lnTo>
                    <a:pt x="2800" y="1398"/>
                  </a:lnTo>
                  <a:lnTo>
                    <a:pt x="2800" y="250"/>
                  </a:lnTo>
                  <a:close/>
                  <a:moveTo>
                    <a:pt x="2800" y="250"/>
                  </a:moveTo>
                  <a:lnTo>
                    <a:pt x="2806" y="250"/>
                  </a:lnTo>
                  <a:lnTo>
                    <a:pt x="2806" y="1398"/>
                  </a:lnTo>
                  <a:lnTo>
                    <a:pt x="2800" y="1398"/>
                  </a:lnTo>
                  <a:lnTo>
                    <a:pt x="2800" y="250"/>
                  </a:lnTo>
                  <a:close/>
                  <a:moveTo>
                    <a:pt x="2806" y="280"/>
                  </a:moveTo>
                  <a:lnTo>
                    <a:pt x="2811" y="280"/>
                  </a:lnTo>
                  <a:lnTo>
                    <a:pt x="2811" y="1398"/>
                  </a:lnTo>
                  <a:lnTo>
                    <a:pt x="2806" y="1398"/>
                  </a:lnTo>
                  <a:lnTo>
                    <a:pt x="2806" y="280"/>
                  </a:lnTo>
                  <a:close/>
                  <a:moveTo>
                    <a:pt x="2806" y="306"/>
                  </a:moveTo>
                  <a:lnTo>
                    <a:pt x="2811" y="306"/>
                  </a:lnTo>
                  <a:lnTo>
                    <a:pt x="2811" y="1398"/>
                  </a:lnTo>
                  <a:lnTo>
                    <a:pt x="2806" y="1398"/>
                  </a:lnTo>
                  <a:lnTo>
                    <a:pt x="2806" y="306"/>
                  </a:lnTo>
                  <a:close/>
                  <a:moveTo>
                    <a:pt x="2811" y="306"/>
                  </a:moveTo>
                  <a:lnTo>
                    <a:pt x="2816" y="306"/>
                  </a:lnTo>
                  <a:lnTo>
                    <a:pt x="2816" y="1398"/>
                  </a:lnTo>
                  <a:lnTo>
                    <a:pt x="2811" y="1398"/>
                  </a:lnTo>
                  <a:lnTo>
                    <a:pt x="2811" y="306"/>
                  </a:lnTo>
                  <a:close/>
                  <a:moveTo>
                    <a:pt x="2811" y="311"/>
                  </a:moveTo>
                  <a:lnTo>
                    <a:pt x="2816" y="311"/>
                  </a:lnTo>
                  <a:lnTo>
                    <a:pt x="2816" y="1398"/>
                  </a:lnTo>
                  <a:lnTo>
                    <a:pt x="2811" y="1398"/>
                  </a:lnTo>
                  <a:lnTo>
                    <a:pt x="2811" y="311"/>
                  </a:lnTo>
                  <a:close/>
                  <a:moveTo>
                    <a:pt x="2816" y="311"/>
                  </a:moveTo>
                  <a:lnTo>
                    <a:pt x="2821" y="311"/>
                  </a:lnTo>
                  <a:lnTo>
                    <a:pt x="2821" y="1398"/>
                  </a:lnTo>
                  <a:lnTo>
                    <a:pt x="2816" y="1398"/>
                  </a:lnTo>
                  <a:lnTo>
                    <a:pt x="2816" y="311"/>
                  </a:lnTo>
                  <a:close/>
                  <a:moveTo>
                    <a:pt x="2821" y="311"/>
                  </a:moveTo>
                  <a:lnTo>
                    <a:pt x="2826" y="311"/>
                  </a:lnTo>
                  <a:lnTo>
                    <a:pt x="2826" y="1398"/>
                  </a:lnTo>
                  <a:lnTo>
                    <a:pt x="2821" y="1398"/>
                  </a:lnTo>
                  <a:lnTo>
                    <a:pt x="2821" y="311"/>
                  </a:lnTo>
                  <a:close/>
                  <a:moveTo>
                    <a:pt x="2821" y="321"/>
                  </a:moveTo>
                  <a:lnTo>
                    <a:pt x="2826" y="321"/>
                  </a:lnTo>
                  <a:lnTo>
                    <a:pt x="2826" y="1398"/>
                  </a:lnTo>
                  <a:lnTo>
                    <a:pt x="2821" y="1398"/>
                  </a:lnTo>
                  <a:lnTo>
                    <a:pt x="2821" y="321"/>
                  </a:lnTo>
                  <a:close/>
                  <a:moveTo>
                    <a:pt x="2826" y="321"/>
                  </a:moveTo>
                  <a:lnTo>
                    <a:pt x="2831" y="321"/>
                  </a:lnTo>
                  <a:lnTo>
                    <a:pt x="2831" y="1398"/>
                  </a:lnTo>
                  <a:lnTo>
                    <a:pt x="2826" y="1398"/>
                  </a:lnTo>
                  <a:lnTo>
                    <a:pt x="2826" y="321"/>
                  </a:lnTo>
                  <a:close/>
                  <a:moveTo>
                    <a:pt x="2826" y="311"/>
                  </a:moveTo>
                  <a:lnTo>
                    <a:pt x="2831" y="311"/>
                  </a:lnTo>
                  <a:lnTo>
                    <a:pt x="2831" y="1398"/>
                  </a:lnTo>
                  <a:lnTo>
                    <a:pt x="2826" y="1398"/>
                  </a:lnTo>
                  <a:lnTo>
                    <a:pt x="2826" y="311"/>
                  </a:lnTo>
                  <a:close/>
                  <a:moveTo>
                    <a:pt x="2831" y="331"/>
                  </a:moveTo>
                  <a:lnTo>
                    <a:pt x="2836" y="331"/>
                  </a:lnTo>
                  <a:lnTo>
                    <a:pt x="2836" y="1398"/>
                  </a:lnTo>
                  <a:lnTo>
                    <a:pt x="2831" y="1398"/>
                  </a:lnTo>
                  <a:lnTo>
                    <a:pt x="2831" y="331"/>
                  </a:lnTo>
                  <a:close/>
                  <a:moveTo>
                    <a:pt x="2831" y="331"/>
                  </a:moveTo>
                  <a:lnTo>
                    <a:pt x="2836" y="331"/>
                  </a:lnTo>
                  <a:lnTo>
                    <a:pt x="2836" y="1398"/>
                  </a:lnTo>
                  <a:lnTo>
                    <a:pt x="2831" y="1398"/>
                  </a:lnTo>
                  <a:lnTo>
                    <a:pt x="2831" y="331"/>
                  </a:lnTo>
                  <a:close/>
                  <a:moveTo>
                    <a:pt x="2836" y="331"/>
                  </a:moveTo>
                  <a:lnTo>
                    <a:pt x="2841" y="331"/>
                  </a:lnTo>
                  <a:lnTo>
                    <a:pt x="2841" y="1398"/>
                  </a:lnTo>
                  <a:lnTo>
                    <a:pt x="2836" y="1398"/>
                  </a:lnTo>
                  <a:lnTo>
                    <a:pt x="2836" y="331"/>
                  </a:lnTo>
                  <a:close/>
                  <a:moveTo>
                    <a:pt x="2836" y="331"/>
                  </a:moveTo>
                  <a:lnTo>
                    <a:pt x="2841" y="331"/>
                  </a:lnTo>
                  <a:lnTo>
                    <a:pt x="2841" y="1398"/>
                  </a:lnTo>
                  <a:lnTo>
                    <a:pt x="2836" y="1398"/>
                  </a:lnTo>
                  <a:lnTo>
                    <a:pt x="2836" y="331"/>
                  </a:lnTo>
                  <a:close/>
                  <a:moveTo>
                    <a:pt x="2841" y="311"/>
                  </a:moveTo>
                  <a:lnTo>
                    <a:pt x="2846" y="311"/>
                  </a:lnTo>
                  <a:lnTo>
                    <a:pt x="2846" y="1398"/>
                  </a:lnTo>
                  <a:lnTo>
                    <a:pt x="2841" y="1398"/>
                  </a:lnTo>
                  <a:lnTo>
                    <a:pt x="2841" y="311"/>
                  </a:lnTo>
                  <a:close/>
                  <a:moveTo>
                    <a:pt x="2841" y="316"/>
                  </a:moveTo>
                  <a:lnTo>
                    <a:pt x="2846" y="316"/>
                  </a:lnTo>
                  <a:lnTo>
                    <a:pt x="2846" y="1398"/>
                  </a:lnTo>
                  <a:lnTo>
                    <a:pt x="2841" y="1398"/>
                  </a:lnTo>
                  <a:lnTo>
                    <a:pt x="2841" y="316"/>
                  </a:lnTo>
                  <a:close/>
                  <a:moveTo>
                    <a:pt x="2846" y="342"/>
                  </a:moveTo>
                  <a:lnTo>
                    <a:pt x="2851" y="342"/>
                  </a:lnTo>
                  <a:lnTo>
                    <a:pt x="2851" y="1398"/>
                  </a:lnTo>
                  <a:lnTo>
                    <a:pt x="2846" y="1398"/>
                  </a:lnTo>
                  <a:lnTo>
                    <a:pt x="2846" y="342"/>
                  </a:lnTo>
                  <a:close/>
                  <a:moveTo>
                    <a:pt x="2846" y="342"/>
                  </a:moveTo>
                  <a:lnTo>
                    <a:pt x="2851" y="342"/>
                  </a:lnTo>
                  <a:lnTo>
                    <a:pt x="2851" y="1398"/>
                  </a:lnTo>
                  <a:lnTo>
                    <a:pt x="2846" y="1398"/>
                  </a:lnTo>
                  <a:lnTo>
                    <a:pt x="2846" y="342"/>
                  </a:lnTo>
                  <a:close/>
                  <a:moveTo>
                    <a:pt x="2851" y="336"/>
                  </a:moveTo>
                  <a:lnTo>
                    <a:pt x="2857" y="336"/>
                  </a:lnTo>
                  <a:lnTo>
                    <a:pt x="2857" y="1398"/>
                  </a:lnTo>
                  <a:lnTo>
                    <a:pt x="2851" y="1398"/>
                  </a:lnTo>
                  <a:lnTo>
                    <a:pt x="2851" y="336"/>
                  </a:lnTo>
                  <a:close/>
                  <a:moveTo>
                    <a:pt x="2851" y="336"/>
                  </a:moveTo>
                  <a:lnTo>
                    <a:pt x="2857" y="336"/>
                  </a:lnTo>
                  <a:lnTo>
                    <a:pt x="2857" y="1398"/>
                  </a:lnTo>
                  <a:lnTo>
                    <a:pt x="2851" y="1398"/>
                  </a:lnTo>
                  <a:lnTo>
                    <a:pt x="2851" y="336"/>
                  </a:lnTo>
                  <a:close/>
                  <a:moveTo>
                    <a:pt x="2857" y="336"/>
                  </a:moveTo>
                  <a:lnTo>
                    <a:pt x="2862" y="336"/>
                  </a:lnTo>
                  <a:lnTo>
                    <a:pt x="2862" y="1398"/>
                  </a:lnTo>
                  <a:lnTo>
                    <a:pt x="2857" y="1398"/>
                  </a:lnTo>
                  <a:lnTo>
                    <a:pt x="2857" y="336"/>
                  </a:lnTo>
                  <a:close/>
                  <a:moveTo>
                    <a:pt x="2857" y="336"/>
                  </a:moveTo>
                  <a:lnTo>
                    <a:pt x="2862" y="336"/>
                  </a:lnTo>
                  <a:lnTo>
                    <a:pt x="2862" y="1398"/>
                  </a:lnTo>
                  <a:lnTo>
                    <a:pt x="2857" y="1398"/>
                  </a:lnTo>
                  <a:lnTo>
                    <a:pt x="2857" y="336"/>
                  </a:lnTo>
                  <a:close/>
                  <a:moveTo>
                    <a:pt x="2862" y="336"/>
                  </a:moveTo>
                  <a:lnTo>
                    <a:pt x="2867" y="336"/>
                  </a:lnTo>
                  <a:lnTo>
                    <a:pt x="2867" y="1398"/>
                  </a:lnTo>
                  <a:lnTo>
                    <a:pt x="2862" y="1398"/>
                  </a:lnTo>
                  <a:lnTo>
                    <a:pt x="2862" y="336"/>
                  </a:lnTo>
                  <a:close/>
                  <a:moveTo>
                    <a:pt x="2862" y="326"/>
                  </a:moveTo>
                  <a:lnTo>
                    <a:pt x="2867" y="326"/>
                  </a:lnTo>
                  <a:lnTo>
                    <a:pt x="2867" y="1398"/>
                  </a:lnTo>
                  <a:lnTo>
                    <a:pt x="2862" y="1398"/>
                  </a:lnTo>
                  <a:lnTo>
                    <a:pt x="2862" y="326"/>
                  </a:lnTo>
                  <a:close/>
                  <a:moveTo>
                    <a:pt x="2867" y="342"/>
                  </a:moveTo>
                  <a:lnTo>
                    <a:pt x="2872" y="342"/>
                  </a:lnTo>
                  <a:lnTo>
                    <a:pt x="2872" y="1398"/>
                  </a:lnTo>
                  <a:lnTo>
                    <a:pt x="2867" y="1398"/>
                  </a:lnTo>
                  <a:lnTo>
                    <a:pt x="2867" y="342"/>
                  </a:lnTo>
                  <a:close/>
                  <a:moveTo>
                    <a:pt x="2867" y="326"/>
                  </a:moveTo>
                  <a:lnTo>
                    <a:pt x="2872" y="326"/>
                  </a:lnTo>
                  <a:lnTo>
                    <a:pt x="2872" y="1398"/>
                  </a:lnTo>
                  <a:lnTo>
                    <a:pt x="2867" y="1398"/>
                  </a:lnTo>
                  <a:lnTo>
                    <a:pt x="2867" y="326"/>
                  </a:lnTo>
                  <a:close/>
                  <a:moveTo>
                    <a:pt x="2872" y="326"/>
                  </a:moveTo>
                  <a:lnTo>
                    <a:pt x="2877" y="326"/>
                  </a:lnTo>
                  <a:lnTo>
                    <a:pt x="2877" y="1398"/>
                  </a:lnTo>
                  <a:lnTo>
                    <a:pt x="2872" y="1398"/>
                  </a:lnTo>
                  <a:lnTo>
                    <a:pt x="2872" y="326"/>
                  </a:lnTo>
                  <a:close/>
                  <a:moveTo>
                    <a:pt x="2872" y="326"/>
                  </a:moveTo>
                  <a:lnTo>
                    <a:pt x="2877" y="326"/>
                  </a:lnTo>
                  <a:lnTo>
                    <a:pt x="2877" y="1398"/>
                  </a:lnTo>
                  <a:lnTo>
                    <a:pt x="2872" y="1398"/>
                  </a:lnTo>
                  <a:lnTo>
                    <a:pt x="2872" y="326"/>
                  </a:lnTo>
                  <a:close/>
                  <a:moveTo>
                    <a:pt x="2877" y="296"/>
                  </a:moveTo>
                  <a:lnTo>
                    <a:pt x="2882" y="296"/>
                  </a:lnTo>
                  <a:lnTo>
                    <a:pt x="2882" y="1398"/>
                  </a:lnTo>
                  <a:lnTo>
                    <a:pt x="2877" y="1398"/>
                  </a:lnTo>
                  <a:lnTo>
                    <a:pt x="2877" y="296"/>
                  </a:lnTo>
                  <a:close/>
                  <a:moveTo>
                    <a:pt x="2882" y="280"/>
                  </a:moveTo>
                  <a:lnTo>
                    <a:pt x="2887" y="280"/>
                  </a:lnTo>
                  <a:lnTo>
                    <a:pt x="2887" y="1398"/>
                  </a:lnTo>
                  <a:lnTo>
                    <a:pt x="2882" y="1398"/>
                  </a:lnTo>
                  <a:lnTo>
                    <a:pt x="2882" y="280"/>
                  </a:lnTo>
                  <a:close/>
                  <a:moveTo>
                    <a:pt x="2882" y="291"/>
                  </a:moveTo>
                  <a:lnTo>
                    <a:pt x="2887" y="291"/>
                  </a:lnTo>
                  <a:lnTo>
                    <a:pt x="2887" y="1398"/>
                  </a:lnTo>
                  <a:lnTo>
                    <a:pt x="2882" y="1398"/>
                  </a:lnTo>
                  <a:lnTo>
                    <a:pt x="2882" y="291"/>
                  </a:lnTo>
                  <a:close/>
                  <a:moveTo>
                    <a:pt x="2887" y="342"/>
                  </a:moveTo>
                  <a:lnTo>
                    <a:pt x="2892" y="342"/>
                  </a:lnTo>
                  <a:lnTo>
                    <a:pt x="2892" y="1398"/>
                  </a:lnTo>
                  <a:lnTo>
                    <a:pt x="2887" y="1398"/>
                  </a:lnTo>
                  <a:lnTo>
                    <a:pt x="2887" y="342"/>
                  </a:lnTo>
                  <a:close/>
                  <a:moveTo>
                    <a:pt x="2887" y="367"/>
                  </a:moveTo>
                  <a:lnTo>
                    <a:pt x="2892" y="367"/>
                  </a:lnTo>
                  <a:lnTo>
                    <a:pt x="2892" y="1398"/>
                  </a:lnTo>
                  <a:lnTo>
                    <a:pt x="2887" y="1398"/>
                  </a:lnTo>
                  <a:lnTo>
                    <a:pt x="2887" y="367"/>
                  </a:lnTo>
                  <a:close/>
                  <a:moveTo>
                    <a:pt x="2892" y="367"/>
                  </a:moveTo>
                  <a:lnTo>
                    <a:pt x="2897" y="367"/>
                  </a:lnTo>
                  <a:lnTo>
                    <a:pt x="2897" y="1398"/>
                  </a:lnTo>
                  <a:lnTo>
                    <a:pt x="2892" y="1398"/>
                  </a:lnTo>
                  <a:lnTo>
                    <a:pt x="2892" y="367"/>
                  </a:lnTo>
                  <a:close/>
                  <a:moveTo>
                    <a:pt x="2892" y="367"/>
                  </a:moveTo>
                  <a:lnTo>
                    <a:pt x="2897" y="367"/>
                  </a:lnTo>
                  <a:lnTo>
                    <a:pt x="2897" y="1398"/>
                  </a:lnTo>
                  <a:lnTo>
                    <a:pt x="2892" y="1398"/>
                  </a:lnTo>
                  <a:lnTo>
                    <a:pt x="2892" y="367"/>
                  </a:lnTo>
                  <a:close/>
                  <a:moveTo>
                    <a:pt x="2897" y="372"/>
                  </a:moveTo>
                  <a:lnTo>
                    <a:pt x="2902" y="372"/>
                  </a:lnTo>
                  <a:lnTo>
                    <a:pt x="2902" y="1398"/>
                  </a:lnTo>
                  <a:lnTo>
                    <a:pt x="2897" y="1398"/>
                  </a:lnTo>
                  <a:lnTo>
                    <a:pt x="2897" y="372"/>
                  </a:lnTo>
                  <a:close/>
                  <a:moveTo>
                    <a:pt x="2897" y="372"/>
                  </a:moveTo>
                  <a:lnTo>
                    <a:pt x="2902" y="372"/>
                  </a:lnTo>
                  <a:lnTo>
                    <a:pt x="2902" y="1398"/>
                  </a:lnTo>
                  <a:lnTo>
                    <a:pt x="2897" y="1398"/>
                  </a:lnTo>
                  <a:lnTo>
                    <a:pt x="2897" y="372"/>
                  </a:lnTo>
                  <a:close/>
                  <a:moveTo>
                    <a:pt x="2902" y="372"/>
                  </a:moveTo>
                  <a:lnTo>
                    <a:pt x="2908" y="372"/>
                  </a:lnTo>
                  <a:lnTo>
                    <a:pt x="2908" y="1398"/>
                  </a:lnTo>
                  <a:lnTo>
                    <a:pt x="2902" y="1398"/>
                  </a:lnTo>
                  <a:lnTo>
                    <a:pt x="2902" y="372"/>
                  </a:lnTo>
                  <a:close/>
                  <a:moveTo>
                    <a:pt x="2902" y="372"/>
                  </a:moveTo>
                  <a:lnTo>
                    <a:pt x="2908" y="372"/>
                  </a:lnTo>
                  <a:lnTo>
                    <a:pt x="2908" y="1398"/>
                  </a:lnTo>
                  <a:lnTo>
                    <a:pt x="2902" y="1398"/>
                  </a:lnTo>
                  <a:lnTo>
                    <a:pt x="2902" y="372"/>
                  </a:lnTo>
                  <a:close/>
                  <a:moveTo>
                    <a:pt x="2908" y="352"/>
                  </a:moveTo>
                  <a:lnTo>
                    <a:pt x="2913" y="352"/>
                  </a:lnTo>
                  <a:lnTo>
                    <a:pt x="2913" y="1398"/>
                  </a:lnTo>
                  <a:lnTo>
                    <a:pt x="2908" y="1398"/>
                  </a:lnTo>
                  <a:lnTo>
                    <a:pt x="2908" y="352"/>
                  </a:lnTo>
                  <a:close/>
                  <a:moveTo>
                    <a:pt x="2908" y="352"/>
                  </a:moveTo>
                  <a:lnTo>
                    <a:pt x="2913" y="352"/>
                  </a:lnTo>
                  <a:lnTo>
                    <a:pt x="2913" y="1398"/>
                  </a:lnTo>
                  <a:lnTo>
                    <a:pt x="2908" y="1398"/>
                  </a:lnTo>
                  <a:lnTo>
                    <a:pt x="2908" y="352"/>
                  </a:lnTo>
                  <a:close/>
                  <a:moveTo>
                    <a:pt x="2913" y="352"/>
                  </a:moveTo>
                  <a:lnTo>
                    <a:pt x="2918" y="352"/>
                  </a:lnTo>
                  <a:lnTo>
                    <a:pt x="2918" y="1398"/>
                  </a:lnTo>
                  <a:lnTo>
                    <a:pt x="2913" y="1398"/>
                  </a:lnTo>
                  <a:lnTo>
                    <a:pt x="2913" y="352"/>
                  </a:lnTo>
                  <a:close/>
                  <a:moveTo>
                    <a:pt x="2913" y="331"/>
                  </a:moveTo>
                  <a:lnTo>
                    <a:pt x="2918" y="331"/>
                  </a:lnTo>
                  <a:lnTo>
                    <a:pt x="2918" y="1398"/>
                  </a:lnTo>
                  <a:lnTo>
                    <a:pt x="2913" y="1398"/>
                  </a:lnTo>
                  <a:lnTo>
                    <a:pt x="2913" y="331"/>
                  </a:lnTo>
                  <a:close/>
                  <a:moveTo>
                    <a:pt x="2918" y="331"/>
                  </a:moveTo>
                  <a:lnTo>
                    <a:pt x="2923" y="331"/>
                  </a:lnTo>
                  <a:lnTo>
                    <a:pt x="2923" y="1398"/>
                  </a:lnTo>
                  <a:lnTo>
                    <a:pt x="2918" y="1398"/>
                  </a:lnTo>
                  <a:lnTo>
                    <a:pt x="2918" y="331"/>
                  </a:lnTo>
                  <a:close/>
                  <a:moveTo>
                    <a:pt x="2918" y="311"/>
                  </a:moveTo>
                  <a:lnTo>
                    <a:pt x="2923" y="311"/>
                  </a:lnTo>
                  <a:lnTo>
                    <a:pt x="2923" y="1398"/>
                  </a:lnTo>
                  <a:lnTo>
                    <a:pt x="2918" y="1398"/>
                  </a:lnTo>
                  <a:lnTo>
                    <a:pt x="2918" y="311"/>
                  </a:lnTo>
                  <a:close/>
                  <a:moveTo>
                    <a:pt x="2923" y="336"/>
                  </a:moveTo>
                  <a:lnTo>
                    <a:pt x="2928" y="336"/>
                  </a:lnTo>
                  <a:lnTo>
                    <a:pt x="2928" y="1398"/>
                  </a:lnTo>
                  <a:lnTo>
                    <a:pt x="2923" y="1398"/>
                  </a:lnTo>
                  <a:lnTo>
                    <a:pt x="2923" y="336"/>
                  </a:lnTo>
                  <a:close/>
                  <a:moveTo>
                    <a:pt x="2923" y="352"/>
                  </a:moveTo>
                  <a:lnTo>
                    <a:pt x="2928" y="352"/>
                  </a:lnTo>
                  <a:lnTo>
                    <a:pt x="2928" y="1398"/>
                  </a:lnTo>
                  <a:lnTo>
                    <a:pt x="2923" y="1398"/>
                  </a:lnTo>
                  <a:lnTo>
                    <a:pt x="2923" y="352"/>
                  </a:lnTo>
                  <a:close/>
                  <a:moveTo>
                    <a:pt x="2928" y="352"/>
                  </a:moveTo>
                  <a:lnTo>
                    <a:pt x="2933" y="352"/>
                  </a:lnTo>
                  <a:lnTo>
                    <a:pt x="2933" y="1398"/>
                  </a:lnTo>
                  <a:lnTo>
                    <a:pt x="2928" y="1398"/>
                  </a:lnTo>
                  <a:lnTo>
                    <a:pt x="2928" y="352"/>
                  </a:lnTo>
                  <a:close/>
                  <a:moveTo>
                    <a:pt x="2928" y="352"/>
                  </a:moveTo>
                  <a:lnTo>
                    <a:pt x="2933" y="352"/>
                  </a:lnTo>
                  <a:lnTo>
                    <a:pt x="2933" y="1398"/>
                  </a:lnTo>
                  <a:lnTo>
                    <a:pt x="2928" y="1398"/>
                  </a:lnTo>
                  <a:lnTo>
                    <a:pt x="2928" y="352"/>
                  </a:lnTo>
                  <a:close/>
                  <a:moveTo>
                    <a:pt x="2933" y="321"/>
                  </a:moveTo>
                  <a:lnTo>
                    <a:pt x="2938" y="321"/>
                  </a:lnTo>
                  <a:lnTo>
                    <a:pt x="2938" y="1398"/>
                  </a:lnTo>
                  <a:lnTo>
                    <a:pt x="2933" y="1398"/>
                  </a:lnTo>
                  <a:lnTo>
                    <a:pt x="2933" y="321"/>
                  </a:lnTo>
                  <a:close/>
                  <a:moveTo>
                    <a:pt x="2933" y="316"/>
                  </a:moveTo>
                  <a:lnTo>
                    <a:pt x="2938" y="316"/>
                  </a:lnTo>
                  <a:lnTo>
                    <a:pt x="2938" y="1398"/>
                  </a:lnTo>
                  <a:lnTo>
                    <a:pt x="2933" y="1398"/>
                  </a:lnTo>
                  <a:lnTo>
                    <a:pt x="2933" y="316"/>
                  </a:lnTo>
                  <a:close/>
                  <a:moveTo>
                    <a:pt x="2938" y="321"/>
                  </a:moveTo>
                  <a:lnTo>
                    <a:pt x="2943" y="321"/>
                  </a:lnTo>
                  <a:lnTo>
                    <a:pt x="2943" y="1398"/>
                  </a:lnTo>
                  <a:lnTo>
                    <a:pt x="2938" y="1398"/>
                  </a:lnTo>
                  <a:lnTo>
                    <a:pt x="2938" y="321"/>
                  </a:lnTo>
                  <a:close/>
                  <a:moveTo>
                    <a:pt x="2943" y="316"/>
                  </a:moveTo>
                  <a:lnTo>
                    <a:pt x="2948" y="316"/>
                  </a:lnTo>
                  <a:lnTo>
                    <a:pt x="2948" y="1398"/>
                  </a:lnTo>
                  <a:lnTo>
                    <a:pt x="2943" y="1398"/>
                  </a:lnTo>
                  <a:lnTo>
                    <a:pt x="2943" y="316"/>
                  </a:lnTo>
                  <a:close/>
                  <a:moveTo>
                    <a:pt x="2943" y="321"/>
                  </a:moveTo>
                  <a:lnTo>
                    <a:pt x="2948" y="321"/>
                  </a:lnTo>
                  <a:lnTo>
                    <a:pt x="2948" y="1398"/>
                  </a:lnTo>
                  <a:lnTo>
                    <a:pt x="2943" y="1398"/>
                  </a:lnTo>
                  <a:lnTo>
                    <a:pt x="2943" y="321"/>
                  </a:lnTo>
                  <a:close/>
                  <a:moveTo>
                    <a:pt x="2948" y="321"/>
                  </a:moveTo>
                  <a:lnTo>
                    <a:pt x="2953" y="321"/>
                  </a:lnTo>
                  <a:lnTo>
                    <a:pt x="2953" y="1398"/>
                  </a:lnTo>
                  <a:lnTo>
                    <a:pt x="2948" y="1398"/>
                  </a:lnTo>
                  <a:lnTo>
                    <a:pt x="2948" y="321"/>
                  </a:lnTo>
                  <a:close/>
                  <a:moveTo>
                    <a:pt x="2948" y="321"/>
                  </a:moveTo>
                  <a:lnTo>
                    <a:pt x="2953" y="321"/>
                  </a:lnTo>
                  <a:lnTo>
                    <a:pt x="2953" y="1398"/>
                  </a:lnTo>
                  <a:lnTo>
                    <a:pt x="2948" y="1398"/>
                  </a:lnTo>
                  <a:lnTo>
                    <a:pt x="2948" y="321"/>
                  </a:lnTo>
                  <a:close/>
                  <a:moveTo>
                    <a:pt x="2953" y="306"/>
                  </a:moveTo>
                  <a:lnTo>
                    <a:pt x="2959" y="306"/>
                  </a:lnTo>
                  <a:lnTo>
                    <a:pt x="2959" y="1398"/>
                  </a:lnTo>
                  <a:lnTo>
                    <a:pt x="2953" y="1398"/>
                  </a:lnTo>
                  <a:lnTo>
                    <a:pt x="2953" y="306"/>
                  </a:lnTo>
                  <a:close/>
                  <a:moveTo>
                    <a:pt x="2953" y="316"/>
                  </a:moveTo>
                  <a:lnTo>
                    <a:pt x="2959" y="316"/>
                  </a:lnTo>
                  <a:lnTo>
                    <a:pt x="2959" y="1398"/>
                  </a:lnTo>
                  <a:lnTo>
                    <a:pt x="2953" y="1398"/>
                  </a:lnTo>
                  <a:lnTo>
                    <a:pt x="2953" y="316"/>
                  </a:lnTo>
                  <a:close/>
                  <a:moveTo>
                    <a:pt x="2959" y="316"/>
                  </a:moveTo>
                  <a:lnTo>
                    <a:pt x="2964" y="316"/>
                  </a:lnTo>
                  <a:lnTo>
                    <a:pt x="2964" y="1398"/>
                  </a:lnTo>
                  <a:lnTo>
                    <a:pt x="2959" y="1398"/>
                  </a:lnTo>
                  <a:lnTo>
                    <a:pt x="2959" y="316"/>
                  </a:lnTo>
                  <a:close/>
                  <a:moveTo>
                    <a:pt x="2959" y="311"/>
                  </a:moveTo>
                  <a:lnTo>
                    <a:pt x="2964" y="311"/>
                  </a:lnTo>
                  <a:lnTo>
                    <a:pt x="2964" y="1398"/>
                  </a:lnTo>
                  <a:lnTo>
                    <a:pt x="2959" y="1398"/>
                  </a:lnTo>
                  <a:lnTo>
                    <a:pt x="2959" y="311"/>
                  </a:lnTo>
                  <a:close/>
                  <a:moveTo>
                    <a:pt x="2964" y="311"/>
                  </a:moveTo>
                  <a:lnTo>
                    <a:pt x="2969" y="311"/>
                  </a:lnTo>
                  <a:lnTo>
                    <a:pt x="2969" y="1398"/>
                  </a:lnTo>
                  <a:lnTo>
                    <a:pt x="2964" y="1398"/>
                  </a:lnTo>
                  <a:lnTo>
                    <a:pt x="2964" y="311"/>
                  </a:lnTo>
                  <a:close/>
                  <a:moveTo>
                    <a:pt x="2964" y="311"/>
                  </a:moveTo>
                  <a:lnTo>
                    <a:pt x="2969" y="311"/>
                  </a:lnTo>
                  <a:lnTo>
                    <a:pt x="2969" y="1398"/>
                  </a:lnTo>
                  <a:lnTo>
                    <a:pt x="2964" y="1398"/>
                  </a:lnTo>
                  <a:lnTo>
                    <a:pt x="2964" y="311"/>
                  </a:lnTo>
                  <a:close/>
                  <a:moveTo>
                    <a:pt x="2969" y="311"/>
                  </a:moveTo>
                  <a:lnTo>
                    <a:pt x="2974" y="311"/>
                  </a:lnTo>
                  <a:lnTo>
                    <a:pt x="2974" y="1398"/>
                  </a:lnTo>
                  <a:lnTo>
                    <a:pt x="2969" y="1398"/>
                  </a:lnTo>
                  <a:lnTo>
                    <a:pt x="2969" y="311"/>
                  </a:lnTo>
                  <a:close/>
                  <a:moveTo>
                    <a:pt x="2969" y="342"/>
                  </a:moveTo>
                  <a:lnTo>
                    <a:pt x="2974" y="342"/>
                  </a:lnTo>
                  <a:lnTo>
                    <a:pt x="2974" y="1398"/>
                  </a:lnTo>
                  <a:lnTo>
                    <a:pt x="2969" y="1398"/>
                  </a:lnTo>
                  <a:lnTo>
                    <a:pt x="2969" y="342"/>
                  </a:lnTo>
                  <a:close/>
                  <a:moveTo>
                    <a:pt x="2974" y="362"/>
                  </a:moveTo>
                  <a:lnTo>
                    <a:pt x="2979" y="362"/>
                  </a:lnTo>
                  <a:lnTo>
                    <a:pt x="2979" y="1398"/>
                  </a:lnTo>
                  <a:lnTo>
                    <a:pt x="2974" y="1398"/>
                  </a:lnTo>
                  <a:lnTo>
                    <a:pt x="2974" y="362"/>
                  </a:lnTo>
                  <a:close/>
                  <a:moveTo>
                    <a:pt x="2974" y="388"/>
                  </a:moveTo>
                  <a:lnTo>
                    <a:pt x="2979" y="388"/>
                  </a:lnTo>
                  <a:lnTo>
                    <a:pt x="2979" y="1398"/>
                  </a:lnTo>
                  <a:lnTo>
                    <a:pt x="2974" y="1398"/>
                  </a:lnTo>
                  <a:lnTo>
                    <a:pt x="2974" y="388"/>
                  </a:lnTo>
                  <a:close/>
                  <a:moveTo>
                    <a:pt x="2979" y="393"/>
                  </a:moveTo>
                  <a:lnTo>
                    <a:pt x="2984" y="393"/>
                  </a:lnTo>
                  <a:lnTo>
                    <a:pt x="2984" y="1398"/>
                  </a:lnTo>
                  <a:lnTo>
                    <a:pt x="2979" y="1398"/>
                  </a:lnTo>
                  <a:lnTo>
                    <a:pt x="2979" y="393"/>
                  </a:lnTo>
                  <a:close/>
                  <a:moveTo>
                    <a:pt x="2979" y="398"/>
                  </a:moveTo>
                  <a:lnTo>
                    <a:pt x="2984" y="398"/>
                  </a:lnTo>
                  <a:lnTo>
                    <a:pt x="2984" y="1398"/>
                  </a:lnTo>
                  <a:lnTo>
                    <a:pt x="2979" y="1398"/>
                  </a:lnTo>
                  <a:lnTo>
                    <a:pt x="2979" y="398"/>
                  </a:lnTo>
                  <a:close/>
                  <a:moveTo>
                    <a:pt x="2984" y="398"/>
                  </a:moveTo>
                  <a:lnTo>
                    <a:pt x="2989" y="398"/>
                  </a:lnTo>
                  <a:lnTo>
                    <a:pt x="2989" y="1398"/>
                  </a:lnTo>
                  <a:lnTo>
                    <a:pt x="2984" y="1398"/>
                  </a:lnTo>
                  <a:lnTo>
                    <a:pt x="2984" y="398"/>
                  </a:lnTo>
                  <a:close/>
                  <a:moveTo>
                    <a:pt x="2984" y="398"/>
                  </a:moveTo>
                  <a:lnTo>
                    <a:pt x="2989" y="398"/>
                  </a:lnTo>
                  <a:lnTo>
                    <a:pt x="2989" y="1398"/>
                  </a:lnTo>
                  <a:lnTo>
                    <a:pt x="2984" y="1398"/>
                  </a:lnTo>
                  <a:lnTo>
                    <a:pt x="2984" y="398"/>
                  </a:lnTo>
                  <a:close/>
                  <a:moveTo>
                    <a:pt x="2989" y="393"/>
                  </a:moveTo>
                  <a:lnTo>
                    <a:pt x="2994" y="393"/>
                  </a:lnTo>
                  <a:lnTo>
                    <a:pt x="2994" y="1398"/>
                  </a:lnTo>
                  <a:lnTo>
                    <a:pt x="2989" y="1398"/>
                  </a:lnTo>
                  <a:lnTo>
                    <a:pt x="2989" y="393"/>
                  </a:lnTo>
                  <a:close/>
                  <a:moveTo>
                    <a:pt x="2989" y="382"/>
                  </a:moveTo>
                  <a:lnTo>
                    <a:pt x="2994" y="382"/>
                  </a:lnTo>
                  <a:lnTo>
                    <a:pt x="2994" y="1398"/>
                  </a:lnTo>
                  <a:lnTo>
                    <a:pt x="2989" y="1398"/>
                  </a:lnTo>
                  <a:lnTo>
                    <a:pt x="2989" y="382"/>
                  </a:lnTo>
                  <a:close/>
                  <a:moveTo>
                    <a:pt x="2994" y="617"/>
                  </a:moveTo>
                  <a:lnTo>
                    <a:pt x="2999" y="617"/>
                  </a:lnTo>
                  <a:lnTo>
                    <a:pt x="2999" y="1398"/>
                  </a:lnTo>
                  <a:lnTo>
                    <a:pt x="2994" y="1398"/>
                  </a:lnTo>
                  <a:lnTo>
                    <a:pt x="2994" y="617"/>
                  </a:lnTo>
                  <a:close/>
                  <a:moveTo>
                    <a:pt x="2994" y="612"/>
                  </a:moveTo>
                  <a:lnTo>
                    <a:pt x="2999" y="612"/>
                  </a:lnTo>
                  <a:lnTo>
                    <a:pt x="2999" y="1398"/>
                  </a:lnTo>
                  <a:lnTo>
                    <a:pt x="2994" y="1398"/>
                  </a:lnTo>
                  <a:lnTo>
                    <a:pt x="2994" y="612"/>
                  </a:lnTo>
                  <a:close/>
                  <a:moveTo>
                    <a:pt x="2999" y="566"/>
                  </a:moveTo>
                  <a:lnTo>
                    <a:pt x="3004" y="566"/>
                  </a:lnTo>
                  <a:lnTo>
                    <a:pt x="3004" y="1398"/>
                  </a:lnTo>
                  <a:lnTo>
                    <a:pt x="2999" y="1398"/>
                  </a:lnTo>
                  <a:lnTo>
                    <a:pt x="2999" y="566"/>
                  </a:lnTo>
                  <a:close/>
                  <a:moveTo>
                    <a:pt x="3004" y="566"/>
                  </a:moveTo>
                  <a:lnTo>
                    <a:pt x="3010" y="566"/>
                  </a:lnTo>
                  <a:lnTo>
                    <a:pt x="3010" y="1398"/>
                  </a:lnTo>
                  <a:lnTo>
                    <a:pt x="3004" y="1398"/>
                  </a:lnTo>
                  <a:lnTo>
                    <a:pt x="3004" y="566"/>
                  </a:lnTo>
                  <a:close/>
                  <a:moveTo>
                    <a:pt x="3004" y="566"/>
                  </a:moveTo>
                  <a:lnTo>
                    <a:pt x="3010" y="566"/>
                  </a:lnTo>
                  <a:lnTo>
                    <a:pt x="3010" y="1398"/>
                  </a:lnTo>
                  <a:lnTo>
                    <a:pt x="3004" y="1398"/>
                  </a:lnTo>
                  <a:lnTo>
                    <a:pt x="3004" y="566"/>
                  </a:lnTo>
                  <a:close/>
                  <a:moveTo>
                    <a:pt x="3010" y="566"/>
                  </a:moveTo>
                  <a:lnTo>
                    <a:pt x="3015" y="566"/>
                  </a:lnTo>
                  <a:lnTo>
                    <a:pt x="3015" y="1398"/>
                  </a:lnTo>
                  <a:lnTo>
                    <a:pt x="3010" y="1398"/>
                  </a:lnTo>
                  <a:lnTo>
                    <a:pt x="3010" y="566"/>
                  </a:lnTo>
                  <a:close/>
                  <a:moveTo>
                    <a:pt x="3010" y="561"/>
                  </a:moveTo>
                  <a:lnTo>
                    <a:pt x="3015" y="561"/>
                  </a:lnTo>
                  <a:lnTo>
                    <a:pt x="3015" y="1398"/>
                  </a:lnTo>
                  <a:lnTo>
                    <a:pt x="3010" y="1398"/>
                  </a:lnTo>
                  <a:lnTo>
                    <a:pt x="3010" y="561"/>
                  </a:lnTo>
                  <a:close/>
                  <a:moveTo>
                    <a:pt x="3015" y="546"/>
                  </a:moveTo>
                  <a:lnTo>
                    <a:pt x="3020" y="546"/>
                  </a:lnTo>
                  <a:lnTo>
                    <a:pt x="3020" y="1398"/>
                  </a:lnTo>
                  <a:lnTo>
                    <a:pt x="3015" y="1398"/>
                  </a:lnTo>
                  <a:lnTo>
                    <a:pt x="3015" y="546"/>
                  </a:lnTo>
                  <a:close/>
                  <a:moveTo>
                    <a:pt x="3015" y="541"/>
                  </a:moveTo>
                  <a:lnTo>
                    <a:pt x="3020" y="541"/>
                  </a:lnTo>
                  <a:lnTo>
                    <a:pt x="3020" y="1398"/>
                  </a:lnTo>
                  <a:lnTo>
                    <a:pt x="3015" y="1398"/>
                  </a:lnTo>
                  <a:lnTo>
                    <a:pt x="3015" y="541"/>
                  </a:lnTo>
                  <a:close/>
                  <a:moveTo>
                    <a:pt x="3020" y="546"/>
                  </a:moveTo>
                  <a:lnTo>
                    <a:pt x="3025" y="546"/>
                  </a:lnTo>
                  <a:lnTo>
                    <a:pt x="3025" y="1398"/>
                  </a:lnTo>
                  <a:lnTo>
                    <a:pt x="3020" y="1398"/>
                  </a:lnTo>
                  <a:lnTo>
                    <a:pt x="3020" y="546"/>
                  </a:lnTo>
                  <a:close/>
                  <a:moveTo>
                    <a:pt x="3020" y="546"/>
                  </a:moveTo>
                  <a:lnTo>
                    <a:pt x="3025" y="546"/>
                  </a:lnTo>
                  <a:lnTo>
                    <a:pt x="3025" y="1398"/>
                  </a:lnTo>
                  <a:lnTo>
                    <a:pt x="3020" y="1398"/>
                  </a:lnTo>
                  <a:lnTo>
                    <a:pt x="3020" y="546"/>
                  </a:lnTo>
                  <a:close/>
                  <a:moveTo>
                    <a:pt x="3025" y="546"/>
                  </a:moveTo>
                  <a:lnTo>
                    <a:pt x="3030" y="546"/>
                  </a:lnTo>
                  <a:lnTo>
                    <a:pt x="3030" y="1398"/>
                  </a:lnTo>
                  <a:lnTo>
                    <a:pt x="3025" y="1398"/>
                  </a:lnTo>
                  <a:lnTo>
                    <a:pt x="3025" y="546"/>
                  </a:lnTo>
                  <a:close/>
                  <a:moveTo>
                    <a:pt x="3025" y="536"/>
                  </a:moveTo>
                  <a:lnTo>
                    <a:pt x="3030" y="536"/>
                  </a:lnTo>
                  <a:lnTo>
                    <a:pt x="3030" y="1398"/>
                  </a:lnTo>
                  <a:lnTo>
                    <a:pt x="3025" y="1398"/>
                  </a:lnTo>
                  <a:lnTo>
                    <a:pt x="3025" y="536"/>
                  </a:lnTo>
                  <a:close/>
                  <a:moveTo>
                    <a:pt x="3030" y="541"/>
                  </a:moveTo>
                  <a:lnTo>
                    <a:pt x="3035" y="541"/>
                  </a:lnTo>
                  <a:lnTo>
                    <a:pt x="3035" y="1398"/>
                  </a:lnTo>
                  <a:lnTo>
                    <a:pt x="3030" y="1398"/>
                  </a:lnTo>
                  <a:lnTo>
                    <a:pt x="3030" y="541"/>
                  </a:lnTo>
                  <a:close/>
                  <a:moveTo>
                    <a:pt x="3030" y="551"/>
                  </a:moveTo>
                  <a:lnTo>
                    <a:pt x="3035" y="551"/>
                  </a:lnTo>
                  <a:lnTo>
                    <a:pt x="3035" y="1398"/>
                  </a:lnTo>
                  <a:lnTo>
                    <a:pt x="3030" y="1398"/>
                  </a:lnTo>
                  <a:lnTo>
                    <a:pt x="3030" y="551"/>
                  </a:lnTo>
                  <a:close/>
                  <a:moveTo>
                    <a:pt x="3035" y="556"/>
                  </a:moveTo>
                  <a:lnTo>
                    <a:pt x="3040" y="556"/>
                  </a:lnTo>
                  <a:lnTo>
                    <a:pt x="3040" y="1398"/>
                  </a:lnTo>
                  <a:lnTo>
                    <a:pt x="3035" y="1398"/>
                  </a:lnTo>
                  <a:lnTo>
                    <a:pt x="3035" y="556"/>
                  </a:lnTo>
                  <a:close/>
                  <a:moveTo>
                    <a:pt x="3035" y="551"/>
                  </a:moveTo>
                  <a:lnTo>
                    <a:pt x="3040" y="551"/>
                  </a:lnTo>
                  <a:lnTo>
                    <a:pt x="3040" y="1398"/>
                  </a:lnTo>
                  <a:lnTo>
                    <a:pt x="3035" y="1398"/>
                  </a:lnTo>
                  <a:lnTo>
                    <a:pt x="3035" y="551"/>
                  </a:lnTo>
                  <a:close/>
                  <a:moveTo>
                    <a:pt x="3040" y="551"/>
                  </a:moveTo>
                  <a:lnTo>
                    <a:pt x="3045" y="551"/>
                  </a:lnTo>
                  <a:lnTo>
                    <a:pt x="3045" y="1398"/>
                  </a:lnTo>
                  <a:lnTo>
                    <a:pt x="3040" y="1398"/>
                  </a:lnTo>
                  <a:lnTo>
                    <a:pt x="3040" y="551"/>
                  </a:lnTo>
                  <a:close/>
                  <a:moveTo>
                    <a:pt x="3040" y="551"/>
                  </a:moveTo>
                  <a:lnTo>
                    <a:pt x="3045" y="551"/>
                  </a:lnTo>
                  <a:lnTo>
                    <a:pt x="3045" y="1398"/>
                  </a:lnTo>
                  <a:lnTo>
                    <a:pt x="3040" y="1398"/>
                  </a:lnTo>
                  <a:lnTo>
                    <a:pt x="3040" y="551"/>
                  </a:lnTo>
                  <a:close/>
                  <a:moveTo>
                    <a:pt x="3045" y="546"/>
                  </a:moveTo>
                  <a:lnTo>
                    <a:pt x="3050" y="546"/>
                  </a:lnTo>
                  <a:lnTo>
                    <a:pt x="3050" y="1398"/>
                  </a:lnTo>
                  <a:lnTo>
                    <a:pt x="3045" y="1398"/>
                  </a:lnTo>
                  <a:lnTo>
                    <a:pt x="3045" y="546"/>
                  </a:lnTo>
                  <a:close/>
                  <a:moveTo>
                    <a:pt x="3045" y="536"/>
                  </a:moveTo>
                  <a:lnTo>
                    <a:pt x="3050" y="536"/>
                  </a:lnTo>
                  <a:lnTo>
                    <a:pt x="3050" y="1398"/>
                  </a:lnTo>
                  <a:lnTo>
                    <a:pt x="3045" y="1398"/>
                  </a:lnTo>
                  <a:lnTo>
                    <a:pt x="3045" y="536"/>
                  </a:lnTo>
                  <a:close/>
                  <a:moveTo>
                    <a:pt x="3050" y="546"/>
                  </a:moveTo>
                  <a:lnTo>
                    <a:pt x="3055" y="546"/>
                  </a:lnTo>
                  <a:lnTo>
                    <a:pt x="3055" y="1398"/>
                  </a:lnTo>
                  <a:lnTo>
                    <a:pt x="3050" y="1398"/>
                  </a:lnTo>
                  <a:lnTo>
                    <a:pt x="3050" y="546"/>
                  </a:lnTo>
                  <a:close/>
                  <a:moveTo>
                    <a:pt x="3050" y="571"/>
                  </a:moveTo>
                  <a:lnTo>
                    <a:pt x="3055" y="571"/>
                  </a:lnTo>
                  <a:lnTo>
                    <a:pt x="3055" y="1398"/>
                  </a:lnTo>
                  <a:lnTo>
                    <a:pt x="3050" y="1398"/>
                  </a:lnTo>
                  <a:lnTo>
                    <a:pt x="3050" y="571"/>
                  </a:lnTo>
                  <a:close/>
                  <a:moveTo>
                    <a:pt x="3055" y="576"/>
                  </a:moveTo>
                  <a:lnTo>
                    <a:pt x="3061" y="576"/>
                  </a:lnTo>
                  <a:lnTo>
                    <a:pt x="3061" y="1398"/>
                  </a:lnTo>
                  <a:lnTo>
                    <a:pt x="3055" y="1398"/>
                  </a:lnTo>
                  <a:lnTo>
                    <a:pt x="3055" y="576"/>
                  </a:lnTo>
                  <a:close/>
                  <a:moveTo>
                    <a:pt x="3061" y="576"/>
                  </a:moveTo>
                  <a:lnTo>
                    <a:pt x="3066" y="576"/>
                  </a:lnTo>
                  <a:lnTo>
                    <a:pt x="3066" y="1398"/>
                  </a:lnTo>
                  <a:lnTo>
                    <a:pt x="3061" y="1398"/>
                  </a:lnTo>
                  <a:lnTo>
                    <a:pt x="3061" y="576"/>
                  </a:lnTo>
                  <a:close/>
                  <a:moveTo>
                    <a:pt x="3061" y="576"/>
                  </a:moveTo>
                  <a:lnTo>
                    <a:pt x="3066" y="576"/>
                  </a:lnTo>
                  <a:lnTo>
                    <a:pt x="3066" y="1398"/>
                  </a:lnTo>
                  <a:lnTo>
                    <a:pt x="3061" y="1398"/>
                  </a:lnTo>
                  <a:lnTo>
                    <a:pt x="3061" y="576"/>
                  </a:lnTo>
                  <a:close/>
                  <a:moveTo>
                    <a:pt x="3066" y="592"/>
                  </a:moveTo>
                  <a:lnTo>
                    <a:pt x="3071" y="592"/>
                  </a:lnTo>
                  <a:lnTo>
                    <a:pt x="3071" y="1398"/>
                  </a:lnTo>
                  <a:lnTo>
                    <a:pt x="3066" y="1398"/>
                  </a:lnTo>
                  <a:lnTo>
                    <a:pt x="3066" y="592"/>
                  </a:lnTo>
                  <a:close/>
                  <a:moveTo>
                    <a:pt x="3066" y="592"/>
                  </a:moveTo>
                  <a:lnTo>
                    <a:pt x="3071" y="592"/>
                  </a:lnTo>
                  <a:lnTo>
                    <a:pt x="3071" y="1398"/>
                  </a:lnTo>
                  <a:lnTo>
                    <a:pt x="3066" y="1398"/>
                  </a:lnTo>
                  <a:lnTo>
                    <a:pt x="3066" y="592"/>
                  </a:lnTo>
                  <a:close/>
                  <a:moveTo>
                    <a:pt x="3071" y="704"/>
                  </a:moveTo>
                  <a:lnTo>
                    <a:pt x="3076" y="704"/>
                  </a:lnTo>
                  <a:lnTo>
                    <a:pt x="3076" y="1398"/>
                  </a:lnTo>
                  <a:lnTo>
                    <a:pt x="3071" y="1398"/>
                  </a:lnTo>
                  <a:lnTo>
                    <a:pt x="3071" y="704"/>
                  </a:lnTo>
                  <a:close/>
                  <a:moveTo>
                    <a:pt x="3071" y="704"/>
                  </a:moveTo>
                  <a:lnTo>
                    <a:pt x="3076" y="704"/>
                  </a:lnTo>
                  <a:lnTo>
                    <a:pt x="3076" y="1398"/>
                  </a:lnTo>
                  <a:lnTo>
                    <a:pt x="3071" y="1398"/>
                  </a:lnTo>
                  <a:lnTo>
                    <a:pt x="3071" y="704"/>
                  </a:lnTo>
                  <a:close/>
                  <a:moveTo>
                    <a:pt x="3076" y="689"/>
                  </a:moveTo>
                  <a:lnTo>
                    <a:pt x="3081" y="689"/>
                  </a:lnTo>
                  <a:lnTo>
                    <a:pt x="3081" y="1398"/>
                  </a:lnTo>
                  <a:lnTo>
                    <a:pt x="3076" y="1398"/>
                  </a:lnTo>
                  <a:lnTo>
                    <a:pt x="3076" y="689"/>
                  </a:lnTo>
                  <a:close/>
                  <a:moveTo>
                    <a:pt x="3076" y="689"/>
                  </a:moveTo>
                  <a:lnTo>
                    <a:pt x="3081" y="689"/>
                  </a:lnTo>
                  <a:lnTo>
                    <a:pt x="3081" y="1398"/>
                  </a:lnTo>
                  <a:lnTo>
                    <a:pt x="3076" y="1398"/>
                  </a:lnTo>
                  <a:lnTo>
                    <a:pt x="3076" y="689"/>
                  </a:lnTo>
                  <a:close/>
                  <a:moveTo>
                    <a:pt x="3081" y="689"/>
                  </a:moveTo>
                  <a:lnTo>
                    <a:pt x="3086" y="689"/>
                  </a:lnTo>
                  <a:lnTo>
                    <a:pt x="3086" y="1398"/>
                  </a:lnTo>
                  <a:lnTo>
                    <a:pt x="3081" y="1398"/>
                  </a:lnTo>
                  <a:lnTo>
                    <a:pt x="3081" y="689"/>
                  </a:lnTo>
                  <a:close/>
                  <a:moveTo>
                    <a:pt x="3081" y="689"/>
                  </a:moveTo>
                  <a:lnTo>
                    <a:pt x="3086" y="689"/>
                  </a:lnTo>
                  <a:lnTo>
                    <a:pt x="3086" y="1398"/>
                  </a:lnTo>
                  <a:lnTo>
                    <a:pt x="3081" y="1398"/>
                  </a:lnTo>
                  <a:lnTo>
                    <a:pt x="3081" y="689"/>
                  </a:lnTo>
                  <a:close/>
                  <a:moveTo>
                    <a:pt x="3086" y="704"/>
                  </a:moveTo>
                  <a:lnTo>
                    <a:pt x="3091" y="704"/>
                  </a:lnTo>
                  <a:lnTo>
                    <a:pt x="3091" y="1398"/>
                  </a:lnTo>
                  <a:lnTo>
                    <a:pt x="3086" y="1398"/>
                  </a:lnTo>
                  <a:lnTo>
                    <a:pt x="3086" y="704"/>
                  </a:lnTo>
                  <a:close/>
                  <a:moveTo>
                    <a:pt x="3086" y="730"/>
                  </a:moveTo>
                  <a:lnTo>
                    <a:pt x="3091" y="730"/>
                  </a:lnTo>
                  <a:lnTo>
                    <a:pt x="3091" y="1398"/>
                  </a:lnTo>
                  <a:lnTo>
                    <a:pt x="3086" y="1398"/>
                  </a:lnTo>
                  <a:lnTo>
                    <a:pt x="3086" y="730"/>
                  </a:lnTo>
                  <a:close/>
                  <a:moveTo>
                    <a:pt x="3091" y="740"/>
                  </a:moveTo>
                  <a:lnTo>
                    <a:pt x="3096" y="740"/>
                  </a:lnTo>
                  <a:lnTo>
                    <a:pt x="3096" y="1398"/>
                  </a:lnTo>
                  <a:lnTo>
                    <a:pt x="3091" y="1398"/>
                  </a:lnTo>
                  <a:lnTo>
                    <a:pt x="3091" y="740"/>
                  </a:lnTo>
                  <a:close/>
                  <a:moveTo>
                    <a:pt x="3091" y="740"/>
                  </a:moveTo>
                  <a:lnTo>
                    <a:pt x="3096" y="740"/>
                  </a:lnTo>
                  <a:lnTo>
                    <a:pt x="3096" y="1398"/>
                  </a:lnTo>
                  <a:lnTo>
                    <a:pt x="3091" y="1398"/>
                  </a:lnTo>
                  <a:lnTo>
                    <a:pt x="3091" y="740"/>
                  </a:lnTo>
                  <a:close/>
                  <a:moveTo>
                    <a:pt x="3096" y="740"/>
                  </a:moveTo>
                  <a:lnTo>
                    <a:pt x="3101" y="740"/>
                  </a:lnTo>
                  <a:lnTo>
                    <a:pt x="3101" y="1398"/>
                  </a:lnTo>
                  <a:lnTo>
                    <a:pt x="3096" y="1398"/>
                  </a:lnTo>
                  <a:lnTo>
                    <a:pt x="3096" y="740"/>
                  </a:lnTo>
                  <a:close/>
                  <a:moveTo>
                    <a:pt x="3096" y="740"/>
                  </a:moveTo>
                  <a:lnTo>
                    <a:pt x="3101" y="740"/>
                  </a:lnTo>
                  <a:lnTo>
                    <a:pt x="3101" y="1398"/>
                  </a:lnTo>
                  <a:lnTo>
                    <a:pt x="3096" y="1398"/>
                  </a:lnTo>
                  <a:lnTo>
                    <a:pt x="3096" y="740"/>
                  </a:lnTo>
                  <a:close/>
                  <a:moveTo>
                    <a:pt x="3101" y="724"/>
                  </a:moveTo>
                  <a:lnTo>
                    <a:pt x="3106" y="724"/>
                  </a:lnTo>
                  <a:lnTo>
                    <a:pt x="3106" y="1398"/>
                  </a:lnTo>
                  <a:lnTo>
                    <a:pt x="3101" y="1398"/>
                  </a:lnTo>
                  <a:lnTo>
                    <a:pt x="3101" y="724"/>
                  </a:lnTo>
                  <a:close/>
                  <a:moveTo>
                    <a:pt x="3101" y="694"/>
                  </a:moveTo>
                  <a:lnTo>
                    <a:pt x="3106" y="694"/>
                  </a:lnTo>
                  <a:lnTo>
                    <a:pt x="3106" y="1398"/>
                  </a:lnTo>
                  <a:lnTo>
                    <a:pt x="3101" y="1398"/>
                  </a:lnTo>
                  <a:lnTo>
                    <a:pt x="3101" y="694"/>
                  </a:lnTo>
                  <a:close/>
                  <a:moveTo>
                    <a:pt x="3106" y="694"/>
                  </a:moveTo>
                  <a:lnTo>
                    <a:pt x="3112" y="694"/>
                  </a:lnTo>
                  <a:lnTo>
                    <a:pt x="3112" y="1398"/>
                  </a:lnTo>
                  <a:lnTo>
                    <a:pt x="3106" y="1398"/>
                  </a:lnTo>
                  <a:lnTo>
                    <a:pt x="3106" y="694"/>
                  </a:lnTo>
                  <a:close/>
                  <a:moveTo>
                    <a:pt x="3106" y="714"/>
                  </a:moveTo>
                  <a:lnTo>
                    <a:pt x="3112" y="714"/>
                  </a:lnTo>
                  <a:lnTo>
                    <a:pt x="3112" y="1398"/>
                  </a:lnTo>
                  <a:lnTo>
                    <a:pt x="3106" y="1398"/>
                  </a:lnTo>
                  <a:lnTo>
                    <a:pt x="3106" y="714"/>
                  </a:lnTo>
                  <a:close/>
                  <a:moveTo>
                    <a:pt x="3112" y="719"/>
                  </a:moveTo>
                  <a:lnTo>
                    <a:pt x="3117" y="719"/>
                  </a:lnTo>
                  <a:lnTo>
                    <a:pt x="3117" y="1398"/>
                  </a:lnTo>
                  <a:lnTo>
                    <a:pt x="3112" y="1398"/>
                  </a:lnTo>
                  <a:lnTo>
                    <a:pt x="3112" y="719"/>
                  </a:lnTo>
                  <a:close/>
                  <a:moveTo>
                    <a:pt x="3112" y="719"/>
                  </a:moveTo>
                  <a:lnTo>
                    <a:pt x="3117" y="719"/>
                  </a:lnTo>
                  <a:lnTo>
                    <a:pt x="3117" y="1398"/>
                  </a:lnTo>
                  <a:lnTo>
                    <a:pt x="3112" y="1398"/>
                  </a:lnTo>
                  <a:lnTo>
                    <a:pt x="3112" y="719"/>
                  </a:lnTo>
                  <a:close/>
                  <a:moveTo>
                    <a:pt x="3117" y="719"/>
                  </a:moveTo>
                  <a:lnTo>
                    <a:pt x="3122" y="719"/>
                  </a:lnTo>
                  <a:lnTo>
                    <a:pt x="3122" y="1398"/>
                  </a:lnTo>
                  <a:lnTo>
                    <a:pt x="3117" y="1398"/>
                  </a:lnTo>
                  <a:lnTo>
                    <a:pt x="3117" y="719"/>
                  </a:lnTo>
                  <a:close/>
                  <a:moveTo>
                    <a:pt x="3122" y="709"/>
                  </a:moveTo>
                  <a:lnTo>
                    <a:pt x="3127" y="709"/>
                  </a:lnTo>
                  <a:lnTo>
                    <a:pt x="3127" y="1398"/>
                  </a:lnTo>
                  <a:lnTo>
                    <a:pt x="3122" y="1398"/>
                  </a:lnTo>
                  <a:lnTo>
                    <a:pt x="3122" y="709"/>
                  </a:lnTo>
                  <a:close/>
                  <a:moveTo>
                    <a:pt x="3122" y="694"/>
                  </a:moveTo>
                  <a:lnTo>
                    <a:pt x="3127" y="694"/>
                  </a:lnTo>
                  <a:lnTo>
                    <a:pt x="3127" y="1398"/>
                  </a:lnTo>
                  <a:lnTo>
                    <a:pt x="3122" y="1398"/>
                  </a:lnTo>
                  <a:lnTo>
                    <a:pt x="3122" y="694"/>
                  </a:lnTo>
                  <a:close/>
                  <a:moveTo>
                    <a:pt x="3127" y="740"/>
                  </a:moveTo>
                  <a:lnTo>
                    <a:pt x="3132" y="740"/>
                  </a:lnTo>
                  <a:lnTo>
                    <a:pt x="3132" y="1398"/>
                  </a:lnTo>
                  <a:lnTo>
                    <a:pt x="3127" y="1398"/>
                  </a:lnTo>
                  <a:lnTo>
                    <a:pt x="3127" y="740"/>
                  </a:lnTo>
                  <a:close/>
                  <a:moveTo>
                    <a:pt x="3127" y="760"/>
                  </a:moveTo>
                  <a:lnTo>
                    <a:pt x="3132" y="760"/>
                  </a:lnTo>
                  <a:lnTo>
                    <a:pt x="3132" y="1398"/>
                  </a:lnTo>
                  <a:lnTo>
                    <a:pt x="3127" y="1398"/>
                  </a:lnTo>
                  <a:lnTo>
                    <a:pt x="3127" y="760"/>
                  </a:lnTo>
                  <a:close/>
                  <a:moveTo>
                    <a:pt x="3132" y="755"/>
                  </a:moveTo>
                  <a:lnTo>
                    <a:pt x="3137" y="755"/>
                  </a:lnTo>
                  <a:lnTo>
                    <a:pt x="3137" y="1398"/>
                  </a:lnTo>
                  <a:lnTo>
                    <a:pt x="3132" y="1398"/>
                  </a:lnTo>
                  <a:lnTo>
                    <a:pt x="3132" y="755"/>
                  </a:lnTo>
                  <a:close/>
                  <a:moveTo>
                    <a:pt x="3132" y="755"/>
                  </a:moveTo>
                  <a:lnTo>
                    <a:pt x="3137" y="755"/>
                  </a:lnTo>
                  <a:lnTo>
                    <a:pt x="3137" y="1398"/>
                  </a:lnTo>
                  <a:lnTo>
                    <a:pt x="3132" y="1398"/>
                  </a:lnTo>
                  <a:lnTo>
                    <a:pt x="3132" y="755"/>
                  </a:lnTo>
                  <a:close/>
                  <a:moveTo>
                    <a:pt x="3137" y="755"/>
                  </a:moveTo>
                  <a:lnTo>
                    <a:pt x="3142" y="755"/>
                  </a:lnTo>
                  <a:lnTo>
                    <a:pt x="3142" y="1398"/>
                  </a:lnTo>
                  <a:lnTo>
                    <a:pt x="3137" y="1398"/>
                  </a:lnTo>
                  <a:lnTo>
                    <a:pt x="3137" y="755"/>
                  </a:lnTo>
                  <a:close/>
                  <a:moveTo>
                    <a:pt x="3137" y="760"/>
                  </a:moveTo>
                  <a:lnTo>
                    <a:pt x="3142" y="760"/>
                  </a:lnTo>
                  <a:lnTo>
                    <a:pt x="3142" y="1398"/>
                  </a:lnTo>
                  <a:lnTo>
                    <a:pt x="3137" y="1398"/>
                  </a:lnTo>
                  <a:lnTo>
                    <a:pt x="3137" y="760"/>
                  </a:lnTo>
                  <a:close/>
                  <a:moveTo>
                    <a:pt x="3142" y="775"/>
                  </a:moveTo>
                  <a:lnTo>
                    <a:pt x="3147" y="775"/>
                  </a:lnTo>
                  <a:lnTo>
                    <a:pt x="3147" y="1398"/>
                  </a:lnTo>
                  <a:lnTo>
                    <a:pt x="3142" y="1398"/>
                  </a:lnTo>
                  <a:lnTo>
                    <a:pt x="3142" y="775"/>
                  </a:lnTo>
                  <a:close/>
                  <a:moveTo>
                    <a:pt x="3142" y="770"/>
                  </a:moveTo>
                  <a:lnTo>
                    <a:pt x="3147" y="770"/>
                  </a:lnTo>
                  <a:lnTo>
                    <a:pt x="3147" y="1398"/>
                  </a:lnTo>
                  <a:lnTo>
                    <a:pt x="3142" y="1398"/>
                  </a:lnTo>
                  <a:lnTo>
                    <a:pt x="3142" y="770"/>
                  </a:lnTo>
                  <a:close/>
                  <a:moveTo>
                    <a:pt x="3147" y="781"/>
                  </a:moveTo>
                  <a:lnTo>
                    <a:pt x="3152" y="781"/>
                  </a:lnTo>
                  <a:lnTo>
                    <a:pt x="3152" y="1398"/>
                  </a:lnTo>
                  <a:lnTo>
                    <a:pt x="3147" y="1398"/>
                  </a:lnTo>
                  <a:lnTo>
                    <a:pt x="3147" y="781"/>
                  </a:lnTo>
                  <a:close/>
                  <a:moveTo>
                    <a:pt x="3147" y="781"/>
                  </a:moveTo>
                  <a:lnTo>
                    <a:pt x="3152" y="781"/>
                  </a:lnTo>
                  <a:lnTo>
                    <a:pt x="3152" y="1398"/>
                  </a:lnTo>
                  <a:lnTo>
                    <a:pt x="3147" y="1398"/>
                  </a:lnTo>
                  <a:lnTo>
                    <a:pt x="3147" y="781"/>
                  </a:lnTo>
                  <a:close/>
                  <a:moveTo>
                    <a:pt x="3152" y="781"/>
                  </a:moveTo>
                  <a:lnTo>
                    <a:pt x="3158" y="781"/>
                  </a:lnTo>
                  <a:lnTo>
                    <a:pt x="3158" y="1398"/>
                  </a:lnTo>
                  <a:lnTo>
                    <a:pt x="3152" y="1398"/>
                  </a:lnTo>
                  <a:lnTo>
                    <a:pt x="3152" y="781"/>
                  </a:lnTo>
                  <a:close/>
                  <a:moveTo>
                    <a:pt x="3152" y="781"/>
                  </a:moveTo>
                  <a:lnTo>
                    <a:pt x="3158" y="781"/>
                  </a:lnTo>
                  <a:lnTo>
                    <a:pt x="3158" y="1398"/>
                  </a:lnTo>
                  <a:lnTo>
                    <a:pt x="3152" y="1398"/>
                  </a:lnTo>
                  <a:lnTo>
                    <a:pt x="3152" y="781"/>
                  </a:lnTo>
                  <a:close/>
                  <a:moveTo>
                    <a:pt x="3158" y="781"/>
                  </a:moveTo>
                  <a:lnTo>
                    <a:pt x="3163" y="781"/>
                  </a:lnTo>
                  <a:lnTo>
                    <a:pt x="3163" y="1398"/>
                  </a:lnTo>
                  <a:lnTo>
                    <a:pt x="3158" y="1398"/>
                  </a:lnTo>
                  <a:lnTo>
                    <a:pt x="3158" y="781"/>
                  </a:lnTo>
                  <a:close/>
                  <a:moveTo>
                    <a:pt x="3158" y="770"/>
                  </a:moveTo>
                  <a:lnTo>
                    <a:pt x="3163" y="770"/>
                  </a:lnTo>
                  <a:lnTo>
                    <a:pt x="3163" y="1398"/>
                  </a:lnTo>
                  <a:lnTo>
                    <a:pt x="3158" y="1398"/>
                  </a:lnTo>
                  <a:lnTo>
                    <a:pt x="3158" y="770"/>
                  </a:lnTo>
                  <a:close/>
                  <a:moveTo>
                    <a:pt x="3163" y="760"/>
                  </a:moveTo>
                  <a:lnTo>
                    <a:pt x="3168" y="760"/>
                  </a:lnTo>
                  <a:lnTo>
                    <a:pt x="3168" y="1398"/>
                  </a:lnTo>
                  <a:lnTo>
                    <a:pt x="3163" y="1398"/>
                  </a:lnTo>
                  <a:lnTo>
                    <a:pt x="3163" y="760"/>
                  </a:lnTo>
                  <a:close/>
                  <a:moveTo>
                    <a:pt x="3163" y="770"/>
                  </a:moveTo>
                  <a:lnTo>
                    <a:pt x="3168" y="770"/>
                  </a:lnTo>
                  <a:lnTo>
                    <a:pt x="3168" y="1398"/>
                  </a:lnTo>
                  <a:lnTo>
                    <a:pt x="3163" y="1398"/>
                  </a:lnTo>
                  <a:lnTo>
                    <a:pt x="3163" y="770"/>
                  </a:lnTo>
                  <a:close/>
                  <a:moveTo>
                    <a:pt x="3168" y="765"/>
                  </a:moveTo>
                  <a:lnTo>
                    <a:pt x="3173" y="765"/>
                  </a:lnTo>
                  <a:lnTo>
                    <a:pt x="3173" y="1398"/>
                  </a:lnTo>
                  <a:lnTo>
                    <a:pt x="3168" y="1398"/>
                  </a:lnTo>
                  <a:lnTo>
                    <a:pt x="3168" y="765"/>
                  </a:lnTo>
                  <a:close/>
                  <a:moveTo>
                    <a:pt x="3168" y="765"/>
                  </a:moveTo>
                  <a:lnTo>
                    <a:pt x="3173" y="765"/>
                  </a:lnTo>
                  <a:lnTo>
                    <a:pt x="3173" y="1398"/>
                  </a:lnTo>
                  <a:lnTo>
                    <a:pt x="3168" y="1398"/>
                  </a:lnTo>
                  <a:lnTo>
                    <a:pt x="3168" y="765"/>
                  </a:lnTo>
                  <a:close/>
                  <a:moveTo>
                    <a:pt x="3173" y="765"/>
                  </a:moveTo>
                  <a:lnTo>
                    <a:pt x="3178" y="765"/>
                  </a:lnTo>
                  <a:lnTo>
                    <a:pt x="3178" y="1398"/>
                  </a:lnTo>
                  <a:lnTo>
                    <a:pt x="3173" y="1398"/>
                  </a:lnTo>
                  <a:lnTo>
                    <a:pt x="3173" y="765"/>
                  </a:lnTo>
                  <a:close/>
                  <a:moveTo>
                    <a:pt x="3173" y="770"/>
                  </a:moveTo>
                  <a:lnTo>
                    <a:pt x="3178" y="770"/>
                  </a:lnTo>
                  <a:lnTo>
                    <a:pt x="3178" y="1398"/>
                  </a:lnTo>
                  <a:lnTo>
                    <a:pt x="3173" y="1398"/>
                  </a:lnTo>
                  <a:lnTo>
                    <a:pt x="3173" y="770"/>
                  </a:lnTo>
                  <a:close/>
                  <a:moveTo>
                    <a:pt x="3178" y="765"/>
                  </a:moveTo>
                  <a:lnTo>
                    <a:pt x="3183" y="765"/>
                  </a:lnTo>
                  <a:lnTo>
                    <a:pt x="3183" y="1398"/>
                  </a:lnTo>
                  <a:lnTo>
                    <a:pt x="3178" y="1398"/>
                  </a:lnTo>
                  <a:lnTo>
                    <a:pt x="3178" y="765"/>
                  </a:lnTo>
                  <a:close/>
                  <a:moveTo>
                    <a:pt x="3183" y="781"/>
                  </a:moveTo>
                  <a:lnTo>
                    <a:pt x="3188" y="781"/>
                  </a:lnTo>
                  <a:lnTo>
                    <a:pt x="3188" y="1398"/>
                  </a:lnTo>
                  <a:lnTo>
                    <a:pt x="3183" y="1398"/>
                  </a:lnTo>
                  <a:lnTo>
                    <a:pt x="3183" y="781"/>
                  </a:lnTo>
                  <a:close/>
                  <a:moveTo>
                    <a:pt x="3183" y="775"/>
                  </a:moveTo>
                  <a:lnTo>
                    <a:pt x="3188" y="775"/>
                  </a:lnTo>
                  <a:lnTo>
                    <a:pt x="3188" y="1398"/>
                  </a:lnTo>
                  <a:lnTo>
                    <a:pt x="3183" y="1398"/>
                  </a:lnTo>
                  <a:lnTo>
                    <a:pt x="3183" y="775"/>
                  </a:lnTo>
                  <a:close/>
                  <a:moveTo>
                    <a:pt x="3188" y="781"/>
                  </a:moveTo>
                  <a:lnTo>
                    <a:pt x="3193" y="781"/>
                  </a:lnTo>
                  <a:lnTo>
                    <a:pt x="3193" y="1398"/>
                  </a:lnTo>
                  <a:lnTo>
                    <a:pt x="3188" y="1398"/>
                  </a:lnTo>
                  <a:lnTo>
                    <a:pt x="3188" y="781"/>
                  </a:lnTo>
                  <a:close/>
                  <a:moveTo>
                    <a:pt x="3188" y="781"/>
                  </a:moveTo>
                  <a:lnTo>
                    <a:pt x="3193" y="781"/>
                  </a:lnTo>
                  <a:lnTo>
                    <a:pt x="3193" y="1398"/>
                  </a:lnTo>
                  <a:lnTo>
                    <a:pt x="3188" y="1398"/>
                  </a:lnTo>
                  <a:lnTo>
                    <a:pt x="3188" y="781"/>
                  </a:lnTo>
                  <a:close/>
                  <a:moveTo>
                    <a:pt x="3193" y="781"/>
                  </a:moveTo>
                  <a:lnTo>
                    <a:pt x="3198" y="781"/>
                  </a:lnTo>
                  <a:lnTo>
                    <a:pt x="3198" y="1398"/>
                  </a:lnTo>
                  <a:lnTo>
                    <a:pt x="3193" y="1398"/>
                  </a:lnTo>
                  <a:lnTo>
                    <a:pt x="3193" y="781"/>
                  </a:lnTo>
                  <a:close/>
                  <a:moveTo>
                    <a:pt x="3193" y="770"/>
                  </a:moveTo>
                  <a:lnTo>
                    <a:pt x="3198" y="770"/>
                  </a:lnTo>
                  <a:lnTo>
                    <a:pt x="3198" y="1398"/>
                  </a:lnTo>
                  <a:lnTo>
                    <a:pt x="3193" y="1398"/>
                  </a:lnTo>
                  <a:lnTo>
                    <a:pt x="3193" y="770"/>
                  </a:lnTo>
                  <a:close/>
                  <a:moveTo>
                    <a:pt x="3198" y="781"/>
                  </a:moveTo>
                  <a:lnTo>
                    <a:pt x="3203" y="781"/>
                  </a:lnTo>
                  <a:lnTo>
                    <a:pt x="3203" y="1398"/>
                  </a:lnTo>
                  <a:lnTo>
                    <a:pt x="3198" y="1398"/>
                  </a:lnTo>
                  <a:lnTo>
                    <a:pt x="3198" y="781"/>
                  </a:lnTo>
                  <a:close/>
                  <a:moveTo>
                    <a:pt x="3198" y="796"/>
                  </a:moveTo>
                  <a:lnTo>
                    <a:pt x="3203" y="796"/>
                  </a:lnTo>
                  <a:lnTo>
                    <a:pt x="3203" y="1398"/>
                  </a:lnTo>
                  <a:lnTo>
                    <a:pt x="3198" y="1398"/>
                  </a:lnTo>
                  <a:lnTo>
                    <a:pt x="3198" y="796"/>
                  </a:lnTo>
                  <a:close/>
                  <a:moveTo>
                    <a:pt x="3203" y="806"/>
                  </a:moveTo>
                  <a:lnTo>
                    <a:pt x="3209" y="806"/>
                  </a:lnTo>
                  <a:lnTo>
                    <a:pt x="3209" y="1398"/>
                  </a:lnTo>
                  <a:lnTo>
                    <a:pt x="3203" y="1398"/>
                  </a:lnTo>
                  <a:lnTo>
                    <a:pt x="3203" y="806"/>
                  </a:lnTo>
                  <a:close/>
                  <a:moveTo>
                    <a:pt x="3203" y="832"/>
                  </a:moveTo>
                  <a:lnTo>
                    <a:pt x="3209" y="832"/>
                  </a:lnTo>
                  <a:lnTo>
                    <a:pt x="3209" y="1398"/>
                  </a:lnTo>
                  <a:lnTo>
                    <a:pt x="3203" y="1398"/>
                  </a:lnTo>
                  <a:lnTo>
                    <a:pt x="3203" y="832"/>
                  </a:lnTo>
                  <a:close/>
                  <a:moveTo>
                    <a:pt x="3209" y="832"/>
                  </a:moveTo>
                  <a:lnTo>
                    <a:pt x="3214" y="832"/>
                  </a:lnTo>
                  <a:lnTo>
                    <a:pt x="3214" y="1398"/>
                  </a:lnTo>
                  <a:lnTo>
                    <a:pt x="3209" y="1398"/>
                  </a:lnTo>
                  <a:lnTo>
                    <a:pt x="3209" y="832"/>
                  </a:lnTo>
                  <a:close/>
                  <a:moveTo>
                    <a:pt x="3209" y="832"/>
                  </a:moveTo>
                  <a:lnTo>
                    <a:pt x="3214" y="832"/>
                  </a:lnTo>
                  <a:lnTo>
                    <a:pt x="3214" y="1398"/>
                  </a:lnTo>
                  <a:lnTo>
                    <a:pt x="3209" y="1398"/>
                  </a:lnTo>
                  <a:lnTo>
                    <a:pt x="3209" y="832"/>
                  </a:lnTo>
                  <a:close/>
                  <a:moveTo>
                    <a:pt x="3214" y="816"/>
                  </a:moveTo>
                  <a:lnTo>
                    <a:pt x="3219" y="816"/>
                  </a:lnTo>
                  <a:lnTo>
                    <a:pt x="3219" y="1398"/>
                  </a:lnTo>
                  <a:lnTo>
                    <a:pt x="3214" y="1398"/>
                  </a:lnTo>
                  <a:lnTo>
                    <a:pt x="3214" y="816"/>
                  </a:lnTo>
                  <a:close/>
                  <a:moveTo>
                    <a:pt x="3214" y="827"/>
                  </a:moveTo>
                  <a:lnTo>
                    <a:pt x="3219" y="827"/>
                  </a:lnTo>
                  <a:lnTo>
                    <a:pt x="3219" y="1398"/>
                  </a:lnTo>
                  <a:lnTo>
                    <a:pt x="3214" y="1398"/>
                  </a:lnTo>
                  <a:lnTo>
                    <a:pt x="3214" y="827"/>
                  </a:lnTo>
                  <a:close/>
                  <a:moveTo>
                    <a:pt x="3219" y="878"/>
                  </a:moveTo>
                  <a:lnTo>
                    <a:pt x="3224" y="878"/>
                  </a:lnTo>
                  <a:lnTo>
                    <a:pt x="3224" y="1398"/>
                  </a:lnTo>
                  <a:lnTo>
                    <a:pt x="3219" y="1398"/>
                  </a:lnTo>
                  <a:lnTo>
                    <a:pt x="3219" y="878"/>
                  </a:lnTo>
                  <a:close/>
                  <a:moveTo>
                    <a:pt x="3219" y="857"/>
                  </a:moveTo>
                  <a:lnTo>
                    <a:pt x="3224" y="857"/>
                  </a:lnTo>
                  <a:lnTo>
                    <a:pt x="3224" y="1398"/>
                  </a:lnTo>
                  <a:lnTo>
                    <a:pt x="3219" y="1398"/>
                  </a:lnTo>
                  <a:lnTo>
                    <a:pt x="3219" y="857"/>
                  </a:lnTo>
                  <a:close/>
                  <a:moveTo>
                    <a:pt x="3224" y="847"/>
                  </a:moveTo>
                  <a:lnTo>
                    <a:pt x="3229" y="847"/>
                  </a:lnTo>
                  <a:lnTo>
                    <a:pt x="3229" y="1398"/>
                  </a:lnTo>
                  <a:lnTo>
                    <a:pt x="3224" y="1398"/>
                  </a:lnTo>
                  <a:lnTo>
                    <a:pt x="3224" y="847"/>
                  </a:lnTo>
                  <a:close/>
                  <a:moveTo>
                    <a:pt x="3224" y="847"/>
                  </a:moveTo>
                  <a:lnTo>
                    <a:pt x="3229" y="847"/>
                  </a:lnTo>
                  <a:lnTo>
                    <a:pt x="3229" y="1398"/>
                  </a:lnTo>
                  <a:lnTo>
                    <a:pt x="3224" y="1398"/>
                  </a:lnTo>
                  <a:lnTo>
                    <a:pt x="3224" y="847"/>
                  </a:lnTo>
                  <a:close/>
                  <a:moveTo>
                    <a:pt x="3229" y="847"/>
                  </a:moveTo>
                  <a:lnTo>
                    <a:pt x="3234" y="847"/>
                  </a:lnTo>
                  <a:lnTo>
                    <a:pt x="3234" y="1398"/>
                  </a:lnTo>
                  <a:lnTo>
                    <a:pt x="3229" y="1398"/>
                  </a:lnTo>
                  <a:lnTo>
                    <a:pt x="3229" y="847"/>
                  </a:lnTo>
                  <a:close/>
                  <a:moveTo>
                    <a:pt x="3229" y="857"/>
                  </a:moveTo>
                  <a:lnTo>
                    <a:pt x="3234" y="857"/>
                  </a:lnTo>
                  <a:lnTo>
                    <a:pt x="3234" y="1398"/>
                  </a:lnTo>
                  <a:lnTo>
                    <a:pt x="3229" y="1398"/>
                  </a:lnTo>
                  <a:lnTo>
                    <a:pt x="3229" y="857"/>
                  </a:lnTo>
                  <a:close/>
                  <a:moveTo>
                    <a:pt x="3234" y="862"/>
                  </a:moveTo>
                  <a:lnTo>
                    <a:pt x="3239" y="862"/>
                  </a:lnTo>
                  <a:lnTo>
                    <a:pt x="3239" y="1398"/>
                  </a:lnTo>
                  <a:lnTo>
                    <a:pt x="3234" y="1398"/>
                  </a:lnTo>
                  <a:lnTo>
                    <a:pt x="3234" y="862"/>
                  </a:lnTo>
                  <a:close/>
                  <a:moveTo>
                    <a:pt x="3234" y="862"/>
                  </a:moveTo>
                  <a:lnTo>
                    <a:pt x="3239" y="862"/>
                  </a:lnTo>
                  <a:lnTo>
                    <a:pt x="3239" y="1398"/>
                  </a:lnTo>
                  <a:lnTo>
                    <a:pt x="3234" y="1398"/>
                  </a:lnTo>
                  <a:lnTo>
                    <a:pt x="3234" y="862"/>
                  </a:lnTo>
                  <a:close/>
                  <a:moveTo>
                    <a:pt x="3239" y="862"/>
                  </a:moveTo>
                  <a:lnTo>
                    <a:pt x="3244" y="862"/>
                  </a:lnTo>
                  <a:lnTo>
                    <a:pt x="3244" y="1398"/>
                  </a:lnTo>
                  <a:lnTo>
                    <a:pt x="3239" y="1398"/>
                  </a:lnTo>
                  <a:lnTo>
                    <a:pt x="3239" y="862"/>
                  </a:lnTo>
                  <a:close/>
                  <a:moveTo>
                    <a:pt x="3244" y="857"/>
                  </a:moveTo>
                  <a:lnTo>
                    <a:pt x="3249" y="857"/>
                  </a:lnTo>
                  <a:lnTo>
                    <a:pt x="3249" y="1398"/>
                  </a:lnTo>
                  <a:lnTo>
                    <a:pt x="3244" y="1398"/>
                  </a:lnTo>
                  <a:lnTo>
                    <a:pt x="3244" y="857"/>
                  </a:lnTo>
                  <a:close/>
                  <a:moveTo>
                    <a:pt x="3244" y="857"/>
                  </a:moveTo>
                  <a:lnTo>
                    <a:pt x="3249" y="857"/>
                  </a:lnTo>
                  <a:lnTo>
                    <a:pt x="3249" y="1398"/>
                  </a:lnTo>
                  <a:lnTo>
                    <a:pt x="3244" y="1398"/>
                  </a:lnTo>
                  <a:lnTo>
                    <a:pt x="3244" y="857"/>
                  </a:lnTo>
                  <a:close/>
                  <a:moveTo>
                    <a:pt x="3249" y="857"/>
                  </a:moveTo>
                  <a:lnTo>
                    <a:pt x="3254" y="857"/>
                  </a:lnTo>
                  <a:lnTo>
                    <a:pt x="3254" y="1398"/>
                  </a:lnTo>
                  <a:lnTo>
                    <a:pt x="3249" y="1398"/>
                  </a:lnTo>
                  <a:lnTo>
                    <a:pt x="3249" y="857"/>
                  </a:lnTo>
                  <a:close/>
                  <a:moveTo>
                    <a:pt x="3249" y="857"/>
                  </a:moveTo>
                  <a:lnTo>
                    <a:pt x="3254" y="857"/>
                  </a:lnTo>
                  <a:lnTo>
                    <a:pt x="3254" y="1398"/>
                  </a:lnTo>
                  <a:lnTo>
                    <a:pt x="3249" y="1398"/>
                  </a:lnTo>
                  <a:lnTo>
                    <a:pt x="3249" y="857"/>
                  </a:lnTo>
                  <a:close/>
                  <a:moveTo>
                    <a:pt x="3254" y="857"/>
                  </a:moveTo>
                  <a:lnTo>
                    <a:pt x="3260" y="857"/>
                  </a:lnTo>
                  <a:lnTo>
                    <a:pt x="3260" y="1398"/>
                  </a:lnTo>
                  <a:lnTo>
                    <a:pt x="3254" y="1398"/>
                  </a:lnTo>
                  <a:lnTo>
                    <a:pt x="3254" y="857"/>
                  </a:lnTo>
                  <a:close/>
                  <a:moveTo>
                    <a:pt x="3254" y="847"/>
                  </a:moveTo>
                  <a:lnTo>
                    <a:pt x="3260" y="847"/>
                  </a:lnTo>
                  <a:lnTo>
                    <a:pt x="3260" y="1398"/>
                  </a:lnTo>
                  <a:lnTo>
                    <a:pt x="3254" y="1398"/>
                  </a:lnTo>
                  <a:lnTo>
                    <a:pt x="3254" y="847"/>
                  </a:lnTo>
                  <a:close/>
                  <a:moveTo>
                    <a:pt x="3260" y="847"/>
                  </a:moveTo>
                  <a:lnTo>
                    <a:pt x="3265" y="847"/>
                  </a:lnTo>
                  <a:lnTo>
                    <a:pt x="3265" y="1398"/>
                  </a:lnTo>
                  <a:lnTo>
                    <a:pt x="3260" y="1398"/>
                  </a:lnTo>
                  <a:lnTo>
                    <a:pt x="3260" y="847"/>
                  </a:lnTo>
                  <a:close/>
                  <a:moveTo>
                    <a:pt x="3260" y="842"/>
                  </a:moveTo>
                  <a:lnTo>
                    <a:pt x="3265" y="842"/>
                  </a:lnTo>
                  <a:lnTo>
                    <a:pt x="3265" y="1398"/>
                  </a:lnTo>
                  <a:lnTo>
                    <a:pt x="3260" y="1398"/>
                  </a:lnTo>
                  <a:lnTo>
                    <a:pt x="3260" y="842"/>
                  </a:lnTo>
                  <a:close/>
                  <a:moveTo>
                    <a:pt x="3265" y="842"/>
                  </a:moveTo>
                  <a:lnTo>
                    <a:pt x="3270" y="842"/>
                  </a:lnTo>
                  <a:lnTo>
                    <a:pt x="3270" y="1398"/>
                  </a:lnTo>
                  <a:lnTo>
                    <a:pt x="3265" y="1398"/>
                  </a:lnTo>
                  <a:lnTo>
                    <a:pt x="3265" y="842"/>
                  </a:lnTo>
                  <a:close/>
                  <a:moveTo>
                    <a:pt x="3265" y="842"/>
                  </a:moveTo>
                  <a:lnTo>
                    <a:pt x="3270" y="842"/>
                  </a:lnTo>
                  <a:lnTo>
                    <a:pt x="3270" y="1398"/>
                  </a:lnTo>
                  <a:lnTo>
                    <a:pt x="3265" y="1398"/>
                  </a:lnTo>
                  <a:lnTo>
                    <a:pt x="3265" y="842"/>
                  </a:lnTo>
                  <a:close/>
                  <a:moveTo>
                    <a:pt x="3270" y="832"/>
                  </a:moveTo>
                  <a:lnTo>
                    <a:pt x="3275" y="832"/>
                  </a:lnTo>
                  <a:lnTo>
                    <a:pt x="3275" y="1398"/>
                  </a:lnTo>
                  <a:lnTo>
                    <a:pt x="3270" y="1398"/>
                  </a:lnTo>
                  <a:lnTo>
                    <a:pt x="3270" y="832"/>
                  </a:lnTo>
                  <a:close/>
                  <a:moveTo>
                    <a:pt x="3270" y="842"/>
                  </a:moveTo>
                  <a:lnTo>
                    <a:pt x="3275" y="842"/>
                  </a:lnTo>
                  <a:lnTo>
                    <a:pt x="3275" y="1398"/>
                  </a:lnTo>
                  <a:lnTo>
                    <a:pt x="3270" y="1398"/>
                  </a:lnTo>
                  <a:lnTo>
                    <a:pt x="3270" y="842"/>
                  </a:lnTo>
                  <a:close/>
                  <a:moveTo>
                    <a:pt x="3275" y="872"/>
                  </a:moveTo>
                  <a:lnTo>
                    <a:pt x="3280" y="872"/>
                  </a:lnTo>
                  <a:lnTo>
                    <a:pt x="3280" y="1398"/>
                  </a:lnTo>
                  <a:lnTo>
                    <a:pt x="3275" y="1398"/>
                  </a:lnTo>
                  <a:lnTo>
                    <a:pt x="3275" y="872"/>
                  </a:lnTo>
                  <a:close/>
                  <a:moveTo>
                    <a:pt x="3275" y="872"/>
                  </a:moveTo>
                  <a:lnTo>
                    <a:pt x="3280" y="872"/>
                  </a:lnTo>
                  <a:lnTo>
                    <a:pt x="3280" y="1398"/>
                  </a:lnTo>
                  <a:lnTo>
                    <a:pt x="3275" y="1398"/>
                  </a:lnTo>
                  <a:lnTo>
                    <a:pt x="3275" y="872"/>
                  </a:lnTo>
                  <a:close/>
                  <a:moveTo>
                    <a:pt x="3280" y="888"/>
                  </a:moveTo>
                  <a:lnTo>
                    <a:pt x="3285" y="888"/>
                  </a:lnTo>
                  <a:lnTo>
                    <a:pt x="3285" y="1398"/>
                  </a:lnTo>
                  <a:lnTo>
                    <a:pt x="3280" y="1398"/>
                  </a:lnTo>
                  <a:lnTo>
                    <a:pt x="3280" y="888"/>
                  </a:lnTo>
                  <a:close/>
                  <a:moveTo>
                    <a:pt x="3280" y="888"/>
                  </a:moveTo>
                  <a:lnTo>
                    <a:pt x="3285" y="888"/>
                  </a:lnTo>
                  <a:lnTo>
                    <a:pt x="3285" y="1398"/>
                  </a:lnTo>
                  <a:lnTo>
                    <a:pt x="3280" y="1398"/>
                  </a:lnTo>
                  <a:lnTo>
                    <a:pt x="3280" y="888"/>
                  </a:lnTo>
                  <a:close/>
                  <a:moveTo>
                    <a:pt x="3285" y="888"/>
                  </a:moveTo>
                  <a:lnTo>
                    <a:pt x="3290" y="888"/>
                  </a:lnTo>
                  <a:lnTo>
                    <a:pt x="3290" y="1398"/>
                  </a:lnTo>
                  <a:lnTo>
                    <a:pt x="3285" y="1398"/>
                  </a:lnTo>
                  <a:lnTo>
                    <a:pt x="3285" y="888"/>
                  </a:lnTo>
                  <a:close/>
                  <a:moveTo>
                    <a:pt x="3285" y="903"/>
                  </a:moveTo>
                  <a:lnTo>
                    <a:pt x="3290" y="903"/>
                  </a:lnTo>
                  <a:lnTo>
                    <a:pt x="3290" y="1398"/>
                  </a:lnTo>
                  <a:lnTo>
                    <a:pt x="3285" y="1398"/>
                  </a:lnTo>
                  <a:lnTo>
                    <a:pt x="3285" y="903"/>
                  </a:lnTo>
                  <a:close/>
                  <a:moveTo>
                    <a:pt x="3290" y="939"/>
                  </a:moveTo>
                  <a:lnTo>
                    <a:pt x="3295" y="939"/>
                  </a:lnTo>
                  <a:lnTo>
                    <a:pt x="3295" y="1398"/>
                  </a:lnTo>
                  <a:lnTo>
                    <a:pt x="3290" y="1398"/>
                  </a:lnTo>
                  <a:lnTo>
                    <a:pt x="3290" y="939"/>
                  </a:lnTo>
                  <a:close/>
                  <a:moveTo>
                    <a:pt x="3290" y="934"/>
                  </a:moveTo>
                  <a:lnTo>
                    <a:pt x="3295" y="934"/>
                  </a:lnTo>
                  <a:lnTo>
                    <a:pt x="3295" y="1398"/>
                  </a:lnTo>
                  <a:lnTo>
                    <a:pt x="3290" y="1398"/>
                  </a:lnTo>
                  <a:lnTo>
                    <a:pt x="3290" y="934"/>
                  </a:lnTo>
                  <a:close/>
                  <a:moveTo>
                    <a:pt x="3295" y="939"/>
                  </a:moveTo>
                  <a:lnTo>
                    <a:pt x="3300" y="939"/>
                  </a:lnTo>
                  <a:lnTo>
                    <a:pt x="3300" y="1398"/>
                  </a:lnTo>
                  <a:lnTo>
                    <a:pt x="3295" y="1398"/>
                  </a:lnTo>
                  <a:lnTo>
                    <a:pt x="3295" y="939"/>
                  </a:lnTo>
                  <a:close/>
                  <a:moveTo>
                    <a:pt x="3300" y="934"/>
                  </a:moveTo>
                  <a:lnTo>
                    <a:pt x="3305" y="934"/>
                  </a:lnTo>
                  <a:lnTo>
                    <a:pt x="3305" y="1398"/>
                  </a:lnTo>
                  <a:lnTo>
                    <a:pt x="3300" y="1398"/>
                  </a:lnTo>
                  <a:lnTo>
                    <a:pt x="3300" y="934"/>
                  </a:lnTo>
                  <a:close/>
                  <a:moveTo>
                    <a:pt x="3300" y="934"/>
                  </a:moveTo>
                  <a:lnTo>
                    <a:pt x="3305" y="934"/>
                  </a:lnTo>
                  <a:lnTo>
                    <a:pt x="3305" y="1398"/>
                  </a:lnTo>
                  <a:lnTo>
                    <a:pt x="3300" y="1398"/>
                  </a:lnTo>
                  <a:lnTo>
                    <a:pt x="3300" y="934"/>
                  </a:lnTo>
                  <a:close/>
                  <a:moveTo>
                    <a:pt x="3305" y="934"/>
                  </a:moveTo>
                  <a:lnTo>
                    <a:pt x="3311" y="934"/>
                  </a:lnTo>
                  <a:lnTo>
                    <a:pt x="3311" y="1398"/>
                  </a:lnTo>
                  <a:lnTo>
                    <a:pt x="3305" y="1398"/>
                  </a:lnTo>
                  <a:lnTo>
                    <a:pt x="3305" y="934"/>
                  </a:lnTo>
                  <a:close/>
                  <a:moveTo>
                    <a:pt x="3305" y="939"/>
                  </a:moveTo>
                  <a:lnTo>
                    <a:pt x="3311" y="939"/>
                  </a:lnTo>
                  <a:lnTo>
                    <a:pt x="3311" y="1398"/>
                  </a:lnTo>
                  <a:lnTo>
                    <a:pt x="3305" y="1398"/>
                  </a:lnTo>
                  <a:lnTo>
                    <a:pt x="3305" y="939"/>
                  </a:lnTo>
                  <a:close/>
                  <a:moveTo>
                    <a:pt x="3311" y="939"/>
                  </a:moveTo>
                  <a:lnTo>
                    <a:pt x="3316" y="939"/>
                  </a:lnTo>
                  <a:lnTo>
                    <a:pt x="3316" y="1398"/>
                  </a:lnTo>
                  <a:lnTo>
                    <a:pt x="3311" y="1398"/>
                  </a:lnTo>
                  <a:lnTo>
                    <a:pt x="3311" y="939"/>
                  </a:lnTo>
                  <a:close/>
                  <a:moveTo>
                    <a:pt x="3311" y="939"/>
                  </a:moveTo>
                  <a:lnTo>
                    <a:pt x="3316" y="939"/>
                  </a:lnTo>
                  <a:lnTo>
                    <a:pt x="3316" y="1398"/>
                  </a:lnTo>
                  <a:lnTo>
                    <a:pt x="3311" y="1398"/>
                  </a:lnTo>
                  <a:lnTo>
                    <a:pt x="3311" y="939"/>
                  </a:lnTo>
                  <a:close/>
                  <a:moveTo>
                    <a:pt x="3316" y="954"/>
                  </a:moveTo>
                  <a:lnTo>
                    <a:pt x="3321" y="954"/>
                  </a:lnTo>
                  <a:lnTo>
                    <a:pt x="3321" y="1398"/>
                  </a:lnTo>
                  <a:lnTo>
                    <a:pt x="3316" y="1398"/>
                  </a:lnTo>
                  <a:lnTo>
                    <a:pt x="3316" y="954"/>
                  </a:lnTo>
                  <a:close/>
                  <a:moveTo>
                    <a:pt x="3316" y="959"/>
                  </a:moveTo>
                  <a:lnTo>
                    <a:pt x="3321" y="959"/>
                  </a:lnTo>
                  <a:lnTo>
                    <a:pt x="3321" y="1398"/>
                  </a:lnTo>
                  <a:lnTo>
                    <a:pt x="3316" y="1398"/>
                  </a:lnTo>
                  <a:lnTo>
                    <a:pt x="3316" y="959"/>
                  </a:lnTo>
                  <a:close/>
                  <a:moveTo>
                    <a:pt x="3321" y="959"/>
                  </a:moveTo>
                  <a:lnTo>
                    <a:pt x="3326" y="959"/>
                  </a:lnTo>
                  <a:lnTo>
                    <a:pt x="3326" y="1398"/>
                  </a:lnTo>
                  <a:lnTo>
                    <a:pt x="3321" y="1398"/>
                  </a:lnTo>
                  <a:lnTo>
                    <a:pt x="3321" y="959"/>
                  </a:lnTo>
                  <a:close/>
                  <a:moveTo>
                    <a:pt x="3321" y="959"/>
                  </a:moveTo>
                  <a:lnTo>
                    <a:pt x="3326" y="959"/>
                  </a:lnTo>
                  <a:lnTo>
                    <a:pt x="3326" y="1398"/>
                  </a:lnTo>
                  <a:lnTo>
                    <a:pt x="3321" y="1398"/>
                  </a:lnTo>
                  <a:lnTo>
                    <a:pt x="3321" y="959"/>
                  </a:lnTo>
                  <a:close/>
                  <a:moveTo>
                    <a:pt x="3326" y="908"/>
                  </a:moveTo>
                  <a:lnTo>
                    <a:pt x="3331" y="908"/>
                  </a:lnTo>
                  <a:lnTo>
                    <a:pt x="3331" y="1398"/>
                  </a:lnTo>
                  <a:lnTo>
                    <a:pt x="3326" y="1398"/>
                  </a:lnTo>
                  <a:lnTo>
                    <a:pt x="3326" y="908"/>
                  </a:lnTo>
                  <a:close/>
                  <a:moveTo>
                    <a:pt x="3326" y="913"/>
                  </a:moveTo>
                  <a:lnTo>
                    <a:pt x="3331" y="913"/>
                  </a:lnTo>
                  <a:lnTo>
                    <a:pt x="3331" y="1398"/>
                  </a:lnTo>
                  <a:lnTo>
                    <a:pt x="3326" y="1398"/>
                  </a:lnTo>
                  <a:lnTo>
                    <a:pt x="3326" y="913"/>
                  </a:lnTo>
                  <a:close/>
                  <a:moveTo>
                    <a:pt x="3331" y="918"/>
                  </a:moveTo>
                  <a:lnTo>
                    <a:pt x="3336" y="918"/>
                  </a:lnTo>
                  <a:lnTo>
                    <a:pt x="3336" y="1398"/>
                  </a:lnTo>
                  <a:lnTo>
                    <a:pt x="3331" y="1398"/>
                  </a:lnTo>
                  <a:lnTo>
                    <a:pt x="3331" y="918"/>
                  </a:lnTo>
                  <a:close/>
                  <a:moveTo>
                    <a:pt x="3331" y="929"/>
                  </a:moveTo>
                  <a:lnTo>
                    <a:pt x="3336" y="929"/>
                  </a:lnTo>
                  <a:lnTo>
                    <a:pt x="3336" y="1398"/>
                  </a:lnTo>
                  <a:lnTo>
                    <a:pt x="3331" y="1398"/>
                  </a:lnTo>
                  <a:lnTo>
                    <a:pt x="3331" y="929"/>
                  </a:lnTo>
                  <a:close/>
                  <a:moveTo>
                    <a:pt x="3336" y="924"/>
                  </a:moveTo>
                  <a:lnTo>
                    <a:pt x="3341" y="924"/>
                  </a:lnTo>
                  <a:lnTo>
                    <a:pt x="3341" y="1398"/>
                  </a:lnTo>
                  <a:lnTo>
                    <a:pt x="3336" y="1398"/>
                  </a:lnTo>
                  <a:lnTo>
                    <a:pt x="3336" y="924"/>
                  </a:lnTo>
                  <a:close/>
                  <a:moveTo>
                    <a:pt x="3336" y="924"/>
                  </a:moveTo>
                  <a:lnTo>
                    <a:pt x="3341" y="924"/>
                  </a:lnTo>
                  <a:lnTo>
                    <a:pt x="3341" y="1398"/>
                  </a:lnTo>
                  <a:lnTo>
                    <a:pt x="3336" y="1398"/>
                  </a:lnTo>
                  <a:lnTo>
                    <a:pt x="3336" y="924"/>
                  </a:lnTo>
                  <a:close/>
                  <a:moveTo>
                    <a:pt x="3341" y="924"/>
                  </a:moveTo>
                  <a:lnTo>
                    <a:pt x="3346" y="924"/>
                  </a:lnTo>
                  <a:lnTo>
                    <a:pt x="3346" y="1398"/>
                  </a:lnTo>
                  <a:lnTo>
                    <a:pt x="3341" y="1398"/>
                  </a:lnTo>
                  <a:lnTo>
                    <a:pt x="3341" y="924"/>
                  </a:lnTo>
                  <a:close/>
                  <a:moveTo>
                    <a:pt x="3341" y="924"/>
                  </a:moveTo>
                  <a:lnTo>
                    <a:pt x="3346" y="924"/>
                  </a:lnTo>
                  <a:lnTo>
                    <a:pt x="3346" y="1398"/>
                  </a:lnTo>
                  <a:lnTo>
                    <a:pt x="3341" y="1398"/>
                  </a:lnTo>
                  <a:lnTo>
                    <a:pt x="3341" y="924"/>
                  </a:lnTo>
                  <a:close/>
                  <a:moveTo>
                    <a:pt x="3346" y="918"/>
                  </a:moveTo>
                  <a:lnTo>
                    <a:pt x="3351" y="918"/>
                  </a:lnTo>
                  <a:lnTo>
                    <a:pt x="3351" y="1398"/>
                  </a:lnTo>
                  <a:lnTo>
                    <a:pt x="3346" y="1398"/>
                  </a:lnTo>
                  <a:lnTo>
                    <a:pt x="3346" y="918"/>
                  </a:lnTo>
                  <a:close/>
                  <a:moveTo>
                    <a:pt x="3346" y="903"/>
                  </a:moveTo>
                  <a:lnTo>
                    <a:pt x="3351" y="903"/>
                  </a:lnTo>
                  <a:lnTo>
                    <a:pt x="3351" y="1398"/>
                  </a:lnTo>
                  <a:lnTo>
                    <a:pt x="3346" y="1398"/>
                  </a:lnTo>
                  <a:lnTo>
                    <a:pt x="3346" y="903"/>
                  </a:lnTo>
                  <a:close/>
                  <a:moveTo>
                    <a:pt x="3351" y="908"/>
                  </a:moveTo>
                  <a:lnTo>
                    <a:pt x="3356" y="908"/>
                  </a:lnTo>
                  <a:lnTo>
                    <a:pt x="3356" y="1398"/>
                  </a:lnTo>
                  <a:lnTo>
                    <a:pt x="3351" y="1398"/>
                  </a:lnTo>
                  <a:lnTo>
                    <a:pt x="3351" y="908"/>
                  </a:lnTo>
                  <a:close/>
                  <a:moveTo>
                    <a:pt x="3351" y="893"/>
                  </a:moveTo>
                  <a:lnTo>
                    <a:pt x="3356" y="893"/>
                  </a:lnTo>
                  <a:lnTo>
                    <a:pt x="3356" y="1398"/>
                  </a:lnTo>
                  <a:lnTo>
                    <a:pt x="3351" y="1398"/>
                  </a:lnTo>
                  <a:lnTo>
                    <a:pt x="3351" y="893"/>
                  </a:lnTo>
                  <a:close/>
                  <a:moveTo>
                    <a:pt x="3356" y="893"/>
                  </a:moveTo>
                  <a:lnTo>
                    <a:pt x="3362" y="893"/>
                  </a:lnTo>
                  <a:lnTo>
                    <a:pt x="3362" y="1398"/>
                  </a:lnTo>
                  <a:lnTo>
                    <a:pt x="3356" y="1398"/>
                  </a:lnTo>
                  <a:lnTo>
                    <a:pt x="3356" y="893"/>
                  </a:lnTo>
                  <a:close/>
                  <a:moveTo>
                    <a:pt x="3362" y="893"/>
                  </a:moveTo>
                  <a:lnTo>
                    <a:pt x="3367" y="893"/>
                  </a:lnTo>
                  <a:lnTo>
                    <a:pt x="3367" y="1398"/>
                  </a:lnTo>
                  <a:lnTo>
                    <a:pt x="3362" y="1398"/>
                  </a:lnTo>
                  <a:lnTo>
                    <a:pt x="3362" y="893"/>
                  </a:lnTo>
                  <a:close/>
                  <a:moveTo>
                    <a:pt x="3362" y="872"/>
                  </a:moveTo>
                  <a:lnTo>
                    <a:pt x="3367" y="872"/>
                  </a:lnTo>
                  <a:lnTo>
                    <a:pt x="3367" y="1398"/>
                  </a:lnTo>
                  <a:lnTo>
                    <a:pt x="3362" y="1398"/>
                  </a:lnTo>
                  <a:lnTo>
                    <a:pt x="3362" y="872"/>
                  </a:lnTo>
                  <a:close/>
                  <a:moveTo>
                    <a:pt x="3367" y="872"/>
                  </a:moveTo>
                  <a:lnTo>
                    <a:pt x="3372" y="872"/>
                  </a:lnTo>
                  <a:lnTo>
                    <a:pt x="3372" y="1398"/>
                  </a:lnTo>
                  <a:lnTo>
                    <a:pt x="3367" y="1398"/>
                  </a:lnTo>
                  <a:lnTo>
                    <a:pt x="3367" y="872"/>
                  </a:lnTo>
                  <a:close/>
                  <a:moveTo>
                    <a:pt x="3367" y="918"/>
                  </a:moveTo>
                  <a:lnTo>
                    <a:pt x="3372" y="918"/>
                  </a:lnTo>
                  <a:lnTo>
                    <a:pt x="3372" y="1398"/>
                  </a:lnTo>
                  <a:lnTo>
                    <a:pt x="3367" y="1398"/>
                  </a:lnTo>
                  <a:lnTo>
                    <a:pt x="3367" y="918"/>
                  </a:lnTo>
                  <a:close/>
                  <a:moveTo>
                    <a:pt x="3372" y="975"/>
                  </a:moveTo>
                  <a:lnTo>
                    <a:pt x="3377" y="975"/>
                  </a:lnTo>
                  <a:lnTo>
                    <a:pt x="3377" y="1398"/>
                  </a:lnTo>
                  <a:lnTo>
                    <a:pt x="3372" y="1398"/>
                  </a:lnTo>
                  <a:lnTo>
                    <a:pt x="3372" y="975"/>
                  </a:lnTo>
                  <a:close/>
                  <a:moveTo>
                    <a:pt x="3372" y="959"/>
                  </a:moveTo>
                  <a:lnTo>
                    <a:pt x="3377" y="959"/>
                  </a:lnTo>
                  <a:lnTo>
                    <a:pt x="3377" y="1398"/>
                  </a:lnTo>
                  <a:lnTo>
                    <a:pt x="3372" y="1398"/>
                  </a:lnTo>
                  <a:lnTo>
                    <a:pt x="3372" y="959"/>
                  </a:lnTo>
                  <a:close/>
                  <a:moveTo>
                    <a:pt x="3377" y="959"/>
                  </a:moveTo>
                  <a:lnTo>
                    <a:pt x="3382" y="959"/>
                  </a:lnTo>
                  <a:lnTo>
                    <a:pt x="3382" y="1398"/>
                  </a:lnTo>
                  <a:lnTo>
                    <a:pt x="3377" y="1398"/>
                  </a:lnTo>
                  <a:lnTo>
                    <a:pt x="3377" y="959"/>
                  </a:lnTo>
                  <a:close/>
                  <a:moveTo>
                    <a:pt x="3377" y="959"/>
                  </a:moveTo>
                  <a:lnTo>
                    <a:pt x="3382" y="959"/>
                  </a:lnTo>
                  <a:lnTo>
                    <a:pt x="3382" y="1398"/>
                  </a:lnTo>
                  <a:lnTo>
                    <a:pt x="3377" y="1398"/>
                  </a:lnTo>
                  <a:lnTo>
                    <a:pt x="3377" y="959"/>
                  </a:lnTo>
                  <a:close/>
                  <a:moveTo>
                    <a:pt x="3382" y="969"/>
                  </a:moveTo>
                  <a:lnTo>
                    <a:pt x="3387" y="969"/>
                  </a:lnTo>
                  <a:lnTo>
                    <a:pt x="3387" y="1398"/>
                  </a:lnTo>
                  <a:lnTo>
                    <a:pt x="3382" y="1398"/>
                  </a:lnTo>
                  <a:lnTo>
                    <a:pt x="3382" y="969"/>
                  </a:lnTo>
                  <a:close/>
                  <a:moveTo>
                    <a:pt x="3382" y="980"/>
                  </a:moveTo>
                  <a:lnTo>
                    <a:pt x="3387" y="980"/>
                  </a:lnTo>
                  <a:lnTo>
                    <a:pt x="3387" y="1398"/>
                  </a:lnTo>
                  <a:lnTo>
                    <a:pt x="3382" y="1398"/>
                  </a:lnTo>
                  <a:lnTo>
                    <a:pt x="3382" y="980"/>
                  </a:lnTo>
                  <a:close/>
                  <a:moveTo>
                    <a:pt x="3387" y="944"/>
                  </a:moveTo>
                  <a:lnTo>
                    <a:pt x="3392" y="944"/>
                  </a:lnTo>
                  <a:lnTo>
                    <a:pt x="3392" y="1398"/>
                  </a:lnTo>
                  <a:lnTo>
                    <a:pt x="3387" y="1398"/>
                  </a:lnTo>
                  <a:lnTo>
                    <a:pt x="3387" y="944"/>
                  </a:lnTo>
                  <a:close/>
                  <a:moveTo>
                    <a:pt x="3387" y="939"/>
                  </a:moveTo>
                  <a:lnTo>
                    <a:pt x="3392" y="939"/>
                  </a:lnTo>
                  <a:lnTo>
                    <a:pt x="3392" y="1398"/>
                  </a:lnTo>
                  <a:lnTo>
                    <a:pt x="3387" y="1398"/>
                  </a:lnTo>
                  <a:lnTo>
                    <a:pt x="3387" y="939"/>
                  </a:lnTo>
                  <a:close/>
                  <a:moveTo>
                    <a:pt x="3392" y="944"/>
                  </a:moveTo>
                  <a:lnTo>
                    <a:pt x="3397" y="944"/>
                  </a:lnTo>
                  <a:lnTo>
                    <a:pt x="3397" y="1398"/>
                  </a:lnTo>
                  <a:lnTo>
                    <a:pt x="3392" y="1398"/>
                  </a:lnTo>
                  <a:lnTo>
                    <a:pt x="3392" y="944"/>
                  </a:lnTo>
                  <a:close/>
                  <a:moveTo>
                    <a:pt x="3392" y="944"/>
                  </a:moveTo>
                  <a:lnTo>
                    <a:pt x="3397" y="944"/>
                  </a:lnTo>
                  <a:lnTo>
                    <a:pt x="3397" y="1398"/>
                  </a:lnTo>
                  <a:lnTo>
                    <a:pt x="3392" y="1398"/>
                  </a:lnTo>
                  <a:lnTo>
                    <a:pt x="3392" y="944"/>
                  </a:lnTo>
                  <a:close/>
                  <a:moveTo>
                    <a:pt x="3397" y="944"/>
                  </a:moveTo>
                  <a:lnTo>
                    <a:pt x="3402" y="944"/>
                  </a:lnTo>
                  <a:lnTo>
                    <a:pt x="3402" y="1398"/>
                  </a:lnTo>
                  <a:lnTo>
                    <a:pt x="3397" y="1398"/>
                  </a:lnTo>
                  <a:lnTo>
                    <a:pt x="3397" y="944"/>
                  </a:lnTo>
                  <a:close/>
                  <a:moveTo>
                    <a:pt x="3397" y="903"/>
                  </a:moveTo>
                  <a:lnTo>
                    <a:pt x="3402" y="903"/>
                  </a:lnTo>
                  <a:lnTo>
                    <a:pt x="3402" y="1398"/>
                  </a:lnTo>
                  <a:lnTo>
                    <a:pt x="3397" y="1398"/>
                  </a:lnTo>
                  <a:lnTo>
                    <a:pt x="3397" y="903"/>
                  </a:lnTo>
                  <a:close/>
                  <a:moveTo>
                    <a:pt x="3402" y="908"/>
                  </a:moveTo>
                  <a:lnTo>
                    <a:pt x="3407" y="908"/>
                  </a:lnTo>
                  <a:lnTo>
                    <a:pt x="3407" y="1398"/>
                  </a:lnTo>
                  <a:lnTo>
                    <a:pt x="3402" y="1398"/>
                  </a:lnTo>
                  <a:lnTo>
                    <a:pt x="3402" y="908"/>
                  </a:lnTo>
                  <a:close/>
                  <a:moveTo>
                    <a:pt x="3402" y="939"/>
                  </a:moveTo>
                  <a:lnTo>
                    <a:pt x="3407" y="939"/>
                  </a:lnTo>
                  <a:lnTo>
                    <a:pt x="3407" y="1398"/>
                  </a:lnTo>
                  <a:lnTo>
                    <a:pt x="3402" y="1398"/>
                  </a:lnTo>
                  <a:lnTo>
                    <a:pt x="3402" y="939"/>
                  </a:lnTo>
                  <a:close/>
                  <a:moveTo>
                    <a:pt x="3407" y="934"/>
                  </a:moveTo>
                  <a:lnTo>
                    <a:pt x="3413" y="934"/>
                  </a:lnTo>
                  <a:lnTo>
                    <a:pt x="3413" y="1398"/>
                  </a:lnTo>
                  <a:lnTo>
                    <a:pt x="3407" y="1398"/>
                  </a:lnTo>
                  <a:lnTo>
                    <a:pt x="3407" y="934"/>
                  </a:lnTo>
                  <a:close/>
                  <a:moveTo>
                    <a:pt x="3407" y="934"/>
                  </a:moveTo>
                  <a:lnTo>
                    <a:pt x="3413" y="934"/>
                  </a:lnTo>
                  <a:lnTo>
                    <a:pt x="3413" y="1398"/>
                  </a:lnTo>
                  <a:lnTo>
                    <a:pt x="3407" y="1398"/>
                  </a:lnTo>
                  <a:lnTo>
                    <a:pt x="3407" y="934"/>
                  </a:lnTo>
                  <a:close/>
                  <a:moveTo>
                    <a:pt x="3413" y="934"/>
                  </a:moveTo>
                  <a:lnTo>
                    <a:pt x="3418" y="934"/>
                  </a:lnTo>
                  <a:lnTo>
                    <a:pt x="3418" y="1398"/>
                  </a:lnTo>
                  <a:lnTo>
                    <a:pt x="3413" y="1398"/>
                  </a:lnTo>
                  <a:lnTo>
                    <a:pt x="3413" y="934"/>
                  </a:lnTo>
                  <a:close/>
                  <a:moveTo>
                    <a:pt x="3413" y="934"/>
                  </a:moveTo>
                  <a:lnTo>
                    <a:pt x="3418" y="934"/>
                  </a:lnTo>
                  <a:lnTo>
                    <a:pt x="3418" y="1398"/>
                  </a:lnTo>
                  <a:lnTo>
                    <a:pt x="3413" y="1398"/>
                  </a:lnTo>
                  <a:lnTo>
                    <a:pt x="3413" y="934"/>
                  </a:lnTo>
                  <a:close/>
                  <a:moveTo>
                    <a:pt x="3418" y="939"/>
                  </a:moveTo>
                  <a:lnTo>
                    <a:pt x="3423" y="939"/>
                  </a:lnTo>
                  <a:lnTo>
                    <a:pt x="3423" y="1398"/>
                  </a:lnTo>
                  <a:lnTo>
                    <a:pt x="3418" y="1398"/>
                  </a:lnTo>
                  <a:lnTo>
                    <a:pt x="3418" y="939"/>
                  </a:lnTo>
                  <a:close/>
                  <a:moveTo>
                    <a:pt x="3423" y="934"/>
                  </a:moveTo>
                  <a:lnTo>
                    <a:pt x="3428" y="934"/>
                  </a:lnTo>
                  <a:lnTo>
                    <a:pt x="3428" y="1398"/>
                  </a:lnTo>
                  <a:lnTo>
                    <a:pt x="3423" y="1398"/>
                  </a:lnTo>
                  <a:lnTo>
                    <a:pt x="3423" y="934"/>
                  </a:lnTo>
                  <a:close/>
                  <a:moveTo>
                    <a:pt x="3423" y="934"/>
                  </a:moveTo>
                  <a:lnTo>
                    <a:pt x="3428" y="934"/>
                  </a:lnTo>
                  <a:lnTo>
                    <a:pt x="3428" y="1398"/>
                  </a:lnTo>
                  <a:lnTo>
                    <a:pt x="3423" y="1398"/>
                  </a:lnTo>
                  <a:lnTo>
                    <a:pt x="3423" y="934"/>
                  </a:lnTo>
                  <a:close/>
                  <a:moveTo>
                    <a:pt x="3428" y="929"/>
                  </a:moveTo>
                  <a:lnTo>
                    <a:pt x="3433" y="929"/>
                  </a:lnTo>
                  <a:lnTo>
                    <a:pt x="3433" y="1398"/>
                  </a:lnTo>
                  <a:lnTo>
                    <a:pt x="3428" y="1398"/>
                  </a:lnTo>
                  <a:lnTo>
                    <a:pt x="3428" y="929"/>
                  </a:lnTo>
                  <a:close/>
                  <a:moveTo>
                    <a:pt x="3428" y="944"/>
                  </a:moveTo>
                  <a:lnTo>
                    <a:pt x="3433" y="944"/>
                  </a:lnTo>
                  <a:lnTo>
                    <a:pt x="3433" y="1398"/>
                  </a:lnTo>
                  <a:lnTo>
                    <a:pt x="3428" y="1398"/>
                  </a:lnTo>
                  <a:lnTo>
                    <a:pt x="3428" y="944"/>
                  </a:lnTo>
                  <a:close/>
                  <a:moveTo>
                    <a:pt x="3433" y="944"/>
                  </a:moveTo>
                  <a:lnTo>
                    <a:pt x="3438" y="944"/>
                  </a:lnTo>
                  <a:lnTo>
                    <a:pt x="3438" y="1398"/>
                  </a:lnTo>
                  <a:lnTo>
                    <a:pt x="3433" y="1398"/>
                  </a:lnTo>
                  <a:lnTo>
                    <a:pt x="3433" y="944"/>
                  </a:lnTo>
                  <a:close/>
                  <a:moveTo>
                    <a:pt x="3433" y="944"/>
                  </a:moveTo>
                  <a:lnTo>
                    <a:pt x="3438" y="944"/>
                  </a:lnTo>
                  <a:lnTo>
                    <a:pt x="3438" y="1398"/>
                  </a:lnTo>
                  <a:lnTo>
                    <a:pt x="3433" y="1398"/>
                  </a:lnTo>
                  <a:lnTo>
                    <a:pt x="3433" y="944"/>
                  </a:lnTo>
                  <a:close/>
                  <a:moveTo>
                    <a:pt x="3438" y="949"/>
                  </a:moveTo>
                  <a:lnTo>
                    <a:pt x="3443" y="949"/>
                  </a:lnTo>
                  <a:lnTo>
                    <a:pt x="3443" y="1398"/>
                  </a:lnTo>
                  <a:lnTo>
                    <a:pt x="3438" y="1398"/>
                  </a:lnTo>
                  <a:lnTo>
                    <a:pt x="3438" y="949"/>
                  </a:lnTo>
                  <a:close/>
                  <a:moveTo>
                    <a:pt x="3438" y="949"/>
                  </a:moveTo>
                  <a:lnTo>
                    <a:pt x="3443" y="949"/>
                  </a:lnTo>
                  <a:lnTo>
                    <a:pt x="3443" y="1398"/>
                  </a:lnTo>
                  <a:lnTo>
                    <a:pt x="3438" y="1398"/>
                  </a:lnTo>
                  <a:lnTo>
                    <a:pt x="3438" y="949"/>
                  </a:lnTo>
                  <a:close/>
                  <a:moveTo>
                    <a:pt x="3443" y="954"/>
                  </a:moveTo>
                  <a:lnTo>
                    <a:pt x="3448" y="954"/>
                  </a:lnTo>
                  <a:lnTo>
                    <a:pt x="3448" y="1398"/>
                  </a:lnTo>
                  <a:lnTo>
                    <a:pt x="3443" y="1398"/>
                  </a:lnTo>
                  <a:lnTo>
                    <a:pt x="3443" y="954"/>
                  </a:lnTo>
                  <a:close/>
                  <a:moveTo>
                    <a:pt x="3443" y="969"/>
                  </a:moveTo>
                  <a:lnTo>
                    <a:pt x="3448" y="969"/>
                  </a:lnTo>
                  <a:lnTo>
                    <a:pt x="3448" y="1398"/>
                  </a:lnTo>
                  <a:lnTo>
                    <a:pt x="3443" y="1398"/>
                  </a:lnTo>
                  <a:lnTo>
                    <a:pt x="3443" y="969"/>
                  </a:lnTo>
                  <a:close/>
                  <a:moveTo>
                    <a:pt x="3448" y="990"/>
                  </a:moveTo>
                  <a:lnTo>
                    <a:pt x="3453" y="990"/>
                  </a:lnTo>
                  <a:lnTo>
                    <a:pt x="3453" y="1398"/>
                  </a:lnTo>
                  <a:lnTo>
                    <a:pt x="3448" y="1398"/>
                  </a:lnTo>
                  <a:lnTo>
                    <a:pt x="3448" y="990"/>
                  </a:lnTo>
                  <a:close/>
                  <a:moveTo>
                    <a:pt x="3448" y="990"/>
                  </a:moveTo>
                  <a:lnTo>
                    <a:pt x="3453" y="990"/>
                  </a:lnTo>
                  <a:lnTo>
                    <a:pt x="3453" y="1398"/>
                  </a:lnTo>
                  <a:lnTo>
                    <a:pt x="3448" y="1398"/>
                  </a:lnTo>
                  <a:lnTo>
                    <a:pt x="3448" y="990"/>
                  </a:lnTo>
                  <a:close/>
                  <a:moveTo>
                    <a:pt x="3453" y="990"/>
                  </a:moveTo>
                  <a:lnTo>
                    <a:pt x="3458" y="990"/>
                  </a:lnTo>
                  <a:lnTo>
                    <a:pt x="3458" y="1398"/>
                  </a:lnTo>
                  <a:lnTo>
                    <a:pt x="3453" y="1398"/>
                  </a:lnTo>
                  <a:lnTo>
                    <a:pt x="3453" y="990"/>
                  </a:lnTo>
                  <a:close/>
                  <a:moveTo>
                    <a:pt x="3453" y="990"/>
                  </a:moveTo>
                  <a:lnTo>
                    <a:pt x="3458" y="990"/>
                  </a:lnTo>
                  <a:lnTo>
                    <a:pt x="3458" y="1398"/>
                  </a:lnTo>
                  <a:lnTo>
                    <a:pt x="3453" y="1398"/>
                  </a:lnTo>
                  <a:lnTo>
                    <a:pt x="3453" y="990"/>
                  </a:lnTo>
                  <a:close/>
                  <a:moveTo>
                    <a:pt x="3458" y="990"/>
                  </a:moveTo>
                  <a:lnTo>
                    <a:pt x="3464" y="990"/>
                  </a:lnTo>
                  <a:lnTo>
                    <a:pt x="3464" y="1398"/>
                  </a:lnTo>
                  <a:lnTo>
                    <a:pt x="3458" y="1398"/>
                  </a:lnTo>
                  <a:lnTo>
                    <a:pt x="3458" y="990"/>
                  </a:lnTo>
                  <a:close/>
                  <a:moveTo>
                    <a:pt x="3458" y="995"/>
                  </a:moveTo>
                  <a:lnTo>
                    <a:pt x="3464" y="995"/>
                  </a:lnTo>
                  <a:lnTo>
                    <a:pt x="3464" y="1398"/>
                  </a:lnTo>
                  <a:lnTo>
                    <a:pt x="3458" y="1398"/>
                  </a:lnTo>
                  <a:lnTo>
                    <a:pt x="3458" y="995"/>
                  </a:lnTo>
                  <a:close/>
                  <a:moveTo>
                    <a:pt x="3464" y="1005"/>
                  </a:moveTo>
                  <a:lnTo>
                    <a:pt x="3469" y="1005"/>
                  </a:lnTo>
                  <a:lnTo>
                    <a:pt x="3469" y="1398"/>
                  </a:lnTo>
                  <a:lnTo>
                    <a:pt x="3464" y="1398"/>
                  </a:lnTo>
                  <a:lnTo>
                    <a:pt x="3464" y="1005"/>
                  </a:lnTo>
                  <a:close/>
                  <a:moveTo>
                    <a:pt x="3464" y="1005"/>
                  </a:moveTo>
                  <a:lnTo>
                    <a:pt x="3469" y="1005"/>
                  </a:lnTo>
                  <a:lnTo>
                    <a:pt x="3469" y="1398"/>
                  </a:lnTo>
                  <a:lnTo>
                    <a:pt x="3464" y="1398"/>
                  </a:lnTo>
                  <a:lnTo>
                    <a:pt x="3464" y="1005"/>
                  </a:lnTo>
                  <a:close/>
                  <a:moveTo>
                    <a:pt x="3469" y="1005"/>
                  </a:moveTo>
                  <a:lnTo>
                    <a:pt x="3474" y="1005"/>
                  </a:lnTo>
                  <a:lnTo>
                    <a:pt x="3474" y="1398"/>
                  </a:lnTo>
                  <a:lnTo>
                    <a:pt x="3469" y="1398"/>
                  </a:lnTo>
                  <a:lnTo>
                    <a:pt x="3469" y="1005"/>
                  </a:lnTo>
                  <a:close/>
                  <a:moveTo>
                    <a:pt x="3469" y="1005"/>
                  </a:moveTo>
                  <a:lnTo>
                    <a:pt x="3474" y="1005"/>
                  </a:lnTo>
                  <a:lnTo>
                    <a:pt x="3474" y="1398"/>
                  </a:lnTo>
                  <a:lnTo>
                    <a:pt x="3469" y="1398"/>
                  </a:lnTo>
                  <a:lnTo>
                    <a:pt x="3469" y="1005"/>
                  </a:lnTo>
                  <a:close/>
                  <a:moveTo>
                    <a:pt x="3474" y="995"/>
                  </a:moveTo>
                  <a:lnTo>
                    <a:pt x="3479" y="995"/>
                  </a:lnTo>
                  <a:lnTo>
                    <a:pt x="3479" y="1398"/>
                  </a:lnTo>
                  <a:lnTo>
                    <a:pt x="3474" y="1398"/>
                  </a:lnTo>
                  <a:lnTo>
                    <a:pt x="3474" y="995"/>
                  </a:lnTo>
                  <a:close/>
                  <a:moveTo>
                    <a:pt x="3474" y="1010"/>
                  </a:moveTo>
                  <a:lnTo>
                    <a:pt x="3479" y="1010"/>
                  </a:lnTo>
                  <a:lnTo>
                    <a:pt x="3479" y="1398"/>
                  </a:lnTo>
                  <a:lnTo>
                    <a:pt x="3474" y="1398"/>
                  </a:lnTo>
                  <a:lnTo>
                    <a:pt x="3474" y="1010"/>
                  </a:lnTo>
                  <a:close/>
                  <a:moveTo>
                    <a:pt x="3479" y="1010"/>
                  </a:moveTo>
                  <a:lnTo>
                    <a:pt x="3484" y="1010"/>
                  </a:lnTo>
                  <a:lnTo>
                    <a:pt x="3484" y="1398"/>
                  </a:lnTo>
                  <a:lnTo>
                    <a:pt x="3479" y="1398"/>
                  </a:lnTo>
                  <a:lnTo>
                    <a:pt x="3479" y="1010"/>
                  </a:lnTo>
                  <a:close/>
                  <a:moveTo>
                    <a:pt x="3484" y="959"/>
                  </a:moveTo>
                  <a:lnTo>
                    <a:pt x="3489" y="959"/>
                  </a:lnTo>
                  <a:lnTo>
                    <a:pt x="3489" y="1398"/>
                  </a:lnTo>
                  <a:lnTo>
                    <a:pt x="3484" y="1398"/>
                  </a:lnTo>
                  <a:lnTo>
                    <a:pt x="3484" y="959"/>
                  </a:lnTo>
                  <a:close/>
                  <a:moveTo>
                    <a:pt x="3484" y="959"/>
                  </a:moveTo>
                  <a:lnTo>
                    <a:pt x="3489" y="959"/>
                  </a:lnTo>
                  <a:lnTo>
                    <a:pt x="3489" y="1398"/>
                  </a:lnTo>
                  <a:lnTo>
                    <a:pt x="3484" y="1398"/>
                  </a:lnTo>
                  <a:lnTo>
                    <a:pt x="3484" y="959"/>
                  </a:lnTo>
                  <a:close/>
                  <a:moveTo>
                    <a:pt x="3489" y="959"/>
                  </a:moveTo>
                  <a:lnTo>
                    <a:pt x="3494" y="959"/>
                  </a:lnTo>
                  <a:lnTo>
                    <a:pt x="3494" y="1398"/>
                  </a:lnTo>
                  <a:lnTo>
                    <a:pt x="3489" y="1398"/>
                  </a:lnTo>
                  <a:lnTo>
                    <a:pt x="3489" y="959"/>
                  </a:lnTo>
                  <a:close/>
                  <a:moveTo>
                    <a:pt x="3489" y="959"/>
                  </a:moveTo>
                  <a:lnTo>
                    <a:pt x="3494" y="959"/>
                  </a:lnTo>
                  <a:lnTo>
                    <a:pt x="3494" y="1398"/>
                  </a:lnTo>
                  <a:lnTo>
                    <a:pt x="3489" y="1398"/>
                  </a:lnTo>
                  <a:lnTo>
                    <a:pt x="3489" y="959"/>
                  </a:lnTo>
                  <a:close/>
                  <a:moveTo>
                    <a:pt x="3494" y="954"/>
                  </a:moveTo>
                  <a:lnTo>
                    <a:pt x="3499" y="954"/>
                  </a:lnTo>
                  <a:lnTo>
                    <a:pt x="3499" y="1398"/>
                  </a:lnTo>
                  <a:lnTo>
                    <a:pt x="3494" y="1398"/>
                  </a:lnTo>
                  <a:lnTo>
                    <a:pt x="3494" y="954"/>
                  </a:lnTo>
                  <a:close/>
                  <a:moveTo>
                    <a:pt x="3494" y="949"/>
                  </a:moveTo>
                  <a:lnTo>
                    <a:pt x="3499" y="949"/>
                  </a:lnTo>
                  <a:lnTo>
                    <a:pt x="3499" y="1398"/>
                  </a:lnTo>
                  <a:lnTo>
                    <a:pt x="3494" y="1398"/>
                  </a:lnTo>
                  <a:lnTo>
                    <a:pt x="3494" y="949"/>
                  </a:lnTo>
                  <a:close/>
                  <a:moveTo>
                    <a:pt x="3499" y="964"/>
                  </a:moveTo>
                  <a:lnTo>
                    <a:pt x="3504" y="964"/>
                  </a:lnTo>
                  <a:lnTo>
                    <a:pt x="3504" y="1398"/>
                  </a:lnTo>
                  <a:lnTo>
                    <a:pt x="3499" y="1398"/>
                  </a:lnTo>
                  <a:lnTo>
                    <a:pt x="3499" y="964"/>
                  </a:lnTo>
                  <a:close/>
                  <a:moveTo>
                    <a:pt x="3499" y="964"/>
                  </a:moveTo>
                  <a:lnTo>
                    <a:pt x="3504" y="964"/>
                  </a:lnTo>
                  <a:lnTo>
                    <a:pt x="3504" y="1398"/>
                  </a:lnTo>
                  <a:lnTo>
                    <a:pt x="3499" y="1398"/>
                  </a:lnTo>
                  <a:lnTo>
                    <a:pt x="3499" y="964"/>
                  </a:lnTo>
                  <a:close/>
                  <a:moveTo>
                    <a:pt x="3504" y="959"/>
                  </a:moveTo>
                  <a:lnTo>
                    <a:pt x="3509" y="959"/>
                  </a:lnTo>
                  <a:lnTo>
                    <a:pt x="3509" y="1398"/>
                  </a:lnTo>
                  <a:lnTo>
                    <a:pt x="3504" y="1398"/>
                  </a:lnTo>
                  <a:lnTo>
                    <a:pt x="3504" y="959"/>
                  </a:lnTo>
                  <a:close/>
                  <a:moveTo>
                    <a:pt x="3504" y="959"/>
                  </a:moveTo>
                  <a:lnTo>
                    <a:pt x="3509" y="959"/>
                  </a:lnTo>
                  <a:lnTo>
                    <a:pt x="3509" y="1398"/>
                  </a:lnTo>
                  <a:lnTo>
                    <a:pt x="3504" y="1398"/>
                  </a:lnTo>
                  <a:lnTo>
                    <a:pt x="3504" y="959"/>
                  </a:lnTo>
                  <a:close/>
                  <a:moveTo>
                    <a:pt x="3509" y="959"/>
                  </a:moveTo>
                  <a:lnTo>
                    <a:pt x="3515" y="959"/>
                  </a:lnTo>
                  <a:lnTo>
                    <a:pt x="3515" y="1398"/>
                  </a:lnTo>
                  <a:lnTo>
                    <a:pt x="3509" y="1398"/>
                  </a:lnTo>
                  <a:lnTo>
                    <a:pt x="3509" y="959"/>
                  </a:lnTo>
                  <a:close/>
                  <a:moveTo>
                    <a:pt x="3509" y="954"/>
                  </a:moveTo>
                  <a:lnTo>
                    <a:pt x="3515" y="954"/>
                  </a:lnTo>
                  <a:lnTo>
                    <a:pt x="3515" y="1398"/>
                  </a:lnTo>
                  <a:lnTo>
                    <a:pt x="3509" y="1398"/>
                  </a:lnTo>
                  <a:lnTo>
                    <a:pt x="3509" y="954"/>
                  </a:lnTo>
                  <a:close/>
                  <a:moveTo>
                    <a:pt x="3515" y="954"/>
                  </a:moveTo>
                  <a:lnTo>
                    <a:pt x="3520" y="954"/>
                  </a:lnTo>
                  <a:lnTo>
                    <a:pt x="3520" y="1398"/>
                  </a:lnTo>
                  <a:lnTo>
                    <a:pt x="3515" y="1398"/>
                  </a:lnTo>
                  <a:lnTo>
                    <a:pt x="3515" y="954"/>
                  </a:lnTo>
                  <a:close/>
                  <a:moveTo>
                    <a:pt x="3515" y="959"/>
                  </a:moveTo>
                  <a:lnTo>
                    <a:pt x="3520" y="959"/>
                  </a:lnTo>
                  <a:lnTo>
                    <a:pt x="3520" y="1398"/>
                  </a:lnTo>
                  <a:lnTo>
                    <a:pt x="3515" y="1398"/>
                  </a:lnTo>
                  <a:lnTo>
                    <a:pt x="3515" y="959"/>
                  </a:lnTo>
                  <a:close/>
                  <a:moveTo>
                    <a:pt x="3520" y="964"/>
                  </a:moveTo>
                  <a:lnTo>
                    <a:pt x="3525" y="964"/>
                  </a:lnTo>
                  <a:lnTo>
                    <a:pt x="3525" y="1398"/>
                  </a:lnTo>
                  <a:lnTo>
                    <a:pt x="3520" y="1398"/>
                  </a:lnTo>
                  <a:lnTo>
                    <a:pt x="3520" y="964"/>
                  </a:lnTo>
                  <a:close/>
                  <a:moveTo>
                    <a:pt x="3520" y="954"/>
                  </a:moveTo>
                  <a:lnTo>
                    <a:pt x="3525" y="954"/>
                  </a:lnTo>
                  <a:lnTo>
                    <a:pt x="3525" y="1398"/>
                  </a:lnTo>
                  <a:lnTo>
                    <a:pt x="3520" y="1398"/>
                  </a:lnTo>
                  <a:lnTo>
                    <a:pt x="3520" y="954"/>
                  </a:lnTo>
                  <a:close/>
                  <a:moveTo>
                    <a:pt x="3525" y="954"/>
                  </a:moveTo>
                  <a:lnTo>
                    <a:pt x="3530" y="954"/>
                  </a:lnTo>
                  <a:lnTo>
                    <a:pt x="3530" y="1398"/>
                  </a:lnTo>
                  <a:lnTo>
                    <a:pt x="3525" y="1398"/>
                  </a:lnTo>
                  <a:lnTo>
                    <a:pt x="3525" y="954"/>
                  </a:lnTo>
                  <a:close/>
                  <a:moveTo>
                    <a:pt x="3525" y="954"/>
                  </a:moveTo>
                  <a:lnTo>
                    <a:pt x="3530" y="954"/>
                  </a:lnTo>
                  <a:lnTo>
                    <a:pt x="3530" y="1398"/>
                  </a:lnTo>
                  <a:lnTo>
                    <a:pt x="3525" y="1398"/>
                  </a:lnTo>
                  <a:lnTo>
                    <a:pt x="3525" y="954"/>
                  </a:lnTo>
                  <a:close/>
                  <a:moveTo>
                    <a:pt x="3530" y="949"/>
                  </a:moveTo>
                  <a:lnTo>
                    <a:pt x="3535" y="949"/>
                  </a:lnTo>
                  <a:lnTo>
                    <a:pt x="3535" y="1398"/>
                  </a:lnTo>
                  <a:lnTo>
                    <a:pt x="3530" y="1398"/>
                  </a:lnTo>
                  <a:lnTo>
                    <a:pt x="3530" y="949"/>
                  </a:lnTo>
                  <a:close/>
                  <a:moveTo>
                    <a:pt x="3530" y="944"/>
                  </a:moveTo>
                  <a:lnTo>
                    <a:pt x="3535" y="944"/>
                  </a:lnTo>
                  <a:lnTo>
                    <a:pt x="3535" y="1398"/>
                  </a:lnTo>
                  <a:lnTo>
                    <a:pt x="3530" y="1398"/>
                  </a:lnTo>
                  <a:lnTo>
                    <a:pt x="3530" y="944"/>
                  </a:lnTo>
                  <a:close/>
                  <a:moveTo>
                    <a:pt x="3535" y="959"/>
                  </a:moveTo>
                  <a:lnTo>
                    <a:pt x="3540" y="959"/>
                  </a:lnTo>
                  <a:lnTo>
                    <a:pt x="3540" y="1398"/>
                  </a:lnTo>
                  <a:lnTo>
                    <a:pt x="3535" y="1398"/>
                  </a:lnTo>
                  <a:lnTo>
                    <a:pt x="3535" y="959"/>
                  </a:lnTo>
                  <a:close/>
                  <a:moveTo>
                    <a:pt x="3540" y="969"/>
                  </a:moveTo>
                  <a:lnTo>
                    <a:pt x="3545" y="969"/>
                  </a:lnTo>
                  <a:lnTo>
                    <a:pt x="3545" y="1398"/>
                  </a:lnTo>
                  <a:lnTo>
                    <a:pt x="3540" y="1398"/>
                  </a:lnTo>
                  <a:lnTo>
                    <a:pt x="3540" y="969"/>
                  </a:lnTo>
                  <a:close/>
                  <a:moveTo>
                    <a:pt x="3540" y="990"/>
                  </a:moveTo>
                  <a:lnTo>
                    <a:pt x="3545" y="990"/>
                  </a:lnTo>
                  <a:lnTo>
                    <a:pt x="3545" y="1398"/>
                  </a:lnTo>
                  <a:lnTo>
                    <a:pt x="3540" y="1398"/>
                  </a:lnTo>
                  <a:lnTo>
                    <a:pt x="3540" y="990"/>
                  </a:lnTo>
                  <a:close/>
                  <a:moveTo>
                    <a:pt x="3545" y="990"/>
                  </a:moveTo>
                  <a:lnTo>
                    <a:pt x="3550" y="990"/>
                  </a:lnTo>
                  <a:lnTo>
                    <a:pt x="3550" y="1398"/>
                  </a:lnTo>
                  <a:lnTo>
                    <a:pt x="3545" y="1398"/>
                  </a:lnTo>
                  <a:lnTo>
                    <a:pt x="3545" y="990"/>
                  </a:lnTo>
                  <a:close/>
                  <a:moveTo>
                    <a:pt x="3545" y="990"/>
                  </a:moveTo>
                  <a:lnTo>
                    <a:pt x="3550" y="990"/>
                  </a:lnTo>
                  <a:lnTo>
                    <a:pt x="3550" y="1398"/>
                  </a:lnTo>
                  <a:lnTo>
                    <a:pt x="3545" y="1398"/>
                  </a:lnTo>
                  <a:lnTo>
                    <a:pt x="3545" y="990"/>
                  </a:lnTo>
                  <a:close/>
                  <a:moveTo>
                    <a:pt x="3550" y="980"/>
                  </a:moveTo>
                  <a:lnTo>
                    <a:pt x="3555" y="980"/>
                  </a:lnTo>
                  <a:lnTo>
                    <a:pt x="3555" y="1398"/>
                  </a:lnTo>
                  <a:lnTo>
                    <a:pt x="3550" y="1398"/>
                  </a:lnTo>
                  <a:lnTo>
                    <a:pt x="3550" y="980"/>
                  </a:lnTo>
                  <a:close/>
                  <a:moveTo>
                    <a:pt x="3550" y="990"/>
                  </a:moveTo>
                  <a:lnTo>
                    <a:pt x="3555" y="990"/>
                  </a:lnTo>
                  <a:lnTo>
                    <a:pt x="3555" y="1398"/>
                  </a:lnTo>
                  <a:lnTo>
                    <a:pt x="3550" y="1398"/>
                  </a:lnTo>
                  <a:lnTo>
                    <a:pt x="3550" y="990"/>
                  </a:lnTo>
                  <a:close/>
                  <a:moveTo>
                    <a:pt x="3555" y="985"/>
                  </a:moveTo>
                  <a:lnTo>
                    <a:pt x="3560" y="985"/>
                  </a:lnTo>
                  <a:lnTo>
                    <a:pt x="3560" y="1398"/>
                  </a:lnTo>
                  <a:lnTo>
                    <a:pt x="3555" y="1398"/>
                  </a:lnTo>
                  <a:lnTo>
                    <a:pt x="3555" y="985"/>
                  </a:lnTo>
                  <a:close/>
                  <a:moveTo>
                    <a:pt x="3555" y="990"/>
                  </a:moveTo>
                  <a:lnTo>
                    <a:pt x="3560" y="990"/>
                  </a:lnTo>
                  <a:lnTo>
                    <a:pt x="3560" y="1398"/>
                  </a:lnTo>
                  <a:lnTo>
                    <a:pt x="3555" y="1398"/>
                  </a:lnTo>
                  <a:lnTo>
                    <a:pt x="3555" y="990"/>
                  </a:lnTo>
                  <a:close/>
                  <a:moveTo>
                    <a:pt x="3560" y="990"/>
                  </a:moveTo>
                  <a:lnTo>
                    <a:pt x="3566" y="990"/>
                  </a:lnTo>
                  <a:lnTo>
                    <a:pt x="3566" y="1398"/>
                  </a:lnTo>
                  <a:lnTo>
                    <a:pt x="3560" y="1398"/>
                  </a:lnTo>
                  <a:lnTo>
                    <a:pt x="3560" y="990"/>
                  </a:lnTo>
                  <a:close/>
                  <a:moveTo>
                    <a:pt x="3560" y="990"/>
                  </a:moveTo>
                  <a:lnTo>
                    <a:pt x="3566" y="990"/>
                  </a:lnTo>
                  <a:lnTo>
                    <a:pt x="3566" y="1398"/>
                  </a:lnTo>
                  <a:lnTo>
                    <a:pt x="3560" y="1398"/>
                  </a:lnTo>
                  <a:lnTo>
                    <a:pt x="3560" y="990"/>
                  </a:lnTo>
                  <a:close/>
                  <a:moveTo>
                    <a:pt x="3566" y="990"/>
                  </a:moveTo>
                  <a:lnTo>
                    <a:pt x="3571" y="990"/>
                  </a:lnTo>
                  <a:lnTo>
                    <a:pt x="3571" y="1398"/>
                  </a:lnTo>
                  <a:lnTo>
                    <a:pt x="3566" y="1398"/>
                  </a:lnTo>
                  <a:lnTo>
                    <a:pt x="3566" y="990"/>
                  </a:lnTo>
                  <a:close/>
                  <a:moveTo>
                    <a:pt x="3566" y="964"/>
                  </a:moveTo>
                  <a:lnTo>
                    <a:pt x="3571" y="964"/>
                  </a:lnTo>
                  <a:lnTo>
                    <a:pt x="3571" y="1398"/>
                  </a:lnTo>
                  <a:lnTo>
                    <a:pt x="3566" y="1398"/>
                  </a:lnTo>
                  <a:lnTo>
                    <a:pt x="3566" y="964"/>
                  </a:lnTo>
                  <a:close/>
                  <a:moveTo>
                    <a:pt x="3571" y="964"/>
                  </a:moveTo>
                  <a:lnTo>
                    <a:pt x="3576" y="964"/>
                  </a:lnTo>
                  <a:lnTo>
                    <a:pt x="3576" y="1398"/>
                  </a:lnTo>
                  <a:lnTo>
                    <a:pt x="3571" y="1398"/>
                  </a:lnTo>
                  <a:lnTo>
                    <a:pt x="3571" y="964"/>
                  </a:lnTo>
                  <a:close/>
                  <a:moveTo>
                    <a:pt x="3571" y="980"/>
                  </a:moveTo>
                  <a:lnTo>
                    <a:pt x="3576" y="980"/>
                  </a:lnTo>
                  <a:lnTo>
                    <a:pt x="3576" y="1398"/>
                  </a:lnTo>
                  <a:lnTo>
                    <a:pt x="3571" y="1398"/>
                  </a:lnTo>
                  <a:lnTo>
                    <a:pt x="3571" y="980"/>
                  </a:lnTo>
                  <a:close/>
                  <a:moveTo>
                    <a:pt x="3576" y="980"/>
                  </a:moveTo>
                  <a:lnTo>
                    <a:pt x="3581" y="980"/>
                  </a:lnTo>
                  <a:lnTo>
                    <a:pt x="3581" y="1398"/>
                  </a:lnTo>
                  <a:lnTo>
                    <a:pt x="3576" y="1398"/>
                  </a:lnTo>
                  <a:lnTo>
                    <a:pt x="3576" y="980"/>
                  </a:lnTo>
                  <a:close/>
                  <a:moveTo>
                    <a:pt x="3576" y="980"/>
                  </a:moveTo>
                  <a:lnTo>
                    <a:pt x="3581" y="980"/>
                  </a:lnTo>
                  <a:lnTo>
                    <a:pt x="3581" y="1398"/>
                  </a:lnTo>
                  <a:lnTo>
                    <a:pt x="3576" y="1398"/>
                  </a:lnTo>
                  <a:lnTo>
                    <a:pt x="3576" y="980"/>
                  </a:lnTo>
                  <a:close/>
                  <a:moveTo>
                    <a:pt x="3581" y="980"/>
                  </a:moveTo>
                  <a:lnTo>
                    <a:pt x="3586" y="980"/>
                  </a:lnTo>
                  <a:lnTo>
                    <a:pt x="3586" y="1398"/>
                  </a:lnTo>
                  <a:lnTo>
                    <a:pt x="3581" y="1398"/>
                  </a:lnTo>
                  <a:lnTo>
                    <a:pt x="3581" y="980"/>
                  </a:lnTo>
                  <a:close/>
                  <a:moveTo>
                    <a:pt x="3581" y="980"/>
                  </a:moveTo>
                  <a:lnTo>
                    <a:pt x="3586" y="980"/>
                  </a:lnTo>
                  <a:lnTo>
                    <a:pt x="3586" y="1398"/>
                  </a:lnTo>
                  <a:lnTo>
                    <a:pt x="3581" y="1398"/>
                  </a:lnTo>
                  <a:lnTo>
                    <a:pt x="3581" y="980"/>
                  </a:lnTo>
                  <a:close/>
                  <a:moveTo>
                    <a:pt x="3586" y="985"/>
                  </a:moveTo>
                  <a:lnTo>
                    <a:pt x="3591" y="985"/>
                  </a:lnTo>
                  <a:lnTo>
                    <a:pt x="3591" y="1398"/>
                  </a:lnTo>
                  <a:lnTo>
                    <a:pt x="3586" y="1398"/>
                  </a:lnTo>
                  <a:lnTo>
                    <a:pt x="3586" y="985"/>
                  </a:lnTo>
                  <a:close/>
                  <a:moveTo>
                    <a:pt x="3586" y="980"/>
                  </a:moveTo>
                  <a:lnTo>
                    <a:pt x="3591" y="980"/>
                  </a:lnTo>
                  <a:lnTo>
                    <a:pt x="3591" y="1398"/>
                  </a:lnTo>
                  <a:lnTo>
                    <a:pt x="3586" y="1398"/>
                  </a:lnTo>
                  <a:lnTo>
                    <a:pt x="3586" y="980"/>
                  </a:lnTo>
                  <a:close/>
                  <a:moveTo>
                    <a:pt x="3591" y="980"/>
                  </a:moveTo>
                  <a:lnTo>
                    <a:pt x="3596" y="980"/>
                  </a:lnTo>
                  <a:lnTo>
                    <a:pt x="3596" y="1398"/>
                  </a:lnTo>
                  <a:lnTo>
                    <a:pt x="3591" y="1398"/>
                  </a:lnTo>
                  <a:lnTo>
                    <a:pt x="3591" y="980"/>
                  </a:lnTo>
                  <a:close/>
                  <a:moveTo>
                    <a:pt x="3591" y="985"/>
                  </a:moveTo>
                  <a:lnTo>
                    <a:pt x="3596" y="985"/>
                  </a:lnTo>
                  <a:lnTo>
                    <a:pt x="3596" y="1398"/>
                  </a:lnTo>
                  <a:lnTo>
                    <a:pt x="3591" y="1398"/>
                  </a:lnTo>
                  <a:lnTo>
                    <a:pt x="3591" y="985"/>
                  </a:lnTo>
                  <a:close/>
                  <a:moveTo>
                    <a:pt x="3596" y="980"/>
                  </a:moveTo>
                  <a:lnTo>
                    <a:pt x="3601" y="980"/>
                  </a:lnTo>
                  <a:lnTo>
                    <a:pt x="3601" y="1398"/>
                  </a:lnTo>
                  <a:lnTo>
                    <a:pt x="3596" y="1398"/>
                  </a:lnTo>
                  <a:lnTo>
                    <a:pt x="3596" y="980"/>
                  </a:lnTo>
                  <a:close/>
                  <a:moveTo>
                    <a:pt x="3601" y="980"/>
                  </a:moveTo>
                  <a:lnTo>
                    <a:pt x="3606" y="980"/>
                  </a:lnTo>
                  <a:lnTo>
                    <a:pt x="3606" y="1398"/>
                  </a:lnTo>
                  <a:lnTo>
                    <a:pt x="3601" y="1398"/>
                  </a:lnTo>
                  <a:lnTo>
                    <a:pt x="3601" y="980"/>
                  </a:lnTo>
                  <a:close/>
                  <a:moveTo>
                    <a:pt x="3601" y="980"/>
                  </a:moveTo>
                  <a:lnTo>
                    <a:pt x="3606" y="980"/>
                  </a:lnTo>
                  <a:lnTo>
                    <a:pt x="3606" y="1398"/>
                  </a:lnTo>
                  <a:lnTo>
                    <a:pt x="3601" y="1398"/>
                  </a:lnTo>
                  <a:lnTo>
                    <a:pt x="3601" y="980"/>
                  </a:lnTo>
                  <a:close/>
                  <a:moveTo>
                    <a:pt x="3606" y="980"/>
                  </a:moveTo>
                  <a:lnTo>
                    <a:pt x="3612" y="980"/>
                  </a:lnTo>
                  <a:lnTo>
                    <a:pt x="3612" y="1398"/>
                  </a:lnTo>
                  <a:lnTo>
                    <a:pt x="3606" y="1398"/>
                  </a:lnTo>
                  <a:lnTo>
                    <a:pt x="3606" y="980"/>
                  </a:lnTo>
                  <a:close/>
                  <a:moveTo>
                    <a:pt x="3606" y="985"/>
                  </a:moveTo>
                  <a:lnTo>
                    <a:pt x="3612" y="985"/>
                  </a:lnTo>
                  <a:lnTo>
                    <a:pt x="3612" y="1398"/>
                  </a:lnTo>
                  <a:lnTo>
                    <a:pt x="3606" y="1398"/>
                  </a:lnTo>
                  <a:lnTo>
                    <a:pt x="3606" y="985"/>
                  </a:lnTo>
                  <a:close/>
                  <a:moveTo>
                    <a:pt x="3612" y="1005"/>
                  </a:moveTo>
                  <a:lnTo>
                    <a:pt x="3617" y="1005"/>
                  </a:lnTo>
                  <a:lnTo>
                    <a:pt x="3617" y="1398"/>
                  </a:lnTo>
                  <a:lnTo>
                    <a:pt x="3612" y="1398"/>
                  </a:lnTo>
                  <a:lnTo>
                    <a:pt x="3612" y="1005"/>
                  </a:lnTo>
                  <a:close/>
                  <a:moveTo>
                    <a:pt x="3612" y="1031"/>
                  </a:moveTo>
                  <a:lnTo>
                    <a:pt x="3617" y="1031"/>
                  </a:lnTo>
                  <a:lnTo>
                    <a:pt x="3617" y="1398"/>
                  </a:lnTo>
                  <a:lnTo>
                    <a:pt x="3612" y="1398"/>
                  </a:lnTo>
                  <a:lnTo>
                    <a:pt x="3612" y="1031"/>
                  </a:lnTo>
                  <a:close/>
                  <a:moveTo>
                    <a:pt x="3617" y="1021"/>
                  </a:moveTo>
                  <a:lnTo>
                    <a:pt x="3622" y="1021"/>
                  </a:lnTo>
                  <a:lnTo>
                    <a:pt x="3622" y="1398"/>
                  </a:lnTo>
                  <a:lnTo>
                    <a:pt x="3617" y="1398"/>
                  </a:lnTo>
                  <a:lnTo>
                    <a:pt x="3617" y="1021"/>
                  </a:lnTo>
                  <a:close/>
                  <a:moveTo>
                    <a:pt x="3617" y="1021"/>
                  </a:moveTo>
                  <a:lnTo>
                    <a:pt x="3622" y="1021"/>
                  </a:lnTo>
                  <a:lnTo>
                    <a:pt x="3622" y="1398"/>
                  </a:lnTo>
                  <a:lnTo>
                    <a:pt x="3617" y="1398"/>
                  </a:lnTo>
                  <a:lnTo>
                    <a:pt x="3617" y="1021"/>
                  </a:lnTo>
                  <a:close/>
                  <a:moveTo>
                    <a:pt x="3622" y="1021"/>
                  </a:moveTo>
                  <a:lnTo>
                    <a:pt x="3627" y="1021"/>
                  </a:lnTo>
                  <a:lnTo>
                    <a:pt x="3627" y="1398"/>
                  </a:lnTo>
                  <a:lnTo>
                    <a:pt x="3622" y="1398"/>
                  </a:lnTo>
                  <a:lnTo>
                    <a:pt x="3622" y="1021"/>
                  </a:lnTo>
                  <a:close/>
                  <a:moveTo>
                    <a:pt x="3622" y="1021"/>
                  </a:moveTo>
                  <a:lnTo>
                    <a:pt x="3627" y="1021"/>
                  </a:lnTo>
                  <a:lnTo>
                    <a:pt x="3627" y="1398"/>
                  </a:lnTo>
                  <a:lnTo>
                    <a:pt x="3622" y="1398"/>
                  </a:lnTo>
                  <a:lnTo>
                    <a:pt x="3622" y="1021"/>
                  </a:lnTo>
                  <a:close/>
                  <a:moveTo>
                    <a:pt x="3627" y="1026"/>
                  </a:moveTo>
                  <a:lnTo>
                    <a:pt x="3632" y="1026"/>
                  </a:lnTo>
                  <a:lnTo>
                    <a:pt x="3632" y="1398"/>
                  </a:lnTo>
                  <a:lnTo>
                    <a:pt x="3627" y="1398"/>
                  </a:lnTo>
                  <a:lnTo>
                    <a:pt x="3627" y="1026"/>
                  </a:lnTo>
                  <a:close/>
                  <a:moveTo>
                    <a:pt x="3627" y="1026"/>
                  </a:moveTo>
                  <a:lnTo>
                    <a:pt x="3632" y="1026"/>
                  </a:lnTo>
                  <a:lnTo>
                    <a:pt x="3632" y="1398"/>
                  </a:lnTo>
                  <a:lnTo>
                    <a:pt x="3627" y="1398"/>
                  </a:lnTo>
                  <a:lnTo>
                    <a:pt x="3627" y="1026"/>
                  </a:lnTo>
                  <a:close/>
                  <a:moveTo>
                    <a:pt x="3632" y="1036"/>
                  </a:moveTo>
                  <a:lnTo>
                    <a:pt x="3637" y="1036"/>
                  </a:lnTo>
                  <a:lnTo>
                    <a:pt x="3637" y="1398"/>
                  </a:lnTo>
                  <a:lnTo>
                    <a:pt x="3632" y="1398"/>
                  </a:lnTo>
                  <a:lnTo>
                    <a:pt x="3632" y="1036"/>
                  </a:lnTo>
                  <a:close/>
                  <a:moveTo>
                    <a:pt x="3632" y="1041"/>
                  </a:moveTo>
                  <a:lnTo>
                    <a:pt x="3637" y="1041"/>
                  </a:lnTo>
                  <a:lnTo>
                    <a:pt x="3637" y="1398"/>
                  </a:lnTo>
                  <a:lnTo>
                    <a:pt x="3632" y="1398"/>
                  </a:lnTo>
                  <a:lnTo>
                    <a:pt x="3632" y="1041"/>
                  </a:lnTo>
                  <a:close/>
                  <a:moveTo>
                    <a:pt x="3637" y="1041"/>
                  </a:moveTo>
                  <a:lnTo>
                    <a:pt x="3642" y="1041"/>
                  </a:lnTo>
                  <a:lnTo>
                    <a:pt x="3642" y="1398"/>
                  </a:lnTo>
                  <a:lnTo>
                    <a:pt x="3637" y="1398"/>
                  </a:lnTo>
                  <a:lnTo>
                    <a:pt x="3637" y="1041"/>
                  </a:lnTo>
                  <a:close/>
                  <a:moveTo>
                    <a:pt x="3637" y="1041"/>
                  </a:moveTo>
                  <a:lnTo>
                    <a:pt x="3642" y="1041"/>
                  </a:lnTo>
                  <a:lnTo>
                    <a:pt x="3642" y="1398"/>
                  </a:lnTo>
                  <a:lnTo>
                    <a:pt x="3637" y="1398"/>
                  </a:lnTo>
                  <a:lnTo>
                    <a:pt x="3637" y="1041"/>
                  </a:lnTo>
                  <a:close/>
                  <a:moveTo>
                    <a:pt x="3642" y="1031"/>
                  </a:moveTo>
                  <a:lnTo>
                    <a:pt x="3647" y="1031"/>
                  </a:lnTo>
                  <a:lnTo>
                    <a:pt x="3647" y="1398"/>
                  </a:lnTo>
                  <a:lnTo>
                    <a:pt x="3642" y="1398"/>
                  </a:lnTo>
                  <a:lnTo>
                    <a:pt x="3642" y="1031"/>
                  </a:lnTo>
                  <a:close/>
                  <a:moveTo>
                    <a:pt x="3642" y="1021"/>
                  </a:moveTo>
                  <a:lnTo>
                    <a:pt x="3647" y="1021"/>
                  </a:lnTo>
                  <a:lnTo>
                    <a:pt x="3647" y="1398"/>
                  </a:lnTo>
                  <a:lnTo>
                    <a:pt x="3642" y="1398"/>
                  </a:lnTo>
                  <a:lnTo>
                    <a:pt x="3642" y="1021"/>
                  </a:lnTo>
                  <a:close/>
                  <a:moveTo>
                    <a:pt x="3647" y="1021"/>
                  </a:moveTo>
                  <a:lnTo>
                    <a:pt x="3652" y="1021"/>
                  </a:lnTo>
                  <a:lnTo>
                    <a:pt x="3652" y="1398"/>
                  </a:lnTo>
                  <a:lnTo>
                    <a:pt x="3647" y="1398"/>
                  </a:lnTo>
                  <a:lnTo>
                    <a:pt x="3647" y="1021"/>
                  </a:lnTo>
                  <a:close/>
                  <a:moveTo>
                    <a:pt x="3647" y="1026"/>
                  </a:moveTo>
                  <a:lnTo>
                    <a:pt x="3652" y="1026"/>
                  </a:lnTo>
                  <a:lnTo>
                    <a:pt x="3652" y="1398"/>
                  </a:lnTo>
                  <a:lnTo>
                    <a:pt x="3647" y="1398"/>
                  </a:lnTo>
                  <a:lnTo>
                    <a:pt x="3647" y="1026"/>
                  </a:lnTo>
                  <a:close/>
                  <a:moveTo>
                    <a:pt x="3652" y="1026"/>
                  </a:moveTo>
                  <a:lnTo>
                    <a:pt x="3657" y="1026"/>
                  </a:lnTo>
                  <a:lnTo>
                    <a:pt x="3657" y="1398"/>
                  </a:lnTo>
                  <a:lnTo>
                    <a:pt x="3652" y="1398"/>
                  </a:lnTo>
                  <a:lnTo>
                    <a:pt x="3652" y="1026"/>
                  </a:lnTo>
                  <a:close/>
                  <a:moveTo>
                    <a:pt x="3652" y="1026"/>
                  </a:moveTo>
                  <a:lnTo>
                    <a:pt x="3657" y="1026"/>
                  </a:lnTo>
                  <a:lnTo>
                    <a:pt x="3657" y="1398"/>
                  </a:lnTo>
                  <a:lnTo>
                    <a:pt x="3652" y="1398"/>
                  </a:lnTo>
                  <a:lnTo>
                    <a:pt x="3652" y="1026"/>
                  </a:lnTo>
                  <a:close/>
                  <a:moveTo>
                    <a:pt x="3657" y="1026"/>
                  </a:moveTo>
                  <a:lnTo>
                    <a:pt x="3663" y="1026"/>
                  </a:lnTo>
                  <a:lnTo>
                    <a:pt x="3663" y="1398"/>
                  </a:lnTo>
                  <a:lnTo>
                    <a:pt x="3657" y="1398"/>
                  </a:lnTo>
                  <a:lnTo>
                    <a:pt x="3657" y="1026"/>
                  </a:lnTo>
                  <a:close/>
                  <a:moveTo>
                    <a:pt x="3663" y="1021"/>
                  </a:moveTo>
                  <a:lnTo>
                    <a:pt x="3668" y="1021"/>
                  </a:lnTo>
                  <a:lnTo>
                    <a:pt x="3668" y="1398"/>
                  </a:lnTo>
                  <a:lnTo>
                    <a:pt x="3663" y="1398"/>
                  </a:lnTo>
                  <a:lnTo>
                    <a:pt x="3663" y="1021"/>
                  </a:lnTo>
                  <a:close/>
                  <a:moveTo>
                    <a:pt x="3663" y="1015"/>
                  </a:moveTo>
                  <a:lnTo>
                    <a:pt x="3668" y="1015"/>
                  </a:lnTo>
                  <a:lnTo>
                    <a:pt x="3668" y="1398"/>
                  </a:lnTo>
                  <a:lnTo>
                    <a:pt x="3663" y="1398"/>
                  </a:lnTo>
                  <a:lnTo>
                    <a:pt x="3663" y="1015"/>
                  </a:lnTo>
                  <a:close/>
                  <a:moveTo>
                    <a:pt x="3668" y="1031"/>
                  </a:moveTo>
                  <a:lnTo>
                    <a:pt x="3673" y="1031"/>
                  </a:lnTo>
                  <a:lnTo>
                    <a:pt x="3673" y="1398"/>
                  </a:lnTo>
                  <a:lnTo>
                    <a:pt x="3668" y="1398"/>
                  </a:lnTo>
                  <a:lnTo>
                    <a:pt x="3668" y="1031"/>
                  </a:lnTo>
                  <a:close/>
                  <a:moveTo>
                    <a:pt x="3668" y="1026"/>
                  </a:moveTo>
                  <a:lnTo>
                    <a:pt x="3673" y="1026"/>
                  </a:lnTo>
                  <a:lnTo>
                    <a:pt x="3673" y="1398"/>
                  </a:lnTo>
                  <a:lnTo>
                    <a:pt x="3668" y="1398"/>
                  </a:lnTo>
                  <a:lnTo>
                    <a:pt x="3668" y="1026"/>
                  </a:lnTo>
                  <a:close/>
                  <a:moveTo>
                    <a:pt x="3673" y="1026"/>
                  </a:moveTo>
                  <a:lnTo>
                    <a:pt x="3678" y="1026"/>
                  </a:lnTo>
                  <a:lnTo>
                    <a:pt x="3678" y="1398"/>
                  </a:lnTo>
                  <a:lnTo>
                    <a:pt x="3673" y="1398"/>
                  </a:lnTo>
                  <a:lnTo>
                    <a:pt x="3673" y="1026"/>
                  </a:lnTo>
                  <a:close/>
                  <a:moveTo>
                    <a:pt x="3673" y="1026"/>
                  </a:moveTo>
                  <a:lnTo>
                    <a:pt x="3678" y="1026"/>
                  </a:lnTo>
                  <a:lnTo>
                    <a:pt x="3678" y="1398"/>
                  </a:lnTo>
                  <a:lnTo>
                    <a:pt x="3673" y="1398"/>
                  </a:lnTo>
                  <a:lnTo>
                    <a:pt x="3673" y="1026"/>
                  </a:lnTo>
                  <a:close/>
                  <a:moveTo>
                    <a:pt x="3678" y="1026"/>
                  </a:moveTo>
                  <a:lnTo>
                    <a:pt x="3683" y="1026"/>
                  </a:lnTo>
                  <a:lnTo>
                    <a:pt x="3683" y="1398"/>
                  </a:lnTo>
                  <a:lnTo>
                    <a:pt x="3678" y="1398"/>
                  </a:lnTo>
                  <a:lnTo>
                    <a:pt x="3678" y="1026"/>
                  </a:lnTo>
                  <a:close/>
                  <a:moveTo>
                    <a:pt x="3678" y="1021"/>
                  </a:moveTo>
                  <a:lnTo>
                    <a:pt x="3683" y="1021"/>
                  </a:lnTo>
                  <a:lnTo>
                    <a:pt x="3683" y="1398"/>
                  </a:lnTo>
                  <a:lnTo>
                    <a:pt x="3678" y="1398"/>
                  </a:lnTo>
                  <a:lnTo>
                    <a:pt x="3678" y="1021"/>
                  </a:lnTo>
                  <a:close/>
                  <a:moveTo>
                    <a:pt x="3683" y="1041"/>
                  </a:moveTo>
                  <a:lnTo>
                    <a:pt x="3688" y="1041"/>
                  </a:lnTo>
                  <a:lnTo>
                    <a:pt x="3688" y="1398"/>
                  </a:lnTo>
                  <a:lnTo>
                    <a:pt x="3683" y="1398"/>
                  </a:lnTo>
                  <a:lnTo>
                    <a:pt x="3683" y="1041"/>
                  </a:lnTo>
                  <a:close/>
                  <a:moveTo>
                    <a:pt x="3683" y="1041"/>
                  </a:moveTo>
                  <a:lnTo>
                    <a:pt x="3688" y="1041"/>
                  </a:lnTo>
                  <a:lnTo>
                    <a:pt x="3688" y="1398"/>
                  </a:lnTo>
                  <a:lnTo>
                    <a:pt x="3683" y="1398"/>
                  </a:lnTo>
                  <a:lnTo>
                    <a:pt x="3683" y="1041"/>
                  </a:lnTo>
                  <a:close/>
                  <a:moveTo>
                    <a:pt x="3688" y="1041"/>
                  </a:moveTo>
                  <a:lnTo>
                    <a:pt x="3693" y="1041"/>
                  </a:lnTo>
                  <a:lnTo>
                    <a:pt x="3693" y="1398"/>
                  </a:lnTo>
                  <a:lnTo>
                    <a:pt x="3688" y="1398"/>
                  </a:lnTo>
                  <a:lnTo>
                    <a:pt x="3688" y="1041"/>
                  </a:lnTo>
                  <a:close/>
                  <a:moveTo>
                    <a:pt x="3688" y="1036"/>
                  </a:moveTo>
                  <a:lnTo>
                    <a:pt x="3693" y="1036"/>
                  </a:lnTo>
                  <a:lnTo>
                    <a:pt x="3693" y="1398"/>
                  </a:lnTo>
                  <a:lnTo>
                    <a:pt x="3688" y="1398"/>
                  </a:lnTo>
                  <a:lnTo>
                    <a:pt x="3688" y="1036"/>
                  </a:lnTo>
                  <a:close/>
                  <a:moveTo>
                    <a:pt x="3693" y="1036"/>
                  </a:moveTo>
                  <a:lnTo>
                    <a:pt x="3698" y="1036"/>
                  </a:lnTo>
                  <a:lnTo>
                    <a:pt x="3698" y="1398"/>
                  </a:lnTo>
                  <a:lnTo>
                    <a:pt x="3693" y="1398"/>
                  </a:lnTo>
                  <a:lnTo>
                    <a:pt x="3693" y="1036"/>
                  </a:lnTo>
                  <a:close/>
                  <a:moveTo>
                    <a:pt x="3693" y="1036"/>
                  </a:moveTo>
                  <a:lnTo>
                    <a:pt x="3698" y="1036"/>
                  </a:lnTo>
                  <a:lnTo>
                    <a:pt x="3698" y="1398"/>
                  </a:lnTo>
                  <a:lnTo>
                    <a:pt x="3693" y="1398"/>
                  </a:lnTo>
                  <a:lnTo>
                    <a:pt x="3693" y="1036"/>
                  </a:lnTo>
                  <a:close/>
                  <a:moveTo>
                    <a:pt x="3698" y="1046"/>
                  </a:moveTo>
                  <a:lnTo>
                    <a:pt x="3703" y="1046"/>
                  </a:lnTo>
                  <a:lnTo>
                    <a:pt x="3703" y="1398"/>
                  </a:lnTo>
                  <a:lnTo>
                    <a:pt x="3698" y="1398"/>
                  </a:lnTo>
                  <a:lnTo>
                    <a:pt x="3698" y="1046"/>
                  </a:lnTo>
                  <a:close/>
                  <a:moveTo>
                    <a:pt x="3698" y="1046"/>
                  </a:moveTo>
                  <a:lnTo>
                    <a:pt x="3703" y="1046"/>
                  </a:lnTo>
                  <a:lnTo>
                    <a:pt x="3703" y="1398"/>
                  </a:lnTo>
                  <a:lnTo>
                    <a:pt x="3698" y="1398"/>
                  </a:lnTo>
                  <a:lnTo>
                    <a:pt x="3698" y="1046"/>
                  </a:lnTo>
                  <a:close/>
                  <a:moveTo>
                    <a:pt x="3703" y="1077"/>
                  </a:moveTo>
                  <a:lnTo>
                    <a:pt x="3708" y="1077"/>
                  </a:lnTo>
                  <a:lnTo>
                    <a:pt x="3708" y="1398"/>
                  </a:lnTo>
                  <a:lnTo>
                    <a:pt x="3703" y="1398"/>
                  </a:lnTo>
                  <a:lnTo>
                    <a:pt x="3703" y="1077"/>
                  </a:lnTo>
                  <a:close/>
                  <a:moveTo>
                    <a:pt x="3703" y="1077"/>
                  </a:moveTo>
                  <a:lnTo>
                    <a:pt x="3708" y="1077"/>
                  </a:lnTo>
                  <a:lnTo>
                    <a:pt x="3708" y="1398"/>
                  </a:lnTo>
                  <a:lnTo>
                    <a:pt x="3703" y="1398"/>
                  </a:lnTo>
                  <a:lnTo>
                    <a:pt x="3703" y="1077"/>
                  </a:lnTo>
                  <a:close/>
                  <a:moveTo>
                    <a:pt x="3708" y="1092"/>
                  </a:moveTo>
                  <a:lnTo>
                    <a:pt x="3714" y="1092"/>
                  </a:lnTo>
                  <a:lnTo>
                    <a:pt x="3714" y="1398"/>
                  </a:lnTo>
                  <a:lnTo>
                    <a:pt x="3708" y="1398"/>
                  </a:lnTo>
                  <a:lnTo>
                    <a:pt x="3708" y="1092"/>
                  </a:lnTo>
                  <a:close/>
                  <a:moveTo>
                    <a:pt x="3708" y="1092"/>
                  </a:moveTo>
                  <a:lnTo>
                    <a:pt x="3714" y="1092"/>
                  </a:lnTo>
                  <a:lnTo>
                    <a:pt x="3714" y="1398"/>
                  </a:lnTo>
                  <a:lnTo>
                    <a:pt x="3708" y="1398"/>
                  </a:lnTo>
                  <a:lnTo>
                    <a:pt x="3708" y="1092"/>
                  </a:lnTo>
                  <a:close/>
                  <a:moveTo>
                    <a:pt x="3714" y="1092"/>
                  </a:moveTo>
                  <a:lnTo>
                    <a:pt x="3719" y="1092"/>
                  </a:lnTo>
                  <a:lnTo>
                    <a:pt x="3719" y="1398"/>
                  </a:lnTo>
                  <a:lnTo>
                    <a:pt x="3714" y="1398"/>
                  </a:lnTo>
                  <a:lnTo>
                    <a:pt x="3714" y="1092"/>
                  </a:lnTo>
                  <a:close/>
                  <a:moveTo>
                    <a:pt x="3714" y="1087"/>
                  </a:moveTo>
                  <a:lnTo>
                    <a:pt x="3719" y="1087"/>
                  </a:lnTo>
                  <a:lnTo>
                    <a:pt x="3719" y="1398"/>
                  </a:lnTo>
                  <a:lnTo>
                    <a:pt x="3714" y="1398"/>
                  </a:lnTo>
                  <a:lnTo>
                    <a:pt x="3714" y="1087"/>
                  </a:lnTo>
                  <a:close/>
                  <a:moveTo>
                    <a:pt x="3719" y="1102"/>
                  </a:moveTo>
                  <a:lnTo>
                    <a:pt x="3724" y="1102"/>
                  </a:lnTo>
                  <a:lnTo>
                    <a:pt x="3724" y="1398"/>
                  </a:lnTo>
                  <a:lnTo>
                    <a:pt x="3719" y="1398"/>
                  </a:lnTo>
                  <a:lnTo>
                    <a:pt x="3719" y="1102"/>
                  </a:lnTo>
                  <a:close/>
                  <a:moveTo>
                    <a:pt x="3724" y="1128"/>
                  </a:moveTo>
                  <a:lnTo>
                    <a:pt x="3729" y="1128"/>
                  </a:lnTo>
                  <a:lnTo>
                    <a:pt x="3729" y="1398"/>
                  </a:lnTo>
                  <a:lnTo>
                    <a:pt x="3724" y="1398"/>
                  </a:lnTo>
                  <a:lnTo>
                    <a:pt x="3724" y="1128"/>
                  </a:lnTo>
                  <a:close/>
                  <a:moveTo>
                    <a:pt x="3724" y="1128"/>
                  </a:moveTo>
                  <a:lnTo>
                    <a:pt x="3729" y="1128"/>
                  </a:lnTo>
                  <a:lnTo>
                    <a:pt x="3729" y="1398"/>
                  </a:lnTo>
                  <a:lnTo>
                    <a:pt x="3724" y="1398"/>
                  </a:lnTo>
                  <a:lnTo>
                    <a:pt x="3724" y="1128"/>
                  </a:lnTo>
                  <a:close/>
                  <a:moveTo>
                    <a:pt x="3729" y="1097"/>
                  </a:moveTo>
                  <a:lnTo>
                    <a:pt x="3734" y="1097"/>
                  </a:lnTo>
                  <a:lnTo>
                    <a:pt x="3734" y="1398"/>
                  </a:lnTo>
                  <a:lnTo>
                    <a:pt x="3729" y="1398"/>
                  </a:lnTo>
                  <a:lnTo>
                    <a:pt x="3729" y="1097"/>
                  </a:lnTo>
                  <a:close/>
                  <a:moveTo>
                    <a:pt x="3729" y="1097"/>
                  </a:moveTo>
                  <a:lnTo>
                    <a:pt x="3734" y="1097"/>
                  </a:lnTo>
                  <a:lnTo>
                    <a:pt x="3734" y="1398"/>
                  </a:lnTo>
                  <a:lnTo>
                    <a:pt x="3729" y="1398"/>
                  </a:lnTo>
                  <a:lnTo>
                    <a:pt x="3729" y="1097"/>
                  </a:lnTo>
                  <a:close/>
                  <a:moveTo>
                    <a:pt x="3734" y="1097"/>
                  </a:moveTo>
                  <a:lnTo>
                    <a:pt x="3739" y="1097"/>
                  </a:lnTo>
                  <a:lnTo>
                    <a:pt x="3739" y="1398"/>
                  </a:lnTo>
                  <a:lnTo>
                    <a:pt x="3734" y="1398"/>
                  </a:lnTo>
                  <a:lnTo>
                    <a:pt x="3734" y="1097"/>
                  </a:lnTo>
                  <a:close/>
                  <a:moveTo>
                    <a:pt x="3734" y="1072"/>
                  </a:moveTo>
                  <a:lnTo>
                    <a:pt x="3739" y="1072"/>
                  </a:lnTo>
                  <a:lnTo>
                    <a:pt x="3739" y="1398"/>
                  </a:lnTo>
                  <a:lnTo>
                    <a:pt x="3734" y="1398"/>
                  </a:lnTo>
                  <a:lnTo>
                    <a:pt x="3734" y="1072"/>
                  </a:lnTo>
                  <a:close/>
                  <a:moveTo>
                    <a:pt x="3739" y="1072"/>
                  </a:moveTo>
                  <a:lnTo>
                    <a:pt x="3744" y="1072"/>
                  </a:lnTo>
                  <a:lnTo>
                    <a:pt x="3744" y="1398"/>
                  </a:lnTo>
                  <a:lnTo>
                    <a:pt x="3739" y="1398"/>
                  </a:lnTo>
                  <a:lnTo>
                    <a:pt x="3739" y="1072"/>
                  </a:lnTo>
                  <a:close/>
                  <a:moveTo>
                    <a:pt x="3739" y="1072"/>
                  </a:moveTo>
                  <a:lnTo>
                    <a:pt x="3744" y="1072"/>
                  </a:lnTo>
                  <a:lnTo>
                    <a:pt x="3744" y="1398"/>
                  </a:lnTo>
                  <a:lnTo>
                    <a:pt x="3739" y="1398"/>
                  </a:lnTo>
                  <a:lnTo>
                    <a:pt x="3739" y="1072"/>
                  </a:lnTo>
                  <a:close/>
                  <a:moveTo>
                    <a:pt x="3744" y="1077"/>
                  </a:moveTo>
                  <a:lnTo>
                    <a:pt x="3749" y="1077"/>
                  </a:lnTo>
                  <a:lnTo>
                    <a:pt x="3749" y="1398"/>
                  </a:lnTo>
                  <a:lnTo>
                    <a:pt x="3744" y="1398"/>
                  </a:lnTo>
                  <a:lnTo>
                    <a:pt x="3744" y="1077"/>
                  </a:lnTo>
                  <a:close/>
                  <a:moveTo>
                    <a:pt x="3744" y="1072"/>
                  </a:moveTo>
                  <a:lnTo>
                    <a:pt x="3749" y="1072"/>
                  </a:lnTo>
                  <a:lnTo>
                    <a:pt x="3749" y="1398"/>
                  </a:lnTo>
                  <a:lnTo>
                    <a:pt x="3744" y="1398"/>
                  </a:lnTo>
                  <a:lnTo>
                    <a:pt x="3744" y="1072"/>
                  </a:lnTo>
                  <a:close/>
                  <a:moveTo>
                    <a:pt x="3749" y="1072"/>
                  </a:moveTo>
                  <a:lnTo>
                    <a:pt x="3754" y="1072"/>
                  </a:lnTo>
                  <a:lnTo>
                    <a:pt x="3754" y="1398"/>
                  </a:lnTo>
                  <a:lnTo>
                    <a:pt x="3749" y="1398"/>
                  </a:lnTo>
                  <a:lnTo>
                    <a:pt x="3749" y="1072"/>
                  </a:lnTo>
                  <a:close/>
                  <a:moveTo>
                    <a:pt x="3749" y="1072"/>
                  </a:moveTo>
                  <a:lnTo>
                    <a:pt x="3754" y="1072"/>
                  </a:lnTo>
                  <a:lnTo>
                    <a:pt x="3754" y="1398"/>
                  </a:lnTo>
                  <a:lnTo>
                    <a:pt x="3749" y="1398"/>
                  </a:lnTo>
                  <a:lnTo>
                    <a:pt x="3749" y="1072"/>
                  </a:lnTo>
                  <a:close/>
                  <a:moveTo>
                    <a:pt x="3754" y="1072"/>
                  </a:moveTo>
                  <a:lnTo>
                    <a:pt x="3759" y="1072"/>
                  </a:lnTo>
                  <a:lnTo>
                    <a:pt x="3759" y="1398"/>
                  </a:lnTo>
                  <a:lnTo>
                    <a:pt x="3754" y="1398"/>
                  </a:lnTo>
                  <a:lnTo>
                    <a:pt x="3754" y="1072"/>
                  </a:lnTo>
                  <a:close/>
                  <a:moveTo>
                    <a:pt x="3754" y="1087"/>
                  </a:moveTo>
                  <a:lnTo>
                    <a:pt x="3759" y="1087"/>
                  </a:lnTo>
                  <a:lnTo>
                    <a:pt x="3759" y="1398"/>
                  </a:lnTo>
                  <a:lnTo>
                    <a:pt x="3754" y="1398"/>
                  </a:lnTo>
                  <a:lnTo>
                    <a:pt x="3754" y="1087"/>
                  </a:lnTo>
                  <a:close/>
                  <a:moveTo>
                    <a:pt x="3759" y="1087"/>
                  </a:moveTo>
                  <a:lnTo>
                    <a:pt x="3765" y="1087"/>
                  </a:lnTo>
                  <a:lnTo>
                    <a:pt x="3765" y="1398"/>
                  </a:lnTo>
                  <a:lnTo>
                    <a:pt x="3759" y="1398"/>
                  </a:lnTo>
                  <a:lnTo>
                    <a:pt x="3759" y="1087"/>
                  </a:lnTo>
                  <a:close/>
                  <a:moveTo>
                    <a:pt x="3759" y="1107"/>
                  </a:moveTo>
                  <a:lnTo>
                    <a:pt x="3765" y="1107"/>
                  </a:lnTo>
                  <a:lnTo>
                    <a:pt x="3765" y="1398"/>
                  </a:lnTo>
                  <a:lnTo>
                    <a:pt x="3759" y="1398"/>
                  </a:lnTo>
                  <a:lnTo>
                    <a:pt x="3759" y="1107"/>
                  </a:lnTo>
                  <a:close/>
                  <a:moveTo>
                    <a:pt x="3765" y="1102"/>
                  </a:moveTo>
                  <a:lnTo>
                    <a:pt x="3770" y="1102"/>
                  </a:lnTo>
                  <a:lnTo>
                    <a:pt x="3770" y="1398"/>
                  </a:lnTo>
                  <a:lnTo>
                    <a:pt x="3765" y="1398"/>
                  </a:lnTo>
                  <a:lnTo>
                    <a:pt x="3765" y="1102"/>
                  </a:lnTo>
                  <a:close/>
                  <a:moveTo>
                    <a:pt x="3765" y="1102"/>
                  </a:moveTo>
                  <a:lnTo>
                    <a:pt x="3770" y="1102"/>
                  </a:lnTo>
                  <a:lnTo>
                    <a:pt x="3770" y="1398"/>
                  </a:lnTo>
                  <a:lnTo>
                    <a:pt x="3765" y="1398"/>
                  </a:lnTo>
                  <a:lnTo>
                    <a:pt x="3765" y="1102"/>
                  </a:lnTo>
                  <a:close/>
                  <a:moveTo>
                    <a:pt x="3770" y="1102"/>
                  </a:moveTo>
                  <a:lnTo>
                    <a:pt x="3775" y="1102"/>
                  </a:lnTo>
                  <a:lnTo>
                    <a:pt x="3775" y="1398"/>
                  </a:lnTo>
                  <a:lnTo>
                    <a:pt x="3770" y="1398"/>
                  </a:lnTo>
                  <a:lnTo>
                    <a:pt x="3770" y="1102"/>
                  </a:lnTo>
                  <a:close/>
                  <a:moveTo>
                    <a:pt x="3770" y="1097"/>
                  </a:moveTo>
                  <a:lnTo>
                    <a:pt x="3775" y="1097"/>
                  </a:lnTo>
                  <a:lnTo>
                    <a:pt x="3775" y="1398"/>
                  </a:lnTo>
                  <a:lnTo>
                    <a:pt x="3770" y="1398"/>
                  </a:lnTo>
                  <a:lnTo>
                    <a:pt x="3770" y="1097"/>
                  </a:lnTo>
                  <a:close/>
                  <a:moveTo>
                    <a:pt x="3775" y="1097"/>
                  </a:moveTo>
                  <a:lnTo>
                    <a:pt x="3780" y="1097"/>
                  </a:lnTo>
                  <a:lnTo>
                    <a:pt x="3780" y="1398"/>
                  </a:lnTo>
                  <a:lnTo>
                    <a:pt x="3775" y="1398"/>
                  </a:lnTo>
                  <a:lnTo>
                    <a:pt x="3775" y="1097"/>
                  </a:lnTo>
                  <a:close/>
                  <a:moveTo>
                    <a:pt x="3780" y="1107"/>
                  </a:moveTo>
                  <a:lnTo>
                    <a:pt x="3785" y="1107"/>
                  </a:lnTo>
                  <a:lnTo>
                    <a:pt x="3785" y="1398"/>
                  </a:lnTo>
                  <a:lnTo>
                    <a:pt x="3780" y="1398"/>
                  </a:lnTo>
                  <a:lnTo>
                    <a:pt x="3780" y="1107"/>
                  </a:lnTo>
                  <a:close/>
                  <a:moveTo>
                    <a:pt x="3780" y="1128"/>
                  </a:moveTo>
                  <a:lnTo>
                    <a:pt x="3785" y="1128"/>
                  </a:lnTo>
                  <a:lnTo>
                    <a:pt x="3785" y="1398"/>
                  </a:lnTo>
                  <a:lnTo>
                    <a:pt x="3780" y="1398"/>
                  </a:lnTo>
                  <a:lnTo>
                    <a:pt x="3780" y="1128"/>
                  </a:lnTo>
                  <a:close/>
                  <a:moveTo>
                    <a:pt x="3785" y="1128"/>
                  </a:moveTo>
                  <a:lnTo>
                    <a:pt x="3790" y="1128"/>
                  </a:lnTo>
                  <a:lnTo>
                    <a:pt x="3790" y="1398"/>
                  </a:lnTo>
                  <a:lnTo>
                    <a:pt x="3785" y="1398"/>
                  </a:lnTo>
                  <a:lnTo>
                    <a:pt x="3785" y="1128"/>
                  </a:lnTo>
                  <a:close/>
                  <a:moveTo>
                    <a:pt x="3785" y="1128"/>
                  </a:moveTo>
                  <a:lnTo>
                    <a:pt x="3790" y="1128"/>
                  </a:lnTo>
                  <a:lnTo>
                    <a:pt x="3790" y="1398"/>
                  </a:lnTo>
                  <a:lnTo>
                    <a:pt x="3785" y="1398"/>
                  </a:lnTo>
                  <a:lnTo>
                    <a:pt x="3785" y="1128"/>
                  </a:lnTo>
                  <a:close/>
                  <a:moveTo>
                    <a:pt x="3790" y="1128"/>
                  </a:moveTo>
                  <a:lnTo>
                    <a:pt x="3795" y="1128"/>
                  </a:lnTo>
                  <a:lnTo>
                    <a:pt x="3795" y="1398"/>
                  </a:lnTo>
                  <a:lnTo>
                    <a:pt x="3790" y="1398"/>
                  </a:lnTo>
                  <a:lnTo>
                    <a:pt x="3790" y="1128"/>
                  </a:lnTo>
                  <a:close/>
                  <a:moveTo>
                    <a:pt x="3790" y="1138"/>
                  </a:moveTo>
                  <a:lnTo>
                    <a:pt x="3795" y="1138"/>
                  </a:lnTo>
                  <a:lnTo>
                    <a:pt x="3795" y="1398"/>
                  </a:lnTo>
                  <a:lnTo>
                    <a:pt x="3790" y="1398"/>
                  </a:lnTo>
                  <a:lnTo>
                    <a:pt x="3790" y="1138"/>
                  </a:lnTo>
                  <a:close/>
                  <a:moveTo>
                    <a:pt x="3795" y="1133"/>
                  </a:moveTo>
                  <a:lnTo>
                    <a:pt x="3800" y="1133"/>
                  </a:lnTo>
                  <a:lnTo>
                    <a:pt x="3800" y="1398"/>
                  </a:lnTo>
                  <a:lnTo>
                    <a:pt x="3795" y="1398"/>
                  </a:lnTo>
                  <a:lnTo>
                    <a:pt x="3795" y="1133"/>
                  </a:lnTo>
                  <a:close/>
                  <a:moveTo>
                    <a:pt x="3795" y="1117"/>
                  </a:moveTo>
                  <a:lnTo>
                    <a:pt x="3800" y="1117"/>
                  </a:lnTo>
                  <a:lnTo>
                    <a:pt x="3800" y="1398"/>
                  </a:lnTo>
                  <a:lnTo>
                    <a:pt x="3795" y="1398"/>
                  </a:lnTo>
                  <a:lnTo>
                    <a:pt x="3795" y="1117"/>
                  </a:lnTo>
                  <a:close/>
                  <a:moveTo>
                    <a:pt x="3800" y="1123"/>
                  </a:moveTo>
                  <a:lnTo>
                    <a:pt x="3805" y="1123"/>
                  </a:lnTo>
                  <a:lnTo>
                    <a:pt x="3805" y="1398"/>
                  </a:lnTo>
                  <a:lnTo>
                    <a:pt x="3800" y="1398"/>
                  </a:lnTo>
                  <a:lnTo>
                    <a:pt x="3800" y="1123"/>
                  </a:lnTo>
                  <a:close/>
                  <a:moveTo>
                    <a:pt x="3800" y="1107"/>
                  </a:moveTo>
                  <a:lnTo>
                    <a:pt x="3805" y="1107"/>
                  </a:lnTo>
                  <a:lnTo>
                    <a:pt x="3805" y="1398"/>
                  </a:lnTo>
                  <a:lnTo>
                    <a:pt x="3800" y="1398"/>
                  </a:lnTo>
                  <a:lnTo>
                    <a:pt x="3800" y="1107"/>
                  </a:lnTo>
                  <a:close/>
                  <a:moveTo>
                    <a:pt x="3805" y="1107"/>
                  </a:moveTo>
                  <a:lnTo>
                    <a:pt x="3810" y="1107"/>
                  </a:lnTo>
                  <a:lnTo>
                    <a:pt x="3810" y="1398"/>
                  </a:lnTo>
                  <a:lnTo>
                    <a:pt x="3805" y="1398"/>
                  </a:lnTo>
                  <a:lnTo>
                    <a:pt x="3805" y="1107"/>
                  </a:lnTo>
                  <a:close/>
                  <a:moveTo>
                    <a:pt x="3805" y="1107"/>
                  </a:moveTo>
                  <a:lnTo>
                    <a:pt x="3810" y="1107"/>
                  </a:lnTo>
                  <a:lnTo>
                    <a:pt x="3810" y="1398"/>
                  </a:lnTo>
                  <a:lnTo>
                    <a:pt x="3805" y="1398"/>
                  </a:lnTo>
                  <a:lnTo>
                    <a:pt x="3805" y="1107"/>
                  </a:lnTo>
                  <a:close/>
                  <a:moveTo>
                    <a:pt x="3810" y="1072"/>
                  </a:moveTo>
                  <a:lnTo>
                    <a:pt x="3816" y="1072"/>
                  </a:lnTo>
                  <a:lnTo>
                    <a:pt x="3816" y="1398"/>
                  </a:lnTo>
                  <a:lnTo>
                    <a:pt x="3810" y="1398"/>
                  </a:lnTo>
                  <a:lnTo>
                    <a:pt x="3810" y="1072"/>
                  </a:lnTo>
                  <a:close/>
                  <a:moveTo>
                    <a:pt x="3810" y="1061"/>
                  </a:moveTo>
                  <a:lnTo>
                    <a:pt x="3816" y="1061"/>
                  </a:lnTo>
                  <a:lnTo>
                    <a:pt x="3816" y="1398"/>
                  </a:lnTo>
                  <a:lnTo>
                    <a:pt x="3810" y="1398"/>
                  </a:lnTo>
                  <a:lnTo>
                    <a:pt x="3810" y="1061"/>
                  </a:lnTo>
                  <a:close/>
                  <a:moveTo>
                    <a:pt x="3816" y="1133"/>
                  </a:moveTo>
                  <a:lnTo>
                    <a:pt x="3821" y="1133"/>
                  </a:lnTo>
                  <a:lnTo>
                    <a:pt x="3821" y="1398"/>
                  </a:lnTo>
                  <a:lnTo>
                    <a:pt x="3816" y="1398"/>
                  </a:lnTo>
                  <a:lnTo>
                    <a:pt x="3816" y="1133"/>
                  </a:lnTo>
                  <a:close/>
                  <a:moveTo>
                    <a:pt x="3816" y="1138"/>
                  </a:moveTo>
                  <a:lnTo>
                    <a:pt x="3821" y="1138"/>
                  </a:lnTo>
                  <a:lnTo>
                    <a:pt x="3821" y="1398"/>
                  </a:lnTo>
                  <a:lnTo>
                    <a:pt x="3816" y="1398"/>
                  </a:lnTo>
                  <a:lnTo>
                    <a:pt x="3816" y="1138"/>
                  </a:lnTo>
                  <a:close/>
                  <a:moveTo>
                    <a:pt x="3821" y="1133"/>
                  </a:moveTo>
                  <a:lnTo>
                    <a:pt x="3826" y="1133"/>
                  </a:lnTo>
                  <a:lnTo>
                    <a:pt x="3826" y="1398"/>
                  </a:lnTo>
                  <a:lnTo>
                    <a:pt x="3821" y="1398"/>
                  </a:lnTo>
                  <a:lnTo>
                    <a:pt x="3821" y="1133"/>
                  </a:lnTo>
                  <a:close/>
                  <a:moveTo>
                    <a:pt x="3821" y="1133"/>
                  </a:moveTo>
                  <a:lnTo>
                    <a:pt x="3826" y="1133"/>
                  </a:lnTo>
                  <a:lnTo>
                    <a:pt x="3826" y="1398"/>
                  </a:lnTo>
                  <a:lnTo>
                    <a:pt x="3821" y="1398"/>
                  </a:lnTo>
                  <a:lnTo>
                    <a:pt x="3821" y="1133"/>
                  </a:lnTo>
                  <a:close/>
                  <a:moveTo>
                    <a:pt x="3826" y="1133"/>
                  </a:moveTo>
                  <a:lnTo>
                    <a:pt x="3831" y="1133"/>
                  </a:lnTo>
                  <a:lnTo>
                    <a:pt x="3831" y="1398"/>
                  </a:lnTo>
                  <a:lnTo>
                    <a:pt x="3826" y="1398"/>
                  </a:lnTo>
                  <a:lnTo>
                    <a:pt x="3826" y="1133"/>
                  </a:lnTo>
                  <a:close/>
                  <a:moveTo>
                    <a:pt x="3826" y="1128"/>
                  </a:moveTo>
                  <a:lnTo>
                    <a:pt x="3831" y="1128"/>
                  </a:lnTo>
                  <a:lnTo>
                    <a:pt x="3831" y="1398"/>
                  </a:lnTo>
                  <a:lnTo>
                    <a:pt x="3826" y="1398"/>
                  </a:lnTo>
                  <a:lnTo>
                    <a:pt x="3826" y="1128"/>
                  </a:lnTo>
                  <a:close/>
                  <a:moveTo>
                    <a:pt x="3831" y="1128"/>
                  </a:moveTo>
                  <a:lnTo>
                    <a:pt x="3836" y="1128"/>
                  </a:lnTo>
                  <a:lnTo>
                    <a:pt x="3836" y="1398"/>
                  </a:lnTo>
                  <a:lnTo>
                    <a:pt x="3831" y="1398"/>
                  </a:lnTo>
                  <a:lnTo>
                    <a:pt x="3831" y="1128"/>
                  </a:lnTo>
                  <a:close/>
                  <a:moveTo>
                    <a:pt x="3831" y="1123"/>
                  </a:moveTo>
                  <a:lnTo>
                    <a:pt x="3836" y="1123"/>
                  </a:lnTo>
                  <a:lnTo>
                    <a:pt x="3836" y="1398"/>
                  </a:lnTo>
                  <a:lnTo>
                    <a:pt x="3831" y="1398"/>
                  </a:lnTo>
                  <a:lnTo>
                    <a:pt x="3831" y="1123"/>
                  </a:lnTo>
                  <a:close/>
                  <a:moveTo>
                    <a:pt x="3836" y="1117"/>
                  </a:moveTo>
                  <a:lnTo>
                    <a:pt x="3841" y="1117"/>
                  </a:lnTo>
                  <a:lnTo>
                    <a:pt x="3841" y="1398"/>
                  </a:lnTo>
                  <a:lnTo>
                    <a:pt x="3836" y="1398"/>
                  </a:lnTo>
                  <a:lnTo>
                    <a:pt x="3836" y="1117"/>
                  </a:lnTo>
                  <a:close/>
                  <a:moveTo>
                    <a:pt x="3841" y="1128"/>
                  </a:moveTo>
                  <a:lnTo>
                    <a:pt x="3846" y="1128"/>
                  </a:lnTo>
                  <a:lnTo>
                    <a:pt x="3846" y="1398"/>
                  </a:lnTo>
                  <a:lnTo>
                    <a:pt x="3841" y="1398"/>
                  </a:lnTo>
                  <a:lnTo>
                    <a:pt x="3841" y="1128"/>
                  </a:lnTo>
                  <a:close/>
                  <a:moveTo>
                    <a:pt x="3841" y="1128"/>
                  </a:moveTo>
                  <a:lnTo>
                    <a:pt x="3846" y="1128"/>
                  </a:lnTo>
                  <a:lnTo>
                    <a:pt x="3846" y="1398"/>
                  </a:lnTo>
                  <a:lnTo>
                    <a:pt x="3841" y="1398"/>
                  </a:lnTo>
                  <a:lnTo>
                    <a:pt x="3841" y="1128"/>
                  </a:lnTo>
                  <a:close/>
                  <a:moveTo>
                    <a:pt x="3846" y="1128"/>
                  </a:moveTo>
                  <a:lnTo>
                    <a:pt x="3851" y="1128"/>
                  </a:lnTo>
                  <a:lnTo>
                    <a:pt x="3851" y="1398"/>
                  </a:lnTo>
                  <a:lnTo>
                    <a:pt x="3846" y="1398"/>
                  </a:lnTo>
                  <a:lnTo>
                    <a:pt x="3846" y="1128"/>
                  </a:lnTo>
                  <a:close/>
                  <a:moveTo>
                    <a:pt x="3846" y="1102"/>
                  </a:moveTo>
                  <a:lnTo>
                    <a:pt x="3851" y="1102"/>
                  </a:lnTo>
                  <a:lnTo>
                    <a:pt x="3851" y="1398"/>
                  </a:lnTo>
                  <a:lnTo>
                    <a:pt x="3846" y="1398"/>
                  </a:lnTo>
                  <a:lnTo>
                    <a:pt x="3846" y="1102"/>
                  </a:lnTo>
                  <a:close/>
                  <a:moveTo>
                    <a:pt x="3851" y="1107"/>
                  </a:moveTo>
                  <a:lnTo>
                    <a:pt x="3856" y="1107"/>
                  </a:lnTo>
                  <a:lnTo>
                    <a:pt x="3856" y="1398"/>
                  </a:lnTo>
                  <a:lnTo>
                    <a:pt x="3851" y="1398"/>
                  </a:lnTo>
                  <a:lnTo>
                    <a:pt x="3851" y="1107"/>
                  </a:lnTo>
                  <a:close/>
                  <a:moveTo>
                    <a:pt x="3851" y="1056"/>
                  </a:moveTo>
                  <a:lnTo>
                    <a:pt x="3856" y="1056"/>
                  </a:lnTo>
                  <a:lnTo>
                    <a:pt x="3856" y="1398"/>
                  </a:lnTo>
                  <a:lnTo>
                    <a:pt x="3851" y="1398"/>
                  </a:lnTo>
                  <a:lnTo>
                    <a:pt x="3851" y="1056"/>
                  </a:lnTo>
                  <a:close/>
                  <a:moveTo>
                    <a:pt x="3856" y="1041"/>
                  </a:moveTo>
                  <a:lnTo>
                    <a:pt x="3861" y="1041"/>
                  </a:lnTo>
                  <a:lnTo>
                    <a:pt x="3861" y="1398"/>
                  </a:lnTo>
                  <a:lnTo>
                    <a:pt x="3856" y="1398"/>
                  </a:lnTo>
                  <a:lnTo>
                    <a:pt x="3856" y="1041"/>
                  </a:lnTo>
                  <a:close/>
                  <a:moveTo>
                    <a:pt x="3856" y="1046"/>
                  </a:moveTo>
                  <a:lnTo>
                    <a:pt x="3861" y="1046"/>
                  </a:lnTo>
                  <a:lnTo>
                    <a:pt x="3861" y="1398"/>
                  </a:lnTo>
                  <a:lnTo>
                    <a:pt x="3856" y="1398"/>
                  </a:lnTo>
                  <a:lnTo>
                    <a:pt x="3856" y="1046"/>
                  </a:lnTo>
                  <a:close/>
                  <a:moveTo>
                    <a:pt x="3861" y="1046"/>
                  </a:moveTo>
                  <a:lnTo>
                    <a:pt x="3867" y="1046"/>
                  </a:lnTo>
                  <a:lnTo>
                    <a:pt x="3867" y="1398"/>
                  </a:lnTo>
                  <a:lnTo>
                    <a:pt x="3861" y="1398"/>
                  </a:lnTo>
                  <a:lnTo>
                    <a:pt x="3861" y="1046"/>
                  </a:lnTo>
                  <a:close/>
                  <a:moveTo>
                    <a:pt x="3861" y="1046"/>
                  </a:moveTo>
                  <a:lnTo>
                    <a:pt x="3867" y="1046"/>
                  </a:lnTo>
                  <a:lnTo>
                    <a:pt x="3867" y="1398"/>
                  </a:lnTo>
                  <a:lnTo>
                    <a:pt x="3861" y="1398"/>
                  </a:lnTo>
                  <a:lnTo>
                    <a:pt x="3861" y="1046"/>
                  </a:lnTo>
                  <a:close/>
                  <a:moveTo>
                    <a:pt x="3867" y="1046"/>
                  </a:moveTo>
                  <a:lnTo>
                    <a:pt x="3872" y="1046"/>
                  </a:lnTo>
                  <a:lnTo>
                    <a:pt x="3872" y="1398"/>
                  </a:lnTo>
                  <a:lnTo>
                    <a:pt x="3867" y="1398"/>
                  </a:lnTo>
                  <a:lnTo>
                    <a:pt x="3867" y="1046"/>
                  </a:lnTo>
                  <a:close/>
                  <a:moveTo>
                    <a:pt x="3867" y="1056"/>
                  </a:moveTo>
                  <a:lnTo>
                    <a:pt x="3872" y="1056"/>
                  </a:lnTo>
                  <a:lnTo>
                    <a:pt x="3872" y="1398"/>
                  </a:lnTo>
                  <a:lnTo>
                    <a:pt x="3867" y="1398"/>
                  </a:lnTo>
                  <a:lnTo>
                    <a:pt x="3867" y="1056"/>
                  </a:lnTo>
                  <a:close/>
                  <a:moveTo>
                    <a:pt x="3872" y="1056"/>
                  </a:moveTo>
                  <a:lnTo>
                    <a:pt x="3877" y="1056"/>
                  </a:lnTo>
                  <a:lnTo>
                    <a:pt x="3877" y="1398"/>
                  </a:lnTo>
                  <a:lnTo>
                    <a:pt x="3872" y="1398"/>
                  </a:lnTo>
                  <a:lnTo>
                    <a:pt x="3872" y="1056"/>
                  </a:lnTo>
                  <a:close/>
                  <a:moveTo>
                    <a:pt x="3872" y="1056"/>
                  </a:moveTo>
                  <a:lnTo>
                    <a:pt x="3877" y="1056"/>
                  </a:lnTo>
                  <a:lnTo>
                    <a:pt x="3877" y="1398"/>
                  </a:lnTo>
                  <a:lnTo>
                    <a:pt x="3872" y="1398"/>
                  </a:lnTo>
                  <a:lnTo>
                    <a:pt x="3872" y="1056"/>
                  </a:lnTo>
                  <a:close/>
                  <a:moveTo>
                    <a:pt x="3877" y="1056"/>
                  </a:moveTo>
                  <a:lnTo>
                    <a:pt x="3882" y="1056"/>
                  </a:lnTo>
                  <a:lnTo>
                    <a:pt x="3882" y="1398"/>
                  </a:lnTo>
                  <a:lnTo>
                    <a:pt x="3877" y="1398"/>
                  </a:lnTo>
                  <a:lnTo>
                    <a:pt x="3877" y="1056"/>
                  </a:lnTo>
                  <a:close/>
                  <a:moveTo>
                    <a:pt x="3877" y="1056"/>
                  </a:moveTo>
                  <a:lnTo>
                    <a:pt x="3882" y="1056"/>
                  </a:lnTo>
                  <a:lnTo>
                    <a:pt x="3882" y="1398"/>
                  </a:lnTo>
                  <a:lnTo>
                    <a:pt x="3877" y="1398"/>
                  </a:lnTo>
                  <a:lnTo>
                    <a:pt x="3877" y="1056"/>
                  </a:lnTo>
                  <a:close/>
                  <a:moveTo>
                    <a:pt x="3882" y="1056"/>
                  </a:moveTo>
                  <a:lnTo>
                    <a:pt x="3887" y="1056"/>
                  </a:lnTo>
                  <a:lnTo>
                    <a:pt x="3887" y="1398"/>
                  </a:lnTo>
                  <a:lnTo>
                    <a:pt x="3882" y="1398"/>
                  </a:lnTo>
                  <a:lnTo>
                    <a:pt x="3882" y="1056"/>
                  </a:lnTo>
                  <a:close/>
                  <a:moveTo>
                    <a:pt x="3882" y="924"/>
                  </a:moveTo>
                  <a:lnTo>
                    <a:pt x="3887" y="924"/>
                  </a:lnTo>
                  <a:lnTo>
                    <a:pt x="3887" y="1398"/>
                  </a:lnTo>
                  <a:lnTo>
                    <a:pt x="3882" y="1398"/>
                  </a:lnTo>
                  <a:lnTo>
                    <a:pt x="3882" y="924"/>
                  </a:lnTo>
                  <a:close/>
                  <a:moveTo>
                    <a:pt x="3887" y="944"/>
                  </a:moveTo>
                  <a:lnTo>
                    <a:pt x="3892" y="944"/>
                  </a:lnTo>
                  <a:lnTo>
                    <a:pt x="3892" y="1398"/>
                  </a:lnTo>
                  <a:lnTo>
                    <a:pt x="3887" y="1398"/>
                  </a:lnTo>
                  <a:lnTo>
                    <a:pt x="3887" y="944"/>
                  </a:lnTo>
                  <a:close/>
                  <a:moveTo>
                    <a:pt x="3887" y="934"/>
                  </a:moveTo>
                  <a:lnTo>
                    <a:pt x="3892" y="934"/>
                  </a:lnTo>
                  <a:lnTo>
                    <a:pt x="3892" y="1398"/>
                  </a:lnTo>
                  <a:lnTo>
                    <a:pt x="3887" y="1398"/>
                  </a:lnTo>
                  <a:lnTo>
                    <a:pt x="3887" y="934"/>
                  </a:lnTo>
                  <a:close/>
                  <a:moveTo>
                    <a:pt x="3892" y="913"/>
                  </a:moveTo>
                  <a:lnTo>
                    <a:pt x="3897" y="913"/>
                  </a:lnTo>
                  <a:lnTo>
                    <a:pt x="3897" y="1398"/>
                  </a:lnTo>
                  <a:lnTo>
                    <a:pt x="3892" y="1398"/>
                  </a:lnTo>
                  <a:lnTo>
                    <a:pt x="3892" y="913"/>
                  </a:lnTo>
                  <a:close/>
                  <a:moveTo>
                    <a:pt x="3892" y="908"/>
                  </a:moveTo>
                  <a:lnTo>
                    <a:pt x="3897" y="908"/>
                  </a:lnTo>
                  <a:lnTo>
                    <a:pt x="3897" y="1398"/>
                  </a:lnTo>
                  <a:lnTo>
                    <a:pt x="3892" y="1398"/>
                  </a:lnTo>
                  <a:lnTo>
                    <a:pt x="3892" y="908"/>
                  </a:lnTo>
                  <a:close/>
                  <a:moveTo>
                    <a:pt x="3897" y="908"/>
                  </a:moveTo>
                  <a:lnTo>
                    <a:pt x="3902" y="908"/>
                  </a:lnTo>
                  <a:lnTo>
                    <a:pt x="3902" y="1398"/>
                  </a:lnTo>
                  <a:lnTo>
                    <a:pt x="3897" y="1398"/>
                  </a:lnTo>
                  <a:lnTo>
                    <a:pt x="3897" y="908"/>
                  </a:lnTo>
                  <a:close/>
                  <a:moveTo>
                    <a:pt x="3902" y="908"/>
                  </a:moveTo>
                  <a:lnTo>
                    <a:pt x="3907" y="908"/>
                  </a:lnTo>
                  <a:lnTo>
                    <a:pt x="3907" y="1398"/>
                  </a:lnTo>
                  <a:lnTo>
                    <a:pt x="3902" y="1398"/>
                  </a:lnTo>
                  <a:lnTo>
                    <a:pt x="3902" y="908"/>
                  </a:lnTo>
                  <a:close/>
                  <a:moveTo>
                    <a:pt x="3902" y="924"/>
                  </a:moveTo>
                  <a:lnTo>
                    <a:pt x="3907" y="924"/>
                  </a:lnTo>
                  <a:lnTo>
                    <a:pt x="3907" y="1398"/>
                  </a:lnTo>
                  <a:lnTo>
                    <a:pt x="3902" y="1398"/>
                  </a:lnTo>
                  <a:lnTo>
                    <a:pt x="3902" y="924"/>
                  </a:lnTo>
                  <a:close/>
                  <a:moveTo>
                    <a:pt x="3907" y="918"/>
                  </a:moveTo>
                  <a:lnTo>
                    <a:pt x="3912" y="918"/>
                  </a:lnTo>
                  <a:lnTo>
                    <a:pt x="3912" y="1398"/>
                  </a:lnTo>
                  <a:lnTo>
                    <a:pt x="3907" y="1398"/>
                  </a:lnTo>
                  <a:lnTo>
                    <a:pt x="3907" y="918"/>
                  </a:lnTo>
                  <a:close/>
                  <a:moveTo>
                    <a:pt x="3907" y="1128"/>
                  </a:moveTo>
                  <a:lnTo>
                    <a:pt x="3912" y="1128"/>
                  </a:lnTo>
                  <a:lnTo>
                    <a:pt x="3912" y="1398"/>
                  </a:lnTo>
                  <a:lnTo>
                    <a:pt x="3907" y="1398"/>
                  </a:lnTo>
                  <a:lnTo>
                    <a:pt x="3907" y="1128"/>
                  </a:lnTo>
                  <a:close/>
                  <a:moveTo>
                    <a:pt x="3912" y="1133"/>
                  </a:moveTo>
                  <a:lnTo>
                    <a:pt x="3918" y="1133"/>
                  </a:lnTo>
                  <a:lnTo>
                    <a:pt x="3918" y="1398"/>
                  </a:lnTo>
                  <a:lnTo>
                    <a:pt x="3912" y="1398"/>
                  </a:lnTo>
                  <a:lnTo>
                    <a:pt x="3912" y="1133"/>
                  </a:lnTo>
                  <a:close/>
                  <a:moveTo>
                    <a:pt x="3912" y="1128"/>
                  </a:moveTo>
                  <a:lnTo>
                    <a:pt x="3918" y="1128"/>
                  </a:lnTo>
                  <a:lnTo>
                    <a:pt x="3918" y="1398"/>
                  </a:lnTo>
                  <a:lnTo>
                    <a:pt x="3912" y="1398"/>
                  </a:lnTo>
                  <a:lnTo>
                    <a:pt x="3912" y="1128"/>
                  </a:lnTo>
                  <a:close/>
                  <a:moveTo>
                    <a:pt x="3918" y="1128"/>
                  </a:moveTo>
                  <a:lnTo>
                    <a:pt x="3923" y="1128"/>
                  </a:lnTo>
                  <a:lnTo>
                    <a:pt x="3923" y="1398"/>
                  </a:lnTo>
                  <a:lnTo>
                    <a:pt x="3918" y="1398"/>
                  </a:lnTo>
                  <a:lnTo>
                    <a:pt x="3918" y="1128"/>
                  </a:lnTo>
                  <a:close/>
                  <a:moveTo>
                    <a:pt x="3918" y="1128"/>
                  </a:moveTo>
                  <a:lnTo>
                    <a:pt x="3923" y="1128"/>
                  </a:lnTo>
                  <a:lnTo>
                    <a:pt x="3923" y="1398"/>
                  </a:lnTo>
                  <a:lnTo>
                    <a:pt x="3918" y="1398"/>
                  </a:lnTo>
                  <a:lnTo>
                    <a:pt x="3918" y="1128"/>
                  </a:lnTo>
                  <a:close/>
                  <a:moveTo>
                    <a:pt x="3923" y="1133"/>
                  </a:moveTo>
                  <a:lnTo>
                    <a:pt x="3928" y="1133"/>
                  </a:lnTo>
                  <a:lnTo>
                    <a:pt x="3928" y="1398"/>
                  </a:lnTo>
                  <a:lnTo>
                    <a:pt x="3923" y="1398"/>
                  </a:lnTo>
                  <a:lnTo>
                    <a:pt x="3923" y="1133"/>
                  </a:lnTo>
                  <a:close/>
                  <a:moveTo>
                    <a:pt x="3923" y="1133"/>
                  </a:moveTo>
                  <a:lnTo>
                    <a:pt x="3928" y="1133"/>
                  </a:lnTo>
                  <a:lnTo>
                    <a:pt x="3928" y="1398"/>
                  </a:lnTo>
                  <a:lnTo>
                    <a:pt x="3923" y="1398"/>
                  </a:lnTo>
                  <a:lnTo>
                    <a:pt x="3923" y="1133"/>
                  </a:lnTo>
                  <a:close/>
                  <a:moveTo>
                    <a:pt x="3928" y="1174"/>
                  </a:moveTo>
                  <a:lnTo>
                    <a:pt x="3933" y="1174"/>
                  </a:lnTo>
                  <a:lnTo>
                    <a:pt x="3933" y="1398"/>
                  </a:lnTo>
                  <a:lnTo>
                    <a:pt x="3928" y="1398"/>
                  </a:lnTo>
                  <a:lnTo>
                    <a:pt x="3928" y="1174"/>
                  </a:lnTo>
                  <a:close/>
                  <a:moveTo>
                    <a:pt x="3928" y="1174"/>
                  </a:moveTo>
                  <a:lnTo>
                    <a:pt x="3933" y="1174"/>
                  </a:lnTo>
                  <a:lnTo>
                    <a:pt x="3933" y="1398"/>
                  </a:lnTo>
                  <a:lnTo>
                    <a:pt x="3928" y="1398"/>
                  </a:lnTo>
                  <a:lnTo>
                    <a:pt x="3928" y="1174"/>
                  </a:lnTo>
                  <a:close/>
                  <a:moveTo>
                    <a:pt x="3933" y="1163"/>
                  </a:moveTo>
                  <a:lnTo>
                    <a:pt x="3938" y="1163"/>
                  </a:lnTo>
                  <a:lnTo>
                    <a:pt x="3938" y="1398"/>
                  </a:lnTo>
                  <a:lnTo>
                    <a:pt x="3933" y="1398"/>
                  </a:lnTo>
                  <a:lnTo>
                    <a:pt x="3933" y="1163"/>
                  </a:lnTo>
                  <a:close/>
                  <a:moveTo>
                    <a:pt x="3933" y="1163"/>
                  </a:moveTo>
                  <a:lnTo>
                    <a:pt x="3938" y="1163"/>
                  </a:lnTo>
                  <a:lnTo>
                    <a:pt x="3938" y="1398"/>
                  </a:lnTo>
                  <a:lnTo>
                    <a:pt x="3933" y="1398"/>
                  </a:lnTo>
                  <a:lnTo>
                    <a:pt x="3933" y="1163"/>
                  </a:lnTo>
                  <a:close/>
                  <a:moveTo>
                    <a:pt x="3938" y="1163"/>
                  </a:moveTo>
                  <a:lnTo>
                    <a:pt x="3943" y="1163"/>
                  </a:lnTo>
                  <a:lnTo>
                    <a:pt x="3943" y="1398"/>
                  </a:lnTo>
                  <a:lnTo>
                    <a:pt x="3938" y="1398"/>
                  </a:lnTo>
                  <a:lnTo>
                    <a:pt x="3938" y="1163"/>
                  </a:lnTo>
                  <a:close/>
                  <a:moveTo>
                    <a:pt x="3938" y="1158"/>
                  </a:moveTo>
                  <a:lnTo>
                    <a:pt x="3943" y="1158"/>
                  </a:lnTo>
                  <a:lnTo>
                    <a:pt x="3943" y="1398"/>
                  </a:lnTo>
                  <a:lnTo>
                    <a:pt x="3938" y="1398"/>
                  </a:lnTo>
                  <a:lnTo>
                    <a:pt x="3938" y="1158"/>
                  </a:lnTo>
                  <a:close/>
                  <a:moveTo>
                    <a:pt x="3943" y="1184"/>
                  </a:moveTo>
                  <a:lnTo>
                    <a:pt x="3948" y="1184"/>
                  </a:lnTo>
                  <a:lnTo>
                    <a:pt x="3948" y="1398"/>
                  </a:lnTo>
                  <a:lnTo>
                    <a:pt x="3943" y="1398"/>
                  </a:lnTo>
                  <a:lnTo>
                    <a:pt x="3943" y="1184"/>
                  </a:lnTo>
                  <a:close/>
                  <a:moveTo>
                    <a:pt x="3943" y="1102"/>
                  </a:moveTo>
                  <a:lnTo>
                    <a:pt x="3948" y="1102"/>
                  </a:lnTo>
                  <a:lnTo>
                    <a:pt x="3948" y="1398"/>
                  </a:lnTo>
                  <a:lnTo>
                    <a:pt x="3943" y="1398"/>
                  </a:lnTo>
                  <a:lnTo>
                    <a:pt x="3943" y="1102"/>
                  </a:lnTo>
                  <a:close/>
                  <a:moveTo>
                    <a:pt x="3948" y="1123"/>
                  </a:moveTo>
                  <a:lnTo>
                    <a:pt x="3953" y="1123"/>
                  </a:lnTo>
                  <a:lnTo>
                    <a:pt x="3953" y="1398"/>
                  </a:lnTo>
                  <a:lnTo>
                    <a:pt x="3948" y="1398"/>
                  </a:lnTo>
                  <a:lnTo>
                    <a:pt x="3948" y="1123"/>
                  </a:lnTo>
                  <a:close/>
                  <a:moveTo>
                    <a:pt x="3948" y="1107"/>
                  </a:moveTo>
                  <a:lnTo>
                    <a:pt x="3953" y="1107"/>
                  </a:lnTo>
                  <a:lnTo>
                    <a:pt x="3953" y="1398"/>
                  </a:lnTo>
                  <a:lnTo>
                    <a:pt x="3948" y="1398"/>
                  </a:lnTo>
                  <a:lnTo>
                    <a:pt x="3948" y="1107"/>
                  </a:lnTo>
                  <a:close/>
                  <a:moveTo>
                    <a:pt x="3953" y="1107"/>
                  </a:moveTo>
                  <a:lnTo>
                    <a:pt x="3958" y="1107"/>
                  </a:lnTo>
                  <a:lnTo>
                    <a:pt x="3958" y="1398"/>
                  </a:lnTo>
                  <a:lnTo>
                    <a:pt x="3953" y="1398"/>
                  </a:lnTo>
                  <a:lnTo>
                    <a:pt x="3953" y="1107"/>
                  </a:lnTo>
                  <a:close/>
                  <a:moveTo>
                    <a:pt x="3953" y="1107"/>
                  </a:moveTo>
                  <a:lnTo>
                    <a:pt x="3958" y="1107"/>
                  </a:lnTo>
                  <a:lnTo>
                    <a:pt x="3958" y="1398"/>
                  </a:lnTo>
                  <a:lnTo>
                    <a:pt x="3953" y="1398"/>
                  </a:lnTo>
                  <a:lnTo>
                    <a:pt x="3953" y="1107"/>
                  </a:lnTo>
                  <a:close/>
                  <a:moveTo>
                    <a:pt x="3958" y="1107"/>
                  </a:moveTo>
                  <a:lnTo>
                    <a:pt x="3963" y="1107"/>
                  </a:lnTo>
                  <a:lnTo>
                    <a:pt x="3963" y="1398"/>
                  </a:lnTo>
                  <a:lnTo>
                    <a:pt x="3958" y="1398"/>
                  </a:lnTo>
                  <a:lnTo>
                    <a:pt x="3958" y="1107"/>
                  </a:lnTo>
                  <a:close/>
                  <a:moveTo>
                    <a:pt x="3963" y="1097"/>
                  </a:moveTo>
                  <a:lnTo>
                    <a:pt x="3969" y="1097"/>
                  </a:lnTo>
                  <a:lnTo>
                    <a:pt x="3969" y="1398"/>
                  </a:lnTo>
                  <a:lnTo>
                    <a:pt x="3963" y="1398"/>
                  </a:lnTo>
                  <a:lnTo>
                    <a:pt x="3963" y="1097"/>
                  </a:lnTo>
                  <a:close/>
                  <a:moveTo>
                    <a:pt x="3963" y="1112"/>
                  </a:moveTo>
                  <a:lnTo>
                    <a:pt x="3969" y="1112"/>
                  </a:lnTo>
                  <a:lnTo>
                    <a:pt x="3969" y="1398"/>
                  </a:lnTo>
                  <a:lnTo>
                    <a:pt x="3963" y="1398"/>
                  </a:lnTo>
                  <a:lnTo>
                    <a:pt x="3963" y="1112"/>
                  </a:lnTo>
                  <a:close/>
                  <a:moveTo>
                    <a:pt x="3969" y="1128"/>
                  </a:moveTo>
                  <a:lnTo>
                    <a:pt x="3974" y="1128"/>
                  </a:lnTo>
                  <a:lnTo>
                    <a:pt x="3974" y="1398"/>
                  </a:lnTo>
                  <a:lnTo>
                    <a:pt x="3969" y="1398"/>
                  </a:lnTo>
                  <a:lnTo>
                    <a:pt x="3969" y="1128"/>
                  </a:lnTo>
                  <a:close/>
                  <a:moveTo>
                    <a:pt x="3969" y="1107"/>
                  </a:moveTo>
                  <a:lnTo>
                    <a:pt x="3974" y="1107"/>
                  </a:lnTo>
                  <a:lnTo>
                    <a:pt x="3974" y="1398"/>
                  </a:lnTo>
                  <a:lnTo>
                    <a:pt x="3969" y="1398"/>
                  </a:lnTo>
                  <a:lnTo>
                    <a:pt x="3969" y="1107"/>
                  </a:lnTo>
                  <a:close/>
                  <a:moveTo>
                    <a:pt x="3974" y="1107"/>
                  </a:moveTo>
                  <a:lnTo>
                    <a:pt x="3979" y="1107"/>
                  </a:lnTo>
                  <a:lnTo>
                    <a:pt x="3979" y="1398"/>
                  </a:lnTo>
                  <a:lnTo>
                    <a:pt x="3974" y="1398"/>
                  </a:lnTo>
                  <a:lnTo>
                    <a:pt x="3974" y="1107"/>
                  </a:lnTo>
                  <a:close/>
                  <a:moveTo>
                    <a:pt x="3974" y="1107"/>
                  </a:moveTo>
                  <a:lnTo>
                    <a:pt x="3979" y="1107"/>
                  </a:lnTo>
                  <a:lnTo>
                    <a:pt x="3979" y="1398"/>
                  </a:lnTo>
                  <a:lnTo>
                    <a:pt x="3974" y="1398"/>
                  </a:lnTo>
                  <a:lnTo>
                    <a:pt x="3974" y="1107"/>
                  </a:lnTo>
                  <a:close/>
                  <a:moveTo>
                    <a:pt x="3979" y="1077"/>
                  </a:moveTo>
                  <a:lnTo>
                    <a:pt x="3984" y="1077"/>
                  </a:lnTo>
                  <a:lnTo>
                    <a:pt x="3984" y="1398"/>
                  </a:lnTo>
                  <a:lnTo>
                    <a:pt x="3979" y="1398"/>
                  </a:lnTo>
                  <a:lnTo>
                    <a:pt x="3979" y="1077"/>
                  </a:lnTo>
                  <a:close/>
                  <a:moveTo>
                    <a:pt x="3979" y="1077"/>
                  </a:moveTo>
                  <a:lnTo>
                    <a:pt x="3984" y="1077"/>
                  </a:lnTo>
                  <a:lnTo>
                    <a:pt x="3984" y="1398"/>
                  </a:lnTo>
                  <a:lnTo>
                    <a:pt x="3979" y="1398"/>
                  </a:lnTo>
                  <a:lnTo>
                    <a:pt x="3979" y="1077"/>
                  </a:lnTo>
                  <a:close/>
                  <a:moveTo>
                    <a:pt x="3984" y="1153"/>
                  </a:moveTo>
                  <a:lnTo>
                    <a:pt x="3989" y="1153"/>
                  </a:lnTo>
                  <a:lnTo>
                    <a:pt x="3989" y="1398"/>
                  </a:lnTo>
                  <a:lnTo>
                    <a:pt x="3984" y="1398"/>
                  </a:lnTo>
                  <a:lnTo>
                    <a:pt x="3984" y="1153"/>
                  </a:lnTo>
                  <a:close/>
                  <a:moveTo>
                    <a:pt x="3984" y="1158"/>
                  </a:moveTo>
                  <a:lnTo>
                    <a:pt x="3989" y="1158"/>
                  </a:lnTo>
                  <a:lnTo>
                    <a:pt x="3989" y="1398"/>
                  </a:lnTo>
                  <a:lnTo>
                    <a:pt x="3984" y="1398"/>
                  </a:lnTo>
                  <a:lnTo>
                    <a:pt x="3984" y="1158"/>
                  </a:lnTo>
                  <a:close/>
                  <a:moveTo>
                    <a:pt x="3989" y="1153"/>
                  </a:moveTo>
                  <a:lnTo>
                    <a:pt x="3994" y="1153"/>
                  </a:lnTo>
                  <a:lnTo>
                    <a:pt x="3994" y="1398"/>
                  </a:lnTo>
                  <a:lnTo>
                    <a:pt x="3989" y="1398"/>
                  </a:lnTo>
                  <a:lnTo>
                    <a:pt x="3989" y="1153"/>
                  </a:lnTo>
                  <a:close/>
                  <a:moveTo>
                    <a:pt x="3989" y="1153"/>
                  </a:moveTo>
                  <a:lnTo>
                    <a:pt x="3994" y="1153"/>
                  </a:lnTo>
                  <a:lnTo>
                    <a:pt x="3994" y="1398"/>
                  </a:lnTo>
                  <a:lnTo>
                    <a:pt x="3989" y="1398"/>
                  </a:lnTo>
                  <a:lnTo>
                    <a:pt x="3989" y="1153"/>
                  </a:lnTo>
                  <a:close/>
                  <a:moveTo>
                    <a:pt x="3994" y="1153"/>
                  </a:moveTo>
                  <a:lnTo>
                    <a:pt x="3999" y="1153"/>
                  </a:lnTo>
                  <a:lnTo>
                    <a:pt x="3999" y="1398"/>
                  </a:lnTo>
                  <a:lnTo>
                    <a:pt x="3994" y="1398"/>
                  </a:lnTo>
                  <a:lnTo>
                    <a:pt x="3994" y="1153"/>
                  </a:lnTo>
                  <a:close/>
                  <a:moveTo>
                    <a:pt x="3994" y="1148"/>
                  </a:moveTo>
                  <a:lnTo>
                    <a:pt x="3999" y="1148"/>
                  </a:lnTo>
                  <a:lnTo>
                    <a:pt x="3999" y="1398"/>
                  </a:lnTo>
                  <a:lnTo>
                    <a:pt x="3994" y="1398"/>
                  </a:lnTo>
                  <a:lnTo>
                    <a:pt x="3994" y="1148"/>
                  </a:lnTo>
                  <a:close/>
                  <a:moveTo>
                    <a:pt x="3999" y="1148"/>
                  </a:moveTo>
                  <a:lnTo>
                    <a:pt x="4004" y="1148"/>
                  </a:lnTo>
                  <a:lnTo>
                    <a:pt x="4004" y="1398"/>
                  </a:lnTo>
                  <a:lnTo>
                    <a:pt x="3999" y="1398"/>
                  </a:lnTo>
                  <a:lnTo>
                    <a:pt x="3999" y="1148"/>
                  </a:lnTo>
                  <a:close/>
                  <a:moveTo>
                    <a:pt x="3999" y="1153"/>
                  </a:moveTo>
                  <a:lnTo>
                    <a:pt x="4004" y="1153"/>
                  </a:lnTo>
                  <a:lnTo>
                    <a:pt x="4004" y="1398"/>
                  </a:lnTo>
                  <a:lnTo>
                    <a:pt x="3999" y="1398"/>
                  </a:lnTo>
                  <a:lnTo>
                    <a:pt x="3999" y="1153"/>
                  </a:lnTo>
                  <a:close/>
                  <a:moveTo>
                    <a:pt x="4004" y="1148"/>
                  </a:moveTo>
                  <a:lnTo>
                    <a:pt x="4009" y="1148"/>
                  </a:lnTo>
                  <a:lnTo>
                    <a:pt x="4009" y="1398"/>
                  </a:lnTo>
                  <a:lnTo>
                    <a:pt x="4004" y="1398"/>
                  </a:lnTo>
                  <a:lnTo>
                    <a:pt x="4004" y="1148"/>
                  </a:lnTo>
                  <a:close/>
                  <a:moveTo>
                    <a:pt x="4004" y="1138"/>
                  </a:moveTo>
                  <a:lnTo>
                    <a:pt x="4009" y="1138"/>
                  </a:lnTo>
                  <a:lnTo>
                    <a:pt x="4009" y="1398"/>
                  </a:lnTo>
                  <a:lnTo>
                    <a:pt x="4004" y="1398"/>
                  </a:lnTo>
                  <a:lnTo>
                    <a:pt x="4004" y="1138"/>
                  </a:lnTo>
                  <a:close/>
                  <a:moveTo>
                    <a:pt x="4009" y="1138"/>
                  </a:moveTo>
                  <a:lnTo>
                    <a:pt x="4014" y="1138"/>
                  </a:lnTo>
                  <a:lnTo>
                    <a:pt x="4014" y="1398"/>
                  </a:lnTo>
                  <a:lnTo>
                    <a:pt x="4009" y="1398"/>
                  </a:lnTo>
                  <a:lnTo>
                    <a:pt x="4009" y="1138"/>
                  </a:lnTo>
                  <a:close/>
                  <a:moveTo>
                    <a:pt x="4009" y="1138"/>
                  </a:moveTo>
                  <a:lnTo>
                    <a:pt x="4014" y="1138"/>
                  </a:lnTo>
                  <a:lnTo>
                    <a:pt x="4014" y="1398"/>
                  </a:lnTo>
                  <a:lnTo>
                    <a:pt x="4009" y="1398"/>
                  </a:lnTo>
                  <a:lnTo>
                    <a:pt x="4009" y="1138"/>
                  </a:lnTo>
                  <a:close/>
                  <a:moveTo>
                    <a:pt x="4014" y="1143"/>
                  </a:moveTo>
                  <a:lnTo>
                    <a:pt x="4020" y="1143"/>
                  </a:lnTo>
                  <a:lnTo>
                    <a:pt x="4020" y="1398"/>
                  </a:lnTo>
                  <a:lnTo>
                    <a:pt x="4014" y="1398"/>
                  </a:lnTo>
                  <a:lnTo>
                    <a:pt x="4014" y="1143"/>
                  </a:lnTo>
                  <a:close/>
                  <a:moveTo>
                    <a:pt x="4020" y="1153"/>
                  </a:moveTo>
                  <a:lnTo>
                    <a:pt x="4025" y="1153"/>
                  </a:lnTo>
                  <a:lnTo>
                    <a:pt x="4025" y="1398"/>
                  </a:lnTo>
                  <a:lnTo>
                    <a:pt x="4020" y="1398"/>
                  </a:lnTo>
                  <a:lnTo>
                    <a:pt x="4020" y="1153"/>
                  </a:lnTo>
                  <a:close/>
                  <a:moveTo>
                    <a:pt x="4020" y="1174"/>
                  </a:moveTo>
                  <a:lnTo>
                    <a:pt x="4025" y="1174"/>
                  </a:lnTo>
                  <a:lnTo>
                    <a:pt x="4025" y="1398"/>
                  </a:lnTo>
                  <a:lnTo>
                    <a:pt x="4020" y="1398"/>
                  </a:lnTo>
                  <a:lnTo>
                    <a:pt x="4020" y="1174"/>
                  </a:lnTo>
                  <a:close/>
                  <a:moveTo>
                    <a:pt x="4025" y="1189"/>
                  </a:moveTo>
                  <a:lnTo>
                    <a:pt x="4030" y="1189"/>
                  </a:lnTo>
                  <a:lnTo>
                    <a:pt x="4030" y="1398"/>
                  </a:lnTo>
                  <a:lnTo>
                    <a:pt x="4025" y="1398"/>
                  </a:lnTo>
                  <a:lnTo>
                    <a:pt x="4025" y="1189"/>
                  </a:lnTo>
                  <a:close/>
                  <a:moveTo>
                    <a:pt x="4025" y="1184"/>
                  </a:moveTo>
                  <a:lnTo>
                    <a:pt x="4030" y="1184"/>
                  </a:lnTo>
                  <a:lnTo>
                    <a:pt x="4030" y="1398"/>
                  </a:lnTo>
                  <a:lnTo>
                    <a:pt x="4025" y="1398"/>
                  </a:lnTo>
                  <a:lnTo>
                    <a:pt x="4025" y="1184"/>
                  </a:lnTo>
                  <a:close/>
                  <a:moveTo>
                    <a:pt x="4030" y="1184"/>
                  </a:moveTo>
                  <a:lnTo>
                    <a:pt x="4035" y="1184"/>
                  </a:lnTo>
                  <a:lnTo>
                    <a:pt x="4035" y="1398"/>
                  </a:lnTo>
                  <a:lnTo>
                    <a:pt x="4030" y="1398"/>
                  </a:lnTo>
                  <a:lnTo>
                    <a:pt x="4030" y="1184"/>
                  </a:lnTo>
                  <a:close/>
                  <a:moveTo>
                    <a:pt x="4030" y="1184"/>
                  </a:moveTo>
                  <a:lnTo>
                    <a:pt x="4035" y="1184"/>
                  </a:lnTo>
                  <a:lnTo>
                    <a:pt x="4035" y="1398"/>
                  </a:lnTo>
                  <a:lnTo>
                    <a:pt x="4030" y="1398"/>
                  </a:lnTo>
                  <a:lnTo>
                    <a:pt x="4030" y="1184"/>
                  </a:lnTo>
                  <a:close/>
                  <a:moveTo>
                    <a:pt x="4035" y="1179"/>
                  </a:moveTo>
                  <a:lnTo>
                    <a:pt x="4040" y="1179"/>
                  </a:lnTo>
                  <a:lnTo>
                    <a:pt x="4040" y="1398"/>
                  </a:lnTo>
                  <a:lnTo>
                    <a:pt x="4035" y="1398"/>
                  </a:lnTo>
                  <a:lnTo>
                    <a:pt x="4035" y="1179"/>
                  </a:lnTo>
                  <a:close/>
                  <a:moveTo>
                    <a:pt x="4035" y="1199"/>
                  </a:moveTo>
                  <a:lnTo>
                    <a:pt x="4040" y="1199"/>
                  </a:lnTo>
                  <a:lnTo>
                    <a:pt x="4040" y="1398"/>
                  </a:lnTo>
                  <a:lnTo>
                    <a:pt x="4035" y="1398"/>
                  </a:lnTo>
                  <a:lnTo>
                    <a:pt x="4035" y="1199"/>
                  </a:lnTo>
                  <a:close/>
                  <a:moveTo>
                    <a:pt x="4040" y="1194"/>
                  </a:moveTo>
                  <a:lnTo>
                    <a:pt x="4045" y="1194"/>
                  </a:lnTo>
                  <a:lnTo>
                    <a:pt x="4045" y="1398"/>
                  </a:lnTo>
                  <a:lnTo>
                    <a:pt x="4040" y="1398"/>
                  </a:lnTo>
                  <a:lnTo>
                    <a:pt x="4040" y="1194"/>
                  </a:lnTo>
                  <a:close/>
                  <a:moveTo>
                    <a:pt x="4040" y="1194"/>
                  </a:moveTo>
                  <a:lnTo>
                    <a:pt x="4045" y="1194"/>
                  </a:lnTo>
                  <a:lnTo>
                    <a:pt x="4045" y="1398"/>
                  </a:lnTo>
                  <a:lnTo>
                    <a:pt x="4040" y="1398"/>
                  </a:lnTo>
                  <a:lnTo>
                    <a:pt x="4040" y="1194"/>
                  </a:lnTo>
                  <a:close/>
                  <a:moveTo>
                    <a:pt x="4045" y="1204"/>
                  </a:moveTo>
                  <a:lnTo>
                    <a:pt x="4050" y="1204"/>
                  </a:lnTo>
                  <a:lnTo>
                    <a:pt x="4050" y="1398"/>
                  </a:lnTo>
                  <a:lnTo>
                    <a:pt x="4045" y="1398"/>
                  </a:lnTo>
                  <a:lnTo>
                    <a:pt x="4045" y="1204"/>
                  </a:lnTo>
                  <a:close/>
                  <a:moveTo>
                    <a:pt x="4045" y="1204"/>
                  </a:moveTo>
                  <a:lnTo>
                    <a:pt x="4050" y="1204"/>
                  </a:lnTo>
                  <a:lnTo>
                    <a:pt x="4050" y="1398"/>
                  </a:lnTo>
                  <a:lnTo>
                    <a:pt x="4045" y="1398"/>
                  </a:lnTo>
                  <a:lnTo>
                    <a:pt x="4045" y="1204"/>
                  </a:lnTo>
                  <a:close/>
                  <a:moveTo>
                    <a:pt x="4050" y="1204"/>
                  </a:moveTo>
                  <a:lnTo>
                    <a:pt x="4055" y="1204"/>
                  </a:lnTo>
                  <a:lnTo>
                    <a:pt x="4055" y="1398"/>
                  </a:lnTo>
                  <a:lnTo>
                    <a:pt x="4050" y="1398"/>
                  </a:lnTo>
                  <a:lnTo>
                    <a:pt x="4050" y="1204"/>
                  </a:lnTo>
                  <a:close/>
                  <a:moveTo>
                    <a:pt x="4050" y="1169"/>
                  </a:moveTo>
                  <a:lnTo>
                    <a:pt x="4055" y="1169"/>
                  </a:lnTo>
                  <a:lnTo>
                    <a:pt x="4055" y="1398"/>
                  </a:lnTo>
                  <a:lnTo>
                    <a:pt x="4050" y="1398"/>
                  </a:lnTo>
                  <a:lnTo>
                    <a:pt x="4050" y="1169"/>
                  </a:lnTo>
                  <a:close/>
                  <a:moveTo>
                    <a:pt x="4055" y="1169"/>
                  </a:moveTo>
                  <a:lnTo>
                    <a:pt x="4060" y="1169"/>
                  </a:lnTo>
                  <a:lnTo>
                    <a:pt x="4060" y="1398"/>
                  </a:lnTo>
                  <a:lnTo>
                    <a:pt x="4055" y="1398"/>
                  </a:lnTo>
                  <a:lnTo>
                    <a:pt x="4055" y="1169"/>
                  </a:lnTo>
                  <a:close/>
                  <a:moveTo>
                    <a:pt x="4055" y="1194"/>
                  </a:moveTo>
                  <a:lnTo>
                    <a:pt x="4060" y="1194"/>
                  </a:lnTo>
                  <a:lnTo>
                    <a:pt x="4060" y="1398"/>
                  </a:lnTo>
                  <a:lnTo>
                    <a:pt x="4055" y="1398"/>
                  </a:lnTo>
                  <a:lnTo>
                    <a:pt x="4055" y="1194"/>
                  </a:lnTo>
                  <a:close/>
                  <a:moveTo>
                    <a:pt x="4060" y="1204"/>
                  </a:moveTo>
                  <a:lnTo>
                    <a:pt x="4066" y="1204"/>
                  </a:lnTo>
                  <a:lnTo>
                    <a:pt x="4066" y="1398"/>
                  </a:lnTo>
                  <a:lnTo>
                    <a:pt x="4060" y="1398"/>
                  </a:lnTo>
                  <a:lnTo>
                    <a:pt x="4060" y="1204"/>
                  </a:lnTo>
                  <a:close/>
                  <a:moveTo>
                    <a:pt x="4060" y="1199"/>
                  </a:moveTo>
                  <a:lnTo>
                    <a:pt x="4066" y="1199"/>
                  </a:lnTo>
                  <a:lnTo>
                    <a:pt x="4066" y="1398"/>
                  </a:lnTo>
                  <a:lnTo>
                    <a:pt x="4060" y="1398"/>
                  </a:lnTo>
                  <a:lnTo>
                    <a:pt x="4060" y="1199"/>
                  </a:lnTo>
                  <a:close/>
                  <a:moveTo>
                    <a:pt x="4066" y="1199"/>
                  </a:moveTo>
                  <a:lnTo>
                    <a:pt x="4071" y="1199"/>
                  </a:lnTo>
                  <a:lnTo>
                    <a:pt x="4071" y="1398"/>
                  </a:lnTo>
                  <a:lnTo>
                    <a:pt x="4066" y="1398"/>
                  </a:lnTo>
                  <a:lnTo>
                    <a:pt x="4066" y="1199"/>
                  </a:lnTo>
                  <a:close/>
                  <a:moveTo>
                    <a:pt x="4066" y="1199"/>
                  </a:moveTo>
                  <a:lnTo>
                    <a:pt x="4071" y="1199"/>
                  </a:lnTo>
                  <a:lnTo>
                    <a:pt x="4071" y="1398"/>
                  </a:lnTo>
                  <a:lnTo>
                    <a:pt x="4066" y="1398"/>
                  </a:lnTo>
                  <a:lnTo>
                    <a:pt x="4066" y="1199"/>
                  </a:lnTo>
                  <a:close/>
                  <a:moveTo>
                    <a:pt x="4071" y="1199"/>
                  </a:moveTo>
                  <a:lnTo>
                    <a:pt x="4076" y="1199"/>
                  </a:lnTo>
                  <a:lnTo>
                    <a:pt x="4076" y="1398"/>
                  </a:lnTo>
                  <a:lnTo>
                    <a:pt x="4071" y="1398"/>
                  </a:lnTo>
                  <a:lnTo>
                    <a:pt x="4071" y="1199"/>
                  </a:lnTo>
                  <a:close/>
                  <a:moveTo>
                    <a:pt x="4071" y="1199"/>
                  </a:moveTo>
                  <a:lnTo>
                    <a:pt x="4076" y="1199"/>
                  </a:lnTo>
                  <a:lnTo>
                    <a:pt x="4076" y="1398"/>
                  </a:lnTo>
                  <a:lnTo>
                    <a:pt x="4071" y="1398"/>
                  </a:lnTo>
                  <a:lnTo>
                    <a:pt x="4071" y="1199"/>
                  </a:lnTo>
                  <a:close/>
                  <a:moveTo>
                    <a:pt x="4076" y="1199"/>
                  </a:moveTo>
                  <a:lnTo>
                    <a:pt x="4081" y="1199"/>
                  </a:lnTo>
                  <a:lnTo>
                    <a:pt x="4081" y="1398"/>
                  </a:lnTo>
                  <a:lnTo>
                    <a:pt x="4076" y="1398"/>
                  </a:lnTo>
                  <a:lnTo>
                    <a:pt x="4076" y="1199"/>
                  </a:lnTo>
                  <a:close/>
                  <a:moveTo>
                    <a:pt x="4081" y="1199"/>
                  </a:moveTo>
                  <a:lnTo>
                    <a:pt x="4086" y="1199"/>
                  </a:lnTo>
                  <a:lnTo>
                    <a:pt x="4086" y="1398"/>
                  </a:lnTo>
                  <a:lnTo>
                    <a:pt x="4081" y="1398"/>
                  </a:lnTo>
                  <a:lnTo>
                    <a:pt x="4081" y="1199"/>
                  </a:lnTo>
                  <a:close/>
                  <a:moveTo>
                    <a:pt x="4081" y="1199"/>
                  </a:moveTo>
                  <a:lnTo>
                    <a:pt x="4086" y="1199"/>
                  </a:lnTo>
                  <a:lnTo>
                    <a:pt x="4086" y="1398"/>
                  </a:lnTo>
                  <a:lnTo>
                    <a:pt x="4081" y="1398"/>
                  </a:lnTo>
                  <a:lnTo>
                    <a:pt x="4081" y="1199"/>
                  </a:lnTo>
                  <a:close/>
                  <a:moveTo>
                    <a:pt x="4086" y="1199"/>
                  </a:moveTo>
                  <a:lnTo>
                    <a:pt x="4091" y="1199"/>
                  </a:lnTo>
                  <a:lnTo>
                    <a:pt x="4091" y="1398"/>
                  </a:lnTo>
                  <a:lnTo>
                    <a:pt x="4086" y="1398"/>
                  </a:lnTo>
                  <a:lnTo>
                    <a:pt x="4086" y="1199"/>
                  </a:lnTo>
                  <a:close/>
                  <a:moveTo>
                    <a:pt x="4086" y="1199"/>
                  </a:moveTo>
                  <a:lnTo>
                    <a:pt x="4091" y="1199"/>
                  </a:lnTo>
                  <a:lnTo>
                    <a:pt x="4091" y="1398"/>
                  </a:lnTo>
                  <a:lnTo>
                    <a:pt x="4086" y="1398"/>
                  </a:lnTo>
                  <a:lnTo>
                    <a:pt x="4086" y="1199"/>
                  </a:lnTo>
                  <a:close/>
                </a:path>
              </a:pathLst>
            </a:custGeom>
            <a:solidFill>
              <a:srgbClr val="0052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30" name="Freeform 10"/>
            <p:cNvSpPr>
              <a:spLocks noEditPoints="1"/>
            </p:cNvSpPr>
            <p:nvPr/>
          </p:nvSpPr>
          <p:spPr bwMode="auto">
            <a:xfrm>
              <a:off x="709" y="1702"/>
              <a:ext cx="4097" cy="1572"/>
            </a:xfrm>
            <a:custGeom>
              <a:avLst/>
              <a:gdLst/>
              <a:ahLst/>
              <a:cxnLst>
                <a:cxn ang="0">
                  <a:pos x="208" y="4392"/>
                </a:cxn>
                <a:cxn ang="0">
                  <a:pos x="416" y="4392"/>
                </a:cxn>
                <a:cxn ang="0">
                  <a:pos x="608" y="4392"/>
                </a:cxn>
                <a:cxn ang="0">
                  <a:pos x="816" y="4392"/>
                </a:cxn>
                <a:cxn ang="0">
                  <a:pos x="1008" y="4392"/>
                </a:cxn>
                <a:cxn ang="0">
                  <a:pos x="1216" y="4392"/>
                </a:cxn>
                <a:cxn ang="0">
                  <a:pos x="1408" y="4392"/>
                </a:cxn>
                <a:cxn ang="0">
                  <a:pos x="1616" y="4392"/>
                </a:cxn>
                <a:cxn ang="0">
                  <a:pos x="1808" y="4392"/>
                </a:cxn>
                <a:cxn ang="0">
                  <a:pos x="2016" y="4392"/>
                </a:cxn>
                <a:cxn ang="0">
                  <a:pos x="2208" y="4392"/>
                </a:cxn>
                <a:cxn ang="0">
                  <a:pos x="2416" y="4392"/>
                </a:cxn>
                <a:cxn ang="0">
                  <a:pos x="2592" y="4392"/>
                </a:cxn>
                <a:cxn ang="0">
                  <a:pos x="2816" y="4392"/>
                </a:cxn>
                <a:cxn ang="0">
                  <a:pos x="3008" y="4392"/>
                </a:cxn>
                <a:cxn ang="0">
                  <a:pos x="3216" y="4392"/>
                </a:cxn>
                <a:cxn ang="0">
                  <a:pos x="3424" y="4392"/>
                </a:cxn>
                <a:cxn ang="0">
                  <a:pos x="3616" y="4392"/>
                </a:cxn>
                <a:cxn ang="0">
                  <a:pos x="3824" y="4392"/>
                </a:cxn>
                <a:cxn ang="0">
                  <a:pos x="4016" y="4392"/>
                </a:cxn>
                <a:cxn ang="0">
                  <a:pos x="4224" y="4392"/>
                </a:cxn>
                <a:cxn ang="0">
                  <a:pos x="4416" y="4392"/>
                </a:cxn>
                <a:cxn ang="0">
                  <a:pos x="4624" y="4392"/>
                </a:cxn>
                <a:cxn ang="0">
                  <a:pos x="4816" y="4392"/>
                </a:cxn>
                <a:cxn ang="0">
                  <a:pos x="5024" y="4392"/>
                </a:cxn>
                <a:cxn ang="0">
                  <a:pos x="5216" y="4392"/>
                </a:cxn>
                <a:cxn ang="0">
                  <a:pos x="5408" y="4392"/>
                </a:cxn>
                <a:cxn ang="0">
                  <a:pos x="5616" y="4392"/>
                </a:cxn>
                <a:cxn ang="0">
                  <a:pos x="5824" y="4392"/>
                </a:cxn>
                <a:cxn ang="0">
                  <a:pos x="6016" y="4392"/>
                </a:cxn>
                <a:cxn ang="0">
                  <a:pos x="6224" y="4392"/>
                </a:cxn>
                <a:cxn ang="0">
                  <a:pos x="6432" y="4392"/>
                </a:cxn>
                <a:cxn ang="0">
                  <a:pos x="6624" y="4392"/>
                </a:cxn>
                <a:cxn ang="0">
                  <a:pos x="6832" y="4392"/>
                </a:cxn>
                <a:cxn ang="0">
                  <a:pos x="7024" y="4392"/>
                </a:cxn>
                <a:cxn ang="0">
                  <a:pos x="7232" y="4392"/>
                </a:cxn>
                <a:cxn ang="0">
                  <a:pos x="7424" y="4392"/>
                </a:cxn>
                <a:cxn ang="0">
                  <a:pos x="7632" y="4392"/>
                </a:cxn>
                <a:cxn ang="0">
                  <a:pos x="7824" y="4392"/>
                </a:cxn>
                <a:cxn ang="0">
                  <a:pos x="8032" y="4392"/>
                </a:cxn>
                <a:cxn ang="0">
                  <a:pos x="8224" y="4392"/>
                </a:cxn>
                <a:cxn ang="0">
                  <a:pos x="8432" y="4392"/>
                </a:cxn>
                <a:cxn ang="0">
                  <a:pos x="8624" y="4392"/>
                </a:cxn>
                <a:cxn ang="0">
                  <a:pos x="8832" y="4392"/>
                </a:cxn>
                <a:cxn ang="0">
                  <a:pos x="9024" y="4392"/>
                </a:cxn>
                <a:cxn ang="0">
                  <a:pos x="9232" y="4392"/>
                </a:cxn>
                <a:cxn ang="0">
                  <a:pos x="9440" y="4392"/>
                </a:cxn>
                <a:cxn ang="0">
                  <a:pos x="9632" y="4392"/>
                </a:cxn>
                <a:cxn ang="0">
                  <a:pos x="9840" y="4392"/>
                </a:cxn>
                <a:cxn ang="0">
                  <a:pos x="10032" y="4392"/>
                </a:cxn>
                <a:cxn ang="0">
                  <a:pos x="10240" y="4392"/>
                </a:cxn>
                <a:cxn ang="0">
                  <a:pos x="10432" y="4392"/>
                </a:cxn>
                <a:cxn ang="0">
                  <a:pos x="10640" y="4392"/>
                </a:cxn>
                <a:cxn ang="0">
                  <a:pos x="10832" y="4392"/>
                </a:cxn>
                <a:cxn ang="0">
                  <a:pos x="11040" y="4392"/>
                </a:cxn>
                <a:cxn ang="0">
                  <a:pos x="11232" y="4392"/>
                </a:cxn>
                <a:cxn ang="0">
                  <a:pos x="11440" y="4392"/>
                </a:cxn>
                <a:cxn ang="0">
                  <a:pos x="11632" y="4392"/>
                </a:cxn>
                <a:cxn ang="0">
                  <a:pos x="11840" y="4392"/>
                </a:cxn>
                <a:cxn ang="0">
                  <a:pos x="12032" y="4392"/>
                </a:cxn>
                <a:cxn ang="0">
                  <a:pos x="12240" y="4392"/>
                </a:cxn>
                <a:cxn ang="0">
                  <a:pos x="12448" y="4392"/>
                </a:cxn>
                <a:cxn ang="0">
                  <a:pos x="12640" y="4392"/>
                </a:cxn>
              </a:cxnLst>
              <a:rect l="0" t="0" r="r" b="b"/>
              <a:pathLst>
                <a:path w="12848" h="4928">
                  <a:moveTo>
                    <a:pt x="0" y="4264"/>
                  </a:moveTo>
                  <a:cubicBezTo>
                    <a:pt x="0" y="4260"/>
                    <a:pt x="4" y="4256"/>
                    <a:pt x="8" y="4256"/>
                  </a:cubicBezTo>
                  <a:lnTo>
                    <a:pt x="24" y="4256"/>
                  </a:lnTo>
                  <a:cubicBezTo>
                    <a:pt x="29" y="4256"/>
                    <a:pt x="32" y="4260"/>
                    <a:pt x="32" y="4264"/>
                  </a:cubicBezTo>
                  <a:lnTo>
                    <a:pt x="32" y="4392"/>
                  </a:lnTo>
                  <a:cubicBezTo>
                    <a:pt x="32" y="4397"/>
                    <a:pt x="29" y="4400"/>
                    <a:pt x="24" y="4400"/>
                  </a:cubicBezTo>
                  <a:lnTo>
                    <a:pt x="8" y="4400"/>
                  </a:lnTo>
                  <a:cubicBezTo>
                    <a:pt x="4" y="4400"/>
                    <a:pt x="0" y="4397"/>
                    <a:pt x="0" y="4392"/>
                  </a:cubicBezTo>
                  <a:lnTo>
                    <a:pt x="0" y="4264"/>
                  </a:lnTo>
                  <a:close/>
                  <a:moveTo>
                    <a:pt x="16" y="4392"/>
                  </a:moveTo>
                  <a:lnTo>
                    <a:pt x="8" y="4384"/>
                  </a:lnTo>
                  <a:lnTo>
                    <a:pt x="24" y="4384"/>
                  </a:lnTo>
                  <a:lnTo>
                    <a:pt x="16" y="4392"/>
                  </a:lnTo>
                  <a:lnTo>
                    <a:pt x="16" y="4264"/>
                  </a:lnTo>
                  <a:lnTo>
                    <a:pt x="24" y="4272"/>
                  </a:lnTo>
                  <a:lnTo>
                    <a:pt x="8" y="4272"/>
                  </a:lnTo>
                  <a:lnTo>
                    <a:pt x="16" y="4264"/>
                  </a:lnTo>
                  <a:lnTo>
                    <a:pt x="16" y="4392"/>
                  </a:lnTo>
                  <a:close/>
                  <a:moveTo>
                    <a:pt x="16" y="4264"/>
                  </a:moveTo>
                  <a:cubicBezTo>
                    <a:pt x="16" y="4260"/>
                    <a:pt x="20" y="4256"/>
                    <a:pt x="24" y="4256"/>
                  </a:cubicBezTo>
                  <a:lnTo>
                    <a:pt x="40" y="4256"/>
                  </a:lnTo>
                  <a:cubicBezTo>
                    <a:pt x="45" y="4256"/>
                    <a:pt x="48" y="4260"/>
                    <a:pt x="48" y="4264"/>
                  </a:cubicBezTo>
                  <a:lnTo>
                    <a:pt x="48" y="4392"/>
                  </a:lnTo>
                  <a:cubicBezTo>
                    <a:pt x="48" y="4397"/>
                    <a:pt x="45" y="4400"/>
                    <a:pt x="40" y="4400"/>
                  </a:cubicBezTo>
                  <a:lnTo>
                    <a:pt x="24" y="4400"/>
                  </a:lnTo>
                  <a:cubicBezTo>
                    <a:pt x="20" y="4400"/>
                    <a:pt x="16" y="4397"/>
                    <a:pt x="16" y="4392"/>
                  </a:cubicBezTo>
                  <a:lnTo>
                    <a:pt x="16" y="4264"/>
                  </a:lnTo>
                  <a:close/>
                  <a:moveTo>
                    <a:pt x="32" y="4392"/>
                  </a:moveTo>
                  <a:lnTo>
                    <a:pt x="24" y="4384"/>
                  </a:lnTo>
                  <a:lnTo>
                    <a:pt x="40" y="4384"/>
                  </a:lnTo>
                  <a:lnTo>
                    <a:pt x="32" y="4392"/>
                  </a:lnTo>
                  <a:lnTo>
                    <a:pt x="32" y="4264"/>
                  </a:lnTo>
                  <a:lnTo>
                    <a:pt x="40" y="4272"/>
                  </a:lnTo>
                  <a:lnTo>
                    <a:pt x="24" y="4272"/>
                  </a:lnTo>
                  <a:lnTo>
                    <a:pt x="32" y="4264"/>
                  </a:lnTo>
                  <a:lnTo>
                    <a:pt x="32" y="4392"/>
                  </a:lnTo>
                  <a:close/>
                  <a:moveTo>
                    <a:pt x="16" y="3368"/>
                  </a:moveTo>
                  <a:cubicBezTo>
                    <a:pt x="16" y="3364"/>
                    <a:pt x="20" y="3360"/>
                    <a:pt x="24" y="3360"/>
                  </a:cubicBezTo>
                  <a:lnTo>
                    <a:pt x="40" y="3360"/>
                  </a:lnTo>
                  <a:cubicBezTo>
                    <a:pt x="45" y="3360"/>
                    <a:pt x="48" y="3364"/>
                    <a:pt x="48" y="3368"/>
                  </a:cubicBezTo>
                  <a:lnTo>
                    <a:pt x="48" y="4392"/>
                  </a:lnTo>
                  <a:cubicBezTo>
                    <a:pt x="48" y="4397"/>
                    <a:pt x="45" y="4400"/>
                    <a:pt x="40" y="4400"/>
                  </a:cubicBezTo>
                  <a:lnTo>
                    <a:pt x="24" y="4400"/>
                  </a:lnTo>
                  <a:cubicBezTo>
                    <a:pt x="20" y="4400"/>
                    <a:pt x="16" y="4397"/>
                    <a:pt x="16" y="4392"/>
                  </a:cubicBezTo>
                  <a:lnTo>
                    <a:pt x="16" y="3368"/>
                  </a:lnTo>
                  <a:close/>
                  <a:moveTo>
                    <a:pt x="32" y="4392"/>
                  </a:moveTo>
                  <a:lnTo>
                    <a:pt x="24" y="4384"/>
                  </a:lnTo>
                  <a:lnTo>
                    <a:pt x="40" y="4384"/>
                  </a:lnTo>
                  <a:lnTo>
                    <a:pt x="32" y="4392"/>
                  </a:lnTo>
                  <a:lnTo>
                    <a:pt x="32" y="3368"/>
                  </a:lnTo>
                  <a:lnTo>
                    <a:pt x="40" y="3376"/>
                  </a:lnTo>
                  <a:lnTo>
                    <a:pt x="24" y="3376"/>
                  </a:lnTo>
                  <a:lnTo>
                    <a:pt x="32" y="3368"/>
                  </a:lnTo>
                  <a:lnTo>
                    <a:pt x="32" y="4392"/>
                  </a:lnTo>
                  <a:close/>
                  <a:moveTo>
                    <a:pt x="32" y="3336"/>
                  </a:moveTo>
                  <a:cubicBezTo>
                    <a:pt x="32" y="3332"/>
                    <a:pt x="36" y="3328"/>
                    <a:pt x="40" y="3328"/>
                  </a:cubicBezTo>
                  <a:lnTo>
                    <a:pt x="56" y="3328"/>
                  </a:lnTo>
                  <a:cubicBezTo>
                    <a:pt x="61" y="3328"/>
                    <a:pt x="64" y="3332"/>
                    <a:pt x="64" y="3336"/>
                  </a:cubicBezTo>
                  <a:lnTo>
                    <a:pt x="64" y="4392"/>
                  </a:lnTo>
                  <a:cubicBezTo>
                    <a:pt x="64" y="4397"/>
                    <a:pt x="61" y="4400"/>
                    <a:pt x="56" y="4400"/>
                  </a:cubicBezTo>
                  <a:lnTo>
                    <a:pt x="40" y="4400"/>
                  </a:lnTo>
                  <a:cubicBezTo>
                    <a:pt x="36" y="4400"/>
                    <a:pt x="32" y="4397"/>
                    <a:pt x="32" y="4392"/>
                  </a:cubicBezTo>
                  <a:lnTo>
                    <a:pt x="32" y="3336"/>
                  </a:lnTo>
                  <a:close/>
                  <a:moveTo>
                    <a:pt x="48" y="4392"/>
                  </a:moveTo>
                  <a:lnTo>
                    <a:pt x="40" y="4384"/>
                  </a:lnTo>
                  <a:lnTo>
                    <a:pt x="56" y="4384"/>
                  </a:lnTo>
                  <a:lnTo>
                    <a:pt x="48" y="4392"/>
                  </a:lnTo>
                  <a:lnTo>
                    <a:pt x="48" y="3336"/>
                  </a:lnTo>
                  <a:lnTo>
                    <a:pt x="56" y="3344"/>
                  </a:lnTo>
                  <a:lnTo>
                    <a:pt x="40" y="3344"/>
                  </a:lnTo>
                  <a:lnTo>
                    <a:pt x="48" y="3336"/>
                  </a:lnTo>
                  <a:lnTo>
                    <a:pt x="48" y="4392"/>
                  </a:lnTo>
                  <a:close/>
                  <a:moveTo>
                    <a:pt x="32" y="3480"/>
                  </a:moveTo>
                  <a:cubicBezTo>
                    <a:pt x="32" y="3476"/>
                    <a:pt x="36" y="3472"/>
                    <a:pt x="40" y="3472"/>
                  </a:cubicBezTo>
                  <a:lnTo>
                    <a:pt x="56" y="3472"/>
                  </a:lnTo>
                  <a:cubicBezTo>
                    <a:pt x="61" y="3472"/>
                    <a:pt x="64" y="3476"/>
                    <a:pt x="64" y="3480"/>
                  </a:cubicBezTo>
                  <a:lnTo>
                    <a:pt x="64" y="4392"/>
                  </a:lnTo>
                  <a:cubicBezTo>
                    <a:pt x="64" y="4397"/>
                    <a:pt x="61" y="4400"/>
                    <a:pt x="56" y="4400"/>
                  </a:cubicBezTo>
                  <a:lnTo>
                    <a:pt x="40" y="4400"/>
                  </a:lnTo>
                  <a:cubicBezTo>
                    <a:pt x="36" y="4400"/>
                    <a:pt x="32" y="4397"/>
                    <a:pt x="32" y="4392"/>
                  </a:cubicBezTo>
                  <a:lnTo>
                    <a:pt x="32" y="3480"/>
                  </a:lnTo>
                  <a:close/>
                  <a:moveTo>
                    <a:pt x="48" y="4392"/>
                  </a:moveTo>
                  <a:lnTo>
                    <a:pt x="40" y="4384"/>
                  </a:lnTo>
                  <a:lnTo>
                    <a:pt x="56" y="4384"/>
                  </a:lnTo>
                  <a:lnTo>
                    <a:pt x="48" y="4392"/>
                  </a:lnTo>
                  <a:lnTo>
                    <a:pt x="48" y="3480"/>
                  </a:lnTo>
                  <a:lnTo>
                    <a:pt x="56" y="3488"/>
                  </a:lnTo>
                  <a:lnTo>
                    <a:pt x="40" y="3488"/>
                  </a:lnTo>
                  <a:lnTo>
                    <a:pt x="48" y="3480"/>
                  </a:lnTo>
                  <a:lnTo>
                    <a:pt x="48" y="4392"/>
                  </a:lnTo>
                  <a:close/>
                  <a:moveTo>
                    <a:pt x="48" y="3464"/>
                  </a:moveTo>
                  <a:cubicBezTo>
                    <a:pt x="48" y="3460"/>
                    <a:pt x="52" y="3456"/>
                    <a:pt x="56" y="3456"/>
                  </a:cubicBezTo>
                  <a:lnTo>
                    <a:pt x="72" y="3456"/>
                  </a:lnTo>
                  <a:cubicBezTo>
                    <a:pt x="77" y="3456"/>
                    <a:pt x="80" y="3460"/>
                    <a:pt x="80" y="3464"/>
                  </a:cubicBezTo>
                  <a:lnTo>
                    <a:pt x="80" y="4392"/>
                  </a:lnTo>
                  <a:cubicBezTo>
                    <a:pt x="80" y="4397"/>
                    <a:pt x="77" y="4400"/>
                    <a:pt x="72" y="4400"/>
                  </a:cubicBezTo>
                  <a:lnTo>
                    <a:pt x="56" y="4400"/>
                  </a:lnTo>
                  <a:cubicBezTo>
                    <a:pt x="52" y="4400"/>
                    <a:pt x="48" y="4397"/>
                    <a:pt x="48" y="4392"/>
                  </a:cubicBezTo>
                  <a:lnTo>
                    <a:pt x="48" y="3464"/>
                  </a:lnTo>
                  <a:close/>
                  <a:moveTo>
                    <a:pt x="64" y="4392"/>
                  </a:moveTo>
                  <a:lnTo>
                    <a:pt x="56" y="4384"/>
                  </a:lnTo>
                  <a:lnTo>
                    <a:pt x="72" y="4384"/>
                  </a:lnTo>
                  <a:lnTo>
                    <a:pt x="64" y="4392"/>
                  </a:lnTo>
                  <a:lnTo>
                    <a:pt x="64" y="3464"/>
                  </a:lnTo>
                  <a:lnTo>
                    <a:pt x="72" y="3472"/>
                  </a:lnTo>
                  <a:lnTo>
                    <a:pt x="56" y="3472"/>
                  </a:lnTo>
                  <a:lnTo>
                    <a:pt x="64" y="3464"/>
                  </a:lnTo>
                  <a:lnTo>
                    <a:pt x="64" y="4392"/>
                  </a:lnTo>
                  <a:close/>
                  <a:moveTo>
                    <a:pt x="48" y="3432"/>
                  </a:moveTo>
                  <a:cubicBezTo>
                    <a:pt x="48" y="3428"/>
                    <a:pt x="52" y="3424"/>
                    <a:pt x="56" y="3424"/>
                  </a:cubicBezTo>
                  <a:lnTo>
                    <a:pt x="72" y="3424"/>
                  </a:lnTo>
                  <a:cubicBezTo>
                    <a:pt x="77" y="3424"/>
                    <a:pt x="80" y="3428"/>
                    <a:pt x="80" y="3432"/>
                  </a:cubicBezTo>
                  <a:lnTo>
                    <a:pt x="80" y="4392"/>
                  </a:lnTo>
                  <a:cubicBezTo>
                    <a:pt x="80" y="4397"/>
                    <a:pt x="77" y="4400"/>
                    <a:pt x="72" y="4400"/>
                  </a:cubicBezTo>
                  <a:lnTo>
                    <a:pt x="56" y="4400"/>
                  </a:lnTo>
                  <a:cubicBezTo>
                    <a:pt x="52" y="4400"/>
                    <a:pt x="48" y="4397"/>
                    <a:pt x="48" y="4392"/>
                  </a:cubicBezTo>
                  <a:lnTo>
                    <a:pt x="48" y="3432"/>
                  </a:lnTo>
                  <a:close/>
                  <a:moveTo>
                    <a:pt x="64" y="4392"/>
                  </a:moveTo>
                  <a:lnTo>
                    <a:pt x="56" y="4384"/>
                  </a:lnTo>
                  <a:lnTo>
                    <a:pt x="72" y="4384"/>
                  </a:lnTo>
                  <a:lnTo>
                    <a:pt x="64" y="4392"/>
                  </a:lnTo>
                  <a:lnTo>
                    <a:pt x="64" y="3432"/>
                  </a:lnTo>
                  <a:lnTo>
                    <a:pt x="72" y="3440"/>
                  </a:lnTo>
                  <a:lnTo>
                    <a:pt x="56" y="3440"/>
                  </a:lnTo>
                  <a:lnTo>
                    <a:pt x="64" y="3432"/>
                  </a:lnTo>
                  <a:lnTo>
                    <a:pt x="64" y="4392"/>
                  </a:lnTo>
                  <a:close/>
                  <a:moveTo>
                    <a:pt x="64" y="3432"/>
                  </a:moveTo>
                  <a:cubicBezTo>
                    <a:pt x="64" y="3428"/>
                    <a:pt x="68" y="3424"/>
                    <a:pt x="72" y="3424"/>
                  </a:cubicBezTo>
                  <a:lnTo>
                    <a:pt x="88" y="3424"/>
                  </a:lnTo>
                  <a:cubicBezTo>
                    <a:pt x="93" y="3424"/>
                    <a:pt x="96" y="3428"/>
                    <a:pt x="96" y="3432"/>
                  </a:cubicBezTo>
                  <a:lnTo>
                    <a:pt x="96" y="4392"/>
                  </a:lnTo>
                  <a:cubicBezTo>
                    <a:pt x="96" y="4397"/>
                    <a:pt x="93" y="4400"/>
                    <a:pt x="88" y="4400"/>
                  </a:cubicBezTo>
                  <a:lnTo>
                    <a:pt x="72" y="4400"/>
                  </a:lnTo>
                  <a:cubicBezTo>
                    <a:pt x="68" y="4400"/>
                    <a:pt x="64" y="4397"/>
                    <a:pt x="64" y="4392"/>
                  </a:cubicBezTo>
                  <a:lnTo>
                    <a:pt x="64" y="3432"/>
                  </a:lnTo>
                  <a:close/>
                  <a:moveTo>
                    <a:pt x="80" y="4392"/>
                  </a:moveTo>
                  <a:lnTo>
                    <a:pt x="72" y="4384"/>
                  </a:lnTo>
                  <a:lnTo>
                    <a:pt x="88" y="4384"/>
                  </a:lnTo>
                  <a:lnTo>
                    <a:pt x="80" y="4392"/>
                  </a:lnTo>
                  <a:lnTo>
                    <a:pt x="80" y="3432"/>
                  </a:lnTo>
                  <a:lnTo>
                    <a:pt x="88" y="3440"/>
                  </a:lnTo>
                  <a:lnTo>
                    <a:pt x="72" y="3440"/>
                  </a:lnTo>
                  <a:lnTo>
                    <a:pt x="80" y="3432"/>
                  </a:lnTo>
                  <a:lnTo>
                    <a:pt x="80" y="4392"/>
                  </a:lnTo>
                  <a:close/>
                  <a:moveTo>
                    <a:pt x="64" y="3432"/>
                  </a:moveTo>
                  <a:cubicBezTo>
                    <a:pt x="64" y="3428"/>
                    <a:pt x="68" y="3424"/>
                    <a:pt x="72" y="3424"/>
                  </a:cubicBezTo>
                  <a:lnTo>
                    <a:pt x="88" y="3424"/>
                  </a:lnTo>
                  <a:cubicBezTo>
                    <a:pt x="93" y="3424"/>
                    <a:pt x="96" y="3428"/>
                    <a:pt x="96" y="3432"/>
                  </a:cubicBezTo>
                  <a:lnTo>
                    <a:pt x="96" y="4392"/>
                  </a:lnTo>
                  <a:cubicBezTo>
                    <a:pt x="96" y="4397"/>
                    <a:pt x="93" y="4400"/>
                    <a:pt x="88" y="4400"/>
                  </a:cubicBezTo>
                  <a:lnTo>
                    <a:pt x="72" y="4400"/>
                  </a:lnTo>
                  <a:cubicBezTo>
                    <a:pt x="68" y="4400"/>
                    <a:pt x="64" y="4397"/>
                    <a:pt x="64" y="4392"/>
                  </a:cubicBezTo>
                  <a:lnTo>
                    <a:pt x="64" y="3432"/>
                  </a:lnTo>
                  <a:close/>
                  <a:moveTo>
                    <a:pt x="80" y="4392"/>
                  </a:moveTo>
                  <a:lnTo>
                    <a:pt x="72" y="4384"/>
                  </a:lnTo>
                  <a:lnTo>
                    <a:pt x="88" y="4384"/>
                  </a:lnTo>
                  <a:lnTo>
                    <a:pt x="80" y="4392"/>
                  </a:lnTo>
                  <a:lnTo>
                    <a:pt x="80" y="3432"/>
                  </a:lnTo>
                  <a:lnTo>
                    <a:pt x="88" y="3440"/>
                  </a:lnTo>
                  <a:lnTo>
                    <a:pt x="72" y="3440"/>
                  </a:lnTo>
                  <a:lnTo>
                    <a:pt x="80" y="3432"/>
                  </a:lnTo>
                  <a:lnTo>
                    <a:pt x="80" y="4392"/>
                  </a:lnTo>
                  <a:close/>
                  <a:moveTo>
                    <a:pt x="80" y="3416"/>
                  </a:moveTo>
                  <a:cubicBezTo>
                    <a:pt x="80" y="3412"/>
                    <a:pt x="84" y="3408"/>
                    <a:pt x="88" y="3408"/>
                  </a:cubicBezTo>
                  <a:lnTo>
                    <a:pt x="104" y="3408"/>
                  </a:lnTo>
                  <a:cubicBezTo>
                    <a:pt x="109" y="3408"/>
                    <a:pt x="112" y="3412"/>
                    <a:pt x="112" y="3416"/>
                  </a:cubicBezTo>
                  <a:lnTo>
                    <a:pt x="112" y="4392"/>
                  </a:lnTo>
                  <a:cubicBezTo>
                    <a:pt x="112" y="4397"/>
                    <a:pt x="109" y="4400"/>
                    <a:pt x="104" y="4400"/>
                  </a:cubicBezTo>
                  <a:lnTo>
                    <a:pt x="88" y="4400"/>
                  </a:lnTo>
                  <a:cubicBezTo>
                    <a:pt x="84" y="4400"/>
                    <a:pt x="80" y="4397"/>
                    <a:pt x="80" y="4392"/>
                  </a:cubicBezTo>
                  <a:lnTo>
                    <a:pt x="80" y="3416"/>
                  </a:lnTo>
                  <a:close/>
                  <a:moveTo>
                    <a:pt x="96" y="4392"/>
                  </a:moveTo>
                  <a:lnTo>
                    <a:pt x="88" y="4384"/>
                  </a:lnTo>
                  <a:lnTo>
                    <a:pt x="104" y="4384"/>
                  </a:lnTo>
                  <a:lnTo>
                    <a:pt x="96" y="4392"/>
                  </a:lnTo>
                  <a:lnTo>
                    <a:pt x="96" y="3416"/>
                  </a:lnTo>
                  <a:lnTo>
                    <a:pt x="104" y="3424"/>
                  </a:lnTo>
                  <a:lnTo>
                    <a:pt x="88" y="3424"/>
                  </a:lnTo>
                  <a:lnTo>
                    <a:pt x="96" y="3416"/>
                  </a:lnTo>
                  <a:lnTo>
                    <a:pt x="96" y="4392"/>
                  </a:lnTo>
                  <a:close/>
                  <a:moveTo>
                    <a:pt x="80" y="3384"/>
                  </a:moveTo>
                  <a:cubicBezTo>
                    <a:pt x="80" y="3380"/>
                    <a:pt x="84" y="3376"/>
                    <a:pt x="88" y="3376"/>
                  </a:cubicBezTo>
                  <a:lnTo>
                    <a:pt x="104" y="3376"/>
                  </a:lnTo>
                  <a:cubicBezTo>
                    <a:pt x="109" y="3376"/>
                    <a:pt x="112" y="3380"/>
                    <a:pt x="112" y="3384"/>
                  </a:cubicBezTo>
                  <a:lnTo>
                    <a:pt x="112" y="4392"/>
                  </a:lnTo>
                  <a:cubicBezTo>
                    <a:pt x="112" y="4397"/>
                    <a:pt x="109" y="4400"/>
                    <a:pt x="104" y="4400"/>
                  </a:cubicBezTo>
                  <a:lnTo>
                    <a:pt x="88" y="4400"/>
                  </a:lnTo>
                  <a:cubicBezTo>
                    <a:pt x="84" y="4400"/>
                    <a:pt x="80" y="4397"/>
                    <a:pt x="80" y="4392"/>
                  </a:cubicBezTo>
                  <a:lnTo>
                    <a:pt x="80" y="3384"/>
                  </a:lnTo>
                  <a:close/>
                  <a:moveTo>
                    <a:pt x="96" y="4392"/>
                  </a:moveTo>
                  <a:lnTo>
                    <a:pt x="88" y="4384"/>
                  </a:lnTo>
                  <a:lnTo>
                    <a:pt x="104" y="4384"/>
                  </a:lnTo>
                  <a:lnTo>
                    <a:pt x="96" y="4392"/>
                  </a:lnTo>
                  <a:lnTo>
                    <a:pt x="96" y="3384"/>
                  </a:lnTo>
                  <a:lnTo>
                    <a:pt x="104" y="3392"/>
                  </a:lnTo>
                  <a:lnTo>
                    <a:pt x="88" y="3392"/>
                  </a:lnTo>
                  <a:lnTo>
                    <a:pt x="96" y="3384"/>
                  </a:lnTo>
                  <a:lnTo>
                    <a:pt x="96" y="4392"/>
                  </a:lnTo>
                  <a:close/>
                  <a:moveTo>
                    <a:pt x="96" y="3336"/>
                  </a:moveTo>
                  <a:cubicBezTo>
                    <a:pt x="96" y="3332"/>
                    <a:pt x="100" y="3328"/>
                    <a:pt x="104" y="3328"/>
                  </a:cubicBezTo>
                  <a:lnTo>
                    <a:pt x="120" y="3328"/>
                  </a:lnTo>
                  <a:cubicBezTo>
                    <a:pt x="125" y="3328"/>
                    <a:pt x="128" y="3332"/>
                    <a:pt x="128" y="3336"/>
                  </a:cubicBezTo>
                  <a:lnTo>
                    <a:pt x="128" y="4392"/>
                  </a:lnTo>
                  <a:cubicBezTo>
                    <a:pt x="128" y="4397"/>
                    <a:pt x="125" y="4400"/>
                    <a:pt x="120" y="4400"/>
                  </a:cubicBezTo>
                  <a:lnTo>
                    <a:pt x="104" y="4400"/>
                  </a:lnTo>
                  <a:cubicBezTo>
                    <a:pt x="100" y="4400"/>
                    <a:pt x="96" y="4397"/>
                    <a:pt x="96" y="4392"/>
                  </a:cubicBezTo>
                  <a:lnTo>
                    <a:pt x="96" y="3336"/>
                  </a:lnTo>
                  <a:close/>
                  <a:moveTo>
                    <a:pt x="112" y="4392"/>
                  </a:moveTo>
                  <a:lnTo>
                    <a:pt x="104" y="4384"/>
                  </a:lnTo>
                  <a:lnTo>
                    <a:pt x="120" y="4384"/>
                  </a:lnTo>
                  <a:lnTo>
                    <a:pt x="112" y="4392"/>
                  </a:lnTo>
                  <a:lnTo>
                    <a:pt x="112" y="3336"/>
                  </a:lnTo>
                  <a:lnTo>
                    <a:pt x="120" y="3344"/>
                  </a:lnTo>
                  <a:lnTo>
                    <a:pt x="104" y="3344"/>
                  </a:lnTo>
                  <a:lnTo>
                    <a:pt x="112" y="3336"/>
                  </a:lnTo>
                  <a:lnTo>
                    <a:pt x="112" y="4392"/>
                  </a:lnTo>
                  <a:close/>
                  <a:moveTo>
                    <a:pt x="96" y="3384"/>
                  </a:moveTo>
                  <a:cubicBezTo>
                    <a:pt x="96" y="3380"/>
                    <a:pt x="100" y="3376"/>
                    <a:pt x="104" y="3376"/>
                  </a:cubicBezTo>
                  <a:lnTo>
                    <a:pt x="120" y="3376"/>
                  </a:lnTo>
                  <a:cubicBezTo>
                    <a:pt x="125" y="3376"/>
                    <a:pt x="128" y="3380"/>
                    <a:pt x="128" y="3384"/>
                  </a:cubicBezTo>
                  <a:lnTo>
                    <a:pt x="128" y="4392"/>
                  </a:lnTo>
                  <a:cubicBezTo>
                    <a:pt x="128" y="4397"/>
                    <a:pt x="125" y="4400"/>
                    <a:pt x="120" y="4400"/>
                  </a:cubicBezTo>
                  <a:lnTo>
                    <a:pt x="104" y="4400"/>
                  </a:lnTo>
                  <a:cubicBezTo>
                    <a:pt x="100" y="4400"/>
                    <a:pt x="96" y="4397"/>
                    <a:pt x="96" y="4392"/>
                  </a:cubicBezTo>
                  <a:lnTo>
                    <a:pt x="96" y="3384"/>
                  </a:lnTo>
                  <a:close/>
                  <a:moveTo>
                    <a:pt x="112" y="4392"/>
                  </a:moveTo>
                  <a:lnTo>
                    <a:pt x="104" y="4384"/>
                  </a:lnTo>
                  <a:lnTo>
                    <a:pt x="120" y="4384"/>
                  </a:lnTo>
                  <a:lnTo>
                    <a:pt x="112" y="4392"/>
                  </a:lnTo>
                  <a:lnTo>
                    <a:pt x="112" y="3384"/>
                  </a:lnTo>
                  <a:lnTo>
                    <a:pt x="120" y="3392"/>
                  </a:lnTo>
                  <a:lnTo>
                    <a:pt x="104" y="3392"/>
                  </a:lnTo>
                  <a:lnTo>
                    <a:pt x="112" y="3384"/>
                  </a:lnTo>
                  <a:lnTo>
                    <a:pt x="112" y="4392"/>
                  </a:lnTo>
                  <a:close/>
                  <a:moveTo>
                    <a:pt x="112" y="3400"/>
                  </a:moveTo>
                  <a:cubicBezTo>
                    <a:pt x="112" y="3396"/>
                    <a:pt x="116" y="3392"/>
                    <a:pt x="120" y="3392"/>
                  </a:cubicBezTo>
                  <a:lnTo>
                    <a:pt x="136" y="3392"/>
                  </a:lnTo>
                  <a:cubicBezTo>
                    <a:pt x="141" y="3392"/>
                    <a:pt x="144" y="3396"/>
                    <a:pt x="144" y="3400"/>
                  </a:cubicBezTo>
                  <a:lnTo>
                    <a:pt x="144" y="4392"/>
                  </a:lnTo>
                  <a:cubicBezTo>
                    <a:pt x="144" y="4397"/>
                    <a:pt x="141" y="4400"/>
                    <a:pt x="136" y="4400"/>
                  </a:cubicBezTo>
                  <a:lnTo>
                    <a:pt x="120" y="4400"/>
                  </a:lnTo>
                  <a:cubicBezTo>
                    <a:pt x="116" y="4400"/>
                    <a:pt x="112" y="4397"/>
                    <a:pt x="112" y="4392"/>
                  </a:cubicBezTo>
                  <a:lnTo>
                    <a:pt x="112" y="3400"/>
                  </a:lnTo>
                  <a:close/>
                  <a:moveTo>
                    <a:pt x="128" y="4392"/>
                  </a:moveTo>
                  <a:lnTo>
                    <a:pt x="120" y="4384"/>
                  </a:lnTo>
                  <a:lnTo>
                    <a:pt x="136" y="4384"/>
                  </a:lnTo>
                  <a:lnTo>
                    <a:pt x="128" y="4392"/>
                  </a:lnTo>
                  <a:lnTo>
                    <a:pt x="128" y="3400"/>
                  </a:lnTo>
                  <a:lnTo>
                    <a:pt x="136" y="3408"/>
                  </a:lnTo>
                  <a:lnTo>
                    <a:pt x="120" y="3408"/>
                  </a:lnTo>
                  <a:lnTo>
                    <a:pt x="128" y="3400"/>
                  </a:lnTo>
                  <a:lnTo>
                    <a:pt x="128" y="4392"/>
                  </a:lnTo>
                  <a:close/>
                  <a:moveTo>
                    <a:pt x="112" y="3400"/>
                  </a:moveTo>
                  <a:cubicBezTo>
                    <a:pt x="112" y="3396"/>
                    <a:pt x="116" y="3392"/>
                    <a:pt x="120" y="3392"/>
                  </a:cubicBezTo>
                  <a:lnTo>
                    <a:pt x="136" y="3392"/>
                  </a:lnTo>
                  <a:cubicBezTo>
                    <a:pt x="141" y="3392"/>
                    <a:pt x="144" y="3396"/>
                    <a:pt x="144" y="3400"/>
                  </a:cubicBezTo>
                  <a:lnTo>
                    <a:pt x="144" y="4392"/>
                  </a:lnTo>
                  <a:cubicBezTo>
                    <a:pt x="144" y="4397"/>
                    <a:pt x="141" y="4400"/>
                    <a:pt x="136" y="4400"/>
                  </a:cubicBezTo>
                  <a:lnTo>
                    <a:pt x="120" y="4400"/>
                  </a:lnTo>
                  <a:cubicBezTo>
                    <a:pt x="116" y="4400"/>
                    <a:pt x="112" y="4397"/>
                    <a:pt x="112" y="4392"/>
                  </a:cubicBezTo>
                  <a:lnTo>
                    <a:pt x="112" y="3400"/>
                  </a:lnTo>
                  <a:close/>
                  <a:moveTo>
                    <a:pt x="128" y="4392"/>
                  </a:moveTo>
                  <a:lnTo>
                    <a:pt x="120" y="4384"/>
                  </a:lnTo>
                  <a:lnTo>
                    <a:pt x="136" y="4384"/>
                  </a:lnTo>
                  <a:lnTo>
                    <a:pt x="128" y="4392"/>
                  </a:lnTo>
                  <a:lnTo>
                    <a:pt x="128" y="3400"/>
                  </a:lnTo>
                  <a:lnTo>
                    <a:pt x="136" y="3408"/>
                  </a:lnTo>
                  <a:lnTo>
                    <a:pt x="120" y="3408"/>
                  </a:lnTo>
                  <a:lnTo>
                    <a:pt x="128" y="3400"/>
                  </a:lnTo>
                  <a:lnTo>
                    <a:pt x="128" y="4392"/>
                  </a:lnTo>
                  <a:close/>
                  <a:moveTo>
                    <a:pt x="128" y="3400"/>
                  </a:moveTo>
                  <a:cubicBezTo>
                    <a:pt x="128" y="3396"/>
                    <a:pt x="132" y="3392"/>
                    <a:pt x="136" y="3392"/>
                  </a:cubicBezTo>
                  <a:lnTo>
                    <a:pt x="152" y="3392"/>
                  </a:lnTo>
                  <a:cubicBezTo>
                    <a:pt x="157" y="3392"/>
                    <a:pt x="160" y="3396"/>
                    <a:pt x="160" y="3400"/>
                  </a:cubicBezTo>
                  <a:lnTo>
                    <a:pt x="160" y="4392"/>
                  </a:lnTo>
                  <a:cubicBezTo>
                    <a:pt x="160" y="4397"/>
                    <a:pt x="157" y="4400"/>
                    <a:pt x="152" y="4400"/>
                  </a:cubicBezTo>
                  <a:lnTo>
                    <a:pt x="136" y="4400"/>
                  </a:lnTo>
                  <a:cubicBezTo>
                    <a:pt x="132" y="4400"/>
                    <a:pt x="128" y="4397"/>
                    <a:pt x="128" y="4392"/>
                  </a:cubicBezTo>
                  <a:lnTo>
                    <a:pt x="128" y="3400"/>
                  </a:lnTo>
                  <a:close/>
                  <a:moveTo>
                    <a:pt x="144" y="4392"/>
                  </a:moveTo>
                  <a:lnTo>
                    <a:pt x="136" y="4384"/>
                  </a:lnTo>
                  <a:lnTo>
                    <a:pt x="152" y="4384"/>
                  </a:lnTo>
                  <a:lnTo>
                    <a:pt x="144" y="4392"/>
                  </a:lnTo>
                  <a:lnTo>
                    <a:pt x="144" y="3400"/>
                  </a:lnTo>
                  <a:lnTo>
                    <a:pt x="152" y="3408"/>
                  </a:lnTo>
                  <a:lnTo>
                    <a:pt x="136" y="3408"/>
                  </a:lnTo>
                  <a:lnTo>
                    <a:pt x="144" y="3400"/>
                  </a:lnTo>
                  <a:lnTo>
                    <a:pt x="144" y="4392"/>
                  </a:lnTo>
                  <a:close/>
                  <a:moveTo>
                    <a:pt x="128" y="3384"/>
                  </a:moveTo>
                  <a:cubicBezTo>
                    <a:pt x="128" y="3380"/>
                    <a:pt x="132" y="3376"/>
                    <a:pt x="136" y="3376"/>
                  </a:cubicBezTo>
                  <a:lnTo>
                    <a:pt x="152" y="3376"/>
                  </a:lnTo>
                  <a:cubicBezTo>
                    <a:pt x="157" y="3376"/>
                    <a:pt x="160" y="3380"/>
                    <a:pt x="160" y="3384"/>
                  </a:cubicBezTo>
                  <a:lnTo>
                    <a:pt x="160" y="4392"/>
                  </a:lnTo>
                  <a:cubicBezTo>
                    <a:pt x="160" y="4397"/>
                    <a:pt x="157" y="4400"/>
                    <a:pt x="152" y="4400"/>
                  </a:cubicBezTo>
                  <a:lnTo>
                    <a:pt x="136" y="4400"/>
                  </a:lnTo>
                  <a:cubicBezTo>
                    <a:pt x="132" y="4400"/>
                    <a:pt x="128" y="4397"/>
                    <a:pt x="128" y="4392"/>
                  </a:cubicBezTo>
                  <a:lnTo>
                    <a:pt x="128" y="3384"/>
                  </a:lnTo>
                  <a:close/>
                  <a:moveTo>
                    <a:pt x="144" y="4392"/>
                  </a:moveTo>
                  <a:lnTo>
                    <a:pt x="136" y="4384"/>
                  </a:lnTo>
                  <a:lnTo>
                    <a:pt x="152" y="4384"/>
                  </a:lnTo>
                  <a:lnTo>
                    <a:pt x="144" y="4392"/>
                  </a:lnTo>
                  <a:lnTo>
                    <a:pt x="144" y="3384"/>
                  </a:lnTo>
                  <a:lnTo>
                    <a:pt x="152" y="3392"/>
                  </a:lnTo>
                  <a:lnTo>
                    <a:pt x="136" y="3392"/>
                  </a:lnTo>
                  <a:lnTo>
                    <a:pt x="144" y="3384"/>
                  </a:lnTo>
                  <a:lnTo>
                    <a:pt x="144" y="4392"/>
                  </a:lnTo>
                  <a:close/>
                  <a:moveTo>
                    <a:pt x="160" y="4760"/>
                  </a:moveTo>
                  <a:lnTo>
                    <a:pt x="152" y="4752"/>
                  </a:lnTo>
                  <a:lnTo>
                    <a:pt x="168" y="4752"/>
                  </a:lnTo>
                  <a:lnTo>
                    <a:pt x="160" y="4760"/>
                  </a:lnTo>
                  <a:lnTo>
                    <a:pt x="160" y="4392"/>
                  </a:lnTo>
                  <a:lnTo>
                    <a:pt x="168" y="4400"/>
                  </a:lnTo>
                  <a:lnTo>
                    <a:pt x="152" y="4400"/>
                  </a:lnTo>
                  <a:lnTo>
                    <a:pt x="160" y="4392"/>
                  </a:lnTo>
                  <a:lnTo>
                    <a:pt x="160" y="4760"/>
                  </a:lnTo>
                  <a:close/>
                  <a:moveTo>
                    <a:pt x="144" y="4392"/>
                  </a:moveTo>
                  <a:cubicBezTo>
                    <a:pt x="144" y="4388"/>
                    <a:pt x="148" y="4384"/>
                    <a:pt x="152" y="4384"/>
                  </a:cubicBezTo>
                  <a:lnTo>
                    <a:pt x="168" y="4384"/>
                  </a:lnTo>
                  <a:cubicBezTo>
                    <a:pt x="173" y="4384"/>
                    <a:pt x="176" y="4388"/>
                    <a:pt x="176" y="4392"/>
                  </a:cubicBezTo>
                  <a:lnTo>
                    <a:pt x="176" y="4760"/>
                  </a:lnTo>
                  <a:cubicBezTo>
                    <a:pt x="176" y="4765"/>
                    <a:pt x="173" y="4768"/>
                    <a:pt x="168" y="4768"/>
                  </a:cubicBezTo>
                  <a:lnTo>
                    <a:pt x="152" y="4768"/>
                  </a:lnTo>
                  <a:cubicBezTo>
                    <a:pt x="148" y="4768"/>
                    <a:pt x="144" y="4765"/>
                    <a:pt x="144" y="4760"/>
                  </a:cubicBezTo>
                  <a:lnTo>
                    <a:pt x="144" y="4392"/>
                  </a:lnTo>
                  <a:close/>
                  <a:moveTo>
                    <a:pt x="144" y="3336"/>
                  </a:moveTo>
                  <a:cubicBezTo>
                    <a:pt x="144" y="3332"/>
                    <a:pt x="148" y="3328"/>
                    <a:pt x="152" y="3328"/>
                  </a:cubicBezTo>
                  <a:lnTo>
                    <a:pt x="168" y="3328"/>
                  </a:lnTo>
                  <a:cubicBezTo>
                    <a:pt x="173" y="3328"/>
                    <a:pt x="176" y="3332"/>
                    <a:pt x="176" y="3336"/>
                  </a:cubicBezTo>
                  <a:lnTo>
                    <a:pt x="176" y="4392"/>
                  </a:lnTo>
                  <a:cubicBezTo>
                    <a:pt x="176" y="4397"/>
                    <a:pt x="173" y="4400"/>
                    <a:pt x="168" y="4400"/>
                  </a:cubicBezTo>
                  <a:lnTo>
                    <a:pt x="152" y="4400"/>
                  </a:lnTo>
                  <a:cubicBezTo>
                    <a:pt x="148" y="4400"/>
                    <a:pt x="144" y="4397"/>
                    <a:pt x="144" y="4392"/>
                  </a:cubicBezTo>
                  <a:lnTo>
                    <a:pt x="144" y="3336"/>
                  </a:lnTo>
                  <a:close/>
                  <a:moveTo>
                    <a:pt x="160" y="4392"/>
                  </a:moveTo>
                  <a:lnTo>
                    <a:pt x="152" y="4384"/>
                  </a:lnTo>
                  <a:lnTo>
                    <a:pt x="168" y="4384"/>
                  </a:lnTo>
                  <a:lnTo>
                    <a:pt x="160" y="4392"/>
                  </a:lnTo>
                  <a:lnTo>
                    <a:pt x="160" y="3336"/>
                  </a:lnTo>
                  <a:lnTo>
                    <a:pt x="168" y="3344"/>
                  </a:lnTo>
                  <a:lnTo>
                    <a:pt x="152" y="3344"/>
                  </a:lnTo>
                  <a:lnTo>
                    <a:pt x="160" y="3336"/>
                  </a:lnTo>
                  <a:lnTo>
                    <a:pt x="160" y="4392"/>
                  </a:lnTo>
                  <a:close/>
                  <a:moveTo>
                    <a:pt x="160" y="3432"/>
                  </a:moveTo>
                  <a:cubicBezTo>
                    <a:pt x="160" y="3428"/>
                    <a:pt x="164" y="3424"/>
                    <a:pt x="168" y="3424"/>
                  </a:cubicBezTo>
                  <a:lnTo>
                    <a:pt x="184" y="3424"/>
                  </a:lnTo>
                  <a:cubicBezTo>
                    <a:pt x="189" y="3424"/>
                    <a:pt x="192" y="3428"/>
                    <a:pt x="192" y="3432"/>
                  </a:cubicBezTo>
                  <a:lnTo>
                    <a:pt x="192" y="4392"/>
                  </a:lnTo>
                  <a:cubicBezTo>
                    <a:pt x="192" y="4397"/>
                    <a:pt x="189" y="4400"/>
                    <a:pt x="184" y="4400"/>
                  </a:cubicBezTo>
                  <a:lnTo>
                    <a:pt x="168" y="4400"/>
                  </a:lnTo>
                  <a:cubicBezTo>
                    <a:pt x="164" y="4400"/>
                    <a:pt x="160" y="4397"/>
                    <a:pt x="160" y="4392"/>
                  </a:cubicBezTo>
                  <a:lnTo>
                    <a:pt x="160" y="3432"/>
                  </a:lnTo>
                  <a:close/>
                  <a:moveTo>
                    <a:pt x="176" y="4392"/>
                  </a:moveTo>
                  <a:lnTo>
                    <a:pt x="168" y="4384"/>
                  </a:lnTo>
                  <a:lnTo>
                    <a:pt x="184" y="4384"/>
                  </a:lnTo>
                  <a:lnTo>
                    <a:pt x="176" y="4392"/>
                  </a:lnTo>
                  <a:lnTo>
                    <a:pt x="176" y="3432"/>
                  </a:lnTo>
                  <a:lnTo>
                    <a:pt x="184" y="3440"/>
                  </a:lnTo>
                  <a:lnTo>
                    <a:pt x="168" y="3440"/>
                  </a:lnTo>
                  <a:lnTo>
                    <a:pt x="176" y="3432"/>
                  </a:lnTo>
                  <a:lnTo>
                    <a:pt x="176" y="4392"/>
                  </a:lnTo>
                  <a:close/>
                  <a:moveTo>
                    <a:pt x="160" y="3432"/>
                  </a:moveTo>
                  <a:cubicBezTo>
                    <a:pt x="160" y="3428"/>
                    <a:pt x="164" y="3424"/>
                    <a:pt x="168" y="3424"/>
                  </a:cubicBezTo>
                  <a:lnTo>
                    <a:pt x="184" y="3424"/>
                  </a:lnTo>
                  <a:cubicBezTo>
                    <a:pt x="189" y="3424"/>
                    <a:pt x="192" y="3428"/>
                    <a:pt x="192" y="3432"/>
                  </a:cubicBezTo>
                  <a:lnTo>
                    <a:pt x="192" y="4392"/>
                  </a:lnTo>
                  <a:cubicBezTo>
                    <a:pt x="192" y="4397"/>
                    <a:pt x="189" y="4400"/>
                    <a:pt x="184" y="4400"/>
                  </a:cubicBezTo>
                  <a:lnTo>
                    <a:pt x="168" y="4400"/>
                  </a:lnTo>
                  <a:cubicBezTo>
                    <a:pt x="164" y="4400"/>
                    <a:pt x="160" y="4397"/>
                    <a:pt x="160" y="4392"/>
                  </a:cubicBezTo>
                  <a:lnTo>
                    <a:pt x="160" y="3432"/>
                  </a:lnTo>
                  <a:close/>
                  <a:moveTo>
                    <a:pt x="176" y="4392"/>
                  </a:moveTo>
                  <a:lnTo>
                    <a:pt x="168" y="4384"/>
                  </a:lnTo>
                  <a:lnTo>
                    <a:pt x="184" y="4384"/>
                  </a:lnTo>
                  <a:lnTo>
                    <a:pt x="176" y="4392"/>
                  </a:lnTo>
                  <a:lnTo>
                    <a:pt x="176" y="3432"/>
                  </a:lnTo>
                  <a:lnTo>
                    <a:pt x="184" y="3440"/>
                  </a:lnTo>
                  <a:lnTo>
                    <a:pt x="168" y="3440"/>
                  </a:lnTo>
                  <a:lnTo>
                    <a:pt x="176" y="3432"/>
                  </a:lnTo>
                  <a:lnTo>
                    <a:pt x="176" y="4392"/>
                  </a:lnTo>
                  <a:close/>
                  <a:moveTo>
                    <a:pt x="176" y="3432"/>
                  </a:moveTo>
                  <a:cubicBezTo>
                    <a:pt x="176" y="3428"/>
                    <a:pt x="180" y="3424"/>
                    <a:pt x="184" y="3424"/>
                  </a:cubicBezTo>
                  <a:lnTo>
                    <a:pt x="200" y="3424"/>
                  </a:lnTo>
                  <a:cubicBezTo>
                    <a:pt x="205" y="3424"/>
                    <a:pt x="208" y="3428"/>
                    <a:pt x="208" y="3432"/>
                  </a:cubicBezTo>
                  <a:lnTo>
                    <a:pt x="208" y="4392"/>
                  </a:lnTo>
                  <a:cubicBezTo>
                    <a:pt x="208" y="4397"/>
                    <a:pt x="205" y="4400"/>
                    <a:pt x="200" y="4400"/>
                  </a:cubicBezTo>
                  <a:lnTo>
                    <a:pt x="184" y="4400"/>
                  </a:lnTo>
                  <a:cubicBezTo>
                    <a:pt x="180" y="4400"/>
                    <a:pt x="176" y="4397"/>
                    <a:pt x="176" y="4392"/>
                  </a:cubicBezTo>
                  <a:lnTo>
                    <a:pt x="176" y="3432"/>
                  </a:lnTo>
                  <a:close/>
                  <a:moveTo>
                    <a:pt x="192" y="4392"/>
                  </a:moveTo>
                  <a:lnTo>
                    <a:pt x="184" y="4384"/>
                  </a:lnTo>
                  <a:lnTo>
                    <a:pt x="200" y="4384"/>
                  </a:lnTo>
                  <a:lnTo>
                    <a:pt x="192" y="4392"/>
                  </a:lnTo>
                  <a:lnTo>
                    <a:pt x="192" y="3432"/>
                  </a:lnTo>
                  <a:lnTo>
                    <a:pt x="200" y="3440"/>
                  </a:lnTo>
                  <a:lnTo>
                    <a:pt x="184" y="3440"/>
                  </a:lnTo>
                  <a:lnTo>
                    <a:pt x="192" y="3432"/>
                  </a:lnTo>
                  <a:lnTo>
                    <a:pt x="192" y="4392"/>
                  </a:lnTo>
                  <a:close/>
                  <a:moveTo>
                    <a:pt x="192" y="3432"/>
                  </a:moveTo>
                  <a:cubicBezTo>
                    <a:pt x="192" y="3428"/>
                    <a:pt x="196" y="3424"/>
                    <a:pt x="200" y="3424"/>
                  </a:cubicBezTo>
                  <a:lnTo>
                    <a:pt x="216" y="3424"/>
                  </a:lnTo>
                  <a:cubicBezTo>
                    <a:pt x="221" y="3424"/>
                    <a:pt x="224" y="3428"/>
                    <a:pt x="224" y="3432"/>
                  </a:cubicBezTo>
                  <a:lnTo>
                    <a:pt x="224" y="4392"/>
                  </a:lnTo>
                  <a:cubicBezTo>
                    <a:pt x="224" y="4397"/>
                    <a:pt x="221" y="4400"/>
                    <a:pt x="216" y="4400"/>
                  </a:cubicBezTo>
                  <a:lnTo>
                    <a:pt x="200" y="4400"/>
                  </a:lnTo>
                  <a:cubicBezTo>
                    <a:pt x="196" y="4400"/>
                    <a:pt x="192" y="4397"/>
                    <a:pt x="192" y="4392"/>
                  </a:cubicBezTo>
                  <a:lnTo>
                    <a:pt x="192" y="3432"/>
                  </a:lnTo>
                  <a:close/>
                  <a:moveTo>
                    <a:pt x="208" y="4392"/>
                  </a:moveTo>
                  <a:lnTo>
                    <a:pt x="200" y="4384"/>
                  </a:lnTo>
                  <a:lnTo>
                    <a:pt x="216" y="4384"/>
                  </a:lnTo>
                  <a:lnTo>
                    <a:pt x="208" y="4392"/>
                  </a:lnTo>
                  <a:lnTo>
                    <a:pt x="208" y="3432"/>
                  </a:lnTo>
                  <a:lnTo>
                    <a:pt x="216" y="3440"/>
                  </a:lnTo>
                  <a:lnTo>
                    <a:pt x="200" y="3440"/>
                  </a:lnTo>
                  <a:lnTo>
                    <a:pt x="208" y="3432"/>
                  </a:lnTo>
                  <a:lnTo>
                    <a:pt x="208" y="4392"/>
                  </a:lnTo>
                  <a:close/>
                  <a:moveTo>
                    <a:pt x="192" y="3480"/>
                  </a:moveTo>
                  <a:cubicBezTo>
                    <a:pt x="192" y="3476"/>
                    <a:pt x="196" y="3472"/>
                    <a:pt x="200" y="3472"/>
                  </a:cubicBezTo>
                  <a:lnTo>
                    <a:pt x="216" y="3472"/>
                  </a:lnTo>
                  <a:cubicBezTo>
                    <a:pt x="221" y="3472"/>
                    <a:pt x="224" y="3476"/>
                    <a:pt x="224" y="3480"/>
                  </a:cubicBezTo>
                  <a:lnTo>
                    <a:pt x="224" y="4392"/>
                  </a:lnTo>
                  <a:cubicBezTo>
                    <a:pt x="224" y="4397"/>
                    <a:pt x="221" y="4400"/>
                    <a:pt x="216" y="4400"/>
                  </a:cubicBezTo>
                  <a:lnTo>
                    <a:pt x="200" y="4400"/>
                  </a:lnTo>
                  <a:cubicBezTo>
                    <a:pt x="196" y="4400"/>
                    <a:pt x="192" y="4397"/>
                    <a:pt x="192" y="4392"/>
                  </a:cubicBezTo>
                  <a:lnTo>
                    <a:pt x="192" y="3480"/>
                  </a:lnTo>
                  <a:close/>
                  <a:moveTo>
                    <a:pt x="208" y="4392"/>
                  </a:moveTo>
                  <a:lnTo>
                    <a:pt x="200" y="4384"/>
                  </a:lnTo>
                  <a:lnTo>
                    <a:pt x="216" y="4384"/>
                  </a:lnTo>
                  <a:lnTo>
                    <a:pt x="208" y="4392"/>
                  </a:lnTo>
                  <a:lnTo>
                    <a:pt x="208" y="3480"/>
                  </a:lnTo>
                  <a:lnTo>
                    <a:pt x="216" y="3488"/>
                  </a:lnTo>
                  <a:lnTo>
                    <a:pt x="200" y="3488"/>
                  </a:lnTo>
                  <a:lnTo>
                    <a:pt x="208" y="3480"/>
                  </a:lnTo>
                  <a:lnTo>
                    <a:pt x="208" y="4392"/>
                  </a:lnTo>
                  <a:close/>
                  <a:moveTo>
                    <a:pt x="208" y="3480"/>
                  </a:moveTo>
                  <a:cubicBezTo>
                    <a:pt x="208" y="3476"/>
                    <a:pt x="212" y="3472"/>
                    <a:pt x="216" y="3472"/>
                  </a:cubicBezTo>
                  <a:lnTo>
                    <a:pt x="232" y="3472"/>
                  </a:lnTo>
                  <a:cubicBezTo>
                    <a:pt x="237" y="3472"/>
                    <a:pt x="240" y="3476"/>
                    <a:pt x="240" y="3480"/>
                  </a:cubicBezTo>
                  <a:lnTo>
                    <a:pt x="240" y="4392"/>
                  </a:lnTo>
                  <a:cubicBezTo>
                    <a:pt x="240" y="4397"/>
                    <a:pt x="237" y="4400"/>
                    <a:pt x="232" y="4400"/>
                  </a:cubicBezTo>
                  <a:lnTo>
                    <a:pt x="216" y="4400"/>
                  </a:lnTo>
                  <a:cubicBezTo>
                    <a:pt x="212" y="4400"/>
                    <a:pt x="208" y="4397"/>
                    <a:pt x="208" y="4392"/>
                  </a:cubicBezTo>
                  <a:lnTo>
                    <a:pt x="208" y="3480"/>
                  </a:lnTo>
                  <a:close/>
                  <a:moveTo>
                    <a:pt x="224" y="4392"/>
                  </a:moveTo>
                  <a:lnTo>
                    <a:pt x="216" y="4384"/>
                  </a:lnTo>
                  <a:lnTo>
                    <a:pt x="232" y="4384"/>
                  </a:lnTo>
                  <a:lnTo>
                    <a:pt x="224" y="4392"/>
                  </a:lnTo>
                  <a:lnTo>
                    <a:pt x="224" y="3480"/>
                  </a:lnTo>
                  <a:lnTo>
                    <a:pt x="232" y="3488"/>
                  </a:lnTo>
                  <a:lnTo>
                    <a:pt x="216" y="3488"/>
                  </a:lnTo>
                  <a:lnTo>
                    <a:pt x="224" y="3480"/>
                  </a:lnTo>
                  <a:lnTo>
                    <a:pt x="224" y="4392"/>
                  </a:lnTo>
                  <a:close/>
                  <a:moveTo>
                    <a:pt x="208" y="3416"/>
                  </a:moveTo>
                  <a:cubicBezTo>
                    <a:pt x="208" y="3412"/>
                    <a:pt x="212" y="3408"/>
                    <a:pt x="216" y="3408"/>
                  </a:cubicBezTo>
                  <a:lnTo>
                    <a:pt x="232" y="3408"/>
                  </a:lnTo>
                  <a:cubicBezTo>
                    <a:pt x="237" y="3408"/>
                    <a:pt x="240" y="3412"/>
                    <a:pt x="240" y="3416"/>
                  </a:cubicBezTo>
                  <a:lnTo>
                    <a:pt x="240" y="4392"/>
                  </a:lnTo>
                  <a:cubicBezTo>
                    <a:pt x="240" y="4397"/>
                    <a:pt x="237" y="4400"/>
                    <a:pt x="232" y="4400"/>
                  </a:cubicBezTo>
                  <a:lnTo>
                    <a:pt x="216" y="4400"/>
                  </a:lnTo>
                  <a:cubicBezTo>
                    <a:pt x="212" y="4400"/>
                    <a:pt x="208" y="4397"/>
                    <a:pt x="208" y="4392"/>
                  </a:cubicBezTo>
                  <a:lnTo>
                    <a:pt x="208" y="3416"/>
                  </a:lnTo>
                  <a:close/>
                  <a:moveTo>
                    <a:pt x="224" y="4392"/>
                  </a:moveTo>
                  <a:lnTo>
                    <a:pt x="216" y="4384"/>
                  </a:lnTo>
                  <a:lnTo>
                    <a:pt x="232" y="4384"/>
                  </a:lnTo>
                  <a:lnTo>
                    <a:pt x="224" y="4392"/>
                  </a:lnTo>
                  <a:lnTo>
                    <a:pt x="224" y="3416"/>
                  </a:lnTo>
                  <a:lnTo>
                    <a:pt x="232" y="3424"/>
                  </a:lnTo>
                  <a:lnTo>
                    <a:pt x="216" y="3424"/>
                  </a:lnTo>
                  <a:lnTo>
                    <a:pt x="224" y="3416"/>
                  </a:lnTo>
                  <a:lnTo>
                    <a:pt x="224" y="4392"/>
                  </a:lnTo>
                  <a:close/>
                  <a:moveTo>
                    <a:pt x="224" y="3416"/>
                  </a:moveTo>
                  <a:cubicBezTo>
                    <a:pt x="224" y="3412"/>
                    <a:pt x="228" y="3408"/>
                    <a:pt x="232" y="3408"/>
                  </a:cubicBezTo>
                  <a:lnTo>
                    <a:pt x="248" y="3408"/>
                  </a:lnTo>
                  <a:cubicBezTo>
                    <a:pt x="253" y="3408"/>
                    <a:pt x="256" y="3412"/>
                    <a:pt x="256" y="3416"/>
                  </a:cubicBezTo>
                  <a:lnTo>
                    <a:pt x="256" y="4392"/>
                  </a:lnTo>
                  <a:cubicBezTo>
                    <a:pt x="256" y="4397"/>
                    <a:pt x="253" y="4400"/>
                    <a:pt x="248" y="4400"/>
                  </a:cubicBezTo>
                  <a:lnTo>
                    <a:pt x="232" y="4400"/>
                  </a:lnTo>
                  <a:cubicBezTo>
                    <a:pt x="228" y="4400"/>
                    <a:pt x="224" y="4397"/>
                    <a:pt x="224" y="4392"/>
                  </a:cubicBezTo>
                  <a:lnTo>
                    <a:pt x="224" y="3416"/>
                  </a:lnTo>
                  <a:close/>
                  <a:moveTo>
                    <a:pt x="240" y="4392"/>
                  </a:moveTo>
                  <a:lnTo>
                    <a:pt x="232" y="4384"/>
                  </a:lnTo>
                  <a:lnTo>
                    <a:pt x="248" y="4384"/>
                  </a:lnTo>
                  <a:lnTo>
                    <a:pt x="240" y="4392"/>
                  </a:lnTo>
                  <a:lnTo>
                    <a:pt x="240" y="3416"/>
                  </a:lnTo>
                  <a:lnTo>
                    <a:pt x="248" y="3424"/>
                  </a:lnTo>
                  <a:lnTo>
                    <a:pt x="232" y="3424"/>
                  </a:lnTo>
                  <a:lnTo>
                    <a:pt x="240" y="3416"/>
                  </a:lnTo>
                  <a:lnTo>
                    <a:pt x="240" y="4392"/>
                  </a:lnTo>
                  <a:close/>
                  <a:moveTo>
                    <a:pt x="224" y="3448"/>
                  </a:moveTo>
                  <a:cubicBezTo>
                    <a:pt x="224" y="3444"/>
                    <a:pt x="228" y="3440"/>
                    <a:pt x="232" y="3440"/>
                  </a:cubicBezTo>
                  <a:lnTo>
                    <a:pt x="248" y="3440"/>
                  </a:lnTo>
                  <a:cubicBezTo>
                    <a:pt x="253" y="3440"/>
                    <a:pt x="256" y="3444"/>
                    <a:pt x="256" y="3448"/>
                  </a:cubicBezTo>
                  <a:lnTo>
                    <a:pt x="256" y="4392"/>
                  </a:lnTo>
                  <a:cubicBezTo>
                    <a:pt x="256" y="4397"/>
                    <a:pt x="253" y="4400"/>
                    <a:pt x="248" y="4400"/>
                  </a:cubicBezTo>
                  <a:lnTo>
                    <a:pt x="232" y="4400"/>
                  </a:lnTo>
                  <a:cubicBezTo>
                    <a:pt x="228" y="4400"/>
                    <a:pt x="224" y="4397"/>
                    <a:pt x="224" y="4392"/>
                  </a:cubicBezTo>
                  <a:lnTo>
                    <a:pt x="224" y="3448"/>
                  </a:lnTo>
                  <a:close/>
                  <a:moveTo>
                    <a:pt x="240" y="4392"/>
                  </a:moveTo>
                  <a:lnTo>
                    <a:pt x="232" y="4384"/>
                  </a:lnTo>
                  <a:lnTo>
                    <a:pt x="248" y="4384"/>
                  </a:lnTo>
                  <a:lnTo>
                    <a:pt x="240" y="4392"/>
                  </a:lnTo>
                  <a:lnTo>
                    <a:pt x="240" y="3448"/>
                  </a:lnTo>
                  <a:lnTo>
                    <a:pt x="248" y="3456"/>
                  </a:lnTo>
                  <a:lnTo>
                    <a:pt x="232" y="3456"/>
                  </a:lnTo>
                  <a:lnTo>
                    <a:pt x="240" y="3448"/>
                  </a:lnTo>
                  <a:lnTo>
                    <a:pt x="240" y="4392"/>
                  </a:lnTo>
                  <a:close/>
                  <a:moveTo>
                    <a:pt x="240" y="3448"/>
                  </a:moveTo>
                  <a:cubicBezTo>
                    <a:pt x="240" y="3444"/>
                    <a:pt x="244" y="3440"/>
                    <a:pt x="248" y="3440"/>
                  </a:cubicBezTo>
                  <a:lnTo>
                    <a:pt x="264" y="3440"/>
                  </a:lnTo>
                  <a:cubicBezTo>
                    <a:pt x="269" y="3440"/>
                    <a:pt x="272" y="3444"/>
                    <a:pt x="272" y="3448"/>
                  </a:cubicBezTo>
                  <a:lnTo>
                    <a:pt x="272" y="4392"/>
                  </a:lnTo>
                  <a:cubicBezTo>
                    <a:pt x="272" y="4397"/>
                    <a:pt x="269" y="4400"/>
                    <a:pt x="264" y="4400"/>
                  </a:cubicBezTo>
                  <a:lnTo>
                    <a:pt x="248" y="4400"/>
                  </a:lnTo>
                  <a:cubicBezTo>
                    <a:pt x="244" y="4400"/>
                    <a:pt x="240" y="4397"/>
                    <a:pt x="240" y="4392"/>
                  </a:cubicBezTo>
                  <a:lnTo>
                    <a:pt x="240" y="3448"/>
                  </a:lnTo>
                  <a:close/>
                  <a:moveTo>
                    <a:pt x="256" y="4392"/>
                  </a:moveTo>
                  <a:lnTo>
                    <a:pt x="248" y="4384"/>
                  </a:lnTo>
                  <a:lnTo>
                    <a:pt x="264" y="4384"/>
                  </a:lnTo>
                  <a:lnTo>
                    <a:pt x="256" y="4392"/>
                  </a:lnTo>
                  <a:lnTo>
                    <a:pt x="256" y="3448"/>
                  </a:lnTo>
                  <a:lnTo>
                    <a:pt x="264" y="3456"/>
                  </a:lnTo>
                  <a:lnTo>
                    <a:pt x="248" y="3456"/>
                  </a:lnTo>
                  <a:lnTo>
                    <a:pt x="256" y="3448"/>
                  </a:lnTo>
                  <a:lnTo>
                    <a:pt x="256" y="4392"/>
                  </a:lnTo>
                  <a:close/>
                  <a:moveTo>
                    <a:pt x="240" y="3448"/>
                  </a:moveTo>
                  <a:cubicBezTo>
                    <a:pt x="240" y="3444"/>
                    <a:pt x="244" y="3440"/>
                    <a:pt x="248" y="3440"/>
                  </a:cubicBezTo>
                  <a:lnTo>
                    <a:pt x="264" y="3440"/>
                  </a:lnTo>
                  <a:cubicBezTo>
                    <a:pt x="269" y="3440"/>
                    <a:pt x="272" y="3444"/>
                    <a:pt x="272" y="3448"/>
                  </a:cubicBezTo>
                  <a:lnTo>
                    <a:pt x="272" y="4392"/>
                  </a:lnTo>
                  <a:cubicBezTo>
                    <a:pt x="272" y="4397"/>
                    <a:pt x="269" y="4400"/>
                    <a:pt x="264" y="4400"/>
                  </a:cubicBezTo>
                  <a:lnTo>
                    <a:pt x="248" y="4400"/>
                  </a:lnTo>
                  <a:cubicBezTo>
                    <a:pt x="244" y="4400"/>
                    <a:pt x="240" y="4397"/>
                    <a:pt x="240" y="4392"/>
                  </a:cubicBezTo>
                  <a:lnTo>
                    <a:pt x="240" y="3448"/>
                  </a:lnTo>
                  <a:close/>
                  <a:moveTo>
                    <a:pt x="256" y="4392"/>
                  </a:moveTo>
                  <a:lnTo>
                    <a:pt x="248" y="4384"/>
                  </a:lnTo>
                  <a:lnTo>
                    <a:pt x="264" y="4384"/>
                  </a:lnTo>
                  <a:lnTo>
                    <a:pt x="256" y="4392"/>
                  </a:lnTo>
                  <a:lnTo>
                    <a:pt x="256" y="3448"/>
                  </a:lnTo>
                  <a:lnTo>
                    <a:pt x="264" y="3456"/>
                  </a:lnTo>
                  <a:lnTo>
                    <a:pt x="248" y="3456"/>
                  </a:lnTo>
                  <a:lnTo>
                    <a:pt x="256" y="3448"/>
                  </a:lnTo>
                  <a:lnTo>
                    <a:pt x="256" y="4392"/>
                  </a:lnTo>
                  <a:close/>
                  <a:moveTo>
                    <a:pt x="256" y="3352"/>
                  </a:moveTo>
                  <a:cubicBezTo>
                    <a:pt x="256" y="3348"/>
                    <a:pt x="260" y="3344"/>
                    <a:pt x="264" y="3344"/>
                  </a:cubicBezTo>
                  <a:lnTo>
                    <a:pt x="280" y="3344"/>
                  </a:lnTo>
                  <a:cubicBezTo>
                    <a:pt x="285" y="3344"/>
                    <a:pt x="288" y="3348"/>
                    <a:pt x="288" y="3352"/>
                  </a:cubicBezTo>
                  <a:lnTo>
                    <a:pt x="288" y="4392"/>
                  </a:lnTo>
                  <a:cubicBezTo>
                    <a:pt x="288" y="4397"/>
                    <a:pt x="285" y="4400"/>
                    <a:pt x="280" y="4400"/>
                  </a:cubicBezTo>
                  <a:lnTo>
                    <a:pt x="264" y="4400"/>
                  </a:lnTo>
                  <a:cubicBezTo>
                    <a:pt x="260" y="4400"/>
                    <a:pt x="256" y="4397"/>
                    <a:pt x="256" y="4392"/>
                  </a:cubicBezTo>
                  <a:lnTo>
                    <a:pt x="256" y="3352"/>
                  </a:lnTo>
                  <a:close/>
                  <a:moveTo>
                    <a:pt x="272" y="4392"/>
                  </a:moveTo>
                  <a:lnTo>
                    <a:pt x="264" y="4384"/>
                  </a:lnTo>
                  <a:lnTo>
                    <a:pt x="280" y="4384"/>
                  </a:lnTo>
                  <a:lnTo>
                    <a:pt x="272" y="4392"/>
                  </a:lnTo>
                  <a:lnTo>
                    <a:pt x="272" y="3352"/>
                  </a:lnTo>
                  <a:lnTo>
                    <a:pt x="280" y="3360"/>
                  </a:lnTo>
                  <a:lnTo>
                    <a:pt x="264" y="3360"/>
                  </a:lnTo>
                  <a:lnTo>
                    <a:pt x="272" y="3352"/>
                  </a:lnTo>
                  <a:lnTo>
                    <a:pt x="272" y="4392"/>
                  </a:lnTo>
                  <a:close/>
                  <a:moveTo>
                    <a:pt x="256" y="3368"/>
                  </a:moveTo>
                  <a:cubicBezTo>
                    <a:pt x="256" y="3364"/>
                    <a:pt x="260" y="3360"/>
                    <a:pt x="264" y="3360"/>
                  </a:cubicBezTo>
                  <a:lnTo>
                    <a:pt x="280" y="3360"/>
                  </a:lnTo>
                  <a:cubicBezTo>
                    <a:pt x="285" y="3360"/>
                    <a:pt x="288" y="3364"/>
                    <a:pt x="288" y="3368"/>
                  </a:cubicBezTo>
                  <a:lnTo>
                    <a:pt x="288" y="4392"/>
                  </a:lnTo>
                  <a:cubicBezTo>
                    <a:pt x="288" y="4397"/>
                    <a:pt x="285" y="4400"/>
                    <a:pt x="280" y="4400"/>
                  </a:cubicBezTo>
                  <a:lnTo>
                    <a:pt x="264" y="4400"/>
                  </a:lnTo>
                  <a:cubicBezTo>
                    <a:pt x="260" y="4400"/>
                    <a:pt x="256" y="4397"/>
                    <a:pt x="256" y="4392"/>
                  </a:cubicBezTo>
                  <a:lnTo>
                    <a:pt x="256" y="3368"/>
                  </a:lnTo>
                  <a:close/>
                  <a:moveTo>
                    <a:pt x="272" y="4392"/>
                  </a:moveTo>
                  <a:lnTo>
                    <a:pt x="264" y="4384"/>
                  </a:lnTo>
                  <a:lnTo>
                    <a:pt x="280" y="4384"/>
                  </a:lnTo>
                  <a:lnTo>
                    <a:pt x="272" y="4392"/>
                  </a:lnTo>
                  <a:lnTo>
                    <a:pt x="272" y="3368"/>
                  </a:lnTo>
                  <a:lnTo>
                    <a:pt x="280" y="3376"/>
                  </a:lnTo>
                  <a:lnTo>
                    <a:pt x="264" y="3376"/>
                  </a:lnTo>
                  <a:lnTo>
                    <a:pt x="272" y="3368"/>
                  </a:lnTo>
                  <a:lnTo>
                    <a:pt x="272" y="4392"/>
                  </a:lnTo>
                  <a:close/>
                  <a:moveTo>
                    <a:pt x="272" y="3400"/>
                  </a:moveTo>
                  <a:cubicBezTo>
                    <a:pt x="272" y="3396"/>
                    <a:pt x="276" y="3392"/>
                    <a:pt x="280" y="3392"/>
                  </a:cubicBezTo>
                  <a:lnTo>
                    <a:pt x="296" y="3392"/>
                  </a:lnTo>
                  <a:cubicBezTo>
                    <a:pt x="301" y="3392"/>
                    <a:pt x="304" y="3396"/>
                    <a:pt x="304" y="3400"/>
                  </a:cubicBezTo>
                  <a:lnTo>
                    <a:pt x="304" y="4392"/>
                  </a:lnTo>
                  <a:cubicBezTo>
                    <a:pt x="304" y="4397"/>
                    <a:pt x="301" y="4400"/>
                    <a:pt x="296" y="4400"/>
                  </a:cubicBezTo>
                  <a:lnTo>
                    <a:pt x="280" y="4400"/>
                  </a:lnTo>
                  <a:cubicBezTo>
                    <a:pt x="276" y="4400"/>
                    <a:pt x="272" y="4397"/>
                    <a:pt x="272" y="4392"/>
                  </a:cubicBezTo>
                  <a:lnTo>
                    <a:pt x="272" y="3400"/>
                  </a:lnTo>
                  <a:close/>
                  <a:moveTo>
                    <a:pt x="288" y="4392"/>
                  </a:moveTo>
                  <a:lnTo>
                    <a:pt x="280" y="4384"/>
                  </a:lnTo>
                  <a:lnTo>
                    <a:pt x="296" y="4384"/>
                  </a:lnTo>
                  <a:lnTo>
                    <a:pt x="288" y="4392"/>
                  </a:lnTo>
                  <a:lnTo>
                    <a:pt x="288" y="3400"/>
                  </a:lnTo>
                  <a:lnTo>
                    <a:pt x="296" y="3408"/>
                  </a:lnTo>
                  <a:lnTo>
                    <a:pt x="280" y="3408"/>
                  </a:lnTo>
                  <a:lnTo>
                    <a:pt x="288" y="3400"/>
                  </a:lnTo>
                  <a:lnTo>
                    <a:pt x="288" y="4392"/>
                  </a:lnTo>
                  <a:close/>
                  <a:moveTo>
                    <a:pt x="272" y="3384"/>
                  </a:moveTo>
                  <a:cubicBezTo>
                    <a:pt x="272" y="3380"/>
                    <a:pt x="276" y="3376"/>
                    <a:pt x="280" y="3376"/>
                  </a:cubicBezTo>
                  <a:lnTo>
                    <a:pt x="296" y="3376"/>
                  </a:lnTo>
                  <a:cubicBezTo>
                    <a:pt x="301" y="3376"/>
                    <a:pt x="304" y="3380"/>
                    <a:pt x="304" y="3384"/>
                  </a:cubicBezTo>
                  <a:lnTo>
                    <a:pt x="304" y="4392"/>
                  </a:lnTo>
                  <a:cubicBezTo>
                    <a:pt x="304" y="4397"/>
                    <a:pt x="301" y="4400"/>
                    <a:pt x="296" y="4400"/>
                  </a:cubicBezTo>
                  <a:lnTo>
                    <a:pt x="280" y="4400"/>
                  </a:lnTo>
                  <a:cubicBezTo>
                    <a:pt x="276" y="4400"/>
                    <a:pt x="272" y="4397"/>
                    <a:pt x="272" y="4392"/>
                  </a:cubicBezTo>
                  <a:lnTo>
                    <a:pt x="272" y="3384"/>
                  </a:lnTo>
                  <a:close/>
                  <a:moveTo>
                    <a:pt x="288" y="4392"/>
                  </a:moveTo>
                  <a:lnTo>
                    <a:pt x="280" y="4384"/>
                  </a:lnTo>
                  <a:lnTo>
                    <a:pt x="296" y="4384"/>
                  </a:lnTo>
                  <a:lnTo>
                    <a:pt x="288" y="4392"/>
                  </a:lnTo>
                  <a:lnTo>
                    <a:pt x="288" y="3384"/>
                  </a:lnTo>
                  <a:lnTo>
                    <a:pt x="296" y="3392"/>
                  </a:lnTo>
                  <a:lnTo>
                    <a:pt x="280" y="3392"/>
                  </a:lnTo>
                  <a:lnTo>
                    <a:pt x="288" y="3384"/>
                  </a:lnTo>
                  <a:lnTo>
                    <a:pt x="288" y="4392"/>
                  </a:lnTo>
                  <a:close/>
                  <a:moveTo>
                    <a:pt x="288" y="3368"/>
                  </a:moveTo>
                  <a:cubicBezTo>
                    <a:pt x="288" y="3364"/>
                    <a:pt x="292" y="3360"/>
                    <a:pt x="296" y="3360"/>
                  </a:cubicBezTo>
                  <a:lnTo>
                    <a:pt x="312" y="3360"/>
                  </a:lnTo>
                  <a:cubicBezTo>
                    <a:pt x="317" y="3360"/>
                    <a:pt x="320" y="3364"/>
                    <a:pt x="320" y="3368"/>
                  </a:cubicBezTo>
                  <a:lnTo>
                    <a:pt x="320" y="4392"/>
                  </a:lnTo>
                  <a:cubicBezTo>
                    <a:pt x="320" y="4397"/>
                    <a:pt x="317" y="4400"/>
                    <a:pt x="312" y="4400"/>
                  </a:cubicBezTo>
                  <a:lnTo>
                    <a:pt x="296" y="4400"/>
                  </a:lnTo>
                  <a:cubicBezTo>
                    <a:pt x="292" y="4400"/>
                    <a:pt x="288" y="4397"/>
                    <a:pt x="288" y="4392"/>
                  </a:cubicBezTo>
                  <a:lnTo>
                    <a:pt x="288" y="3368"/>
                  </a:lnTo>
                  <a:close/>
                  <a:moveTo>
                    <a:pt x="304" y="4392"/>
                  </a:moveTo>
                  <a:lnTo>
                    <a:pt x="296" y="4384"/>
                  </a:lnTo>
                  <a:lnTo>
                    <a:pt x="312" y="4384"/>
                  </a:lnTo>
                  <a:lnTo>
                    <a:pt x="304" y="4392"/>
                  </a:lnTo>
                  <a:lnTo>
                    <a:pt x="304" y="3368"/>
                  </a:lnTo>
                  <a:lnTo>
                    <a:pt x="312" y="3376"/>
                  </a:lnTo>
                  <a:lnTo>
                    <a:pt x="296" y="3376"/>
                  </a:lnTo>
                  <a:lnTo>
                    <a:pt x="304" y="3368"/>
                  </a:lnTo>
                  <a:lnTo>
                    <a:pt x="304" y="4392"/>
                  </a:lnTo>
                  <a:close/>
                  <a:moveTo>
                    <a:pt x="288" y="3368"/>
                  </a:moveTo>
                  <a:cubicBezTo>
                    <a:pt x="288" y="3364"/>
                    <a:pt x="292" y="3360"/>
                    <a:pt x="296" y="3360"/>
                  </a:cubicBezTo>
                  <a:lnTo>
                    <a:pt x="312" y="3360"/>
                  </a:lnTo>
                  <a:cubicBezTo>
                    <a:pt x="317" y="3360"/>
                    <a:pt x="320" y="3364"/>
                    <a:pt x="320" y="3368"/>
                  </a:cubicBezTo>
                  <a:lnTo>
                    <a:pt x="320" y="4392"/>
                  </a:lnTo>
                  <a:cubicBezTo>
                    <a:pt x="320" y="4397"/>
                    <a:pt x="317" y="4400"/>
                    <a:pt x="312" y="4400"/>
                  </a:cubicBezTo>
                  <a:lnTo>
                    <a:pt x="296" y="4400"/>
                  </a:lnTo>
                  <a:cubicBezTo>
                    <a:pt x="292" y="4400"/>
                    <a:pt x="288" y="4397"/>
                    <a:pt x="288" y="4392"/>
                  </a:cubicBezTo>
                  <a:lnTo>
                    <a:pt x="288" y="3368"/>
                  </a:lnTo>
                  <a:close/>
                  <a:moveTo>
                    <a:pt x="304" y="4392"/>
                  </a:moveTo>
                  <a:lnTo>
                    <a:pt x="296" y="4384"/>
                  </a:lnTo>
                  <a:lnTo>
                    <a:pt x="312" y="4384"/>
                  </a:lnTo>
                  <a:lnTo>
                    <a:pt x="304" y="4392"/>
                  </a:lnTo>
                  <a:lnTo>
                    <a:pt x="304" y="3368"/>
                  </a:lnTo>
                  <a:lnTo>
                    <a:pt x="312" y="3376"/>
                  </a:lnTo>
                  <a:lnTo>
                    <a:pt x="296" y="3376"/>
                  </a:lnTo>
                  <a:lnTo>
                    <a:pt x="304" y="3368"/>
                  </a:lnTo>
                  <a:lnTo>
                    <a:pt x="304" y="4392"/>
                  </a:lnTo>
                  <a:close/>
                  <a:moveTo>
                    <a:pt x="304" y="3368"/>
                  </a:moveTo>
                  <a:cubicBezTo>
                    <a:pt x="304" y="3364"/>
                    <a:pt x="308" y="3360"/>
                    <a:pt x="312" y="3360"/>
                  </a:cubicBezTo>
                  <a:lnTo>
                    <a:pt x="328" y="3360"/>
                  </a:lnTo>
                  <a:cubicBezTo>
                    <a:pt x="333" y="3360"/>
                    <a:pt x="336" y="3364"/>
                    <a:pt x="336" y="3368"/>
                  </a:cubicBezTo>
                  <a:lnTo>
                    <a:pt x="336" y="4392"/>
                  </a:lnTo>
                  <a:cubicBezTo>
                    <a:pt x="336" y="4397"/>
                    <a:pt x="333" y="4400"/>
                    <a:pt x="328" y="4400"/>
                  </a:cubicBezTo>
                  <a:lnTo>
                    <a:pt x="312" y="4400"/>
                  </a:lnTo>
                  <a:cubicBezTo>
                    <a:pt x="308" y="4400"/>
                    <a:pt x="304" y="4397"/>
                    <a:pt x="304" y="4392"/>
                  </a:cubicBezTo>
                  <a:lnTo>
                    <a:pt x="304" y="3368"/>
                  </a:lnTo>
                  <a:close/>
                  <a:moveTo>
                    <a:pt x="320" y="4392"/>
                  </a:moveTo>
                  <a:lnTo>
                    <a:pt x="312" y="4384"/>
                  </a:lnTo>
                  <a:lnTo>
                    <a:pt x="328" y="4384"/>
                  </a:lnTo>
                  <a:lnTo>
                    <a:pt x="320" y="4392"/>
                  </a:lnTo>
                  <a:lnTo>
                    <a:pt x="320" y="3368"/>
                  </a:lnTo>
                  <a:lnTo>
                    <a:pt x="328" y="3376"/>
                  </a:lnTo>
                  <a:lnTo>
                    <a:pt x="312" y="3376"/>
                  </a:lnTo>
                  <a:lnTo>
                    <a:pt x="320" y="3368"/>
                  </a:lnTo>
                  <a:lnTo>
                    <a:pt x="320" y="4392"/>
                  </a:lnTo>
                  <a:close/>
                  <a:moveTo>
                    <a:pt x="304" y="3384"/>
                  </a:moveTo>
                  <a:cubicBezTo>
                    <a:pt x="304" y="3380"/>
                    <a:pt x="308" y="3376"/>
                    <a:pt x="312" y="3376"/>
                  </a:cubicBezTo>
                  <a:lnTo>
                    <a:pt x="328" y="3376"/>
                  </a:lnTo>
                  <a:cubicBezTo>
                    <a:pt x="333" y="3376"/>
                    <a:pt x="336" y="3380"/>
                    <a:pt x="336" y="3384"/>
                  </a:cubicBezTo>
                  <a:lnTo>
                    <a:pt x="336" y="4392"/>
                  </a:lnTo>
                  <a:cubicBezTo>
                    <a:pt x="336" y="4397"/>
                    <a:pt x="333" y="4400"/>
                    <a:pt x="328" y="4400"/>
                  </a:cubicBezTo>
                  <a:lnTo>
                    <a:pt x="312" y="4400"/>
                  </a:lnTo>
                  <a:cubicBezTo>
                    <a:pt x="308" y="4400"/>
                    <a:pt x="304" y="4397"/>
                    <a:pt x="304" y="4392"/>
                  </a:cubicBezTo>
                  <a:lnTo>
                    <a:pt x="304" y="3384"/>
                  </a:lnTo>
                  <a:close/>
                  <a:moveTo>
                    <a:pt x="320" y="4392"/>
                  </a:moveTo>
                  <a:lnTo>
                    <a:pt x="312" y="4384"/>
                  </a:lnTo>
                  <a:lnTo>
                    <a:pt x="328" y="4384"/>
                  </a:lnTo>
                  <a:lnTo>
                    <a:pt x="320" y="4392"/>
                  </a:lnTo>
                  <a:lnTo>
                    <a:pt x="320" y="3384"/>
                  </a:lnTo>
                  <a:lnTo>
                    <a:pt x="328" y="3392"/>
                  </a:lnTo>
                  <a:lnTo>
                    <a:pt x="312" y="3392"/>
                  </a:lnTo>
                  <a:lnTo>
                    <a:pt x="320" y="3384"/>
                  </a:lnTo>
                  <a:lnTo>
                    <a:pt x="320" y="4392"/>
                  </a:lnTo>
                  <a:close/>
                  <a:moveTo>
                    <a:pt x="336" y="4824"/>
                  </a:moveTo>
                  <a:lnTo>
                    <a:pt x="328" y="4816"/>
                  </a:lnTo>
                  <a:lnTo>
                    <a:pt x="344" y="4816"/>
                  </a:lnTo>
                  <a:lnTo>
                    <a:pt x="336" y="4824"/>
                  </a:lnTo>
                  <a:lnTo>
                    <a:pt x="336" y="4392"/>
                  </a:lnTo>
                  <a:lnTo>
                    <a:pt x="344" y="4400"/>
                  </a:lnTo>
                  <a:lnTo>
                    <a:pt x="328" y="4400"/>
                  </a:lnTo>
                  <a:lnTo>
                    <a:pt x="336" y="4392"/>
                  </a:lnTo>
                  <a:lnTo>
                    <a:pt x="336" y="4824"/>
                  </a:lnTo>
                  <a:close/>
                  <a:moveTo>
                    <a:pt x="320" y="4392"/>
                  </a:moveTo>
                  <a:cubicBezTo>
                    <a:pt x="320" y="4388"/>
                    <a:pt x="324" y="4384"/>
                    <a:pt x="328" y="4384"/>
                  </a:cubicBezTo>
                  <a:lnTo>
                    <a:pt x="344" y="4384"/>
                  </a:lnTo>
                  <a:cubicBezTo>
                    <a:pt x="349" y="4384"/>
                    <a:pt x="352" y="4388"/>
                    <a:pt x="352" y="4392"/>
                  </a:cubicBezTo>
                  <a:lnTo>
                    <a:pt x="352" y="4824"/>
                  </a:lnTo>
                  <a:cubicBezTo>
                    <a:pt x="352" y="4829"/>
                    <a:pt x="349" y="4832"/>
                    <a:pt x="344" y="4832"/>
                  </a:cubicBezTo>
                  <a:lnTo>
                    <a:pt x="328" y="4832"/>
                  </a:lnTo>
                  <a:cubicBezTo>
                    <a:pt x="324" y="4832"/>
                    <a:pt x="320" y="4829"/>
                    <a:pt x="320" y="4824"/>
                  </a:cubicBezTo>
                  <a:lnTo>
                    <a:pt x="320" y="4392"/>
                  </a:lnTo>
                  <a:close/>
                  <a:moveTo>
                    <a:pt x="320" y="3272"/>
                  </a:moveTo>
                  <a:cubicBezTo>
                    <a:pt x="320" y="3268"/>
                    <a:pt x="324" y="3264"/>
                    <a:pt x="328" y="3264"/>
                  </a:cubicBezTo>
                  <a:lnTo>
                    <a:pt x="344" y="3264"/>
                  </a:lnTo>
                  <a:cubicBezTo>
                    <a:pt x="349" y="3264"/>
                    <a:pt x="352" y="3268"/>
                    <a:pt x="352" y="3272"/>
                  </a:cubicBezTo>
                  <a:lnTo>
                    <a:pt x="352" y="4392"/>
                  </a:lnTo>
                  <a:cubicBezTo>
                    <a:pt x="352" y="4397"/>
                    <a:pt x="349" y="4400"/>
                    <a:pt x="344" y="4400"/>
                  </a:cubicBezTo>
                  <a:lnTo>
                    <a:pt x="328" y="4400"/>
                  </a:lnTo>
                  <a:cubicBezTo>
                    <a:pt x="324" y="4400"/>
                    <a:pt x="320" y="4397"/>
                    <a:pt x="320" y="4392"/>
                  </a:cubicBezTo>
                  <a:lnTo>
                    <a:pt x="320" y="3272"/>
                  </a:lnTo>
                  <a:close/>
                  <a:moveTo>
                    <a:pt x="336" y="4392"/>
                  </a:moveTo>
                  <a:lnTo>
                    <a:pt x="328" y="4384"/>
                  </a:lnTo>
                  <a:lnTo>
                    <a:pt x="344" y="4384"/>
                  </a:lnTo>
                  <a:lnTo>
                    <a:pt x="336" y="4392"/>
                  </a:lnTo>
                  <a:lnTo>
                    <a:pt x="336" y="3272"/>
                  </a:lnTo>
                  <a:lnTo>
                    <a:pt x="344" y="3280"/>
                  </a:lnTo>
                  <a:lnTo>
                    <a:pt x="328" y="3280"/>
                  </a:lnTo>
                  <a:lnTo>
                    <a:pt x="336" y="3272"/>
                  </a:lnTo>
                  <a:lnTo>
                    <a:pt x="336" y="4392"/>
                  </a:lnTo>
                  <a:close/>
                  <a:moveTo>
                    <a:pt x="336" y="3368"/>
                  </a:moveTo>
                  <a:cubicBezTo>
                    <a:pt x="336" y="3364"/>
                    <a:pt x="340" y="3360"/>
                    <a:pt x="344" y="3360"/>
                  </a:cubicBezTo>
                  <a:lnTo>
                    <a:pt x="360" y="3360"/>
                  </a:lnTo>
                  <a:cubicBezTo>
                    <a:pt x="365" y="3360"/>
                    <a:pt x="368" y="3364"/>
                    <a:pt x="368" y="3368"/>
                  </a:cubicBezTo>
                  <a:lnTo>
                    <a:pt x="368" y="4392"/>
                  </a:lnTo>
                  <a:cubicBezTo>
                    <a:pt x="368" y="4397"/>
                    <a:pt x="365" y="4400"/>
                    <a:pt x="360" y="4400"/>
                  </a:cubicBezTo>
                  <a:lnTo>
                    <a:pt x="344" y="4400"/>
                  </a:lnTo>
                  <a:cubicBezTo>
                    <a:pt x="340" y="4400"/>
                    <a:pt x="336" y="4397"/>
                    <a:pt x="336" y="4392"/>
                  </a:cubicBezTo>
                  <a:lnTo>
                    <a:pt x="336" y="3368"/>
                  </a:lnTo>
                  <a:close/>
                  <a:moveTo>
                    <a:pt x="352" y="4392"/>
                  </a:moveTo>
                  <a:lnTo>
                    <a:pt x="344" y="4384"/>
                  </a:lnTo>
                  <a:lnTo>
                    <a:pt x="360" y="4384"/>
                  </a:lnTo>
                  <a:lnTo>
                    <a:pt x="352" y="4392"/>
                  </a:lnTo>
                  <a:lnTo>
                    <a:pt x="352" y="3368"/>
                  </a:lnTo>
                  <a:lnTo>
                    <a:pt x="360" y="3376"/>
                  </a:lnTo>
                  <a:lnTo>
                    <a:pt x="344" y="3376"/>
                  </a:lnTo>
                  <a:lnTo>
                    <a:pt x="352" y="3368"/>
                  </a:lnTo>
                  <a:lnTo>
                    <a:pt x="352" y="4392"/>
                  </a:lnTo>
                  <a:close/>
                  <a:moveTo>
                    <a:pt x="336" y="3368"/>
                  </a:moveTo>
                  <a:cubicBezTo>
                    <a:pt x="336" y="3364"/>
                    <a:pt x="340" y="3360"/>
                    <a:pt x="344" y="3360"/>
                  </a:cubicBezTo>
                  <a:lnTo>
                    <a:pt x="360" y="3360"/>
                  </a:lnTo>
                  <a:cubicBezTo>
                    <a:pt x="365" y="3360"/>
                    <a:pt x="368" y="3364"/>
                    <a:pt x="368" y="3368"/>
                  </a:cubicBezTo>
                  <a:lnTo>
                    <a:pt x="368" y="4392"/>
                  </a:lnTo>
                  <a:cubicBezTo>
                    <a:pt x="368" y="4397"/>
                    <a:pt x="365" y="4400"/>
                    <a:pt x="360" y="4400"/>
                  </a:cubicBezTo>
                  <a:lnTo>
                    <a:pt x="344" y="4400"/>
                  </a:lnTo>
                  <a:cubicBezTo>
                    <a:pt x="340" y="4400"/>
                    <a:pt x="336" y="4397"/>
                    <a:pt x="336" y="4392"/>
                  </a:cubicBezTo>
                  <a:lnTo>
                    <a:pt x="336" y="3368"/>
                  </a:lnTo>
                  <a:close/>
                  <a:moveTo>
                    <a:pt x="352" y="4392"/>
                  </a:moveTo>
                  <a:lnTo>
                    <a:pt x="344" y="4384"/>
                  </a:lnTo>
                  <a:lnTo>
                    <a:pt x="360" y="4384"/>
                  </a:lnTo>
                  <a:lnTo>
                    <a:pt x="352" y="4392"/>
                  </a:lnTo>
                  <a:lnTo>
                    <a:pt x="352" y="3368"/>
                  </a:lnTo>
                  <a:lnTo>
                    <a:pt x="360" y="3376"/>
                  </a:lnTo>
                  <a:lnTo>
                    <a:pt x="344" y="3376"/>
                  </a:lnTo>
                  <a:lnTo>
                    <a:pt x="352" y="3368"/>
                  </a:lnTo>
                  <a:lnTo>
                    <a:pt x="352" y="4392"/>
                  </a:lnTo>
                  <a:close/>
                  <a:moveTo>
                    <a:pt x="352" y="3368"/>
                  </a:moveTo>
                  <a:cubicBezTo>
                    <a:pt x="352" y="3364"/>
                    <a:pt x="356" y="3360"/>
                    <a:pt x="360" y="3360"/>
                  </a:cubicBezTo>
                  <a:lnTo>
                    <a:pt x="376" y="3360"/>
                  </a:lnTo>
                  <a:cubicBezTo>
                    <a:pt x="381" y="3360"/>
                    <a:pt x="384" y="3364"/>
                    <a:pt x="384" y="3368"/>
                  </a:cubicBezTo>
                  <a:lnTo>
                    <a:pt x="384" y="4392"/>
                  </a:lnTo>
                  <a:cubicBezTo>
                    <a:pt x="384" y="4397"/>
                    <a:pt x="381" y="4400"/>
                    <a:pt x="376" y="4400"/>
                  </a:cubicBezTo>
                  <a:lnTo>
                    <a:pt x="360" y="4400"/>
                  </a:lnTo>
                  <a:cubicBezTo>
                    <a:pt x="356" y="4400"/>
                    <a:pt x="352" y="4397"/>
                    <a:pt x="352" y="4392"/>
                  </a:cubicBezTo>
                  <a:lnTo>
                    <a:pt x="352" y="3368"/>
                  </a:lnTo>
                  <a:close/>
                  <a:moveTo>
                    <a:pt x="368" y="4392"/>
                  </a:moveTo>
                  <a:lnTo>
                    <a:pt x="360" y="4384"/>
                  </a:lnTo>
                  <a:lnTo>
                    <a:pt x="376" y="4384"/>
                  </a:lnTo>
                  <a:lnTo>
                    <a:pt x="368" y="4392"/>
                  </a:lnTo>
                  <a:lnTo>
                    <a:pt x="368" y="3368"/>
                  </a:lnTo>
                  <a:lnTo>
                    <a:pt x="376" y="3376"/>
                  </a:lnTo>
                  <a:lnTo>
                    <a:pt x="360" y="3376"/>
                  </a:lnTo>
                  <a:lnTo>
                    <a:pt x="368" y="3368"/>
                  </a:lnTo>
                  <a:lnTo>
                    <a:pt x="368" y="4392"/>
                  </a:lnTo>
                  <a:close/>
                  <a:moveTo>
                    <a:pt x="352" y="3368"/>
                  </a:moveTo>
                  <a:cubicBezTo>
                    <a:pt x="352" y="3364"/>
                    <a:pt x="356" y="3360"/>
                    <a:pt x="360" y="3360"/>
                  </a:cubicBezTo>
                  <a:lnTo>
                    <a:pt x="376" y="3360"/>
                  </a:lnTo>
                  <a:cubicBezTo>
                    <a:pt x="381" y="3360"/>
                    <a:pt x="384" y="3364"/>
                    <a:pt x="384" y="3368"/>
                  </a:cubicBezTo>
                  <a:lnTo>
                    <a:pt x="384" y="4392"/>
                  </a:lnTo>
                  <a:cubicBezTo>
                    <a:pt x="384" y="4397"/>
                    <a:pt x="381" y="4400"/>
                    <a:pt x="376" y="4400"/>
                  </a:cubicBezTo>
                  <a:lnTo>
                    <a:pt x="360" y="4400"/>
                  </a:lnTo>
                  <a:cubicBezTo>
                    <a:pt x="356" y="4400"/>
                    <a:pt x="352" y="4397"/>
                    <a:pt x="352" y="4392"/>
                  </a:cubicBezTo>
                  <a:lnTo>
                    <a:pt x="352" y="3368"/>
                  </a:lnTo>
                  <a:close/>
                  <a:moveTo>
                    <a:pt x="368" y="4392"/>
                  </a:moveTo>
                  <a:lnTo>
                    <a:pt x="360" y="4384"/>
                  </a:lnTo>
                  <a:lnTo>
                    <a:pt x="376" y="4384"/>
                  </a:lnTo>
                  <a:lnTo>
                    <a:pt x="368" y="4392"/>
                  </a:lnTo>
                  <a:lnTo>
                    <a:pt x="368" y="3368"/>
                  </a:lnTo>
                  <a:lnTo>
                    <a:pt x="376" y="3376"/>
                  </a:lnTo>
                  <a:lnTo>
                    <a:pt x="360" y="3376"/>
                  </a:lnTo>
                  <a:lnTo>
                    <a:pt x="368" y="3368"/>
                  </a:lnTo>
                  <a:lnTo>
                    <a:pt x="368" y="4392"/>
                  </a:lnTo>
                  <a:close/>
                  <a:moveTo>
                    <a:pt x="368" y="3352"/>
                  </a:moveTo>
                  <a:cubicBezTo>
                    <a:pt x="368" y="3348"/>
                    <a:pt x="372" y="3344"/>
                    <a:pt x="376" y="3344"/>
                  </a:cubicBezTo>
                  <a:lnTo>
                    <a:pt x="392" y="3344"/>
                  </a:lnTo>
                  <a:cubicBezTo>
                    <a:pt x="397" y="3344"/>
                    <a:pt x="400" y="3348"/>
                    <a:pt x="400" y="3352"/>
                  </a:cubicBezTo>
                  <a:lnTo>
                    <a:pt x="400" y="4392"/>
                  </a:lnTo>
                  <a:cubicBezTo>
                    <a:pt x="400" y="4397"/>
                    <a:pt x="397" y="4400"/>
                    <a:pt x="392" y="4400"/>
                  </a:cubicBezTo>
                  <a:lnTo>
                    <a:pt x="376" y="4400"/>
                  </a:lnTo>
                  <a:cubicBezTo>
                    <a:pt x="372" y="4400"/>
                    <a:pt x="368" y="4397"/>
                    <a:pt x="368" y="4392"/>
                  </a:cubicBezTo>
                  <a:lnTo>
                    <a:pt x="368" y="3352"/>
                  </a:lnTo>
                  <a:close/>
                  <a:moveTo>
                    <a:pt x="384" y="4392"/>
                  </a:moveTo>
                  <a:lnTo>
                    <a:pt x="376" y="4384"/>
                  </a:lnTo>
                  <a:lnTo>
                    <a:pt x="392" y="4384"/>
                  </a:lnTo>
                  <a:lnTo>
                    <a:pt x="384" y="4392"/>
                  </a:lnTo>
                  <a:lnTo>
                    <a:pt x="384" y="3352"/>
                  </a:lnTo>
                  <a:lnTo>
                    <a:pt x="392" y="3360"/>
                  </a:lnTo>
                  <a:lnTo>
                    <a:pt x="376" y="3360"/>
                  </a:lnTo>
                  <a:lnTo>
                    <a:pt x="384" y="3352"/>
                  </a:lnTo>
                  <a:lnTo>
                    <a:pt x="384" y="4392"/>
                  </a:lnTo>
                  <a:close/>
                  <a:moveTo>
                    <a:pt x="384" y="3400"/>
                  </a:moveTo>
                  <a:cubicBezTo>
                    <a:pt x="384" y="3396"/>
                    <a:pt x="388" y="3392"/>
                    <a:pt x="392" y="3392"/>
                  </a:cubicBezTo>
                  <a:lnTo>
                    <a:pt x="408" y="3392"/>
                  </a:lnTo>
                  <a:cubicBezTo>
                    <a:pt x="413" y="3392"/>
                    <a:pt x="416" y="3396"/>
                    <a:pt x="416" y="3400"/>
                  </a:cubicBezTo>
                  <a:lnTo>
                    <a:pt x="416" y="4392"/>
                  </a:lnTo>
                  <a:cubicBezTo>
                    <a:pt x="416" y="4397"/>
                    <a:pt x="413" y="4400"/>
                    <a:pt x="408" y="4400"/>
                  </a:cubicBezTo>
                  <a:lnTo>
                    <a:pt x="392" y="4400"/>
                  </a:lnTo>
                  <a:cubicBezTo>
                    <a:pt x="388" y="4400"/>
                    <a:pt x="384" y="4397"/>
                    <a:pt x="384" y="4392"/>
                  </a:cubicBezTo>
                  <a:lnTo>
                    <a:pt x="384" y="3400"/>
                  </a:lnTo>
                  <a:close/>
                  <a:moveTo>
                    <a:pt x="400" y="4392"/>
                  </a:moveTo>
                  <a:lnTo>
                    <a:pt x="392" y="4384"/>
                  </a:lnTo>
                  <a:lnTo>
                    <a:pt x="408" y="4384"/>
                  </a:lnTo>
                  <a:lnTo>
                    <a:pt x="400" y="4392"/>
                  </a:lnTo>
                  <a:lnTo>
                    <a:pt x="400" y="3400"/>
                  </a:lnTo>
                  <a:lnTo>
                    <a:pt x="408" y="3408"/>
                  </a:lnTo>
                  <a:lnTo>
                    <a:pt x="392" y="3408"/>
                  </a:lnTo>
                  <a:lnTo>
                    <a:pt x="400" y="3400"/>
                  </a:lnTo>
                  <a:lnTo>
                    <a:pt x="400" y="4392"/>
                  </a:lnTo>
                  <a:close/>
                  <a:moveTo>
                    <a:pt x="384" y="3368"/>
                  </a:moveTo>
                  <a:cubicBezTo>
                    <a:pt x="384" y="3364"/>
                    <a:pt x="388" y="3360"/>
                    <a:pt x="392" y="3360"/>
                  </a:cubicBezTo>
                  <a:lnTo>
                    <a:pt x="408" y="3360"/>
                  </a:lnTo>
                  <a:cubicBezTo>
                    <a:pt x="413" y="3360"/>
                    <a:pt x="416" y="3364"/>
                    <a:pt x="416" y="3368"/>
                  </a:cubicBezTo>
                  <a:lnTo>
                    <a:pt x="416" y="4392"/>
                  </a:lnTo>
                  <a:cubicBezTo>
                    <a:pt x="416" y="4397"/>
                    <a:pt x="413" y="4400"/>
                    <a:pt x="408" y="4400"/>
                  </a:cubicBezTo>
                  <a:lnTo>
                    <a:pt x="392" y="4400"/>
                  </a:lnTo>
                  <a:cubicBezTo>
                    <a:pt x="388" y="4400"/>
                    <a:pt x="384" y="4397"/>
                    <a:pt x="384" y="4392"/>
                  </a:cubicBezTo>
                  <a:lnTo>
                    <a:pt x="384" y="3368"/>
                  </a:lnTo>
                  <a:close/>
                  <a:moveTo>
                    <a:pt x="400" y="4392"/>
                  </a:moveTo>
                  <a:lnTo>
                    <a:pt x="392" y="4384"/>
                  </a:lnTo>
                  <a:lnTo>
                    <a:pt x="408" y="4384"/>
                  </a:lnTo>
                  <a:lnTo>
                    <a:pt x="400" y="4392"/>
                  </a:lnTo>
                  <a:lnTo>
                    <a:pt x="400" y="3368"/>
                  </a:lnTo>
                  <a:lnTo>
                    <a:pt x="408" y="3376"/>
                  </a:lnTo>
                  <a:lnTo>
                    <a:pt x="392" y="3376"/>
                  </a:lnTo>
                  <a:lnTo>
                    <a:pt x="400" y="3368"/>
                  </a:lnTo>
                  <a:lnTo>
                    <a:pt x="400" y="4392"/>
                  </a:lnTo>
                  <a:close/>
                  <a:moveTo>
                    <a:pt x="400" y="3352"/>
                  </a:moveTo>
                  <a:cubicBezTo>
                    <a:pt x="400" y="3348"/>
                    <a:pt x="404" y="3344"/>
                    <a:pt x="408" y="3344"/>
                  </a:cubicBezTo>
                  <a:lnTo>
                    <a:pt x="424" y="3344"/>
                  </a:lnTo>
                  <a:cubicBezTo>
                    <a:pt x="429" y="3344"/>
                    <a:pt x="432" y="3348"/>
                    <a:pt x="432" y="3352"/>
                  </a:cubicBezTo>
                  <a:lnTo>
                    <a:pt x="432" y="4392"/>
                  </a:lnTo>
                  <a:cubicBezTo>
                    <a:pt x="432" y="4397"/>
                    <a:pt x="429" y="4400"/>
                    <a:pt x="424" y="4400"/>
                  </a:cubicBezTo>
                  <a:lnTo>
                    <a:pt x="408" y="4400"/>
                  </a:lnTo>
                  <a:cubicBezTo>
                    <a:pt x="404" y="4400"/>
                    <a:pt x="400" y="4397"/>
                    <a:pt x="400" y="4392"/>
                  </a:cubicBezTo>
                  <a:lnTo>
                    <a:pt x="400" y="3352"/>
                  </a:lnTo>
                  <a:close/>
                  <a:moveTo>
                    <a:pt x="416" y="4392"/>
                  </a:moveTo>
                  <a:lnTo>
                    <a:pt x="408" y="4384"/>
                  </a:lnTo>
                  <a:lnTo>
                    <a:pt x="424" y="4384"/>
                  </a:lnTo>
                  <a:lnTo>
                    <a:pt x="416" y="4392"/>
                  </a:lnTo>
                  <a:lnTo>
                    <a:pt x="416" y="3352"/>
                  </a:lnTo>
                  <a:lnTo>
                    <a:pt x="424" y="3360"/>
                  </a:lnTo>
                  <a:lnTo>
                    <a:pt x="408" y="3360"/>
                  </a:lnTo>
                  <a:lnTo>
                    <a:pt x="416" y="3352"/>
                  </a:lnTo>
                  <a:lnTo>
                    <a:pt x="416" y="4392"/>
                  </a:lnTo>
                  <a:close/>
                  <a:moveTo>
                    <a:pt x="400" y="3400"/>
                  </a:moveTo>
                  <a:cubicBezTo>
                    <a:pt x="400" y="3396"/>
                    <a:pt x="404" y="3392"/>
                    <a:pt x="408" y="3392"/>
                  </a:cubicBezTo>
                  <a:lnTo>
                    <a:pt x="424" y="3392"/>
                  </a:lnTo>
                  <a:cubicBezTo>
                    <a:pt x="429" y="3392"/>
                    <a:pt x="432" y="3396"/>
                    <a:pt x="432" y="3400"/>
                  </a:cubicBezTo>
                  <a:lnTo>
                    <a:pt x="432" y="4392"/>
                  </a:lnTo>
                  <a:cubicBezTo>
                    <a:pt x="432" y="4397"/>
                    <a:pt x="429" y="4400"/>
                    <a:pt x="424" y="4400"/>
                  </a:cubicBezTo>
                  <a:lnTo>
                    <a:pt x="408" y="4400"/>
                  </a:lnTo>
                  <a:cubicBezTo>
                    <a:pt x="404" y="4400"/>
                    <a:pt x="400" y="4397"/>
                    <a:pt x="400" y="4392"/>
                  </a:cubicBezTo>
                  <a:lnTo>
                    <a:pt x="400" y="3400"/>
                  </a:lnTo>
                  <a:close/>
                  <a:moveTo>
                    <a:pt x="416" y="4392"/>
                  </a:moveTo>
                  <a:lnTo>
                    <a:pt x="408" y="4384"/>
                  </a:lnTo>
                  <a:lnTo>
                    <a:pt x="424" y="4384"/>
                  </a:lnTo>
                  <a:lnTo>
                    <a:pt x="416" y="4392"/>
                  </a:lnTo>
                  <a:lnTo>
                    <a:pt x="416" y="3400"/>
                  </a:lnTo>
                  <a:lnTo>
                    <a:pt x="424" y="3408"/>
                  </a:lnTo>
                  <a:lnTo>
                    <a:pt x="408" y="3408"/>
                  </a:lnTo>
                  <a:lnTo>
                    <a:pt x="416" y="3400"/>
                  </a:lnTo>
                  <a:lnTo>
                    <a:pt x="416" y="4392"/>
                  </a:lnTo>
                  <a:close/>
                  <a:moveTo>
                    <a:pt x="416" y="3400"/>
                  </a:moveTo>
                  <a:cubicBezTo>
                    <a:pt x="416" y="3396"/>
                    <a:pt x="420" y="3392"/>
                    <a:pt x="424" y="3392"/>
                  </a:cubicBezTo>
                  <a:lnTo>
                    <a:pt x="440" y="3392"/>
                  </a:lnTo>
                  <a:cubicBezTo>
                    <a:pt x="445" y="3392"/>
                    <a:pt x="448" y="3396"/>
                    <a:pt x="448" y="3400"/>
                  </a:cubicBezTo>
                  <a:lnTo>
                    <a:pt x="448" y="4392"/>
                  </a:lnTo>
                  <a:cubicBezTo>
                    <a:pt x="448" y="4397"/>
                    <a:pt x="445" y="4400"/>
                    <a:pt x="440" y="4400"/>
                  </a:cubicBezTo>
                  <a:lnTo>
                    <a:pt x="424" y="4400"/>
                  </a:lnTo>
                  <a:cubicBezTo>
                    <a:pt x="420" y="4400"/>
                    <a:pt x="416" y="4397"/>
                    <a:pt x="416" y="4392"/>
                  </a:cubicBezTo>
                  <a:lnTo>
                    <a:pt x="416" y="3400"/>
                  </a:lnTo>
                  <a:close/>
                  <a:moveTo>
                    <a:pt x="432" y="4392"/>
                  </a:moveTo>
                  <a:lnTo>
                    <a:pt x="424" y="4384"/>
                  </a:lnTo>
                  <a:lnTo>
                    <a:pt x="440" y="4384"/>
                  </a:lnTo>
                  <a:lnTo>
                    <a:pt x="432" y="4392"/>
                  </a:lnTo>
                  <a:lnTo>
                    <a:pt x="432" y="3400"/>
                  </a:lnTo>
                  <a:lnTo>
                    <a:pt x="440" y="3408"/>
                  </a:lnTo>
                  <a:lnTo>
                    <a:pt x="424" y="3408"/>
                  </a:lnTo>
                  <a:lnTo>
                    <a:pt x="432" y="3400"/>
                  </a:lnTo>
                  <a:lnTo>
                    <a:pt x="432" y="4392"/>
                  </a:lnTo>
                  <a:close/>
                  <a:moveTo>
                    <a:pt x="416" y="3400"/>
                  </a:moveTo>
                  <a:cubicBezTo>
                    <a:pt x="416" y="3396"/>
                    <a:pt x="420" y="3392"/>
                    <a:pt x="424" y="3392"/>
                  </a:cubicBezTo>
                  <a:lnTo>
                    <a:pt x="440" y="3392"/>
                  </a:lnTo>
                  <a:cubicBezTo>
                    <a:pt x="445" y="3392"/>
                    <a:pt x="448" y="3396"/>
                    <a:pt x="448" y="3400"/>
                  </a:cubicBezTo>
                  <a:lnTo>
                    <a:pt x="448" y="4392"/>
                  </a:lnTo>
                  <a:cubicBezTo>
                    <a:pt x="448" y="4397"/>
                    <a:pt x="445" y="4400"/>
                    <a:pt x="440" y="4400"/>
                  </a:cubicBezTo>
                  <a:lnTo>
                    <a:pt x="424" y="4400"/>
                  </a:lnTo>
                  <a:cubicBezTo>
                    <a:pt x="420" y="4400"/>
                    <a:pt x="416" y="4397"/>
                    <a:pt x="416" y="4392"/>
                  </a:cubicBezTo>
                  <a:lnTo>
                    <a:pt x="416" y="3400"/>
                  </a:lnTo>
                  <a:close/>
                  <a:moveTo>
                    <a:pt x="432" y="4392"/>
                  </a:moveTo>
                  <a:lnTo>
                    <a:pt x="424" y="4384"/>
                  </a:lnTo>
                  <a:lnTo>
                    <a:pt x="440" y="4384"/>
                  </a:lnTo>
                  <a:lnTo>
                    <a:pt x="432" y="4392"/>
                  </a:lnTo>
                  <a:lnTo>
                    <a:pt x="432" y="3400"/>
                  </a:lnTo>
                  <a:lnTo>
                    <a:pt x="440" y="3408"/>
                  </a:lnTo>
                  <a:lnTo>
                    <a:pt x="424" y="3408"/>
                  </a:lnTo>
                  <a:lnTo>
                    <a:pt x="432" y="3400"/>
                  </a:lnTo>
                  <a:lnTo>
                    <a:pt x="432" y="4392"/>
                  </a:lnTo>
                  <a:close/>
                  <a:moveTo>
                    <a:pt x="432" y="3368"/>
                  </a:moveTo>
                  <a:cubicBezTo>
                    <a:pt x="432" y="3364"/>
                    <a:pt x="436" y="3360"/>
                    <a:pt x="440" y="3360"/>
                  </a:cubicBezTo>
                  <a:lnTo>
                    <a:pt x="456" y="3360"/>
                  </a:lnTo>
                  <a:cubicBezTo>
                    <a:pt x="461" y="3360"/>
                    <a:pt x="464" y="3364"/>
                    <a:pt x="464" y="3368"/>
                  </a:cubicBezTo>
                  <a:lnTo>
                    <a:pt x="464" y="4392"/>
                  </a:lnTo>
                  <a:cubicBezTo>
                    <a:pt x="464" y="4397"/>
                    <a:pt x="461" y="4400"/>
                    <a:pt x="456" y="4400"/>
                  </a:cubicBezTo>
                  <a:lnTo>
                    <a:pt x="440" y="4400"/>
                  </a:lnTo>
                  <a:cubicBezTo>
                    <a:pt x="436" y="4400"/>
                    <a:pt x="432" y="4397"/>
                    <a:pt x="432" y="4392"/>
                  </a:cubicBezTo>
                  <a:lnTo>
                    <a:pt x="432" y="3368"/>
                  </a:lnTo>
                  <a:close/>
                  <a:moveTo>
                    <a:pt x="448" y="4392"/>
                  </a:moveTo>
                  <a:lnTo>
                    <a:pt x="440" y="4384"/>
                  </a:lnTo>
                  <a:lnTo>
                    <a:pt x="456" y="4384"/>
                  </a:lnTo>
                  <a:lnTo>
                    <a:pt x="448" y="4392"/>
                  </a:lnTo>
                  <a:lnTo>
                    <a:pt x="448" y="3368"/>
                  </a:lnTo>
                  <a:lnTo>
                    <a:pt x="456" y="3376"/>
                  </a:lnTo>
                  <a:lnTo>
                    <a:pt x="440" y="3376"/>
                  </a:lnTo>
                  <a:lnTo>
                    <a:pt x="448" y="3368"/>
                  </a:lnTo>
                  <a:lnTo>
                    <a:pt x="448" y="4392"/>
                  </a:lnTo>
                  <a:close/>
                  <a:moveTo>
                    <a:pt x="432" y="3400"/>
                  </a:moveTo>
                  <a:cubicBezTo>
                    <a:pt x="432" y="3396"/>
                    <a:pt x="436" y="3392"/>
                    <a:pt x="440" y="3392"/>
                  </a:cubicBezTo>
                  <a:lnTo>
                    <a:pt x="456" y="3392"/>
                  </a:lnTo>
                  <a:cubicBezTo>
                    <a:pt x="461" y="3392"/>
                    <a:pt x="464" y="3396"/>
                    <a:pt x="464" y="3400"/>
                  </a:cubicBezTo>
                  <a:lnTo>
                    <a:pt x="464" y="4392"/>
                  </a:lnTo>
                  <a:cubicBezTo>
                    <a:pt x="464" y="4397"/>
                    <a:pt x="461" y="4400"/>
                    <a:pt x="456" y="4400"/>
                  </a:cubicBezTo>
                  <a:lnTo>
                    <a:pt x="440" y="4400"/>
                  </a:lnTo>
                  <a:cubicBezTo>
                    <a:pt x="436" y="4400"/>
                    <a:pt x="432" y="4397"/>
                    <a:pt x="432" y="4392"/>
                  </a:cubicBezTo>
                  <a:lnTo>
                    <a:pt x="432" y="3400"/>
                  </a:lnTo>
                  <a:close/>
                  <a:moveTo>
                    <a:pt x="448" y="4392"/>
                  </a:moveTo>
                  <a:lnTo>
                    <a:pt x="440" y="4384"/>
                  </a:lnTo>
                  <a:lnTo>
                    <a:pt x="456" y="4384"/>
                  </a:lnTo>
                  <a:lnTo>
                    <a:pt x="448" y="4392"/>
                  </a:lnTo>
                  <a:lnTo>
                    <a:pt x="448" y="3400"/>
                  </a:lnTo>
                  <a:lnTo>
                    <a:pt x="456" y="3408"/>
                  </a:lnTo>
                  <a:lnTo>
                    <a:pt x="440" y="3408"/>
                  </a:lnTo>
                  <a:lnTo>
                    <a:pt x="448" y="3400"/>
                  </a:lnTo>
                  <a:lnTo>
                    <a:pt x="448" y="4392"/>
                  </a:lnTo>
                  <a:close/>
                  <a:moveTo>
                    <a:pt x="448" y="3384"/>
                  </a:moveTo>
                  <a:cubicBezTo>
                    <a:pt x="448" y="3380"/>
                    <a:pt x="452" y="3376"/>
                    <a:pt x="456" y="3376"/>
                  </a:cubicBezTo>
                  <a:lnTo>
                    <a:pt x="472" y="3376"/>
                  </a:lnTo>
                  <a:cubicBezTo>
                    <a:pt x="477" y="3376"/>
                    <a:pt x="480" y="3380"/>
                    <a:pt x="480" y="3384"/>
                  </a:cubicBezTo>
                  <a:lnTo>
                    <a:pt x="480" y="4392"/>
                  </a:lnTo>
                  <a:cubicBezTo>
                    <a:pt x="480" y="4397"/>
                    <a:pt x="477" y="4400"/>
                    <a:pt x="472" y="4400"/>
                  </a:cubicBezTo>
                  <a:lnTo>
                    <a:pt x="456" y="4400"/>
                  </a:lnTo>
                  <a:cubicBezTo>
                    <a:pt x="452" y="4400"/>
                    <a:pt x="448" y="4397"/>
                    <a:pt x="448" y="4392"/>
                  </a:cubicBezTo>
                  <a:lnTo>
                    <a:pt x="448" y="3384"/>
                  </a:lnTo>
                  <a:close/>
                  <a:moveTo>
                    <a:pt x="464" y="4392"/>
                  </a:moveTo>
                  <a:lnTo>
                    <a:pt x="456" y="4384"/>
                  </a:lnTo>
                  <a:lnTo>
                    <a:pt x="472" y="4384"/>
                  </a:lnTo>
                  <a:lnTo>
                    <a:pt x="464" y="4392"/>
                  </a:lnTo>
                  <a:lnTo>
                    <a:pt x="464" y="3384"/>
                  </a:lnTo>
                  <a:lnTo>
                    <a:pt x="472" y="3392"/>
                  </a:lnTo>
                  <a:lnTo>
                    <a:pt x="456" y="3392"/>
                  </a:lnTo>
                  <a:lnTo>
                    <a:pt x="464" y="3384"/>
                  </a:lnTo>
                  <a:lnTo>
                    <a:pt x="464" y="4392"/>
                  </a:lnTo>
                  <a:close/>
                  <a:moveTo>
                    <a:pt x="448" y="3336"/>
                  </a:moveTo>
                  <a:cubicBezTo>
                    <a:pt x="448" y="3332"/>
                    <a:pt x="452" y="3328"/>
                    <a:pt x="456" y="3328"/>
                  </a:cubicBezTo>
                  <a:lnTo>
                    <a:pt x="472" y="3328"/>
                  </a:lnTo>
                  <a:cubicBezTo>
                    <a:pt x="477" y="3328"/>
                    <a:pt x="480" y="3332"/>
                    <a:pt x="480" y="3336"/>
                  </a:cubicBezTo>
                  <a:lnTo>
                    <a:pt x="480" y="4392"/>
                  </a:lnTo>
                  <a:cubicBezTo>
                    <a:pt x="480" y="4397"/>
                    <a:pt x="477" y="4400"/>
                    <a:pt x="472" y="4400"/>
                  </a:cubicBezTo>
                  <a:lnTo>
                    <a:pt x="456" y="4400"/>
                  </a:lnTo>
                  <a:cubicBezTo>
                    <a:pt x="452" y="4400"/>
                    <a:pt x="448" y="4397"/>
                    <a:pt x="448" y="4392"/>
                  </a:cubicBezTo>
                  <a:lnTo>
                    <a:pt x="448" y="3336"/>
                  </a:lnTo>
                  <a:close/>
                  <a:moveTo>
                    <a:pt x="464" y="4392"/>
                  </a:moveTo>
                  <a:lnTo>
                    <a:pt x="456" y="4384"/>
                  </a:lnTo>
                  <a:lnTo>
                    <a:pt x="472" y="4384"/>
                  </a:lnTo>
                  <a:lnTo>
                    <a:pt x="464" y="4392"/>
                  </a:lnTo>
                  <a:lnTo>
                    <a:pt x="464" y="3336"/>
                  </a:lnTo>
                  <a:lnTo>
                    <a:pt x="472" y="3344"/>
                  </a:lnTo>
                  <a:lnTo>
                    <a:pt x="456" y="3344"/>
                  </a:lnTo>
                  <a:lnTo>
                    <a:pt x="464" y="3336"/>
                  </a:lnTo>
                  <a:lnTo>
                    <a:pt x="464" y="4392"/>
                  </a:lnTo>
                  <a:close/>
                  <a:moveTo>
                    <a:pt x="464" y="3352"/>
                  </a:moveTo>
                  <a:cubicBezTo>
                    <a:pt x="464" y="3348"/>
                    <a:pt x="468" y="3344"/>
                    <a:pt x="472" y="3344"/>
                  </a:cubicBezTo>
                  <a:lnTo>
                    <a:pt x="488" y="3344"/>
                  </a:lnTo>
                  <a:cubicBezTo>
                    <a:pt x="493" y="3344"/>
                    <a:pt x="496" y="3348"/>
                    <a:pt x="496" y="3352"/>
                  </a:cubicBezTo>
                  <a:lnTo>
                    <a:pt x="496" y="4392"/>
                  </a:lnTo>
                  <a:cubicBezTo>
                    <a:pt x="496" y="4397"/>
                    <a:pt x="493" y="4400"/>
                    <a:pt x="488" y="4400"/>
                  </a:cubicBezTo>
                  <a:lnTo>
                    <a:pt x="472" y="4400"/>
                  </a:lnTo>
                  <a:cubicBezTo>
                    <a:pt x="468" y="4400"/>
                    <a:pt x="464" y="4397"/>
                    <a:pt x="464" y="4392"/>
                  </a:cubicBezTo>
                  <a:lnTo>
                    <a:pt x="464" y="3352"/>
                  </a:lnTo>
                  <a:close/>
                  <a:moveTo>
                    <a:pt x="480" y="4392"/>
                  </a:moveTo>
                  <a:lnTo>
                    <a:pt x="472" y="4384"/>
                  </a:lnTo>
                  <a:lnTo>
                    <a:pt x="488" y="4384"/>
                  </a:lnTo>
                  <a:lnTo>
                    <a:pt x="480" y="4392"/>
                  </a:lnTo>
                  <a:lnTo>
                    <a:pt x="480" y="3352"/>
                  </a:lnTo>
                  <a:lnTo>
                    <a:pt x="488" y="3360"/>
                  </a:lnTo>
                  <a:lnTo>
                    <a:pt x="472" y="3360"/>
                  </a:lnTo>
                  <a:lnTo>
                    <a:pt x="480" y="3352"/>
                  </a:lnTo>
                  <a:lnTo>
                    <a:pt x="480" y="4392"/>
                  </a:lnTo>
                  <a:close/>
                  <a:moveTo>
                    <a:pt x="464" y="3352"/>
                  </a:moveTo>
                  <a:cubicBezTo>
                    <a:pt x="464" y="3348"/>
                    <a:pt x="468" y="3344"/>
                    <a:pt x="472" y="3344"/>
                  </a:cubicBezTo>
                  <a:lnTo>
                    <a:pt x="488" y="3344"/>
                  </a:lnTo>
                  <a:cubicBezTo>
                    <a:pt x="493" y="3344"/>
                    <a:pt x="496" y="3348"/>
                    <a:pt x="496" y="3352"/>
                  </a:cubicBezTo>
                  <a:lnTo>
                    <a:pt x="496" y="4392"/>
                  </a:lnTo>
                  <a:cubicBezTo>
                    <a:pt x="496" y="4397"/>
                    <a:pt x="493" y="4400"/>
                    <a:pt x="488" y="4400"/>
                  </a:cubicBezTo>
                  <a:lnTo>
                    <a:pt x="472" y="4400"/>
                  </a:lnTo>
                  <a:cubicBezTo>
                    <a:pt x="468" y="4400"/>
                    <a:pt x="464" y="4397"/>
                    <a:pt x="464" y="4392"/>
                  </a:cubicBezTo>
                  <a:lnTo>
                    <a:pt x="464" y="3352"/>
                  </a:lnTo>
                  <a:close/>
                  <a:moveTo>
                    <a:pt x="480" y="4392"/>
                  </a:moveTo>
                  <a:lnTo>
                    <a:pt x="472" y="4384"/>
                  </a:lnTo>
                  <a:lnTo>
                    <a:pt x="488" y="4384"/>
                  </a:lnTo>
                  <a:lnTo>
                    <a:pt x="480" y="4392"/>
                  </a:lnTo>
                  <a:lnTo>
                    <a:pt x="480" y="3352"/>
                  </a:lnTo>
                  <a:lnTo>
                    <a:pt x="488" y="3360"/>
                  </a:lnTo>
                  <a:lnTo>
                    <a:pt x="472" y="3360"/>
                  </a:lnTo>
                  <a:lnTo>
                    <a:pt x="480" y="3352"/>
                  </a:lnTo>
                  <a:lnTo>
                    <a:pt x="480" y="4392"/>
                  </a:lnTo>
                  <a:close/>
                  <a:moveTo>
                    <a:pt x="480" y="3352"/>
                  </a:moveTo>
                  <a:cubicBezTo>
                    <a:pt x="480" y="3348"/>
                    <a:pt x="484" y="3344"/>
                    <a:pt x="488" y="3344"/>
                  </a:cubicBezTo>
                  <a:lnTo>
                    <a:pt x="504" y="3344"/>
                  </a:lnTo>
                  <a:cubicBezTo>
                    <a:pt x="509" y="3344"/>
                    <a:pt x="512" y="3348"/>
                    <a:pt x="512" y="3352"/>
                  </a:cubicBezTo>
                  <a:lnTo>
                    <a:pt x="512" y="4392"/>
                  </a:lnTo>
                  <a:cubicBezTo>
                    <a:pt x="512" y="4397"/>
                    <a:pt x="509" y="4400"/>
                    <a:pt x="504" y="4400"/>
                  </a:cubicBezTo>
                  <a:lnTo>
                    <a:pt x="488" y="4400"/>
                  </a:lnTo>
                  <a:cubicBezTo>
                    <a:pt x="484" y="4400"/>
                    <a:pt x="480" y="4397"/>
                    <a:pt x="480" y="4392"/>
                  </a:cubicBezTo>
                  <a:lnTo>
                    <a:pt x="480" y="3352"/>
                  </a:lnTo>
                  <a:close/>
                  <a:moveTo>
                    <a:pt x="496" y="4392"/>
                  </a:moveTo>
                  <a:lnTo>
                    <a:pt x="488" y="4384"/>
                  </a:lnTo>
                  <a:lnTo>
                    <a:pt x="504" y="4384"/>
                  </a:lnTo>
                  <a:lnTo>
                    <a:pt x="496" y="4392"/>
                  </a:lnTo>
                  <a:lnTo>
                    <a:pt x="496" y="3352"/>
                  </a:lnTo>
                  <a:lnTo>
                    <a:pt x="504" y="3360"/>
                  </a:lnTo>
                  <a:lnTo>
                    <a:pt x="488" y="3360"/>
                  </a:lnTo>
                  <a:lnTo>
                    <a:pt x="496" y="3352"/>
                  </a:lnTo>
                  <a:lnTo>
                    <a:pt x="496" y="4392"/>
                  </a:lnTo>
                  <a:close/>
                  <a:moveTo>
                    <a:pt x="480" y="3272"/>
                  </a:moveTo>
                  <a:cubicBezTo>
                    <a:pt x="480" y="3268"/>
                    <a:pt x="484" y="3264"/>
                    <a:pt x="488" y="3264"/>
                  </a:cubicBezTo>
                  <a:lnTo>
                    <a:pt x="504" y="3264"/>
                  </a:lnTo>
                  <a:cubicBezTo>
                    <a:pt x="509" y="3264"/>
                    <a:pt x="512" y="3268"/>
                    <a:pt x="512" y="3272"/>
                  </a:cubicBezTo>
                  <a:lnTo>
                    <a:pt x="512" y="4392"/>
                  </a:lnTo>
                  <a:cubicBezTo>
                    <a:pt x="512" y="4397"/>
                    <a:pt x="509" y="4400"/>
                    <a:pt x="504" y="4400"/>
                  </a:cubicBezTo>
                  <a:lnTo>
                    <a:pt x="488" y="4400"/>
                  </a:lnTo>
                  <a:cubicBezTo>
                    <a:pt x="484" y="4400"/>
                    <a:pt x="480" y="4397"/>
                    <a:pt x="480" y="4392"/>
                  </a:cubicBezTo>
                  <a:lnTo>
                    <a:pt x="480" y="3272"/>
                  </a:lnTo>
                  <a:close/>
                  <a:moveTo>
                    <a:pt x="496" y="4392"/>
                  </a:moveTo>
                  <a:lnTo>
                    <a:pt x="488" y="4384"/>
                  </a:lnTo>
                  <a:lnTo>
                    <a:pt x="504" y="4384"/>
                  </a:lnTo>
                  <a:lnTo>
                    <a:pt x="496" y="4392"/>
                  </a:lnTo>
                  <a:lnTo>
                    <a:pt x="496" y="3272"/>
                  </a:lnTo>
                  <a:lnTo>
                    <a:pt x="504" y="3280"/>
                  </a:lnTo>
                  <a:lnTo>
                    <a:pt x="488" y="3280"/>
                  </a:lnTo>
                  <a:lnTo>
                    <a:pt x="496" y="3272"/>
                  </a:lnTo>
                  <a:lnTo>
                    <a:pt x="496" y="4392"/>
                  </a:lnTo>
                  <a:close/>
                  <a:moveTo>
                    <a:pt x="496" y="3256"/>
                  </a:moveTo>
                  <a:cubicBezTo>
                    <a:pt x="496" y="3252"/>
                    <a:pt x="500" y="3248"/>
                    <a:pt x="504" y="3248"/>
                  </a:cubicBezTo>
                  <a:lnTo>
                    <a:pt x="520" y="3248"/>
                  </a:lnTo>
                  <a:cubicBezTo>
                    <a:pt x="525" y="3248"/>
                    <a:pt x="528" y="3252"/>
                    <a:pt x="528" y="3256"/>
                  </a:cubicBezTo>
                  <a:lnTo>
                    <a:pt x="528" y="4392"/>
                  </a:lnTo>
                  <a:cubicBezTo>
                    <a:pt x="528" y="4397"/>
                    <a:pt x="525" y="4400"/>
                    <a:pt x="520" y="4400"/>
                  </a:cubicBezTo>
                  <a:lnTo>
                    <a:pt x="504" y="4400"/>
                  </a:lnTo>
                  <a:cubicBezTo>
                    <a:pt x="500" y="4400"/>
                    <a:pt x="496" y="4397"/>
                    <a:pt x="496" y="4392"/>
                  </a:cubicBezTo>
                  <a:lnTo>
                    <a:pt x="496" y="3256"/>
                  </a:lnTo>
                  <a:close/>
                  <a:moveTo>
                    <a:pt x="512" y="4392"/>
                  </a:moveTo>
                  <a:lnTo>
                    <a:pt x="504" y="4384"/>
                  </a:lnTo>
                  <a:lnTo>
                    <a:pt x="520" y="4384"/>
                  </a:lnTo>
                  <a:lnTo>
                    <a:pt x="512" y="4392"/>
                  </a:lnTo>
                  <a:lnTo>
                    <a:pt x="512" y="3256"/>
                  </a:lnTo>
                  <a:lnTo>
                    <a:pt x="520" y="3264"/>
                  </a:lnTo>
                  <a:lnTo>
                    <a:pt x="504" y="3264"/>
                  </a:lnTo>
                  <a:lnTo>
                    <a:pt x="512" y="3256"/>
                  </a:lnTo>
                  <a:lnTo>
                    <a:pt x="512" y="4392"/>
                  </a:lnTo>
                  <a:close/>
                  <a:moveTo>
                    <a:pt x="496" y="3240"/>
                  </a:moveTo>
                  <a:cubicBezTo>
                    <a:pt x="496" y="3236"/>
                    <a:pt x="500" y="3232"/>
                    <a:pt x="504" y="3232"/>
                  </a:cubicBezTo>
                  <a:lnTo>
                    <a:pt x="520" y="3232"/>
                  </a:lnTo>
                  <a:cubicBezTo>
                    <a:pt x="525" y="3232"/>
                    <a:pt x="528" y="3236"/>
                    <a:pt x="528" y="3240"/>
                  </a:cubicBezTo>
                  <a:lnTo>
                    <a:pt x="528" y="4392"/>
                  </a:lnTo>
                  <a:cubicBezTo>
                    <a:pt x="528" y="4397"/>
                    <a:pt x="525" y="4400"/>
                    <a:pt x="520" y="4400"/>
                  </a:cubicBezTo>
                  <a:lnTo>
                    <a:pt x="504" y="4400"/>
                  </a:lnTo>
                  <a:cubicBezTo>
                    <a:pt x="500" y="4400"/>
                    <a:pt x="496" y="4397"/>
                    <a:pt x="496" y="4392"/>
                  </a:cubicBezTo>
                  <a:lnTo>
                    <a:pt x="496" y="3240"/>
                  </a:lnTo>
                  <a:close/>
                  <a:moveTo>
                    <a:pt x="512" y="4392"/>
                  </a:moveTo>
                  <a:lnTo>
                    <a:pt x="504" y="4384"/>
                  </a:lnTo>
                  <a:lnTo>
                    <a:pt x="520" y="4384"/>
                  </a:lnTo>
                  <a:lnTo>
                    <a:pt x="512" y="4392"/>
                  </a:lnTo>
                  <a:lnTo>
                    <a:pt x="512" y="3240"/>
                  </a:lnTo>
                  <a:lnTo>
                    <a:pt x="520" y="3248"/>
                  </a:lnTo>
                  <a:lnTo>
                    <a:pt x="504" y="3248"/>
                  </a:lnTo>
                  <a:lnTo>
                    <a:pt x="512" y="3240"/>
                  </a:lnTo>
                  <a:lnTo>
                    <a:pt x="512" y="4392"/>
                  </a:lnTo>
                  <a:close/>
                  <a:moveTo>
                    <a:pt x="512" y="3256"/>
                  </a:moveTo>
                  <a:cubicBezTo>
                    <a:pt x="512" y="3252"/>
                    <a:pt x="516" y="3248"/>
                    <a:pt x="520" y="3248"/>
                  </a:cubicBezTo>
                  <a:lnTo>
                    <a:pt x="536" y="3248"/>
                  </a:lnTo>
                  <a:cubicBezTo>
                    <a:pt x="541" y="3248"/>
                    <a:pt x="544" y="3252"/>
                    <a:pt x="544" y="3256"/>
                  </a:cubicBezTo>
                  <a:lnTo>
                    <a:pt x="544" y="4392"/>
                  </a:lnTo>
                  <a:cubicBezTo>
                    <a:pt x="544" y="4397"/>
                    <a:pt x="541" y="4400"/>
                    <a:pt x="536" y="4400"/>
                  </a:cubicBezTo>
                  <a:lnTo>
                    <a:pt x="520" y="4400"/>
                  </a:lnTo>
                  <a:cubicBezTo>
                    <a:pt x="516" y="4400"/>
                    <a:pt x="512" y="4397"/>
                    <a:pt x="512" y="4392"/>
                  </a:cubicBezTo>
                  <a:lnTo>
                    <a:pt x="512" y="3256"/>
                  </a:lnTo>
                  <a:close/>
                  <a:moveTo>
                    <a:pt x="528" y="4392"/>
                  </a:moveTo>
                  <a:lnTo>
                    <a:pt x="520" y="4384"/>
                  </a:lnTo>
                  <a:lnTo>
                    <a:pt x="536" y="4384"/>
                  </a:lnTo>
                  <a:lnTo>
                    <a:pt x="528" y="4392"/>
                  </a:lnTo>
                  <a:lnTo>
                    <a:pt x="528" y="3256"/>
                  </a:lnTo>
                  <a:lnTo>
                    <a:pt x="536" y="3264"/>
                  </a:lnTo>
                  <a:lnTo>
                    <a:pt x="520" y="3264"/>
                  </a:lnTo>
                  <a:lnTo>
                    <a:pt x="528" y="3256"/>
                  </a:lnTo>
                  <a:lnTo>
                    <a:pt x="528" y="4392"/>
                  </a:lnTo>
                  <a:close/>
                  <a:moveTo>
                    <a:pt x="512" y="3240"/>
                  </a:moveTo>
                  <a:cubicBezTo>
                    <a:pt x="512" y="3236"/>
                    <a:pt x="516" y="3232"/>
                    <a:pt x="520" y="3232"/>
                  </a:cubicBezTo>
                  <a:lnTo>
                    <a:pt x="536" y="3232"/>
                  </a:lnTo>
                  <a:cubicBezTo>
                    <a:pt x="541" y="3232"/>
                    <a:pt x="544" y="3236"/>
                    <a:pt x="544" y="3240"/>
                  </a:cubicBezTo>
                  <a:lnTo>
                    <a:pt x="544" y="4392"/>
                  </a:lnTo>
                  <a:cubicBezTo>
                    <a:pt x="544" y="4397"/>
                    <a:pt x="541" y="4400"/>
                    <a:pt x="536" y="4400"/>
                  </a:cubicBezTo>
                  <a:lnTo>
                    <a:pt x="520" y="4400"/>
                  </a:lnTo>
                  <a:cubicBezTo>
                    <a:pt x="516" y="4400"/>
                    <a:pt x="512" y="4397"/>
                    <a:pt x="512" y="4392"/>
                  </a:cubicBezTo>
                  <a:lnTo>
                    <a:pt x="512" y="3240"/>
                  </a:lnTo>
                  <a:close/>
                  <a:moveTo>
                    <a:pt x="528" y="4392"/>
                  </a:moveTo>
                  <a:lnTo>
                    <a:pt x="520" y="4384"/>
                  </a:lnTo>
                  <a:lnTo>
                    <a:pt x="536" y="4384"/>
                  </a:lnTo>
                  <a:lnTo>
                    <a:pt x="528" y="4392"/>
                  </a:lnTo>
                  <a:lnTo>
                    <a:pt x="528" y="3240"/>
                  </a:lnTo>
                  <a:lnTo>
                    <a:pt x="536" y="3248"/>
                  </a:lnTo>
                  <a:lnTo>
                    <a:pt x="520" y="3248"/>
                  </a:lnTo>
                  <a:lnTo>
                    <a:pt x="528" y="3240"/>
                  </a:lnTo>
                  <a:lnTo>
                    <a:pt x="528" y="4392"/>
                  </a:lnTo>
                  <a:close/>
                  <a:moveTo>
                    <a:pt x="528" y="3240"/>
                  </a:moveTo>
                  <a:cubicBezTo>
                    <a:pt x="528" y="3236"/>
                    <a:pt x="532" y="3232"/>
                    <a:pt x="536" y="3232"/>
                  </a:cubicBezTo>
                  <a:lnTo>
                    <a:pt x="552" y="3232"/>
                  </a:lnTo>
                  <a:cubicBezTo>
                    <a:pt x="557" y="3232"/>
                    <a:pt x="560" y="3236"/>
                    <a:pt x="560" y="3240"/>
                  </a:cubicBezTo>
                  <a:lnTo>
                    <a:pt x="560" y="4392"/>
                  </a:lnTo>
                  <a:cubicBezTo>
                    <a:pt x="560" y="4397"/>
                    <a:pt x="557" y="4400"/>
                    <a:pt x="552" y="4400"/>
                  </a:cubicBezTo>
                  <a:lnTo>
                    <a:pt x="536" y="4400"/>
                  </a:lnTo>
                  <a:cubicBezTo>
                    <a:pt x="532" y="4400"/>
                    <a:pt x="528" y="4397"/>
                    <a:pt x="528" y="4392"/>
                  </a:cubicBezTo>
                  <a:lnTo>
                    <a:pt x="528" y="3240"/>
                  </a:lnTo>
                  <a:close/>
                  <a:moveTo>
                    <a:pt x="544" y="4392"/>
                  </a:moveTo>
                  <a:lnTo>
                    <a:pt x="536" y="4384"/>
                  </a:lnTo>
                  <a:lnTo>
                    <a:pt x="552" y="4384"/>
                  </a:lnTo>
                  <a:lnTo>
                    <a:pt x="544" y="4392"/>
                  </a:lnTo>
                  <a:lnTo>
                    <a:pt x="544" y="3240"/>
                  </a:lnTo>
                  <a:lnTo>
                    <a:pt x="552" y="3248"/>
                  </a:lnTo>
                  <a:lnTo>
                    <a:pt x="536" y="3248"/>
                  </a:lnTo>
                  <a:lnTo>
                    <a:pt x="544" y="3240"/>
                  </a:lnTo>
                  <a:lnTo>
                    <a:pt x="544" y="4392"/>
                  </a:lnTo>
                  <a:close/>
                  <a:moveTo>
                    <a:pt x="528" y="3240"/>
                  </a:moveTo>
                  <a:cubicBezTo>
                    <a:pt x="528" y="3236"/>
                    <a:pt x="532" y="3232"/>
                    <a:pt x="536" y="3232"/>
                  </a:cubicBezTo>
                  <a:lnTo>
                    <a:pt x="552" y="3232"/>
                  </a:lnTo>
                  <a:cubicBezTo>
                    <a:pt x="557" y="3232"/>
                    <a:pt x="560" y="3236"/>
                    <a:pt x="560" y="3240"/>
                  </a:cubicBezTo>
                  <a:lnTo>
                    <a:pt x="560" y="4392"/>
                  </a:lnTo>
                  <a:cubicBezTo>
                    <a:pt x="560" y="4397"/>
                    <a:pt x="557" y="4400"/>
                    <a:pt x="552" y="4400"/>
                  </a:cubicBezTo>
                  <a:lnTo>
                    <a:pt x="536" y="4400"/>
                  </a:lnTo>
                  <a:cubicBezTo>
                    <a:pt x="532" y="4400"/>
                    <a:pt x="528" y="4397"/>
                    <a:pt x="528" y="4392"/>
                  </a:cubicBezTo>
                  <a:lnTo>
                    <a:pt x="528" y="3240"/>
                  </a:lnTo>
                  <a:close/>
                  <a:moveTo>
                    <a:pt x="544" y="4392"/>
                  </a:moveTo>
                  <a:lnTo>
                    <a:pt x="536" y="4384"/>
                  </a:lnTo>
                  <a:lnTo>
                    <a:pt x="552" y="4384"/>
                  </a:lnTo>
                  <a:lnTo>
                    <a:pt x="544" y="4392"/>
                  </a:lnTo>
                  <a:lnTo>
                    <a:pt x="544" y="3240"/>
                  </a:lnTo>
                  <a:lnTo>
                    <a:pt x="552" y="3248"/>
                  </a:lnTo>
                  <a:lnTo>
                    <a:pt x="536" y="3248"/>
                  </a:lnTo>
                  <a:lnTo>
                    <a:pt x="544" y="3240"/>
                  </a:lnTo>
                  <a:lnTo>
                    <a:pt x="544" y="4392"/>
                  </a:lnTo>
                  <a:close/>
                  <a:moveTo>
                    <a:pt x="544" y="3256"/>
                  </a:moveTo>
                  <a:cubicBezTo>
                    <a:pt x="544" y="3252"/>
                    <a:pt x="548" y="3248"/>
                    <a:pt x="552" y="3248"/>
                  </a:cubicBezTo>
                  <a:lnTo>
                    <a:pt x="568" y="3248"/>
                  </a:lnTo>
                  <a:cubicBezTo>
                    <a:pt x="573" y="3248"/>
                    <a:pt x="576" y="3252"/>
                    <a:pt x="576" y="3256"/>
                  </a:cubicBezTo>
                  <a:lnTo>
                    <a:pt x="576" y="4392"/>
                  </a:lnTo>
                  <a:cubicBezTo>
                    <a:pt x="576" y="4397"/>
                    <a:pt x="573" y="4400"/>
                    <a:pt x="568" y="4400"/>
                  </a:cubicBezTo>
                  <a:lnTo>
                    <a:pt x="552" y="4400"/>
                  </a:lnTo>
                  <a:cubicBezTo>
                    <a:pt x="548" y="4400"/>
                    <a:pt x="544" y="4397"/>
                    <a:pt x="544" y="4392"/>
                  </a:cubicBezTo>
                  <a:lnTo>
                    <a:pt x="544" y="3256"/>
                  </a:lnTo>
                  <a:close/>
                  <a:moveTo>
                    <a:pt x="560" y="4392"/>
                  </a:moveTo>
                  <a:lnTo>
                    <a:pt x="552" y="4384"/>
                  </a:lnTo>
                  <a:lnTo>
                    <a:pt x="568" y="4384"/>
                  </a:lnTo>
                  <a:lnTo>
                    <a:pt x="560" y="4392"/>
                  </a:lnTo>
                  <a:lnTo>
                    <a:pt x="560" y="3256"/>
                  </a:lnTo>
                  <a:lnTo>
                    <a:pt x="568" y="3264"/>
                  </a:lnTo>
                  <a:lnTo>
                    <a:pt x="552" y="3264"/>
                  </a:lnTo>
                  <a:lnTo>
                    <a:pt x="560" y="3256"/>
                  </a:lnTo>
                  <a:lnTo>
                    <a:pt x="560" y="4392"/>
                  </a:lnTo>
                  <a:close/>
                  <a:moveTo>
                    <a:pt x="560" y="4824"/>
                  </a:moveTo>
                  <a:lnTo>
                    <a:pt x="552" y="4816"/>
                  </a:lnTo>
                  <a:lnTo>
                    <a:pt x="568" y="4816"/>
                  </a:lnTo>
                  <a:lnTo>
                    <a:pt x="560" y="4824"/>
                  </a:lnTo>
                  <a:lnTo>
                    <a:pt x="560" y="4392"/>
                  </a:lnTo>
                  <a:lnTo>
                    <a:pt x="568" y="4400"/>
                  </a:lnTo>
                  <a:lnTo>
                    <a:pt x="552" y="4400"/>
                  </a:lnTo>
                  <a:lnTo>
                    <a:pt x="560" y="4392"/>
                  </a:lnTo>
                  <a:lnTo>
                    <a:pt x="560" y="4824"/>
                  </a:lnTo>
                  <a:close/>
                  <a:moveTo>
                    <a:pt x="544" y="4392"/>
                  </a:moveTo>
                  <a:cubicBezTo>
                    <a:pt x="544" y="4388"/>
                    <a:pt x="548" y="4384"/>
                    <a:pt x="552" y="4384"/>
                  </a:cubicBezTo>
                  <a:lnTo>
                    <a:pt x="568" y="4384"/>
                  </a:lnTo>
                  <a:cubicBezTo>
                    <a:pt x="573" y="4384"/>
                    <a:pt x="576" y="4388"/>
                    <a:pt x="576" y="4392"/>
                  </a:cubicBezTo>
                  <a:lnTo>
                    <a:pt x="576" y="4824"/>
                  </a:lnTo>
                  <a:cubicBezTo>
                    <a:pt x="576" y="4829"/>
                    <a:pt x="573" y="4832"/>
                    <a:pt x="568" y="4832"/>
                  </a:cubicBezTo>
                  <a:lnTo>
                    <a:pt x="552" y="4832"/>
                  </a:lnTo>
                  <a:cubicBezTo>
                    <a:pt x="548" y="4832"/>
                    <a:pt x="544" y="4829"/>
                    <a:pt x="544" y="4824"/>
                  </a:cubicBezTo>
                  <a:lnTo>
                    <a:pt x="544" y="4392"/>
                  </a:lnTo>
                  <a:close/>
                  <a:moveTo>
                    <a:pt x="560" y="3192"/>
                  </a:moveTo>
                  <a:cubicBezTo>
                    <a:pt x="560" y="3188"/>
                    <a:pt x="564" y="3184"/>
                    <a:pt x="568" y="3184"/>
                  </a:cubicBezTo>
                  <a:lnTo>
                    <a:pt x="584" y="3184"/>
                  </a:lnTo>
                  <a:cubicBezTo>
                    <a:pt x="589" y="3184"/>
                    <a:pt x="592" y="3188"/>
                    <a:pt x="592" y="3192"/>
                  </a:cubicBezTo>
                  <a:lnTo>
                    <a:pt x="592" y="4392"/>
                  </a:lnTo>
                  <a:cubicBezTo>
                    <a:pt x="592" y="4397"/>
                    <a:pt x="589" y="4400"/>
                    <a:pt x="584" y="4400"/>
                  </a:cubicBezTo>
                  <a:lnTo>
                    <a:pt x="568" y="4400"/>
                  </a:lnTo>
                  <a:cubicBezTo>
                    <a:pt x="564" y="4400"/>
                    <a:pt x="560" y="4397"/>
                    <a:pt x="560" y="4392"/>
                  </a:cubicBezTo>
                  <a:lnTo>
                    <a:pt x="560" y="3192"/>
                  </a:lnTo>
                  <a:close/>
                  <a:moveTo>
                    <a:pt x="576" y="4392"/>
                  </a:moveTo>
                  <a:lnTo>
                    <a:pt x="568" y="4384"/>
                  </a:lnTo>
                  <a:lnTo>
                    <a:pt x="584" y="4384"/>
                  </a:lnTo>
                  <a:lnTo>
                    <a:pt x="576" y="4392"/>
                  </a:lnTo>
                  <a:lnTo>
                    <a:pt x="576" y="3192"/>
                  </a:lnTo>
                  <a:lnTo>
                    <a:pt x="584" y="3200"/>
                  </a:lnTo>
                  <a:lnTo>
                    <a:pt x="568" y="3200"/>
                  </a:lnTo>
                  <a:lnTo>
                    <a:pt x="576" y="3192"/>
                  </a:lnTo>
                  <a:lnTo>
                    <a:pt x="576" y="4392"/>
                  </a:lnTo>
                  <a:close/>
                  <a:moveTo>
                    <a:pt x="576" y="3256"/>
                  </a:moveTo>
                  <a:cubicBezTo>
                    <a:pt x="576" y="3252"/>
                    <a:pt x="580" y="3248"/>
                    <a:pt x="584" y="3248"/>
                  </a:cubicBezTo>
                  <a:lnTo>
                    <a:pt x="600" y="3248"/>
                  </a:lnTo>
                  <a:cubicBezTo>
                    <a:pt x="605" y="3248"/>
                    <a:pt x="608" y="3252"/>
                    <a:pt x="608" y="3256"/>
                  </a:cubicBezTo>
                  <a:lnTo>
                    <a:pt x="608" y="4392"/>
                  </a:lnTo>
                  <a:cubicBezTo>
                    <a:pt x="608" y="4397"/>
                    <a:pt x="605" y="4400"/>
                    <a:pt x="600" y="4400"/>
                  </a:cubicBezTo>
                  <a:lnTo>
                    <a:pt x="584" y="4400"/>
                  </a:lnTo>
                  <a:cubicBezTo>
                    <a:pt x="580" y="4400"/>
                    <a:pt x="576" y="4397"/>
                    <a:pt x="576" y="4392"/>
                  </a:cubicBezTo>
                  <a:lnTo>
                    <a:pt x="576" y="3256"/>
                  </a:lnTo>
                  <a:close/>
                  <a:moveTo>
                    <a:pt x="592" y="4392"/>
                  </a:moveTo>
                  <a:lnTo>
                    <a:pt x="584" y="4384"/>
                  </a:lnTo>
                  <a:lnTo>
                    <a:pt x="600" y="4384"/>
                  </a:lnTo>
                  <a:lnTo>
                    <a:pt x="592" y="4392"/>
                  </a:lnTo>
                  <a:lnTo>
                    <a:pt x="592" y="3256"/>
                  </a:lnTo>
                  <a:lnTo>
                    <a:pt x="600" y="3264"/>
                  </a:lnTo>
                  <a:lnTo>
                    <a:pt x="584" y="3264"/>
                  </a:lnTo>
                  <a:lnTo>
                    <a:pt x="592" y="3256"/>
                  </a:lnTo>
                  <a:lnTo>
                    <a:pt x="592" y="4392"/>
                  </a:lnTo>
                  <a:close/>
                  <a:moveTo>
                    <a:pt x="576" y="3256"/>
                  </a:moveTo>
                  <a:cubicBezTo>
                    <a:pt x="576" y="3252"/>
                    <a:pt x="580" y="3248"/>
                    <a:pt x="584" y="3248"/>
                  </a:cubicBezTo>
                  <a:lnTo>
                    <a:pt x="600" y="3248"/>
                  </a:lnTo>
                  <a:cubicBezTo>
                    <a:pt x="605" y="3248"/>
                    <a:pt x="608" y="3252"/>
                    <a:pt x="608" y="3256"/>
                  </a:cubicBezTo>
                  <a:lnTo>
                    <a:pt x="608" y="4392"/>
                  </a:lnTo>
                  <a:cubicBezTo>
                    <a:pt x="608" y="4397"/>
                    <a:pt x="605" y="4400"/>
                    <a:pt x="600" y="4400"/>
                  </a:cubicBezTo>
                  <a:lnTo>
                    <a:pt x="584" y="4400"/>
                  </a:lnTo>
                  <a:cubicBezTo>
                    <a:pt x="580" y="4400"/>
                    <a:pt x="576" y="4397"/>
                    <a:pt x="576" y="4392"/>
                  </a:cubicBezTo>
                  <a:lnTo>
                    <a:pt x="576" y="3256"/>
                  </a:lnTo>
                  <a:close/>
                  <a:moveTo>
                    <a:pt x="592" y="4392"/>
                  </a:moveTo>
                  <a:lnTo>
                    <a:pt x="584" y="4384"/>
                  </a:lnTo>
                  <a:lnTo>
                    <a:pt x="600" y="4384"/>
                  </a:lnTo>
                  <a:lnTo>
                    <a:pt x="592" y="4392"/>
                  </a:lnTo>
                  <a:lnTo>
                    <a:pt x="592" y="3256"/>
                  </a:lnTo>
                  <a:lnTo>
                    <a:pt x="600" y="3264"/>
                  </a:lnTo>
                  <a:lnTo>
                    <a:pt x="584" y="3264"/>
                  </a:lnTo>
                  <a:lnTo>
                    <a:pt x="592" y="3256"/>
                  </a:lnTo>
                  <a:lnTo>
                    <a:pt x="592" y="4392"/>
                  </a:lnTo>
                  <a:close/>
                  <a:moveTo>
                    <a:pt x="592" y="3256"/>
                  </a:moveTo>
                  <a:cubicBezTo>
                    <a:pt x="592" y="3252"/>
                    <a:pt x="596" y="3248"/>
                    <a:pt x="600" y="3248"/>
                  </a:cubicBezTo>
                  <a:lnTo>
                    <a:pt x="616" y="3248"/>
                  </a:lnTo>
                  <a:cubicBezTo>
                    <a:pt x="621" y="3248"/>
                    <a:pt x="624" y="3252"/>
                    <a:pt x="624" y="3256"/>
                  </a:cubicBezTo>
                  <a:lnTo>
                    <a:pt x="624" y="4392"/>
                  </a:lnTo>
                  <a:cubicBezTo>
                    <a:pt x="624" y="4397"/>
                    <a:pt x="621" y="4400"/>
                    <a:pt x="616" y="4400"/>
                  </a:cubicBezTo>
                  <a:lnTo>
                    <a:pt x="600" y="4400"/>
                  </a:lnTo>
                  <a:cubicBezTo>
                    <a:pt x="596" y="4400"/>
                    <a:pt x="592" y="4397"/>
                    <a:pt x="592" y="4392"/>
                  </a:cubicBezTo>
                  <a:lnTo>
                    <a:pt x="592" y="3256"/>
                  </a:lnTo>
                  <a:close/>
                  <a:moveTo>
                    <a:pt x="608" y="4392"/>
                  </a:moveTo>
                  <a:lnTo>
                    <a:pt x="600" y="4384"/>
                  </a:lnTo>
                  <a:lnTo>
                    <a:pt x="616" y="4384"/>
                  </a:lnTo>
                  <a:lnTo>
                    <a:pt x="608" y="4392"/>
                  </a:lnTo>
                  <a:lnTo>
                    <a:pt x="608" y="3256"/>
                  </a:lnTo>
                  <a:lnTo>
                    <a:pt x="616" y="3264"/>
                  </a:lnTo>
                  <a:lnTo>
                    <a:pt x="600" y="3264"/>
                  </a:lnTo>
                  <a:lnTo>
                    <a:pt x="608" y="3256"/>
                  </a:lnTo>
                  <a:lnTo>
                    <a:pt x="608" y="4392"/>
                  </a:lnTo>
                  <a:close/>
                  <a:moveTo>
                    <a:pt x="592" y="3256"/>
                  </a:moveTo>
                  <a:cubicBezTo>
                    <a:pt x="592" y="3252"/>
                    <a:pt x="596" y="3248"/>
                    <a:pt x="600" y="3248"/>
                  </a:cubicBezTo>
                  <a:lnTo>
                    <a:pt x="616" y="3248"/>
                  </a:lnTo>
                  <a:cubicBezTo>
                    <a:pt x="621" y="3248"/>
                    <a:pt x="624" y="3252"/>
                    <a:pt x="624" y="3256"/>
                  </a:cubicBezTo>
                  <a:lnTo>
                    <a:pt x="624" y="4392"/>
                  </a:lnTo>
                  <a:cubicBezTo>
                    <a:pt x="624" y="4397"/>
                    <a:pt x="621" y="4400"/>
                    <a:pt x="616" y="4400"/>
                  </a:cubicBezTo>
                  <a:lnTo>
                    <a:pt x="600" y="4400"/>
                  </a:lnTo>
                  <a:cubicBezTo>
                    <a:pt x="596" y="4400"/>
                    <a:pt x="592" y="4397"/>
                    <a:pt x="592" y="4392"/>
                  </a:cubicBezTo>
                  <a:lnTo>
                    <a:pt x="592" y="3256"/>
                  </a:lnTo>
                  <a:close/>
                  <a:moveTo>
                    <a:pt x="608" y="4392"/>
                  </a:moveTo>
                  <a:lnTo>
                    <a:pt x="600" y="4384"/>
                  </a:lnTo>
                  <a:lnTo>
                    <a:pt x="616" y="4384"/>
                  </a:lnTo>
                  <a:lnTo>
                    <a:pt x="608" y="4392"/>
                  </a:lnTo>
                  <a:lnTo>
                    <a:pt x="608" y="3256"/>
                  </a:lnTo>
                  <a:lnTo>
                    <a:pt x="616" y="3264"/>
                  </a:lnTo>
                  <a:lnTo>
                    <a:pt x="600" y="3264"/>
                  </a:lnTo>
                  <a:lnTo>
                    <a:pt x="608" y="3256"/>
                  </a:lnTo>
                  <a:lnTo>
                    <a:pt x="608" y="4392"/>
                  </a:lnTo>
                  <a:close/>
                  <a:moveTo>
                    <a:pt x="608" y="3224"/>
                  </a:moveTo>
                  <a:cubicBezTo>
                    <a:pt x="608" y="3220"/>
                    <a:pt x="612" y="3216"/>
                    <a:pt x="616" y="3216"/>
                  </a:cubicBezTo>
                  <a:lnTo>
                    <a:pt x="632" y="3216"/>
                  </a:lnTo>
                  <a:cubicBezTo>
                    <a:pt x="637" y="3216"/>
                    <a:pt x="640" y="3220"/>
                    <a:pt x="640" y="3224"/>
                  </a:cubicBezTo>
                  <a:lnTo>
                    <a:pt x="640" y="4392"/>
                  </a:lnTo>
                  <a:cubicBezTo>
                    <a:pt x="640" y="4397"/>
                    <a:pt x="637" y="4400"/>
                    <a:pt x="632" y="4400"/>
                  </a:cubicBezTo>
                  <a:lnTo>
                    <a:pt x="616" y="4400"/>
                  </a:lnTo>
                  <a:cubicBezTo>
                    <a:pt x="612" y="4400"/>
                    <a:pt x="608" y="4397"/>
                    <a:pt x="608" y="4392"/>
                  </a:cubicBezTo>
                  <a:lnTo>
                    <a:pt x="608" y="3224"/>
                  </a:lnTo>
                  <a:close/>
                  <a:moveTo>
                    <a:pt x="624" y="4392"/>
                  </a:moveTo>
                  <a:lnTo>
                    <a:pt x="616" y="4384"/>
                  </a:lnTo>
                  <a:lnTo>
                    <a:pt x="632" y="4384"/>
                  </a:lnTo>
                  <a:lnTo>
                    <a:pt x="624" y="4392"/>
                  </a:lnTo>
                  <a:lnTo>
                    <a:pt x="624" y="3224"/>
                  </a:lnTo>
                  <a:lnTo>
                    <a:pt x="632" y="3232"/>
                  </a:lnTo>
                  <a:lnTo>
                    <a:pt x="616" y="3232"/>
                  </a:lnTo>
                  <a:lnTo>
                    <a:pt x="624" y="3224"/>
                  </a:lnTo>
                  <a:lnTo>
                    <a:pt x="624" y="4392"/>
                  </a:lnTo>
                  <a:close/>
                  <a:moveTo>
                    <a:pt x="608" y="3224"/>
                  </a:moveTo>
                  <a:cubicBezTo>
                    <a:pt x="608" y="3220"/>
                    <a:pt x="612" y="3216"/>
                    <a:pt x="616" y="3216"/>
                  </a:cubicBezTo>
                  <a:lnTo>
                    <a:pt x="632" y="3216"/>
                  </a:lnTo>
                  <a:cubicBezTo>
                    <a:pt x="637" y="3216"/>
                    <a:pt x="640" y="3220"/>
                    <a:pt x="640" y="3224"/>
                  </a:cubicBezTo>
                  <a:lnTo>
                    <a:pt x="640" y="4392"/>
                  </a:lnTo>
                  <a:cubicBezTo>
                    <a:pt x="640" y="4397"/>
                    <a:pt x="637" y="4400"/>
                    <a:pt x="632" y="4400"/>
                  </a:cubicBezTo>
                  <a:lnTo>
                    <a:pt x="616" y="4400"/>
                  </a:lnTo>
                  <a:cubicBezTo>
                    <a:pt x="612" y="4400"/>
                    <a:pt x="608" y="4397"/>
                    <a:pt x="608" y="4392"/>
                  </a:cubicBezTo>
                  <a:lnTo>
                    <a:pt x="608" y="3224"/>
                  </a:lnTo>
                  <a:close/>
                  <a:moveTo>
                    <a:pt x="624" y="4392"/>
                  </a:moveTo>
                  <a:lnTo>
                    <a:pt x="616" y="4384"/>
                  </a:lnTo>
                  <a:lnTo>
                    <a:pt x="632" y="4384"/>
                  </a:lnTo>
                  <a:lnTo>
                    <a:pt x="624" y="4392"/>
                  </a:lnTo>
                  <a:lnTo>
                    <a:pt x="624" y="3224"/>
                  </a:lnTo>
                  <a:lnTo>
                    <a:pt x="632" y="3232"/>
                  </a:lnTo>
                  <a:lnTo>
                    <a:pt x="616" y="3232"/>
                  </a:lnTo>
                  <a:lnTo>
                    <a:pt x="624" y="3224"/>
                  </a:lnTo>
                  <a:lnTo>
                    <a:pt x="624" y="4392"/>
                  </a:lnTo>
                  <a:close/>
                  <a:moveTo>
                    <a:pt x="624" y="3240"/>
                  </a:moveTo>
                  <a:cubicBezTo>
                    <a:pt x="624" y="3236"/>
                    <a:pt x="628" y="3232"/>
                    <a:pt x="632" y="3232"/>
                  </a:cubicBezTo>
                  <a:lnTo>
                    <a:pt x="648" y="3232"/>
                  </a:lnTo>
                  <a:cubicBezTo>
                    <a:pt x="653" y="3232"/>
                    <a:pt x="656" y="3236"/>
                    <a:pt x="656" y="3240"/>
                  </a:cubicBezTo>
                  <a:lnTo>
                    <a:pt x="656" y="4392"/>
                  </a:lnTo>
                  <a:cubicBezTo>
                    <a:pt x="656" y="4397"/>
                    <a:pt x="653" y="4400"/>
                    <a:pt x="648" y="4400"/>
                  </a:cubicBezTo>
                  <a:lnTo>
                    <a:pt x="632" y="4400"/>
                  </a:lnTo>
                  <a:cubicBezTo>
                    <a:pt x="628" y="4400"/>
                    <a:pt x="624" y="4397"/>
                    <a:pt x="624" y="4392"/>
                  </a:cubicBezTo>
                  <a:lnTo>
                    <a:pt x="624" y="3240"/>
                  </a:lnTo>
                  <a:close/>
                  <a:moveTo>
                    <a:pt x="640" y="4392"/>
                  </a:moveTo>
                  <a:lnTo>
                    <a:pt x="632" y="4384"/>
                  </a:lnTo>
                  <a:lnTo>
                    <a:pt x="648" y="4384"/>
                  </a:lnTo>
                  <a:lnTo>
                    <a:pt x="640" y="4392"/>
                  </a:lnTo>
                  <a:lnTo>
                    <a:pt x="640" y="3240"/>
                  </a:lnTo>
                  <a:lnTo>
                    <a:pt x="648" y="3248"/>
                  </a:lnTo>
                  <a:lnTo>
                    <a:pt x="632" y="3248"/>
                  </a:lnTo>
                  <a:lnTo>
                    <a:pt x="640" y="3240"/>
                  </a:lnTo>
                  <a:lnTo>
                    <a:pt x="640" y="4392"/>
                  </a:lnTo>
                  <a:close/>
                  <a:moveTo>
                    <a:pt x="624" y="3224"/>
                  </a:moveTo>
                  <a:cubicBezTo>
                    <a:pt x="624" y="3220"/>
                    <a:pt x="628" y="3216"/>
                    <a:pt x="632" y="3216"/>
                  </a:cubicBezTo>
                  <a:lnTo>
                    <a:pt x="648" y="3216"/>
                  </a:lnTo>
                  <a:cubicBezTo>
                    <a:pt x="653" y="3216"/>
                    <a:pt x="656" y="3220"/>
                    <a:pt x="656" y="3224"/>
                  </a:cubicBezTo>
                  <a:lnTo>
                    <a:pt x="656" y="4392"/>
                  </a:lnTo>
                  <a:cubicBezTo>
                    <a:pt x="656" y="4397"/>
                    <a:pt x="653" y="4400"/>
                    <a:pt x="648" y="4400"/>
                  </a:cubicBezTo>
                  <a:lnTo>
                    <a:pt x="632" y="4400"/>
                  </a:lnTo>
                  <a:cubicBezTo>
                    <a:pt x="628" y="4400"/>
                    <a:pt x="624" y="4397"/>
                    <a:pt x="624" y="4392"/>
                  </a:cubicBezTo>
                  <a:lnTo>
                    <a:pt x="624" y="3224"/>
                  </a:lnTo>
                  <a:close/>
                  <a:moveTo>
                    <a:pt x="640" y="4392"/>
                  </a:moveTo>
                  <a:lnTo>
                    <a:pt x="632" y="4384"/>
                  </a:lnTo>
                  <a:lnTo>
                    <a:pt x="648" y="4384"/>
                  </a:lnTo>
                  <a:lnTo>
                    <a:pt x="640" y="4392"/>
                  </a:lnTo>
                  <a:lnTo>
                    <a:pt x="640" y="3224"/>
                  </a:lnTo>
                  <a:lnTo>
                    <a:pt x="648" y="3232"/>
                  </a:lnTo>
                  <a:lnTo>
                    <a:pt x="632" y="3232"/>
                  </a:lnTo>
                  <a:lnTo>
                    <a:pt x="640" y="3224"/>
                  </a:lnTo>
                  <a:lnTo>
                    <a:pt x="640" y="4392"/>
                  </a:lnTo>
                  <a:close/>
                  <a:moveTo>
                    <a:pt x="640" y="3272"/>
                  </a:moveTo>
                  <a:cubicBezTo>
                    <a:pt x="640" y="3268"/>
                    <a:pt x="644" y="3264"/>
                    <a:pt x="648" y="3264"/>
                  </a:cubicBezTo>
                  <a:lnTo>
                    <a:pt x="664" y="3264"/>
                  </a:lnTo>
                  <a:cubicBezTo>
                    <a:pt x="669" y="3264"/>
                    <a:pt x="672" y="3268"/>
                    <a:pt x="672" y="3272"/>
                  </a:cubicBezTo>
                  <a:lnTo>
                    <a:pt x="672" y="4392"/>
                  </a:lnTo>
                  <a:cubicBezTo>
                    <a:pt x="672" y="4397"/>
                    <a:pt x="669" y="4400"/>
                    <a:pt x="664" y="4400"/>
                  </a:cubicBezTo>
                  <a:lnTo>
                    <a:pt x="648" y="4400"/>
                  </a:lnTo>
                  <a:cubicBezTo>
                    <a:pt x="644" y="4400"/>
                    <a:pt x="640" y="4397"/>
                    <a:pt x="640" y="4392"/>
                  </a:cubicBezTo>
                  <a:lnTo>
                    <a:pt x="640" y="3272"/>
                  </a:lnTo>
                  <a:close/>
                  <a:moveTo>
                    <a:pt x="656" y="4392"/>
                  </a:moveTo>
                  <a:lnTo>
                    <a:pt x="648" y="4384"/>
                  </a:lnTo>
                  <a:lnTo>
                    <a:pt x="664" y="4384"/>
                  </a:lnTo>
                  <a:lnTo>
                    <a:pt x="656" y="4392"/>
                  </a:lnTo>
                  <a:lnTo>
                    <a:pt x="656" y="3272"/>
                  </a:lnTo>
                  <a:lnTo>
                    <a:pt x="664" y="3280"/>
                  </a:lnTo>
                  <a:lnTo>
                    <a:pt x="648" y="3280"/>
                  </a:lnTo>
                  <a:lnTo>
                    <a:pt x="656" y="3272"/>
                  </a:lnTo>
                  <a:lnTo>
                    <a:pt x="656" y="4392"/>
                  </a:lnTo>
                  <a:close/>
                  <a:moveTo>
                    <a:pt x="640" y="3272"/>
                  </a:moveTo>
                  <a:cubicBezTo>
                    <a:pt x="640" y="3268"/>
                    <a:pt x="644" y="3264"/>
                    <a:pt x="648" y="3264"/>
                  </a:cubicBezTo>
                  <a:lnTo>
                    <a:pt x="664" y="3264"/>
                  </a:lnTo>
                  <a:cubicBezTo>
                    <a:pt x="669" y="3264"/>
                    <a:pt x="672" y="3268"/>
                    <a:pt x="672" y="3272"/>
                  </a:cubicBezTo>
                  <a:lnTo>
                    <a:pt x="672" y="4392"/>
                  </a:lnTo>
                  <a:cubicBezTo>
                    <a:pt x="672" y="4397"/>
                    <a:pt x="669" y="4400"/>
                    <a:pt x="664" y="4400"/>
                  </a:cubicBezTo>
                  <a:lnTo>
                    <a:pt x="648" y="4400"/>
                  </a:lnTo>
                  <a:cubicBezTo>
                    <a:pt x="644" y="4400"/>
                    <a:pt x="640" y="4397"/>
                    <a:pt x="640" y="4392"/>
                  </a:cubicBezTo>
                  <a:lnTo>
                    <a:pt x="640" y="3272"/>
                  </a:lnTo>
                  <a:close/>
                  <a:moveTo>
                    <a:pt x="656" y="4392"/>
                  </a:moveTo>
                  <a:lnTo>
                    <a:pt x="648" y="4384"/>
                  </a:lnTo>
                  <a:lnTo>
                    <a:pt x="664" y="4384"/>
                  </a:lnTo>
                  <a:lnTo>
                    <a:pt x="656" y="4392"/>
                  </a:lnTo>
                  <a:lnTo>
                    <a:pt x="656" y="3272"/>
                  </a:lnTo>
                  <a:lnTo>
                    <a:pt x="664" y="3280"/>
                  </a:lnTo>
                  <a:lnTo>
                    <a:pt x="648" y="3280"/>
                  </a:lnTo>
                  <a:lnTo>
                    <a:pt x="656" y="3272"/>
                  </a:lnTo>
                  <a:lnTo>
                    <a:pt x="656" y="4392"/>
                  </a:lnTo>
                  <a:close/>
                  <a:moveTo>
                    <a:pt x="656" y="3272"/>
                  </a:moveTo>
                  <a:cubicBezTo>
                    <a:pt x="656" y="3268"/>
                    <a:pt x="660" y="3264"/>
                    <a:pt x="664" y="3264"/>
                  </a:cubicBezTo>
                  <a:lnTo>
                    <a:pt x="680" y="3264"/>
                  </a:lnTo>
                  <a:cubicBezTo>
                    <a:pt x="685" y="3264"/>
                    <a:pt x="688" y="3268"/>
                    <a:pt x="688" y="3272"/>
                  </a:cubicBezTo>
                  <a:lnTo>
                    <a:pt x="688" y="4392"/>
                  </a:lnTo>
                  <a:cubicBezTo>
                    <a:pt x="688" y="4397"/>
                    <a:pt x="685" y="4400"/>
                    <a:pt x="680" y="4400"/>
                  </a:cubicBezTo>
                  <a:lnTo>
                    <a:pt x="664" y="4400"/>
                  </a:lnTo>
                  <a:cubicBezTo>
                    <a:pt x="660" y="4400"/>
                    <a:pt x="656" y="4397"/>
                    <a:pt x="656" y="4392"/>
                  </a:cubicBezTo>
                  <a:lnTo>
                    <a:pt x="656" y="3272"/>
                  </a:lnTo>
                  <a:close/>
                  <a:moveTo>
                    <a:pt x="672" y="4392"/>
                  </a:moveTo>
                  <a:lnTo>
                    <a:pt x="664" y="4384"/>
                  </a:lnTo>
                  <a:lnTo>
                    <a:pt x="680" y="4384"/>
                  </a:lnTo>
                  <a:lnTo>
                    <a:pt x="672" y="4392"/>
                  </a:lnTo>
                  <a:lnTo>
                    <a:pt x="672" y="3272"/>
                  </a:lnTo>
                  <a:lnTo>
                    <a:pt x="680" y="3280"/>
                  </a:lnTo>
                  <a:lnTo>
                    <a:pt x="664" y="3280"/>
                  </a:lnTo>
                  <a:lnTo>
                    <a:pt x="672" y="3272"/>
                  </a:lnTo>
                  <a:lnTo>
                    <a:pt x="672" y="4392"/>
                  </a:lnTo>
                  <a:close/>
                  <a:moveTo>
                    <a:pt x="656" y="3256"/>
                  </a:moveTo>
                  <a:cubicBezTo>
                    <a:pt x="656" y="3252"/>
                    <a:pt x="660" y="3248"/>
                    <a:pt x="664" y="3248"/>
                  </a:cubicBezTo>
                  <a:lnTo>
                    <a:pt x="680" y="3248"/>
                  </a:lnTo>
                  <a:cubicBezTo>
                    <a:pt x="685" y="3248"/>
                    <a:pt x="688" y="3252"/>
                    <a:pt x="688" y="3256"/>
                  </a:cubicBezTo>
                  <a:lnTo>
                    <a:pt x="688" y="4392"/>
                  </a:lnTo>
                  <a:cubicBezTo>
                    <a:pt x="688" y="4397"/>
                    <a:pt x="685" y="4400"/>
                    <a:pt x="680" y="4400"/>
                  </a:cubicBezTo>
                  <a:lnTo>
                    <a:pt x="664" y="4400"/>
                  </a:lnTo>
                  <a:cubicBezTo>
                    <a:pt x="660" y="4400"/>
                    <a:pt x="656" y="4397"/>
                    <a:pt x="656" y="4392"/>
                  </a:cubicBezTo>
                  <a:lnTo>
                    <a:pt x="656" y="3256"/>
                  </a:lnTo>
                  <a:close/>
                  <a:moveTo>
                    <a:pt x="672" y="4392"/>
                  </a:moveTo>
                  <a:lnTo>
                    <a:pt x="664" y="4384"/>
                  </a:lnTo>
                  <a:lnTo>
                    <a:pt x="680" y="4384"/>
                  </a:lnTo>
                  <a:lnTo>
                    <a:pt x="672" y="4392"/>
                  </a:lnTo>
                  <a:lnTo>
                    <a:pt x="672" y="3256"/>
                  </a:lnTo>
                  <a:lnTo>
                    <a:pt x="680" y="3264"/>
                  </a:lnTo>
                  <a:lnTo>
                    <a:pt x="664" y="3264"/>
                  </a:lnTo>
                  <a:lnTo>
                    <a:pt x="672" y="3256"/>
                  </a:lnTo>
                  <a:lnTo>
                    <a:pt x="672" y="4392"/>
                  </a:lnTo>
                  <a:close/>
                  <a:moveTo>
                    <a:pt x="672" y="3304"/>
                  </a:moveTo>
                  <a:cubicBezTo>
                    <a:pt x="672" y="3300"/>
                    <a:pt x="676" y="3296"/>
                    <a:pt x="680" y="3296"/>
                  </a:cubicBezTo>
                  <a:lnTo>
                    <a:pt x="696" y="3296"/>
                  </a:lnTo>
                  <a:cubicBezTo>
                    <a:pt x="701" y="3296"/>
                    <a:pt x="704" y="3300"/>
                    <a:pt x="704" y="3304"/>
                  </a:cubicBezTo>
                  <a:lnTo>
                    <a:pt x="704" y="4392"/>
                  </a:lnTo>
                  <a:cubicBezTo>
                    <a:pt x="704" y="4397"/>
                    <a:pt x="701" y="4400"/>
                    <a:pt x="696" y="4400"/>
                  </a:cubicBezTo>
                  <a:lnTo>
                    <a:pt x="680" y="4400"/>
                  </a:lnTo>
                  <a:cubicBezTo>
                    <a:pt x="676" y="4400"/>
                    <a:pt x="672" y="4397"/>
                    <a:pt x="672" y="4392"/>
                  </a:cubicBezTo>
                  <a:lnTo>
                    <a:pt x="672" y="3304"/>
                  </a:lnTo>
                  <a:close/>
                  <a:moveTo>
                    <a:pt x="688" y="4392"/>
                  </a:moveTo>
                  <a:lnTo>
                    <a:pt x="680" y="4384"/>
                  </a:lnTo>
                  <a:lnTo>
                    <a:pt x="696" y="4384"/>
                  </a:lnTo>
                  <a:lnTo>
                    <a:pt x="688" y="4392"/>
                  </a:lnTo>
                  <a:lnTo>
                    <a:pt x="688" y="3304"/>
                  </a:lnTo>
                  <a:lnTo>
                    <a:pt x="696" y="3312"/>
                  </a:lnTo>
                  <a:lnTo>
                    <a:pt x="680" y="3312"/>
                  </a:lnTo>
                  <a:lnTo>
                    <a:pt x="688" y="3304"/>
                  </a:lnTo>
                  <a:lnTo>
                    <a:pt x="688" y="4392"/>
                  </a:lnTo>
                  <a:close/>
                  <a:moveTo>
                    <a:pt x="672" y="3304"/>
                  </a:moveTo>
                  <a:cubicBezTo>
                    <a:pt x="672" y="3300"/>
                    <a:pt x="676" y="3296"/>
                    <a:pt x="680" y="3296"/>
                  </a:cubicBezTo>
                  <a:lnTo>
                    <a:pt x="696" y="3296"/>
                  </a:lnTo>
                  <a:cubicBezTo>
                    <a:pt x="701" y="3296"/>
                    <a:pt x="704" y="3300"/>
                    <a:pt x="704" y="3304"/>
                  </a:cubicBezTo>
                  <a:lnTo>
                    <a:pt x="704" y="4392"/>
                  </a:lnTo>
                  <a:cubicBezTo>
                    <a:pt x="704" y="4397"/>
                    <a:pt x="701" y="4400"/>
                    <a:pt x="696" y="4400"/>
                  </a:cubicBezTo>
                  <a:lnTo>
                    <a:pt x="680" y="4400"/>
                  </a:lnTo>
                  <a:cubicBezTo>
                    <a:pt x="676" y="4400"/>
                    <a:pt x="672" y="4397"/>
                    <a:pt x="672" y="4392"/>
                  </a:cubicBezTo>
                  <a:lnTo>
                    <a:pt x="672" y="3304"/>
                  </a:lnTo>
                  <a:close/>
                  <a:moveTo>
                    <a:pt x="688" y="4392"/>
                  </a:moveTo>
                  <a:lnTo>
                    <a:pt x="680" y="4384"/>
                  </a:lnTo>
                  <a:lnTo>
                    <a:pt x="696" y="4384"/>
                  </a:lnTo>
                  <a:lnTo>
                    <a:pt x="688" y="4392"/>
                  </a:lnTo>
                  <a:lnTo>
                    <a:pt x="688" y="3304"/>
                  </a:lnTo>
                  <a:lnTo>
                    <a:pt x="696" y="3312"/>
                  </a:lnTo>
                  <a:lnTo>
                    <a:pt x="680" y="3312"/>
                  </a:lnTo>
                  <a:lnTo>
                    <a:pt x="688" y="3304"/>
                  </a:lnTo>
                  <a:lnTo>
                    <a:pt x="688" y="4392"/>
                  </a:lnTo>
                  <a:close/>
                  <a:moveTo>
                    <a:pt x="688" y="3304"/>
                  </a:moveTo>
                  <a:cubicBezTo>
                    <a:pt x="688" y="3300"/>
                    <a:pt x="692" y="3296"/>
                    <a:pt x="696" y="3296"/>
                  </a:cubicBezTo>
                  <a:lnTo>
                    <a:pt x="712" y="3296"/>
                  </a:lnTo>
                  <a:cubicBezTo>
                    <a:pt x="717" y="3296"/>
                    <a:pt x="720" y="3300"/>
                    <a:pt x="720" y="3304"/>
                  </a:cubicBezTo>
                  <a:lnTo>
                    <a:pt x="720" y="4392"/>
                  </a:lnTo>
                  <a:cubicBezTo>
                    <a:pt x="720" y="4397"/>
                    <a:pt x="717" y="4400"/>
                    <a:pt x="712" y="4400"/>
                  </a:cubicBezTo>
                  <a:lnTo>
                    <a:pt x="696" y="4400"/>
                  </a:lnTo>
                  <a:cubicBezTo>
                    <a:pt x="692" y="4400"/>
                    <a:pt x="688" y="4397"/>
                    <a:pt x="688" y="4392"/>
                  </a:cubicBezTo>
                  <a:lnTo>
                    <a:pt x="688" y="3304"/>
                  </a:lnTo>
                  <a:close/>
                  <a:moveTo>
                    <a:pt x="704" y="4392"/>
                  </a:moveTo>
                  <a:lnTo>
                    <a:pt x="696" y="4384"/>
                  </a:lnTo>
                  <a:lnTo>
                    <a:pt x="712" y="4384"/>
                  </a:lnTo>
                  <a:lnTo>
                    <a:pt x="704" y="4392"/>
                  </a:lnTo>
                  <a:lnTo>
                    <a:pt x="704" y="3304"/>
                  </a:lnTo>
                  <a:lnTo>
                    <a:pt x="712" y="3312"/>
                  </a:lnTo>
                  <a:lnTo>
                    <a:pt x="696" y="3312"/>
                  </a:lnTo>
                  <a:lnTo>
                    <a:pt x="704" y="3304"/>
                  </a:lnTo>
                  <a:lnTo>
                    <a:pt x="704" y="4392"/>
                  </a:lnTo>
                  <a:close/>
                  <a:moveTo>
                    <a:pt x="688" y="3304"/>
                  </a:moveTo>
                  <a:cubicBezTo>
                    <a:pt x="688" y="3300"/>
                    <a:pt x="692" y="3296"/>
                    <a:pt x="696" y="3296"/>
                  </a:cubicBezTo>
                  <a:lnTo>
                    <a:pt x="712" y="3296"/>
                  </a:lnTo>
                  <a:cubicBezTo>
                    <a:pt x="717" y="3296"/>
                    <a:pt x="720" y="3300"/>
                    <a:pt x="720" y="3304"/>
                  </a:cubicBezTo>
                  <a:lnTo>
                    <a:pt x="720" y="4392"/>
                  </a:lnTo>
                  <a:cubicBezTo>
                    <a:pt x="720" y="4397"/>
                    <a:pt x="717" y="4400"/>
                    <a:pt x="712" y="4400"/>
                  </a:cubicBezTo>
                  <a:lnTo>
                    <a:pt x="696" y="4400"/>
                  </a:lnTo>
                  <a:cubicBezTo>
                    <a:pt x="692" y="4400"/>
                    <a:pt x="688" y="4397"/>
                    <a:pt x="688" y="4392"/>
                  </a:cubicBezTo>
                  <a:lnTo>
                    <a:pt x="688" y="3304"/>
                  </a:lnTo>
                  <a:close/>
                  <a:moveTo>
                    <a:pt x="704" y="4392"/>
                  </a:moveTo>
                  <a:lnTo>
                    <a:pt x="696" y="4384"/>
                  </a:lnTo>
                  <a:lnTo>
                    <a:pt x="712" y="4384"/>
                  </a:lnTo>
                  <a:lnTo>
                    <a:pt x="704" y="4392"/>
                  </a:lnTo>
                  <a:lnTo>
                    <a:pt x="704" y="3304"/>
                  </a:lnTo>
                  <a:lnTo>
                    <a:pt x="712" y="3312"/>
                  </a:lnTo>
                  <a:lnTo>
                    <a:pt x="696" y="3312"/>
                  </a:lnTo>
                  <a:lnTo>
                    <a:pt x="704" y="3304"/>
                  </a:lnTo>
                  <a:lnTo>
                    <a:pt x="704" y="4392"/>
                  </a:lnTo>
                  <a:close/>
                  <a:moveTo>
                    <a:pt x="704" y="3304"/>
                  </a:moveTo>
                  <a:cubicBezTo>
                    <a:pt x="704" y="3300"/>
                    <a:pt x="708" y="3296"/>
                    <a:pt x="712" y="3296"/>
                  </a:cubicBezTo>
                  <a:lnTo>
                    <a:pt x="728" y="3296"/>
                  </a:lnTo>
                  <a:cubicBezTo>
                    <a:pt x="733" y="3296"/>
                    <a:pt x="736" y="3300"/>
                    <a:pt x="736" y="3304"/>
                  </a:cubicBezTo>
                  <a:lnTo>
                    <a:pt x="736" y="4392"/>
                  </a:lnTo>
                  <a:cubicBezTo>
                    <a:pt x="736" y="4397"/>
                    <a:pt x="733" y="4400"/>
                    <a:pt x="728" y="4400"/>
                  </a:cubicBezTo>
                  <a:lnTo>
                    <a:pt x="712" y="4400"/>
                  </a:lnTo>
                  <a:cubicBezTo>
                    <a:pt x="708" y="4400"/>
                    <a:pt x="704" y="4397"/>
                    <a:pt x="704" y="4392"/>
                  </a:cubicBezTo>
                  <a:lnTo>
                    <a:pt x="704" y="3304"/>
                  </a:lnTo>
                  <a:close/>
                  <a:moveTo>
                    <a:pt x="720" y="4392"/>
                  </a:moveTo>
                  <a:lnTo>
                    <a:pt x="712" y="4384"/>
                  </a:lnTo>
                  <a:lnTo>
                    <a:pt x="728" y="4384"/>
                  </a:lnTo>
                  <a:lnTo>
                    <a:pt x="720" y="4392"/>
                  </a:lnTo>
                  <a:lnTo>
                    <a:pt x="720" y="3304"/>
                  </a:lnTo>
                  <a:lnTo>
                    <a:pt x="728" y="3312"/>
                  </a:lnTo>
                  <a:lnTo>
                    <a:pt x="712" y="3312"/>
                  </a:lnTo>
                  <a:lnTo>
                    <a:pt x="720" y="3304"/>
                  </a:lnTo>
                  <a:lnTo>
                    <a:pt x="720" y="4392"/>
                  </a:lnTo>
                  <a:close/>
                  <a:moveTo>
                    <a:pt x="704" y="3304"/>
                  </a:moveTo>
                  <a:cubicBezTo>
                    <a:pt x="704" y="3300"/>
                    <a:pt x="708" y="3296"/>
                    <a:pt x="712" y="3296"/>
                  </a:cubicBezTo>
                  <a:lnTo>
                    <a:pt x="728" y="3296"/>
                  </a:lnTo>
                  <a:cubicBezTo>
                    <a:pt x="733" y="3296"/>
                    <a:pt x="736" y="3300"/>
                    <a:pt x="736" y="3304"/>
                  </a:cubicBezTo>
                  <a:lnTo>
                    <a:pt x="736" y="4392"/>
                  </a:lnTo>
                  <a:cubicBezTo>
                    <a:pt x="736" y="4397"/>
                    <a:pt x="733" y="4400"/>
                    <a:pt x="728" y="4400"/>
                  </a:cubicBezTo>
                  <a:lnTo>
                    <a:pt x="712" y="4400"/>
                  </a:lnTo>
                  <a:cubicBezTo>
                    <a:pt x="708" y="4400"/>
                    <a:pt x="704" y="4397"/>
                    <a:pt x="704" y="4392"/>
                  </a:cubicBezTo>
                  <a:lnTo>
                    <a:pt x="704" y="3304"/>
                  </a:lnTo>
                  <a:close/>
                  <a:moveTo>
                    <a:pt x="720" y="4392"/>
                  </a:moveTo>
                  <a:lnTo>
                    <a:pt x="712" y="4384"/>
                  </a:lnTo>
                  <a:lnTo>
                    <a:pt x="728" y="4384"/>
                  </a:lnTo>
                  <a:lnTo>
                    <a:pt x="720" y="4392"/>
                  </a:lnTo>
                  <a:lnTo>
                    <a:pt x="720" y="3304"/>
                  </a:lnTo>
                  <a:lnTo>
                    <a:pt x="728" y="3312"/>
                  </a:lnTo>
                  <a:lnTo>
                    <a:pt x="712" y="3312"/>
                  </a:lnTo>
                  <a:lnTo>
                    <a:pt x="720" y="3304"/>
                  </a:lnTo>
                  <a:lnTo>
                    <a:pt x="720" y="4392"/>
                  </a:lnTo>
                  <a:close/>
                  <a:moveTo>
                    <a:pt x="720" y="3288"/>
                  </a:moveTo>
                  <a:cubicBezTo>
                    <a:pt x="720" y="3284"/>
                    <a:pt x="724" y="3280"/>
                    <a:pt x="728" y="3280"/>
                  </a:cubicBezTo>
                  <a:lnTo>
                    <a:pt x="744" y="3280"/>
                  </a:lnTo>
                  <a:cubicBezTo>
                    <a:pt x="749" y="3280"/>
                    <a:pt x="752" y="3284"/>
                    <a:pt x="752" y="3288"/>
                  </a:cubicBezTo>
                  <a:lnTo>
                    <a:pt x="752" y="4392"/>
                  </a:lnTo>
                  <a:cubicBezTo>
                    <a:pt x="752" y="4397"/>
                    <a:pt x="749" y="4400"/>
                    <a:pt x="744" y="4400"/>
                  </a:cubicBezTo>
                  <a:lnTo>
                    <a:pt x="728" y="4400"/>
                  </a:lnTo>
                  <a:cubicBezTo>
                    <a:pt x="724" y="4400"/>
                    <a:pt x="720" y="4397"/>
                    <a:pt x="720" y="4392"/>
                  </a:cubicBezTo>
                  <a:lnTo>
                    <a:pt x="720" y="3288"/>
                  </a:lnTo>
                  <a:close/>
                  <a:moveTo>
                    <a:pt x="736" y="4392"/>
                  </a:moveTo>
                  <a:lnTo>
                    <a:pt x="728" y="4384"/>
                  </a:lnTo>
                  <a:lnTo>
                    <a:pt x="744" y="4384"/>
                  </a:lnTo>
                  <a:lnTo>
                    <a:pt x="736" y="4392"/>
                  </a:lnTo>
                  <a:lnTo>
                    <a:pt x="736" y="3288"/>
                  </a:lnTo>
                  <a:lnTo>
                    <a:pt x="744" y="3296"/>
                  </a:lnTo>
                  <a:lnTo>
                    <a:pt x="728" y="3296"/>
                  </a:lnTo>
                  <a:lnTo>
                    <a:pt x="736" y="3288"/>
                  </a:lnTo>
                  <a:lnTo>
                    <a:pt x="736" y="4392"/>
                  </a:lnTo>
                  <a:close/>
                  <a:moveTo>
                    <a:pt x="720" y="3272"/>
                  </a:moveTo>
                  <a:cubicBezTo>
                    <a:pt x="720" y="3268"/>
                    <a:pt x="724" y="3264"/>
                    <a:pt x="728" y="3264"/>
                  </a:cubicBezTo>
                  <a:lnTo>
                    <a:pt x="744" y="3264"/>
                  </a:lnTo>
                  <a:cubicBezTo>
                    <a:pt x="749" y="3264"/>
                    <a:pt x="752" y="3268"/>
                    <a:pt x="752" y="3272"/>
                  </a:cubicBezTo>
                  <a:lnTo>
                    <a:pt x="752" y="4392"/>
                  </a:lnTo>
                  <a:cubicBezTo>
                    <a:pt x="752" y="4397"/>
                    <a:pt x="749" y="4400"/>
                    <a:pt x="744" y="4400"/>
                  </a:cubicBezTo>
                  <a:lnTo>
                    <a:pt x="728" y="4400"/>
                  </a:lnTo>
                  <a:cubicBezTo>
                    <a:pt x="724" y="4400"/>
                    <a:pt x="720" y="4397"/>
                    <a:pt x="720" y="4392"/>
                  </a:cubicBezTo>
                  <a:lnTo>
                    <a:pt x="720" y="3272"/>
                  </a:lnTo>
                  <a:close/>
                  <a:moveTo>
                    <a:pt x="736" y="4392"/>
                  </a:moveTo>
                  <a:lnTo>
                    <a:pt x="728" y="4384"/>
                  </a:lnTo>
                  <a:lnTo>
                    <a:pt x="744" y="4384"/>
                  </a:lnTo>
                  <a:lnTo>
                    <a:pt x="736" y="4392"/>
                  </a:lnTo>
                  <a:lnTo>
                    <a:pt x="736" y="3272"/>
                  </a:lnTo>
                  <a:lnTo>
                    <a:pt x="744" y="3280"/>
                  </a:lnTo>
                  <a:lnTo>
                    <a:pt x="728" y="3280"/>
                  </a:lnTo>
                  <a:lnTo>
                    <a:pt x="736" y="3272"/>
                  </a:lnTo>
                  <a:lnTo>
                    <a:pt x="736" y="4392"/>
                  </a:lnTo>
                  <a:close/>
                  <a:moveTo>
                    <a:pt x="736" y="3320"/>
                  </a:moveTo>
                  <a:cubicBezTo>
                    <a:pt x="736" y="3316"/>
                    <a:pt x="740" y="3312"/>
                    <a:pt x="744" y="3312"/>
                  </a:cubicBezTo>
                  <a:lnTo>
                    <a:pt x="760" y="3312"/>
                  </a:lnTo>
                  <a:cubicBezTo>
                    <a:pt x="765" y="3312"/>
                    <a:pt x="768" y="3316"/>
                    <a:pt x="768" y="3320"/>
                  </a:cubicBezTo>
                  <a:lnTo>
                    <a:pt x="768" y="4392"/>
                  </a:lnTo>
                  <a:cubicBezTo>
                    <a:pt x="768" y="4397"/>
                    <a:pt x="765" y="4400"/>
                    <a:pt x="760" y="4400"/>
                  </a:cubicBezTo>
                  <a:lnTo>
                    <a:pt x="744" y="4400"/>
                  </a:lnTo>
                  <a:cubicBezTo>
                    <a:pt x="740" y="4400"/>
                    <a:pt x="736" y="4397"/>
                    <a:pt x="736" y="4392"/>
                  </a:cubicBezTo>
                  <a:lnTo>
                    <a:pt x="736" y="3320"/>
                  </a:lnTo>
                  <a:close/>
                  <a:moveTo>
                    <a:pt x="752" y="4392"/>
                  </a:moveTo>
                  <a:lnTo>
                    <a:pt x="744" y="4384"/>
                  </a:lnTo>
                  <a:lnTo>
                    <a:pt x="760" y="4384"/>
                  </a:lnTo>
                  <a:lnTo>
                    <a:pt x="752" y="4392"/>
                  </a:lnTo>
                  <a:lnTo>
                    <a:pt x="752" y="3320"/>
                  </a:lnTo>
                  <a:lnTo>
                    <a:pt x="760" y="3328"/>
                  </a:lnTo>
                  <a:lnTo>
                    <a:pt x="744" y="3328"/>
                  </a:lnTo>
                  <a:lnTo>
                    <a:pt x="752" y="3320"/>
                  </a:lnTo>
                  <a:lnTo>
                    <a:pt x="752" y="4392"/>
                  </a:lnTo>
                  <a:close/>
                  <a:moveTo>
                    <a:pt x="736" y="3256"/>
                  </a:moveTo>
                  <a:cubicBezTo>
                    <a:pt x="736" y="3252"/>
                    <a:pt x="740" y="3248"/>
                    <a:pt x="744" y="3248"/>
                  </a:cubicBezTo>
                  <a:lnTo>
                    <a:pt x="760" y="3248"/>
                  </a:lnTo>
                  <a:cubicBezTo>
                    <a:pt x="765" y="3248"/>
                    <a:pt x="768" y="3252"/>
                    <a:pt x="768" y="3256"/>
                  </a:cubicBezTo>
                  <a:lnTo>
                    <a:pt x="768" y="4392"/>
                  </a:lnTo>
                  <a:cubicBezTo>
                    <a:pt x="768" y="4397"/>
                    <a:pt x="765" y="4400"/>
                    <a:pt x="760" y="4400"/>
                  </a:cubicBezTo>
                  <a:lnTo>
                    <a:pt x="744" y="4400"/>
                  </a:lnTo>
                  <a:cubicBezTo>
                    <a:pt x="740" y="4400"/>
                    <a:pt x="736" y="4397"/>
                    <a:pt x="736" y="4392"/>
                  </a:cubicBezTo>
                  <a:lnTo>
                    <a:pt x="736" y="3256"/>
                  </a:lnTo>
                  <a:close/>
                  <a:moveTo>
                    <a:pt x="752" y="4392"/>
                  </a:moveTo>
                  <a:lnTo>
                    <a:pt x="744" y="4384"/>
                  </a:lnTo>
                  <a:lnTo>
                    <a:pt x="760" y="4384"/>
                  </a:lnTo>
                  <a:lnTo>
                    <a:pt x="752" y="4392"/>
                  </a:lnTo>
                  <a:lnTo>
                    <a:pt x="752" y="3256"/>
                  </a:lnTo>
                  <a:lnTo>
                    <a:pt x="760" y="3264"/>
                  </a:lnTo>
                  <a:lnTo>
                    <a:pt x="744" y="3264"/>
                  </a:lnTo>
                  <a:lnTo>
                    <a:pt x="752" y="3256"/>
                  </a:lnTo>
                  <a:lnTo>
                    <a:pt x="752" y="4392"/>
                  </a:lnTo>
                  <a:close/>
                  <a:moveTo>
                    <a:pt x="752" y="3256"/>
                  </a:moveTo>
                  <a:cubicBezTo>
                    <a:pt x="752" y="3252"/>
                    <a:pt x="756" y="3248"/>
                    <a:pt x="760" y="3248"/>
                  </a:cubicBezTo>
                  <a:lnTo>
                    <a:pt x="776" y="3248"/>
                  </a:lnTo>
                  <a:cubicBezTo>
                    <a:pt x="781" y="3248"/>
                    <a:pt x="784" y="3252"/>
                    <a:pt x="784" y="3256"/>
                  </a:cubicBezTo>
                  <a:lnTo>
                    <a:pt x="784" y="4392"/>
                  </a:lnTo>
                  <a:cubicBezTo>
                    <a:pt x="784" y="4397"/>
                    <a:pt x="781" y="4400"/>
                    <a:pt x="776" y="4400"/>
                  </a:cubicBezTo>
                  <a:lnTo>
                    <a:pt x="760" y="4400"/>
                  </a:lnTo>
                  <a:cubicBezTo>
                    <a:pt x="756" y="4400"/>
                    <a:pt x="752" y="4397"/>
                    <a:pt x="752" y="4392"/>
                  </a:cubicBezTo>
                  <a:lnTo>
                    <a:pt x="752" y="3256"/>
                  </a:lnTo>
                  <a:close/>
                  <a:moveTo>
                    <a:pt x="768" y="4392"/>
                  </a:moveTo>
                  <a:lnTo>
                    <a:pt x="760" y="4384"/>
                  </a:lnTo>
                  <a:lnTo>
                    <a:pt x="776" y="4384"/>
                  </a:lnTo>
                  <a:lnTo>
                    <a:pt x="768" y="4392"/>
                  </a:lnTo>
                  <a:lnTo>
                    <a:pt x="768" y="3256"/>
                  </a:lnTo>
                  <a:lnTo>
                    <a:pt x="776" y="3264"/>
                  </a:lnTo>
                  <a:lnTo>
                    <a:pt x="760" y="3264"/>
                  </a:lnTo>
                  <a:lnTo>
                    <a:pt x="768" y="3256"/>
                  </a:lnTo>
                  <a:lnTo>
                    <a:pt x="768" y="4392"/>
                  </a:lnTo>
                  <a:close/>
                  <a:moveTo>
                    <a:pt x="768" y="3256"/>
                  </a:moveTo>
                  <a:cubicBezTo>
                    <a:pt x="768" y="3252"/>
                    <a:pt x="772" y="3248"/>
                    <a:pt x="776" y="3248"/>
                  </a:cubicBezTo>
                  <a:lnTo>
                    <a:pt x="792" y="3248"/>
                  </a:lnTo>
                  <a:cubicBezTo>
                    <a:pt x="797" y="3248"/>
                    <a:pt x="800" y="3252"/>
                    <a:pt x="800" y="3256"/>
                  </a:cubicBezTo>
                  <a:lnTo>
                    <a:pt x="800" y="4392"/>
                  </a:lnTo>
                  <a:cubicBezTo>
                    <a:pt x="800" y="4397"/>
                    <a:pt x="797" y="4400"/>
                    <a:pt x="792" y="4400"/>
                  </a:cubicBezTo>
                  <a:lnTo>
                    <a:pt x="776" y="4400"/>
                  </a:lnTo>
                  <a:cubicBezTo>
                    <a:pt x="772" y="4400"/>
                    <a:pt x="768" y="4397"/>
                    <a:pt x="768" y="4392"/>
                  </a:cubicBezTo>
                  <a:lnTo>
                    <a:pt x="768" y="3256"/>
                  </a:lnTo>
                  <a:close/>
                  <a:moveTo>
                    <a:pt x="784" y="4392"/>
                  </a:moveTo>
                  <a:lnTo>
                    <a:pt x="776" y="4384"/>
                  </a:lnTo>
                  <a:lnTo>
                    <a:pt x="792" y="4384"/>
                  </a:lnTo>
                  <a:lnTo>
                    <a:pt x="784" y="4392"/>
                  </a:lnTo>
                  <a:lnTo>
                    <a:pt x="784" y="3256"/>
                  </a:lnTo>
                  <a:lnTo>
                    <a:pt x="792" y="3264"/>
                  </a:lnTo>
                  <a:lnTo>
                    <a:pt x="776" y="3264"/>
                  </a:lnTo>
                  <a:lnTo>
                    <a:pt x="784" y="3256"/>
                  </a:lnTo>
                  <a:lnTo>
                    <a:pt x="784" y="4392"/>
                  </a:lnTo>
                  <a:close/>
                  <a:moveTo>
                    <a:pt x="768" y="3256"/>
                  </a:moveTo>
                  <a:cubicBezTo>
                    <a:pt x="768" y="3252"/>
                    <a:pt x="772" y="3248"/>
                    <a:pt x="776" y="3248"/>
                  </a:cubicBezTo>
                  <a:lnTo>
                    <a:pt x="792" y="3248"/>
                  </a:lnTo>
                  <a:cubicBezTo>
                    <a:pt x="797" y="3248"/>
                    <a:pt x="800" y="3252"/>
                    <a:pt x="800" y="3256"/>
                  </a:cubicBezTo>
                  <a:lnTo>
                    <a:pt x="800" y="4392"/>
                  </a:lnTo>
                  <a:cubicBezTo>
                    <a:pt x="800" y="4397"/>
                    <a:pt x="797" y="4400"/>
                    <a:pt x="792" y="4400"/>
                  </a:cubicBezTo>
                  <a:lnTo>
                    <a:pt x="776" y="4400"/>
                  </a:lnTo>
                  <a:cubicBezTo>
                    <a:pt x="772" y="4400"/>
                    <a:pt x="768" y="4397"/>
                    <a:pt x="768" y="4392"/>
                  </a:cubicBezTo>
                  <a:lnTo>
                    <a:pt x="768" y="3256"/>
                  </a:lnTo>
                  <a:close/>
                  <a:moveTo>
                    <a:pt x="784" y="4392"/>
                  </a:moveTo>
                  <a:lnTo>
                    <a:pt x="776" y="4384"/>
                  </a:lnTo>
                  <a:lnTo>
                    <a:pt x="792" y="4384"/>
                  </a:lnTo>
                  <a:lnTo>
                    <a:pt x="784" y="4392"/>
                  </a:lnTo>
                  <a:lnTo>
                    <a:pt x="784" y="3256"/>
                  </a:lnTo>
                  <a:lnTo>
                    <a:pt x="792" y="3264"/>
                  </a:lnTo>
                  <a:lnTo>
                    <a:pt x="776" y="3264"/>
                  </a:lnTo>
                  <a:lnTo>
                    <a:pt x="784" y="3256"/>
                  </a:lnTo>
                  <a:lnTo>
                    <a:pt x="784" y="4392"/>
                  </a:lnTo>
                  <a:close/>
                  <a:moveTo>
                    <a:pt x="784" y="3256"/>
                  </a:moveTo>
                  <a:cubicBezTo>
                    <a:pt x="784" y="3252"/>
                    <a:pt x="788" y="3248"/>
                    <a:pt x="792" y="3248"/>
                  </a:cubicBezTo>
                  <a:lnTo>
                    <a:pt x="808" y="3248"/>
                  </a:lnTo>
                  <a:cubicBezTo>
                    <a:pt x="813" y="3248"/>
                    <a:pt x="816" y="3252"/>
                    <a:pt x="816" y="3256"/>
                  </a:cubicBezTo>
                  <a:lnTo>
                    <a:pt x="816" y="4392"/>
                  </a:lnTo>
                  <a:cubicBezTo>
                    <a:pt x="816" y="4397"/>
                    <a:pt x="813" y="4400"/>
                    <a:pt x="808" y="4400"/>
                  </a:cubicBezTo>
                  <a:lnTo>
                    <a:pt x="792" y="4400"/>
                  </a:lnTo>
                  <a:cubicBezTo>
                    <a:pt x="788" y="4400"/>
                    <a:pt x="784" y="4397"/>
                    <a:pt x="784" y="4392"/>
                  </a:cubicBezTo>
                  <a:lnTo>
                    <a:pt x="784" y="3256"/>
                  </a:lnTo>
                  <a:close/>
                  <a:moveTo>
                    <a:pt x="800" y="4392"/>
                  </a:moveTo>
                  <a:lnTo>
                    <a:pt x="792" y="4384"/>
                  </a:lnTo>
                  <a:lnTo>
                    <a:pt x="808" y="4384"/>
                  </a:lnTo>
                  <a:lnTo>
                    <a:pt x="800" y="4392"/>
                  </a:lnTo>
                  <a:lnTo>
                    <a:pt x="800" y="3256"/>
                  </a:lnTo>
                  <a:lnTo>
                    <a:pt x="808" y="3264"/>
                  </a:lnTo>
                  <a:lnTo>
                    <a:pt x="792" y="3264"/>
                  </a:lnTo>
                  <a:lnTo>
                    <a:pt x="800" y="3256"/>
                  </a:lnTo>
                  <a:lnTo>
                    <a:pt x="800" y="4392"/>
                  </a:lnTo>
                  <a:close/>
                  <a:moveTo>
                    <a:pt x="784" y="3240"/>
                  </a:moveTo>
                  <a:cubicBezTo>
                    <a:pt x="784" y="3236"/>
                    <a:pt x="788" y="3232"/>
                    <a:pt x="792" y="3232"/>
                  </a:cubicBezTo>
                  <a:lnTo>
                    <a:pt x="808" y="3232"/>
                  </a:lnTo>
                  <a:cubicBezTo>
                    <a:pt x="813" y="3232"/>
                    <a:pt x="816" y="3236"/>
                    <a:pt x="816" y="3240"/>
                  </a:cubicBezTo>
                  <a:lnTo>
                    <a:pt x="816" y="4392"/>
                  </a:lnTo>
                  <a:cubicBezTo>
                    <a:pt x="816" y="4397"/>
                    <a:pt x="813" y="4400"/>
                    <a:pt x="808" y="4400"/>
                  </a:cubicBezTo>
                  <a:lnTo>
                    <a:pt x="792" y="4400"/>
                  </a:lnTo>
                  <a:cubicBezTo>
                    <a:pt x="788" y="4400"/>
                    <a:pt x="784" y="4397"/>
                    <a:pt x="784" y="4392"/>
                  </a:cubicBezTo>
                  <a:lnTo>
                    <a:pt x="784" y="3240"/>
                  </a:lnTo>
                  <a:close/>
                  <a:moveTo>
                    <a:pt x="800" y="4392"/>
                  </a:moveTo>
                  <a:lnTo>
                    <a:pt x="792" y="4384"/>
                  </a:lnTo>
                  <a:lnTo>
                    <a:pt x="808" y="4384"/>
                  </a:lnTo>
                  <a:lnTo>
                    <a:pt x="800" y="4392"/>
                  </a:lnTo>
                  <a:lnTo>
                    <a:pt x="800" y="3240"/>
                  </a:lnTo>
                  <a:lnTo>
                    <a:pt x="808" y="3248"/>
                  </a:lnTo>
                  <a:lnTo>
                    <a:pt x="792" y="3248"/>
                  </a:lnTo>
                  <a:lnTo>
                    <a:pt x="800" y="3240"/>
                  </a:lnTo>
                  <a:lnTo>
                    <a:pt x="800" y="4392"/>
                  </a:lnTo>
                  <a:close/>
                  <a:moveTo>
                    <a:pt x="800" y="3288"/>
                  </a:moveTo>
                  <a:cubicBezTo>
                    <a:pt x="800" y="3284"/>
                    <a:pt x="804" y="3280"/>
                    <a:pt x="808" y="3280"/>
                  </a:cubicBezTo>
                  <a:lnTo>
                    <a:pt x="824" y="3280"/>
                  </a:lnTo>
                  <a:cubicBezTo>
                    <a:pt x="829" y="3280"/>
                    <a:pt x="832" y="3284"/>
                    <a:pt x="832" y="3288"/>
                  </a:cubicBezTo>
                  <a:lnTo>
                    <a:pt x="832" y="4392"/>
                  </a:lnTo>
                  <a:cubicBezTo>
                    <a:pt x="832" y="4397"/>
                    <a:pt x="829" y="4400"/>
                    <a:pt x="824" y="4400"/>
                  </a:cubicBezTo>
                  <a:lnTo>
                    <a:pt x="808" y="4400"/>
                  </a:lnTo>
                  <a:cubicBezTo>
                    <a:pt x="804" y="4400"/>
                    <a:pt x="800" y="4397"/>
                    <a:pt x="800" y="4392"/>
                  </a:cubicBezTo>
                  <a:lnTo>
                    <a:pt x="800" y="3288"/>
                  </a:lnTo>
                  <a:close/>
                  <a:moveTo>
                    <a:pt x="816" y="4392"/>
                  </a:moveTo>
                  <a:lnTo>
                    <a:pt x="808" y="4384"/>
                  </a:lnTo>
                  <a:lnTo>
                    <a:pt x="824" y="4384"/>
                  </a:lnTo>
                  <a:lnTo>
                    <a:pt x="816" y="4392"/>
                  </a:lnTo>
                  <a:lnTo>
                    <a:pt x="816" y="3288"/>
                  </a:lnTo>
                  <a:lnTo>
                    <a:pt x="824" y="3296"/>
                  </a:lnTo>
                  <a:lnTo>
                    <a:pt x="808" y="3296"/>
                  </a:lnTo>
                  <a:lnTo>
                    <a:pt x="816" y="3288"/>
                  </a:lnTo>
                  <a:lnTo>
                    <a:pt x="816" y="4392"/>
                  </a:lnTo>
                  <a:close/>
                  <a:moveTo>
                    <a:pt x="800" y="3272"/>
                  </a:moveTo>
                  <a:cubicBezTo>
                    <a:pt x="800" y="3268"/>
                    <a:pt x="804" y="3264"/>
                    <a:pt x="808" y="3264"/>
                  </a:cubicBezTo>
                  <a:lnTo>
                    <a:pt x="824" y="3264"/>
                  </a:lnTo>
                  <a:cubicBezTo>
                    <a:pt x="829" y="3264"/>
                    <a:pt x="832" y="3268"/>
                    <a:pt x="832" y="3272"/>
                  </a:cubicBezTo>
                  <a:lnTo>
                    <a:pt x="832" y="4392"/>
                  </a:lnTo>
                  <a:cubicBezTo>
                    <a:pt x="832" y="4397"/>
                    <a:pt x="829" y="4400"/>
                    <a:pt x="824" y="4400"/>
                  </a:cubicBezTo>
                  <a:lnTo>
                    <a:pt x="808" y="4400"/>
                  </a:lnTo>
                  <a:cubicBezTo>
                    <a:pt x="804" y="4400"/>
                    <a:pt x="800" y="4397"/>
                    <a:pt x="800" y="4392"/>
                  </a:cubicBezTo>
                  <a:lnTo>
                    <a:pt x="800" y="3272"/>
                  </a:lnTo>
                  <a:close/>
                  <a:moveTo>
                    <a:pt x="816" y="4392"/>
                  </a:moveTo>
                  <a:lnTo>
                    <a:pt x="808" y="4384"/>
                  </a:lnTo>
                  <a:lnTo>
                    <a:pt x="824" y="4384"/>
                  </a:lnTo>
                  <a:lnTo>
                    <a:pt x="816" y="4392"/>
                  </a:lnTo>
                  <a:lnTo>
                    <a:pt x="816" y="3272"/>
                  </a:lnTo>
                  <a:lnTo>
                    <a:pt x="824" y="3280"/>
                  </a:lnTo>
                  <a:lnTo>
                    <a:pt x="808" y="3280"/>
                  </a:lnTo>
                  <a:lnTo>
                    <a:pt x="816" y="3272"/>
                  </a:lnTo>
                  <a:lnTo>
                    <a:pt x="816" y="4392"/>
                  </a:lnTo>
                  <a:close/>
                  <a:moveTo>
                    <a:pt x="816" y="3224"/>
                  </a:moveTo>
                  <a:cubicBezTo>
                    <a:pt x="816" y="3220"/>
                    <a:pt x="820" y="3216"/>
                    <a:pt x="824" y="3216"/>
                  </a:cubicBezTo>
                  <a:lnTo>
                    <a:pt x="840" y="3216"/>
                  </a:lnTo>
                  <a:cubicBezTo>
                    <a:pt x="845" y="3216"/>
                    <a:pt x="848" y="3220"/>
                    <a:pt x="848" y="3224"/>
                  </a:cubicBezTo>
                  <a:lnTo>
                    <a:pt x="848" y="4392"/>
                  </a:lnTo>
                  <a:cubicBezTo>
                    <a:pt x="848" y="4397"/>
                    <a:pt x="845" y="4400"/>
                    <a:pt x="840" y="4400"/>
                  </a:cubicBezTo>
                  <a:lnTo>
                    <a:pt x="824" y="4400"/>
                  </a:lnTo>
                  <a:cubicBezTo>
                    <a:pt x="820" y="4400"/>
                    <a:pt x="816" y="4397"/>
                    <a:pt x="816" y="4392"/>
                  </a:cubicBezTo>
                  <a:lnTo>
                    <a:pt x="816" y="3224"/>
                  </a:lnTo>
                  <a:close/>
                  <a:moveTo>
                    <a:pt x="832" y="4392"/>
                  </a:moveTo>
                  <a:lnTo>
                    <a:pt x="824" y="4384"/>
                  </a:lnTo>
                  <a:lnTo>
                    <a:pt x="840" y="4384"/>
                  </a:lnTo>
                  <a:lnTo>
                    <a:pt x="832" y="4392"/>
                  </a:lnTo>
                  <a:lnTo>
                    <a:pt x="832" y="3224"/>
                  </a:lnTo>
                  <a:lnTo>
                    <a:pt x="840" y="3232"/>
                  </a:lnTo>
                  <a:lnTo>
                    <a:pt x="824" y="3232"/>
                  </a:lnTo>
                  <a:lnTo>
                    <a:pt x="832" y="3224"/>
                  </a:lnTo>
                  <a:lnTo>
                    <a:pt x="832" y="4392"/>
                  </a:lnTo>
                  <a:close/>
                  <a:moveTo>
                    <a:pt x="816" y="3224"/>
                  </a:moveTo>
                  <a:cubicBezTo>
                    <a:pt x="816" y="3220"/>
                    <a:pt x="820" y="3216"/>
                    <a:pt x="824" y="3216"/>
                  </a:cubicBezTo>
                  <a:lnTo>
                    <a:pt x="840" y="3216"/>
                  </a:lnTo>
                  <a:cubicBezTo>
                    <a:pt x="845" y="3216"/>
                    <a:pt x="848" y="3220"/>
                    <a:pt x="848" y="3224"/>
                  </a:cubicBezTo>
                  <a:lnTo>
                    <a:pt x="848" y="4392"/>
                  </a:lnTo>
                  <a:cubicBezTo>
                    <a:pt x="848" y="4397"/>
                    <a:pt x="845" y="4400"/>
                    <a:pt x="840" y="4400"/>
                  </a:cubicBezTo>
                  <a:lnTo>
                    <a:pt x="824" y="4400"/>
                  </a:lnTo>
                  <a:cubicBezTo>
                    <a:pt x="820" y="4400"/>
                    <a:pt x="816" y="4397"/>
                    <a:pt x="816" y="4392"/>
                  </a:cubicBezTo>
                  <a:lnTo>
                    <a:pt x="816" y="3224"/>
                  </a:lnTo>
                  <a:close/>
                  <a:moveTo>
                    <a:pt x="832" y="4392"/>
                  </a:moveTo>
                  <a:lnTo>
                    <a:pt x="824" y="4384"/>
                  </a:lnTo>
                  <a:lnTo>
                    <a:pt x="840" y="4384"/>
                  </a:lnTo>
                  <a:lnTo>
                    <a:pt x="832" y="4392"/>
                  </a:lnTo>
                  <a:lnTo>
                    <a:pt x="832" y="3224"/>
                  </a:lnTo>
                  <a:lnTo>
                    <a:pt x="840" y="3232"/>
                  </a:lnTo>
                  <a:lnTo>
                    <a:pt x="824" y="3232"/>
                  </a:lnTo>
                  <a:lnTo>
                    <a:pt x="832" y="3224"/>
                  </a:lnTo>
                  <a:lnTo>
                    <a:pt x="832" y="4392"/>
                  </a:lnTo>
                  <a:close/>
                  <a:moveTo>
                    <a:pt x="832" y="3224"/>
                  </a:moveTo>
                  <a:cubicBezTo>
                    <a:pt x="832" y="3220"/>
                    <a:pt x="836" y="3216"/>
                    <a:pt x="840" y="3216"/>
                  </a:cubicBezTo>
                  <a:lnTo>
                    <a:pt x="856" y="3216"/>
                  </a:lnTo>
                  <a:cubicBezTo>
                    <a:pt x="861" y="3216"/>
                    <a:pt x="864" y="3220"/>
                    <a:pt x="864" y="3224"/>
                  </a:cubicBezTo>
                  <a:lnTo>
                    <a:pt x="864" y="4392"/>
                  </a:lnTo>
                  <a:cubicBezTo>
                    <a:pt x="864" y="4397"/>
                    <a:pt x="861" y="4400"/>
                    <a:pt x="856" y="4400"/>
                  </a:cubicBezTo>
                  <a:lnTo>
                    <a:pt x="840" y="4400"/>
                  </a:lnTo>
                  <a:cubicBezTo>
                    <a:pt x="836" y="4400"/>
                    <a:pt x="832" y="4397"/>
                    <a:pt x="832" y="4392"/>
                  </a:cubicBezTo>
                  <a:lnTo>
                    <a:pt x="832" y="3224"/>
                  </a:lnTo>
                  <a:close/>
                  <a:moveTo>
                    <a:pt x="848" y="4392"/>
                  </a:moveTo>
                  <a:lnTo>
                    <a:pt x="840" y="4384"/>
                  </a:lnTo>
                  <a:lnTo>
                    <a:pt x="856" y="4384"/>
                  </a:lnTo>
                  <a:lnTo>
                    <a:pt x="848" y="4392"/>
                  </a:lnTo>
                  <a:lnTo>
                    <a:pt x="848" y="3224"/>
                  </a:lnTo>
                  <a:lnTo>
                    <a:pt x="856" y="3232"/>
                  </a:lnTo>
                  <a:lnTo>
                    <a:pt x="840" y="3232"/>
                  </a:lnTo>
                  <a:lnTo>
                    <a:pt x="848" y="3224"/>
                  </a:lnTo>
                  <a:lnTo>
                    <a:pt x="848" y="4392"/>
                  </a:lnTo>
                  <a:close/>
                  <a:moveTo>
                    <a:pt x="832" y="3224"/>
                  </a:moveTo>
                  <a:cubicBezTo>
                    <a:pt x="832" y="3220"/>
                    <a:pt x="836" y="3216"/>
                    <a:pt x="840" y="3216"/>
                  </a:cubicBezTo>
                  <a:lnTo>
                    <a:pt x="856" y="3216"/>
                  </a:lnTo>
                  <a:cubicBezTo>
                    <a:pt x="861" y="3216"/>
                    <a:pt x="864" y="3220"/>
                    <a:pt x="864" y="3224"/>
                  </a:cubicBezTo>
                  <a:lnTo>
                    <a:pt x="864" y="4392"/>
                  </a:lnTo>
                  <a:cubicBezTo>
                    <a:pt x="864" y="4397"/>
                    <a:pt x="861" y="4400"/>
                    <a:pt x="856" y="4400"/>
                  </a:cubicBezTo>
                  <a:lnTo>
                    <a:pt x="840" y="4400"/>
                  </a:lnTo>
                  <a:cubicBezTo>
                    <a:pt x="836" y="4400"/>
                    <a:pt x="832" y="4397"/>
                    <a:pt x="832" y="4392"/>
                  </a:cubicBezTo>
                  <a:lnTo>
                    <a:pt x="832" y="3224"/>
                  </a:lnTo>
                  <a:close/>
                  <a:moveTo>
                    <a:pt x="848" y="4392"/>
                  </a:moveTo>
                  <a:lnTo>
                    <a:pt x="840" y="4384"/>
                  </a:lnTo>
                  <a:lnTo>
                    <a:pt x="856" y="4384"/>
                  </a:lnTo>
                  <a:lnTo>
                    <a:pt x="848" y="4392"/>
                  </a:lnTo>
                  <a:lnTo>
                    <a:pt x="848" y="3224"/>
                  </a:lnTo>
                  <a:lnTo>
                    <a:pt x="856" y="3232"/>
                  </a:lnTo>
                  <a:lnTo>
                    <a:pt x="840" y="3232"/>
                  </a:lnTo>
                  <a:lnTo>
                    <a:pt x="848" y="3224"/>
                  </a:lnTo>
                  <a:lnTo>
                    <a:pt x="848" y="4392"/>
                  </a:lnTo>
                  <a:close/>
                  <a:moveTo>
                    <a:pt x="864" y="4792"/>
                  </a:moveTo>
                  <a:lnTo>
                    <a:pt x="856" y="4784"/>
                  </a:lnTo>
                  <a:lnTo>
                    <a:pt x="872" y="4784"/>
                  </a:lnTo>
                  <a:lnTo>
                    <a:pt x="864" y="4792"/>
                  </a:lnTo>
                  <a:lnTo>
                    <a:pt x="864" y="4392"/>
                  </a:lnTo>
                  <a:lnTo>
                    <a:pt x="872" y="4400"/>
                  </a:lnTo>
                  <a:lnTo>
                    <a:pt x="856" y="4400"/>
                  </a:lnTo>
                  <a:lnTo>
                    <a:pt x="864" y="4392"/>
                  </a:lnTo>
                  <a:lnTo>
                    <a:pt x="864" y="4792"/>
                  </a:lnTo>
                  <a:close/>
                  <a:moveTo>
                    <a:pt x="848" y="4392"/>
                  </a:moveTo>
                  <a:cubicBezTo>
                    <a:pt x="848" y="4388"/>
                    <a:pt x="852" y="4384"/>
                    <a:pt x="856" y="4384"/>
                  </a:cubicBezTo>
                  <a:lnTo>
                    <a:pt x="872" y="4384"/>
                  </a:lnTo>
                  <a:cubicBezTo>
                    <a:pt x="877" y="4384"/>
                    <a:pt x="880" y="4388"/>
                    <a:pt x="880" y="4392"/>
                  </a:cubicBezTo>
                  <a:lnTo>
                    <a:pt x="880" y="4792"/>
                  </a:lnTo>
                  <a:cubicBezTo>
                    <a:pt x="880" y="4797"/>
                    <a:pt x="877" y="4800"/>
                    <a:pt x="872" y="4800"/>
                  </a:cubicBezTo>
                  <a:lnTo>
                    <a:pt x="856" y="4800"/>
                  </a:lnTo>
                  <a:cubicBezTo>
                    <a:pt x="852" y="4800"/>
                    <a:pt x="848" y="4797"/>
                    <a:pt x="848" y="4792"/>
                  </a:cubicBezTo>
                  <a:lnTo>
                    <a:pt x="848" y="4392"/>
                  </a:lnTo>
                  <a:close/>
                  <a:moveTo>
                    <a:pt x="848" y="3176"/>
                  </a:moveTo>
                  <a:cubicBezTo>
                    <a:pt x="848" y="3172"/>
                    <a:pt x="852" y="3168"/>
                    <a:pt x="856" y="3168"/>
                  </a:cubicBezTo>
                  <a:lnTo>
                    <a:pt x="872" y="3168"/>
                  </a:lnTo>
                  <a:cubicBezTo>
                    <a:pt x="877" y="3168"/>
                    <a:pt x="880" y="3172"/>
                    <a:pt x="880" y="3176"/>
                  </a:cubicBezTo>
                  <a:lnTo>
                    <a:pt x="880" y="4392"/>
                  </a:lnTo>
                  <a:cubicBezTo>
                    <a:pt x="880" y="4397"/>
                    <a:pt x="877" y="4400"/>
                    <a:pt x="872" y="4400"/>
                  </a:cubicBezTo>
                  <a:lnTo>
                    <a:pt x="856" y="4400"/>
                  </a:lnTo>
                  <a:cubicBezTo>
                    <a:pt x="852" y="4400"/>
                    <a:pt x="848" y="4397"/>
                    <a:pt x="848" y="4392"/>
                  </a:cubicBezTo>
                  <a:lnTo>
                    <a:pt x="848" y="3176"/>
                  </a:lnTo>
                  <a:close/>
                  <a:moveTo>
                    <a:pt x="864" y="4392"/>
                  </a:moveTo>
                  <a:lnTo>
                    <a:pt x="856" y="4384"/>
                  </a:lnTo>
                  <a:lnTo>
                    <a:pt x="872" y="4384"/>
                  </a:lnTo>
                  <a:lnTo>
                    <a:pt x="864" y="4392"/>
                  </a:lnTo>
                  <a:lnTo>
                    <a:pt x="864" y="3176"/>
                  </a:lnTo>
                  <a:lnTo>
                    <a:pt x="872" y="3184"/>
                  </a:lnTo>
                  <a:lnTo>
                    <a:pt x="856" y="3184"/>
                  </a:lnTo>
                  <a:lnTo>
                    <a:pt x="864" y="3176"/>
                  </a:lnTo>
                  <a:lnTo>
                    <a:pt x="864" y="4392"/>
                  </a:lnTo>
                  <a:close/>
                  <a:moveTo>
                    <a:pt x="864" y="3176"/>
                  </a:moveTo>
                  <a:cubicBezTo>
                    <a:pt x="864" y="3172"/>
                    <a:pt x="868" y="3168"/>
                    <a:pt x="872" y="3168"/>
                  </a:cubicBezTo>
                  <a:lnTo>
                    <a:pt x="888" y="3168"/>
                  </a:lnTo>
                  <a:cubicBezTo>
                    <a:pt x="893" y="3168"/>
                    <a:pt x="896" y="3172"/>
                    <a:pt x="896" y="3176"/>
                  </a:cubicBezTo>
                  <a:lnTo>
                    <a:pt x="896" y="4392"/>
                  </a:lnTo>
                  <a:cubicBezTo>
                    <a:pt x="896" y="4397"/>
                    <a:pt x="893" y="4400"/>
                    <a:pt x="888" y="4400"/>
                  </a:cubicBezTo>
                  <a:lnTo>
                    <a:pt x="872" y="4400"/>
                  </a:lnTo>
                  <a:cubicBezTo>
                    <a:pt x="868" y="4400"/>
                    <a:pt x="864" y="4397"/>
                    <a:pt x="864" y="4392"/>
                  </a:cubicBezTo>
                  <a:lnTo>
                    <a:pt x="864" y="3176"/>
                  </a:lnTo>
                  <a:close/>
                  <a:moveTo>
                    <a:pt x="880" y="4392"/>
                  </a:moveTo>
                  <a:lnTo>
                    <a:pt x="872" y="4384"/>
                  </a:lnTo>
                  <a:lnTo>
                    <a:pt x="888" y="4384"/>
                  </a:lnTo>
                  <a:lnTo>
                    <a:pt x="880" y="4392"/>
                  </a:lnTo>
                  <a:lnTo>
                    <a:pt x="880" y="3176"/>
                  </a:lnTo>
                  <a:lnTo>
                    <a:pt x="888" y="3184"/>
                  </a:lnTo>
                  <a:lnTo>
                    <a:pt x="872" y="3184"/>
                  </a:lnTo>
                  <a:lnTo>
                    <a:pt x="880" y="3176"/>
                  </a:lnTo>
                  <a:lnTo>
                    <a:pt x="880" y="4392"/>
                  </a:lnTo>
                  <a:close/>
                  <a:moveTo>
                    <a:pt x="864" y="3208"/>
                  </a:moveTo>
                  <a:cubicBezTo>
                    <a:pt x="864" y="3204"/>
                    <a:pt x="868" y="3200"/>
                    <a:pt x="872" y="3200"/>
                  </a:cubicBezTo>
                  <a:lnTo>
                    <a:pt x="888" y="3200"/>
                  </a:lnTo>
                  <a:cubicBezTo>
                    <a:pt x="893" y="3200"/>
                    <a:pt x="896" y="3204"/>
                    <a:pt x="896" y="3208"/>
                  </a:cubicBezTo>
                  <a:lnTo>
                    <a:pt x="896" y="4392"/>
                  </a:lnTo>
                  <a:cubicBezTo>
                    <a:pt x="896" y="4397"/>
                    <a:pt x="893" y="4400"/>
                    <a:pt x="888" y="4400"/>
                  </a:cubicBezTo>
                  <a:lnTo>
                    <a:pt x="872" y="4400"/>
                  </a:lnTo>
                  <a:cubicBezTo>
                    <a:pt x="868" y="4400"/>
                    <a:pt x="864" y="4397"/>
                    <a:pt x="864" y="4392"/>
                  </a:cubicBezTo>
                  <a:lnTo>
                    <a:pt x="864" y="3208"/>
                  </a:lnTo>
                  <a:close/>
                  <a:moveTo>
                    <a:pt x="880" y="4392"/>
                  </a:moveTo>
                  <a:lnTo>
                    <a:pt x="872" y="4384"/>
                  </a:lnTo>
                  <a:lnTo>
                    <a:pt x="888" y="4384"/>
                  </a:lnTo>
                  <a:lnTo>
                    <a:pt x="880" y="4392"/>
                  </a:lnTo>
                  <a:lnTo>
                    <a:pt x="880" y="3208"/>
                  </a:lnTo>
                  <a:lnTo>
                    <a:pt x="888" y="3216"/>
                  </a:lnTo>
                  <a:lnTo>
                    <a:pt x="872" y="3216"/>
                  </a:lnTo>
                  <a:lnTo>
                    <a:pt x="880" y="3208"/>
                  </a:lnTo>
                  <a:lnTo>
                    <a:pt x="880" y="4392"/>
                  </a:lnTo>
                  <a:close/>
                  <a:moveTo>
                    <a:pt x="880" y="3208"/>
                  </a:moveTo>
                  <a:cubicBezTo>
                    <a:pt x="880" y="3204"/>
                    <a:pt x="884" y="3200"/>
                    <a:pt x="888" y="3200"/>
                  </a:cubicBezTo>
                  <a:lnTo>
                    <a:pt x="904" y="3200"/>
                  </a:lnTo>
                  <a:cubicBezTo>
                    <a:pt x="909" y="3200"/>
                    <a:pt x="912" y="3204"/>
                    <a:pt x="912" y="3208"/>
                  </a:cubicBezTo>
                  <a:lnTo>
                    <a:pt x="912" y="4392"/>
                  </a:lnTo>
                  <a:cubicBezTo>
                    <a:pt x="912" y="4397"/>
                    <a:pt x="909" y="4400"/>
                    <a:pt x="904" y="4400"/>
                  </a:cubicBezTo>
                  <a:lnTo>
                    <a:pt x="888" y="4400"/>
                  </a:lnTo>
                  <a:cubicBezTo>
                    <a:pt x="884" y="4400"/>
                    <a:pt x="880" y="4397"/>
                    <a:pt x="880" y="4392"/>
                  </a:cubicBezTo>
                  <a:lnTo>
                    <a:pt x="880" y="3208"/>
                  </a:lnTo>
                  <a:close/>
                  <a:moveTo>
                    <a:pt x="896" y="4392"/>
                  </a:moveTo>
                  <a:lnTo>
                    <a:pt x="888" y="4384"/>
                  </a:lnTo>
                  <a:lnTo>
                    <a:pt x="904" y="4384"/>
                  </a:lnTo>
                  <a:lnTo>
                    <a:pt x="896" y="4392"/>
                  </a:lnTo>
                  <a:lnTo>
                    <a:pt x="896" y="3208"/>
                  </a:lnTo>
                  <a:lnTo>
                    <a:pt x="904" y="3216"/>
                  </a:lnTo>
                  <a:lnTo>
                    <a:pt x="888" y="3216"/>
                  </a:lnTo>
                  <a:lnTo>
                    <a:pt x="896" y="3208"/>
                  </a:lnTo>
                  <a:lnTo>
                    <a:pt x="896" y="4392"/>
                  </a:lnTo>
                  <a:close/>
                  <a:moveTo>
                    <a:pt x="880" y="3208"/>
                  </a:moveTo>
                  <a:cubicBezTo>
                    <a:pt x="880" y="3204"/>
                    <a:pt x="884" y="3200"/>
                    <a:pt x="888" y="3200"/>
                  </a:cubicBezTo>
                  <a:lnTo>
                    <a:pt x="904" y="3200"/>
                  </a:lnTo>
                  <a:cubicBezTo>
                    <a:pt x="909" y="3200"/>
                    <a:pt x="912" y="3204"/>
                    <a:pt x="912" y="3208"/>
                  </a:cubicBezTo>
                  <a:lnTo>
                    <a:pt x="912" y="4392"/>
                  </a:lnTo>
                  <a:cubicBezTo>
                    <a:pt x="912" y="4397"/>
                    <a:pt x="909" y="4400"/>
                    <a:pt x="904" y="4400"/>
                  </a:cubicBezTo>
                  <a:lnTo>
                    <a:pt x="888" y="4400"/>
                  </a:lnTo>
                  <a:cubicBezTo>
                    <a:pt x="884" y="4400"/>
                    <a:pt x="880" y="4397"/>
                    <a:pt x="880" y="4392"/>
                  </a:cubicBezTo>
                  <a:lnTo>
                    <a:pt x="880" y="3208"/>
                  </a:lnTo>
                  <a:close/>
                  <a:moveTo>
                    <a:pt x="896" y="4392"/>
                  </a:moveTo>
                  <a:lnTo>
                    <a:pt x="888" y="4384"/>
                  </a:lnTo>
                  <a:lnTo>
                    <a:pt x="904" y="4384"/>
                  </a:lnTo>
                  <a:lnTo>
                    <a:pt x="896" y="4392"/>
                  </a:lnTo>
                  <a:lnTo>
                    <a:pt x="896" y="3208"/>
                  </a:lnTo>
                  <a:lnTo>
                    <a:pt x="904" y="3216"/>
                  </a:lnTo>
                  <a:lnTo>
                    <a:pt x="888" y="3216"/>
                  </a:lnTo>
                  <a:lnTo>
                    <a:pt x="896" y="3208"/>
                  </a:lnTo>
                  <a:lnTo>
                    <a:pt x="896" y="4392"/>
                  </a:lnTo>
                  <a:close/>
                  <a:moveTo>
                    <a:pt x="896" y="3176"/>
                  </a:moveTo>
                  <a:cubicBezTo>
                    <a:pt x="896" y="3172"/>
                    <a:pt x="900" y="3168"/>
                    <a:pt x="904" y="3168"/>
                  </a:cubicBezTo>
                  <a:lnTo>
                    <a:pt x="920" y="3168"/>
                  </a:lnTo>
                  <a:cubicBezTo>
                    <a:pt x="925" y="3168"/>
                    <a:pt x="928" y="3172"/>
                    <a:pt x="928" y="3176"/>
                  </a:cubicBezTo>
                  <a:lnTo>
                    <a:pt x="928" y="4392"/>
                  </a:lnTo>
                  <a:cubicBezTo>
                    <a:pt x="928" y="4397"/>
                    <a:pt x="925" y="4400"/>
                    <a:pt x="920" y="4400"/>
                  </a:cubicBezTo>
                  <a:lnTo>
                    <a:pt x="904" y="4400"/>
                  </a:lnTo>
                  <a:cubicBezTo>
                    <a:pt x="900" y="4400"/>
                    <a:pt x="896" y="4397"/>
                    <a:pt x="896" y="4392"/>
                  </a:cubicBezTo>
                  <a:lnTo>
                    <a:pt x="896" y="3176"/>
                  </a:lnTo>
                  <a:close/>
                  <a:moveTo>
                    <a:pt x="912" y="4392"/>
                  </a:moveTo>
                  <a:lnTo>
                    <a:pt x="904" y="4384"/>
                  </a:lnTo>
                  <a:lnTo>
                    <a:pt x="920" y="4384"/>
                  </a:lnTo>
                  <a:lnTo>
                    <a:pt x="912" y="4392"/>
                  </a:lnTo>
                  <a:lnTo>
                    <a:pt x="912" y="3176"/>
                  </a:lnTo>
                  <a:lnTo>
                    <a:pt x="920" y="3184"/>
                  </a:lnTo>
                  <a:lnTo>
                    <a:pt x="904" y="3184"/>
                  </a:lnTo>
                  <a:lnTo>
                    <a:pt x="912" y="3176"/>
                  </a:lnTo>
                  <a:lnTo>
                    <a:pt x="912" y="4392"/>
                  </a:lnTo>
                  <a:close/>
                  <a:moveTo>
                    <a:pt x="896" y="3192"/>
                  </a:moveTo>
                  <a:cubicBezTo>
                    <a:pt x="896" y="3188"/>
                    <a:pt x="900" y="3184"/>
                    <a:pt x="904" y="3184"/>
                  </a:cubicBezTo>
                  <a:lnTo>
                    <a:pt x="920" y="3184"/>
                  </a:lnTo>
                  <a:cubicBezTo>
                    <a:pt x="925" y="3184"/>
                    <a:pt x="928" y="3188"/>
                    <a:pt x="928" y="3192"/>
                  </a:cubicBezTo>
                  <a:lnTo>
                    <a:pt x="928" y="4392"/>
                  </a:lnTo>
                  <a:cubicBezTo>
                    <a:pt x="928" y="4397"/>
                    <a:pt x="925" y="4400"/>
                    <a:pt x="920" y="4400"/>
                  </a:cubicBezTo>
                  <a:lnTo>
                    <a:pt x="904" y="4400"/>
                  </a:lnTo>
                  <a:cubicBezTo>
                    <a:pt x="900" y="4400"/>
                    <a:pt x="896" y="4397"/>
                    <a:pt x="896" y="4392"/>
                  </a:cubicBezTo>
                  <a:lnTo>
                    <a:pt x="896" y="3192"/>
                  </a:lnTo>
                  <a:close/>
                  <a:moveTo>
                    <a:pt x="912" y="4392"/>
                  </a:moveTo>
                  <a:lnTo>
                    <a:pt x="904" y="4384"/>
                  </a:lnTo>
                  <a:lnTo>
                    <a:pt x="920" y="4384"/>
                  </a:lnTo>
                  <a:lnTo>
                    <a:pt x="912" y="4392"/>
                  </a:lnTo>
                  <a:lnTo>
                    <a:pt x="912" y="3192"/>
                  </a:lnTo>
                  <a:lnTo>
                    <a:pt x="920" y="3200"/>
                  </a:lnTo>
                  <a:lnTo>
                    <a:pt x="904" y="3200"/>
                  </a:lnTo>
                  <a:lnTo>
                    <a:pt x="912" y="3192"/>
                  </a:lnTo>
                  <a:lnTo>
                    <a:pt x="912" y="4392"/>
                  </a:lnTo>
                  <a:close/>
                  <a:moveTo>
                    <a:pt x="912" y="3240"/>
                  </a:moveTo>
                  <a:cubicBezTo>
                    <a:pt x="912" y="3236"/>
                    <a:pt x="916" y="3232"/>
                    <a:pt x="920" y="3232"/>
                  </a:cubicBezTo>
                  <a:lnTo>
                    <a:pt x="936" y="3232"/>
                  </a:lnTo>
                  <a:cubicBezTo>
                    <a:pt x="941" y="3232"/>
                    <a:pt x="944" y="3236"/>
                    <a:pt x="944" y="3240"/>
                  </a:cubicBezTo>
                  <a:lnTo>
                    <a:pt x="944" y="4392"/>
                  </a:lnTo>
                  <a:cubicBezTo>
                    <a:pt x="944" y="4397"/>
                    <a:pt x="941" y="4400"/>
                    <a:pt x="936" y="4400"/>
                  </a:cubicBezTo>
                  <a:lnTo>
                    <a:pt x="920" y="4400"/>
                  </a:lnTo>
                  <a:cubicBezTo>
                    <a:pt x="916" y="4400"/>
                    <a:pt x="912" y="4397"/>
                    <a:pt x="912" y="4392"/>
                  </a:cubicBezTo>
                  <a:lnTo>
                    <a:pt x="912" y="3240"/>
                  </a:lnTo>
                  <a:close/>
                  <a:moveTo>
                    <a:pt x="928" y="4392"/>
                  </a:moveTo>
                  <a:lnTo>
                    <a:pt x="920" y="4384"/>
                  </a:lnTo>
                  <a:lnTo>
                    <a:pt x="936" y="4384"/>
                  </a:lnTo>
                  <a:lnTo>
                    <a:pt x="928" y="4392"/>
                  </a:lnTo>
                  <a:lnTo>
                    <a:pt x="928" y="3240"/>
                  </a:lnTo>
                  <a:lnTo>
                    <a:pt x="936" y="3248"/>
                  </a:lnTo>
                  <a:lnTo>
                    <a:pt x="920" y="3248"/>
                  </a:lnTo>
                  <a:lnTo>
                    <a:pt x="928" y="3240"/>
                  </a:lnTo>
                  <a:lnTo>
                    <a:pt x="928" y="4392"/>
                  </a:lnTo>
                  <a:close/>
                  <a:moveTo>
                    <a:pt x="912" y="3224"/>
                  </a:moveTo>
                  <a:cubicBezTo>
                    <a:pt x="912" y="3220"/>
                    <a:pt x="916" y="3216"/>
                    <a:pt x="920" y="3216"/>
                  </a:cubicBezTo>
                  <a:lnTo>
                    <a:pt x="936" y="3216"/>
                  </a:lnTo>
                  <a:cubicBezTo>
                    <a:pt x="941" y="3216"/>
                    <a:pt x="944" y="3220"/>
                    <a:pt x="944" y="3224"/>
                  </a:cubicBezTo>
                  <a:lnTo>
                    <a:pt x="944" y="4392"/>
                  </a:lnTo>
                  <a:cubicBezTo>
                    <a:pt x="944" y="4397"/>
                    <a:pt x="941" y="4400"/>
                    <a:pt x="936" y="4400"/>
                  </a:cubicBezTo>
                  <a:lnTo>
                    <a:pt x="920" y="4400"/>
                  </a:lnTo>
                  <a:cubicBezTo>
                    <a:pt x="916" y="4400"/>
                    <a:pt x="912" y="4397"/>
                    <a:pt x="912" y="4392"/>
                  </a:cubicBezTo>
                  <a:lnTo>
                    <a:pt x="912" y="3224"/>
                  </a:lnTo>
                  <a:close/>
                  <a:moveTo>
                    <a:pt x="928" y="4392"/>
                  </a:moveTo>
                  <a:lnTo>
                    <a:pt x="920" y="4384"/>
                  </a:lnTo>
                  <a:lnTo>
                    <a:pt x="936" y="4384"/>
                  </a:lnTo>
                  <a:lnTo>
                    <a:pt x="928" y="4392"/>
                  </a:lnTo>
                  <a:lnTo>
                    <a:pt x="928" y="3224"/>
                  </a:lnTo>
                  <a:lnTo>
                    <a:pt x="936" y="3232"/>
                  </a:lnTo>
                  <a:lnTo>
                    <a:pt x="920" y="3232"/>
                  </a:lnTo>
                  <a:lnTo>
                    <a:pt x="928" y="3224"/>
                  </a:lnTo>
                  <a:lnTo>
                    <a:pt x="928" y="4392"/>
                  </a:lnTo>
                  <a:close/>
                  <a:moveTo>
                    <a:pt x="928" y="3256"/>
                  </a:moveTo>
                  <a:cubicBezTo>
                    <a:pt x="928" y="3252"/>
                    <a:pt x="932" y="3248"/>
                    <a:pt x="936" y="3248"/>
                  </a:cubicBezTo>
                  <a:lnTo>
                    <a:pt x="952" y="3248"/>
                  </a:lnTo>
                  <a:cubicBezTo>
                    <a:pt x="957" y="3248"/>
                    <a:pt x="960" y="3252"/>
                    <a:pt x="960" y="3256"/>
                  </a:cubicBezTo>
                  <a:lnTo>
                    <a:pt x="960" y="4392"/>
                  </a:lnTo>
                  <a:cubicBezTo>
                    <a:pt x="960" y="4397"/>
                    <a:pt x="957" y="4400"/>
                    <a:pt x="952" y="4400"/>
                  </a:cubicBezTo>
                  <a:lnTo>
                    <a:pt x="936" y="4400"/>
                  </a:lnTo>
                  <a:cubicBezTo>
                    <a:pt x="932" y="4400"/>
                    <a:pt x="928" y="4397"/>
                    <a:pt x="928" y="4392"/>
                  </a:cubicBezTo>
                  <a:lnTo>
                    <a:pt x="928" y="3256"/>
                  </a:lnTo>
                  <a:close/>
                  <a:moveTo>
                    <a:pt x="944" y="4392"/>
                  </a:moveTo>
                  <a:lnTo>
                    <a:pt x="936" y="4384"/>
                  </a:lnTo>
                  <a:lnTo>
                    <a:pt x="952" y="4384"/>
                  </a:lnTo>
                  <a:lnTo>
                    <a:pt x="944" y="4392"/>
                  </a:lnTo>
                  <a:lnTo>
                    <a:pt x="944" y="3256"/>
                  </a:lnTo>
                  <a:lnTo>
                    <a:pt x="952" y="3264"/>
                  </a:lnTo>
                  <a:lnTo>
                    <a:pt x="936" y="3264"/>
                  </a:lnTo>
                  <a:lnTo>
                    <a:pt x="944" y="3256"/>
                  </a:lnTo>
                  <a:lnTo>
                    <a:pt x="944" y="4392"/>
                  </a:lnTo>
                  <a:close/>
                  <a:moveTo>
                    <a:pt x="944" y="3256"/>
                  </a:moveTo>
                  <a:cubicBezTo>
                    <a:pt x="944" y="3252"/>
                    <a:pt x="948" y="3248"/>
                    <a:pt x="952" y="3248"/>
                  </a:cubicBezTo>
                  <a:lnTo>
                    <a:pt x="968" y="3248"/>
                  </a:lnTo>
                  <a:cubicBezTo>
                    <a:pt x="973" y="3248"/>
                    <a:pt x="976" y="3252"/>
                    <a:pt x="976" y="3256"/>
                  </a:cubicBezTo>
                  <a:lnTo>
                    <a:pt x="976" y="4392"/>
                  </a:lnTo>
                  <a:cubicBezTo>
                    <a:pt x="976" y="4397"/>
                    <a:pt x="973" y="4400"/>
                    <a:pt x="968" y="4400"/>
                  </a:cubicBezTo>
                  <a:lnTo>
                    <a:pt x="952" y="4400"/>
                  </a:lnTo>
                  <a:cubicBezTo>
                    <a:pt x="948" y="4400"/>
                    <a:pt x="944" y="4397"/>
                    <a:pt x="944" y="4392"/>
                  </a:cubicBezTo>
                  <a:lnTo>
                    <a:pt x="944" y="3256"/>
                  </a:lnTo>
                  <a:close/>
                  <a:moveTo>
                    <a:pt x="960" y="4392"/>
                  </a:moveTo>
                  <a:lnTo>
                    <a:pt x="952" y="4384"/>
                  </a:lnTo>
                  <a:lnTo>
                    <a:pt x="968" y="4384"/>
                  </a:lnTo>
                  <a:lnTo>
                    <a:pt x="960" y="4392"/>
                  </a:lnTo>
                  <a:lnTo>
                    <a:pt x="960" y="3256"/>
                  </a:lnTo>
                  <a:lnTo>
                    <a:pt x="968" y="3264"/>
                  </a:lnTo>
                  <a:lnTo>
                    <a:pt x="952" y="3264"/>
                  </a:lnTo>
                  <a:lnTo>
                    <a:pt x="960" y="3256"/>
                  </a:lnTo>
                  <a:lnTo>
                    <a:pt x="960" y="4392"/>
                  </a:lnTo>
                  <a:close/>
                  <a:moveTo>
                    <a:pt x="944" y="3256"/>
                  </a:moveTo>
                  <a:cubicBezTo>
                    <a:pt x="944" y="3252"/>
                    <a:pt x="948" y="3248"/>
                    <a:pt x="952" y="3248"/>
                  </a:cubicBezTo>
                  <a:lnTo>
                    <a:pt x="968" y="3248"/>
                  </a:lnTo>
                  <a:cubicBezTo>
                    <a:pt x="973" y="3248"/>
                    <a:pt x="976" y="3252"/>
                    <a:pt x="976" y="3256"/>
                  </a:cubicBezTo>
                  <a:lnTo>
                    <a:pt x="976" y="4392"/>
                  </a:lnTo>
                  <a:cubicBezTo>
                    <a:pt x="976" y="4397"/>
                    <a:pt x="973" y="4400"/>
                    <a:pt x="968" y="4400"/>
                  </a:cubicBezTo>
                  <a:lnTo>
                    <a:pt x="952" y="4400"/>
                  </a:lnTo>
                  <a:cubicBezTo>
                    <a:pt x="948" y="4400"/>
                    <a:pt x="944" y="4397"/>
                    <a:pt x="944" y="4392"/>
                  </a:cubicBezTo>
                  <a:lnTo>
                    <a:pt x="944" y="3256"/>
                  </a:lnTo>
                  <a:close/>
                  <a:moveTo>
                    <a:pt x="960" y="4392"/>
                  </a:moveTo>
                  <a:lnTo>
                    <a:pt x="952" y="4384"/>
                  </a:lnTo>
                  <a:lnTo>
                    <a:pt x="968" y="4384"/>
                  </a:lnTo>
                  <a:lnTo>
                    <a:pt x="960" y="4392"/>
                  </a:lnTo>
                  <a:lnTo>
                    <a:pt x="960" y="3256"/>
                  </a:lnTo>
                  <a:lnTo>
                    <a:pt x="968" y="3264"/>
                  </a:lnTo>
                  <a:lnTo>
                    <a:pt x="952" y="3264"/>
                  </a:lnTo>
                  <a:lnTo>
                    <a:pt x="960" y="3256"/>
                  </a:lnTo>
                  <a:lnTo>
                    <a:pt x="960" y="4392"/>
                  </a:lnTo>
                  <a:close/>
                  <a:moveTo>
                    <a:pt x="960" y="3224"/>
                  </a:moveTo>
                  <a:cubicBezTo>
                    <a:pt x="960" y="3220"/>
                    <a:pt x="964" y="3216"/>
                    <a:pt x="968" y="3216"/>
                  </a:cubicBezTo>
                  <a:lnTo>
                    <a:pt x="984" y="3216"/>
                  </a:lnTo>
                  <a:cubicBezTo>
                    <a:pt x="989" y="3216"/>
                    <a:pt x="992" y="3220"/>
                    <a:pt x="992" y="3224"/>
                  </a:cubicBezTo>
                  <a:lnTo>
                    <a:pt x="992" y="4392"/>
                  </a:lnTo>
                  <a:cubicBezTo>
                    <a:pt x="992" y="4397"/>
                    <a:pt x="989" y="4400"/>
                    <a:pt x="984" y="4400"/>
                  </a:cubicBezTo>
                  <a:lnTo>
                    <a:pt x="968" y="4400"/>
                  </a:lnTo>
                  <a:cubicBezTo>
                    <a:pt x="964" y="4400"/>
                    <a:pt x="960" y="4397"/>
                    <a:pt x="960" y="4392"/>
                  </a:cubicBezTo>
                  <a:lnTo>
                    <a:pt x="960" y="3224"/>
                  </a:lnTo>
                  <a:close/>
                  <a:moveTo>
                    <a:pt x="976" y="4392"/>
                  </a:moveTo>
                  <a:lnTo>
                    <a:pt x="968" y="4384"/>
                  </a:lnTo>
                  <a:lnTo>
                    <a:pt x="984" y="4384"/>
                  </a:lnTo>
                  <a:lnTo>
                    <a:pt x="976" y="4392"/>
                  </a:lnTo>
                  <a:lnTo>
                    <a:pt x="976" y="3224"/>
                  </a:lnTo>
                  <a:lnTo>
                    <a:pt x="984" y="3232"/>
                  </a:lnTo>
                  <a:lnTo>
                    <a:pt x="968" y="3232"/>
                  </a:lnTo>
                  <a:lnTo>
                    <a:pt x="976" y="3224"/>
                  </a:lnTo>
                  <a:lnTo>
                    <a:pt x="976" y="4392"/>
                  </a:lnTo>
                  <a:close/>
                  <a:moveTo>
                    <a:pt x="960" y="3176"/>
                  </a:moveTo>
                  <a:cubicBezTo>
                    <a:pt x="960" y="3172"/>
                    <a:pt x="964" y="3168"/>
                    <a:pt x="968" y="3168"/>
                  </a:cubicBezTo>
                  <a:lnTo>
                    <a:pt x="984" y="3168"/>
                  </a:lnTo>
                  <a:cubicBezTo>
                    <a:pt x="989" y="3168"/>
                    <a:pt x="992" y="3172"/>
                    <a:pt x="992" y="3176"/>
                  </a:cubicBezTo>
                  <a:lnTo>
                    <a:pt x="992" y="4392"/>
                  </a:lnTo>
                  <a:cubicBezTo>
                    <a:pt x="992" y="4397"/>
                    <a:pt x="989" y="4400"/>
                    <a:pt x="984" y="4400"/>
                  </a:cubicBezTo>
                  <a:lnTo>
                    <a:pt x="968" y="4400"/>
                  </a:lnTo>
                  <a:cubicBezTo>
                    <a:pt x="964" y="4400"/>
                    <a:pt x="960" y="4397"/>
                    <a:pt x="960" y="4392"/>
                  </a:cubicBezTo>
                  <a:lnTo>
                    <a:pt x="960" y="3176"/>
                  </a:lnTo>
                  <a:close/>
                  <a:moveTo>
                    <a:pt x="976" y="4392"/>
                  </a:moveTo>
                  <a:lnTo>
                    <a:pt x="968" y="4384"/>
                  </a:lnTo>
                  <a:lnTo>
                    <a:pt x="984" y="4384"/>
                  </a:lnTo>
                  <a:lnTo>
                    <a:pt x="976" y="4392"/>
                  </a:lnTo>
                  <a:lnTo>
                    <a:pt x="976" y="3176"/>
                  </a:lnTo>
                  <a:lnTo>
                    <a:pt x="984" y="3184"/>
                  </a:lnTo>
                  <a:lnTo>
                    <a:pt x="968" y="3184"/>
                  </a:lnTo>
                  <a:lnTo>
                    <a:pt x="976" y="3176"/>
                  </a:lnTo>
                  <a:lnTo>
                    <a:pt x="976" y="4392"/>
                  </a:lnTo>
                  <a:close/>
                  <a:moveTo>
                    <a:pt x="976" y="3160"/>
                  </a:moveTo>
                  <a:cubicBezTo>
                    <a:pt x="976" y="3156"/>
                    <a:pt x="980" y="3152"/>
                    <a:pt x="984" y="3152"/>
                  </a:cubicBezTo>
                  <a:lnTo>
                    <a:pt x="1000" y="3152"/>
                  </a:lnTo>
                  <a:cubicBezTo>
                    <a:pt x="1005" y="3152"/>
                    <a:pt x="1008" y="3156"/>
                    <a:pt x="1008" y="3160"/>
                  </a:cubicBezTo>
                  <a:lnTo>
                    <a:pt x="1008" y="4392"/>
                  </a:lnTo>
                  <a:cubicBezTo>
                    <a:pt x="1008" y="4397"/>
                    <a:pt x="1005" y="4400"/>
                    <a:pt x="1000" y="4400"/>
                  </a:cubicBezTo>
                  <a:lnTo>
                    <a:pt x="984" y="4400"/>
                  </a:lnTo>
                  <a:cubicBezTo>
                    <a:pt x="980" y="4400"/>
                    <a:pt x="976" y="4397"/>
                    <a:pt x="976" y="4392"/>
                  </a:cubicBezTo>
                  <a:lnTo>
                    <a:pt x="976" y="3160"/>
                  </a:lnTo>
                  <a:close/>
                  <a:moveTo>
                    <a:pt x="992" y="4392"/>
                  </a:moveTo>
                  <a:lnTo>
                    <a:pt x="984" y="4384"/>
                  </a:lnTo>
                  <a:lnTo>
                    <a:pt x="1000" y="4384"/>
                  </a:lnTo>
                  <a:lnTo>
                    <a:pt x="992" y="4392"/>
                  </a:lnTo>
                  <a:lnTo>
                    <a:pt x="992" y="3160"/>
                  </a:lnTo>
                  <a:lnTo>
                    <a:pt x="1000" y="3168"/>
                  </a:lnTo>
                  <a:lnTo>
                    <a:pt x="984" y="3168"/>
                  </a:lnTo>
                  <a:lnTo>
                    <a:pt x="992" y="3160"/>
                  </a:lnTo>
                  <a:lnTo>
                    <a:pt x="992" y="4392"/>
                  </a:lnTo>
                  <a:close/>
                  <a:moveTo>
                    <a:pt x="976" y="3160"/>
                  </a:moveTo>
                  <a:cubicBezTo>
                    <a:pt x="976" y="3156"/>
                    <a:pt x="980" y="3152"/>
                    <a:pt x="984" y="3152"/>
                  </a:cubicBezTo>
                  <a:lnTo>
                    <a:pt x="1000" y="3152"/>
                  </a:lnTo>
                  <a:cubicBezTo>
                    <a:pt x="1005" y="3152"/>
                    <a:pt x="1008" y="3156"/>
                    <a:pt x="1008" y="3160"/>
                  </a:cubicBezTo>
                  <a:lnTo>
                    <a:pt x="1008" y="4392"/>
                  </a:lnTo>
                  <a:cubicBezTo>
                    <a:pt x="1008" y="4397"/>
                    <a:pt x="1005" y="4400"/>
                    <a:pt x="1000" y="4400"/>
                  </a:cubicBezTo>
                  <a:lnTo>
                    <a:pt x="984" y="4400"/>
                  </a:lnTo>
                  <a:cubicBezTo>
                    <a:pt x="980" y="4400"/>
                    <a:pt x="976" y="4397"/>
                    <a:pt x="976" y="4392"/>
                  </a:cubicBezTo>
                  <a:lnTo>
                    <a:pt x="976" y="3160"/>
                  </a:lnTo>
                  <a:close/>
                  <a:moveTo>
                    <a:pt x="992" y="4392"/>
                  </a:moveTo>
                  <a:lnTo>
                    <a:pt x="984" y="4384"/>
                  </a:lnTo>
                  <a:lnTo>
                    <a:pt x="1000" y="4384"/>
                  </a:lnTo>
                  <a:lnTo>
                    <a:pt x="992" y="4392"/>
                  </a:lnTo>
                  <a:lnTo>
                    <a:pt x="992" y="3160"/>
                  </a:lnTo>
                  <a:lnTo>
                    <a:pt x="1000" y="3168"/>
                  </a:lnTo>
                  <a:lnTo>
                    <a:pt x="984" y="3168"/>
                  </a:lnTo>
                  <a:lnTo>
                    <a:pt x="992" y="3160"/>
                  </a:lnTo>
                  <a:lnTo>
                    <a:pt x="992" y="4392"/>
                  </a:lnTo>
                  <a:close/>
                  <a:moveTo>
                    <a:pt x="992" y="3176"/>
                  </a:moveTo>
                  <a:cubicBezTo>
                    <a:pt x="992" y="3172"/>
                    <a:pt x="996" y="3168"/>
                    <a:pt x="1000" y="3168"/>
                  </a:cubicBezTo>
                  <a:lnTo>
                    <a:pt x="1016" y="3168"/>
                  </a:lnTo>
                  <a:cubicBezTo>
                    <a:pt x="1021" y="3168"/>
                    <a:pt x="1024" y="3172"/>
                    <a:pt x="1024" y="3176"/>
                  </a:cubicBezTo>
                  <a:lnTo>
                    <a:pt x="1024" y="4392"/>
                  </a:lnTo>
                  <a:cubicBezTo>
                    <a:pt x="1024" y="4397"/>
                    <a:pt x="1021" y="4400"/>
                    <a:pt x="1016" y="4400"/>
                  </a:cubicBezTo>
                  <a:lnTo>
                    <a:pt x="1000" y="4400"/>
                  </a:lnTo>
                  <a:cubicBezTo>
                    <a:pt x="996" y="4400"/>
                    <a:pt x="992" y="4397"/>
                    <a:pt x="992" y="4392"/>
                  </a:cubicBezTo>
                  <a:lnTo>
                    <a:pt x="992" y="3176"/>
                  </a:lnTo>
                  <a:close/>
                  <a:moveTo>
                    <a:pt x="1008" y="4392"/>
                  </a:moveTo>
                  <a:lnTo>
                    <a:pt x="1000" y="4384"/>
                  </a:lnTo>
                  <a:lnTo>
                    <a:pt x="1016" y="4384"/>
                  </a:lnTo>
                  <a:lnTo>
                    <a:pt x="1008" y="4392"/>
                  </a:lnTo>
                  <a:lnTo>
                    <a:pt x="1008" y="3176"/>
                  </a:lnTo>
                  <a:lnTo>
                    <a:pt x="1016" y="3184"/>
                  </a:lnTo>
                  <a:lnTo>
                    <a:pt x="1000" y="3184"/>
                  </a:lnTo>
                  <a:lnTo>
                    <a:pt x="1008" y="3176"/>
                  </a:lnTo>
                  <a:lnTo>
                    <a:pt x="1008" y="4392"/>
                  </a:lnTo>
                  <a:close/>
                  <a:moveTo>
                    <a:pt x="992" y="3176"/>
                  </a:moveTo>
                  <a:cubicBezTo>
                    <a:pt x="992" y="3172"/>
                    <a:pt x="996" y="3168"/>
                    <a:pt x="1000" y="3168"/>
                  </a:cubicBezTo>
                  <a:lnTo>
                    <a:pt x="1016" y="3168"/>
                  </a:lnTo>
                  <a:cubicBezTo>
                    <a:pt x="1021" y="3168"/>
                    <a:pt x="1024" y="3172"/>
                    <a:pt x="1024" y="3176"/>
                  </a:cubicBezTo>
                  <a:lnTo>
                    <a:pt x="1024" y="4392"/>
                  </a:lnTo>
                  <a:cubicBezTo>
                    <a:pt x="1024" y="4397"/>
                    <a:pt x="1021" y="4400"/>
                    <a:pt x="1016" y="4400"/>
                  </a:cubicBezTo>
                  <a:lnTo>
                    <a:pt x="1000" y="4400"/>
                  </a:lnTo>
                  <a:cubicBezTo>
                    <a:pt x="996" y="4400"/>
                    <a:pt x="992" y="4397"/>
                    <a:pt x="992" y="4392"/>
                  </a:cubicBezTo>
                  <a:lnTo>
                    <a:pt x="992" y="3176"/>
                  </a:lnTo>
                  <a:close/>
                  <a:moveTo>
                    <a:pt x="1008" y="4392"/>
                  </a:moveTo>
                  <a:lnTo>
                    <a:pt x="1000" y="4384"/>
                  </a:lnTo>
                  <a:lnTo>
                    <a:pt x="1016" y="4384"/>
                  </a:lnTo>
                  <a:lnTo>
                    <a:pt x="1008" y="4392"/>
                  </a:lnTo>
                  <a:lnTo>
                    <a:pt x="1008" y="3176"/>
                  </a:lnTo>
                  <a:lnTo>
                    <a:pt x="1016" y="3184"/>
                  </a:lnTo>
                  <a:lnTo>
                    <a:pt x="1000" y="3184"/>
                  </a:lnTo>
                  <a:lnTo>
                    <a:pt x="1008" y="3176"/>
                  </a:lnTo>
                  <a:lnTo>
                    <a:pt x="1008" y="4392"/>
                  </a:lnTo>
                  <a:close/>
                  <a:moveTo>
                    <a:pt x="1008" y="3176"/>
                  </a:moveTo>
                  <a:cubicBezTo>
                    <a:pt x="1008" y="3172"/>
                    <a:pt x="1012" y="3168"/>
                    <a:pt x="1016" y="3168"/>
                  </a:cubicBezTo>
                  <a:lnTo>
                    <a:pt x="1032" y="3168"/>
                  </a:lnTo>
                  <a:cubicBezTo>
                    <a:pt x="1037" y="3168"/>
                    <a:pt x="1040" y="3172"/>
                    <a:pt x="1040" y="3176"/>
                  </a:cubicBezTo>
                  <a:lnTo>
                    <a:pt x="1040" y="4392"/>
                  </a:lnTo>
                  <a:cubicBezTo>
                    <a:pt x="1040" y="4397"/>
                    <a:pt x="1037" y="4400"/>
                    <a:pt x="1032" y="4400"/>
                  </a:cubicBezTo>
                  <a:lnTo>
                    <a:pt x="1016" y="4400"/>
                  </a:lnTo>
                  <a:cubicBezTo>
                    <a:pt x="1012" y="4400"/>
                    <a:pt x="1008" y="4397"/>
                    <a:pt x="1008" y="4392"/>
                  </a:cubicBezTo>
                  <a:lnTo>
                    <a:pt x="1008" y="3176"/>
                  </a:lnTo>
                  <a:close/>
                  <a:moveTo>
                    <a:pt x="1024" y="4392"/>
                  </a:moveTo>
                  <a:lnTo>
                    <a:pt x="1016" y="4384"/>
                  </a:lnTo>
                  <a:lnTo>
                    <a:pt x="1032" y="4384"/>
                  </a:lnTo>
                  <a:lnTo>
                    <a:pt x="1024" y="4392"/>
                  </a:lnTo>
                  <a:lnTo>
                    <a:pt x="1024" y="3176"/>
                  </a:lnTo>
                  <a:lnTo>
                    <a:pt x="1032" y="3184"/>
                  </a:lnTo>
                  <a:lnTo>
                    <a:pt x="1016" y="3184"/>
                  </a:lnTo>
                  <a:lnTo>
                    <a:pt x="1024" y="3176"/>
                  </a:lnTo>
                  <a:lnTo>
                    <a:pt x="1024" y="4392"/>
                  </a:lnTo>
                  <a:close/>
                  <a:moveTo>
                    <a:pt x="1008" y="3080"/>
                  </a:moveTo>
                  <a:cubicBezTo>
                    <a:pt x="1008" y="3076"/>
                    <a:pt x="1012" y="3072"/>
                    <a:pt x="1016" y="3072"/>
                  </a:cubicBezTo>
                  <a:lnTo>
                    <a:pt x="1032" y="3072"/>
                  </a:lnTo>
                  <a:cubicBezTo>
                    <a:pt x="1037" y="3072"/>
                    <a:pt x="1040" y="3076"/>
                    <a:pt x="1040" y="3080"/>
                  </a:cubicBezTo>
                  <a:lnTo>
                    <a:pt x="1040" y="4392"/>
                  </a:lnTo>
                  <a:cubicBezTo>
                    <a:pt x="1040" y="4397"/>
                    <a:pt x="1037" y="4400"/>
                    <a:pt x="1032" y="4400"/>
                  </a:cubicBezTo>
                  <a:lnTo>
                    <a:pt x="1016" y="4400"/>
                  </a:lnTo>
                  <a:cubicBezTo>
                    <a:pt x="1012" y="4400"/>
                    <a:pt x="1008" y="4397"/>
                    <a:pt x="1008" y="4392"/>
                  </a:cubicBezTo>
                  <a:lnTo>
                    <a:pt x="1008" y="3080"/>
                  </a:lnTo>
                  <a:close/>
                  <a:moveTo>
                    <a:pt x="1024" y="4392"/>
                  </a:moveTo>
                  <a:lnTo>
                    <a:pt x="1016" y="4384"/>
                  </a:lnTo>
                  <a:lnTo>
                    <a:pt x="1032" y="4384"/>
                  </a:lnTo>
                  <a:lnTo>
                    <a:pt x="1024" y="4392"/>
                  </a:lnTo>
                  <a:lnTo>
                    <a:pt x="1024" y="3080"/>
                  </a:lnTo>
                  <a:lnTo>
                    <a:pt x="1032" y="3088"/>
                  </a:lnTo>
                  <a:lnTo>
                    <a:pt x="1016" y="3088"/>
                  </a:lnTo>
                  <a:lnTo>
                    <a:pt x="1024" y="3080"/>
                  </a:lnTo>
                  <a:lnTo>
                    <a:pt x="1024" y="4392"/>
                  </a:lnTo>
                  <a:close/>
                  <a:moveTo>
                    <a:pt x="1024" y="3064"/>
                  </a:moveTo>
                  <a:cubicBezTo>
                    <a:pt x="1024" y="3060"/>
                    <a:pt x="1028" y="3056"/>
                    <a:pt x="1032" y="3056"/>
                  </a:cubicBezTo>
                  <a:lnTo>
                    <a:pt x="1048" y="3056"/>
                  </a:lnTo>
                  <a:cubicBezTo>
                    <a:pt x="1053" y="3056"/>
                    <a:pt x="1056" y="3060"/>
                    <a:pt x="1056" y="3064"/>
                  </a:cubicBezTo>
                  <a:lnTo>
                    <a:pt x="1056" y="4392"/>
                  </a:lnTo>
                  <a:cubicBezTo>
                    <a:pt x="1056" y="4397"/>
                    <a:pt x="1053" y="4400"/>
                    <a:pt x="1048" y="4400"/>
                  </a:cubicBezTo>
                  <a:lnTo>
                    <a:pt x="1032" y="4400"/>
                  </a:lnTo>
                  <a:cubicBezTo>
                    <a:pt x="1028" y="4400"/>
                    <a:pt x="1024" y="4397"/>
                    <a:pt x="1024" y="4392"/>
                  </a:cubicBezTo>
                  <a:lnTo>
                    <a:pt x="1024" y="3064"/>
                  </a:lnTo>
                  <a:close/>
                  <a:moveTo>
                    <a:pt x="1040" y="4392"/>
                  </a:moveTo>
                  <a:lnTo>
                    <a:pt x="1032" y="4384"/>
                  </a:lnTo>
                  <a:lnTo>
                    <a:pt x="1048" y="4384"/>
                  </a:lnTo>
                  <a:lnTo>
                    <a:pt x="1040" y="4392"/>
                  </a:lnTo>
                  <a:lnTo>
                    <a:pt x="1040" y="3064"/>
                  </a:lnTo>
                  <a:lnTo>
                    <a:pt x="1048" y="3072"/>
                  </a:lnTo>
                  <a:lnTo>
                    <a:pt x="1032" y="3072"/>
                  </a:lnTo>
                  <a:lnTo>
                    <a:pt x="1040" y="3064"/>
                  </a:lnTo>
                  <a:lnTo>
                    <a:pt x="1040" y="4392"/>
                  </a:lnTo>
                  <a:close/>
                  <a:moveTo>
                    <a:pt x="1024" y="2984"/>
                  </a:moveTo>
                  <a:cubicBezTo>
                    <a:pt x="1024" y="2980"/>
                    <a:pt x="1028" y="2976"/>
                    <a:pt x="1032" y="2976"/>
                  </a:cubicBezTo>
                  <a:lnTo>
                    <a:pt x="1048" y="2976"/>
                  </a:lnTo>
                  <a:cubicBezTo>
                    <a:pt x="1053" y="2976"/>
                    <a:pt x="1056" y="2980"/>
                    <a:pt x="1056" y="2984"/>
                  </a:cubicBezTo>
                  <a:lnTo>
                    <a:pt x="1056" y="4392"/>
                  </a:lnTo>
                  <a:cubicBezTo>
                    <a:pt x="1056" y="4397"/>
                    <a:pt x="1053" y="4400"/>
                    <a:pt x="1048" y="4400"/>
                  </a:cubicBezTo>
                  <a:lnTo>
                    <a:pt x="1032" y="4400"/>
                  </a:lnTo>
                  <a:cubicBezTo>
                    <a:pt x="1028" y="4400"/>
                    <a:pt x="1024" y="4397"/>
                    <a:pt x="1024" y="4392"/>
                  </a:cubicBezTo>
                  <a:lnTo>
                    <a:pt x="1024" y="2984"/>
                  </a:lnTo>
                  <a:close/>
                  <a:moveTo>
                    <a:pt x="1040" y="4392"/>
                  </a:moveTo>
                  <a:lnTo>
                    <a:pt x="1032" y="4384"/>
                  </a:lnTo>
                  <a:lnTo>
                    <a:pt x="1048" y="4384"/>
                  </a:lnTo>
                  <a:lnTo>
                    <a:pt x="1040" y="4392"/>
                  </a:lnTo>
                  <a:lnTo>
                    <a:pt x="1040" y="2984"/>
                  </a:lnTo>
                  <a:lnTo>
                    <a:pt x="1048" y="2992"/>
                  </a:lnTo>
                  <a:lnTo>
                    <a:pt x="1032" y="2992"/>
                  </a:lnTo>
                  <a:lnTo>
                    <a:pt x="1040" y="2984"/>
                  </a:lnTo>
                  <a:lnTo>
                    <a:pt x="1040" y="4392"/>
                  </a:lnTo>
                  <a:close/>
                  <a:moveTo>
                    <a:pt x="1040" y="3048"/>
                  </a:moveTo>
                  <a:cubicBezTo>
                    <a:pt x="1040" y="3044"/>
                    <a:pt x="1044" y="3040"/>
                    <a:pt x="1048" y="3040"/>
                  </a:cubicBezTo>
                  <a:lnTo>
                    <a:pt x="1064" y="3040"/>
                  </a:lnTo>
                  <a:cubicBezTo>
                    <a:pt x="1069" y="3040"/>
                    <a:pt x="1072" y="3044"/>
                    <a:pt x="1072" y="3048"/>
                  </a:cubicBezTo>
                  <a:lnTo>
                    <a:pt x="1072" y="4392"/>
                  </a:lnTo>
                  <a:cubicBezTo>
                    <a:pt x="1072" y="4397"/>
                    <a:pt x="1069" y="4400"/>
                    <a:pt x="1064" y="4400"/>
                  </a:cubicBezTo>
                  <a:lnTo>
                    <a:pt x="1048" y="4400"/>
                  </a:lnTo>
                  <a:cubicBezTo>
                    <a:pt x="1044" y="4400"/>
                    <a:pt x="1040" y="4397"/>
                    <a:pt x="1040" y="4392"/>
                  </a:cubicBezTo>
                  <a:lnTo>
                    <a:pt x="1040" y="3048"/>
                  </a:lnTo>
                  <a:close/>
                  <a:moveTo>
                    <a:pt x="1056" y="4392"/>
                  </a:moveTo>
                  <a:lnTo>
                    <a:pt x="1048" y="4384"/>
                  </a:lnTo>
                  <a:lnTo>
                    <a:pt x="1064" y="4384"/>
                  </a:lnTo>
                  <a:lnTo>
                    <a:pt x="1056" y="4392"/>
                  </a:lnTo>
                  <a:lnTo>
                    <a:pt x="1056" y="3048"/>
                  </a:lnTo>
                  <a:lnTo>
                    <a:pt x="1064" y="3056"/>
                  </a:lnTo>
                  <a:lnTo>
                    <a:pt x="1048" y="3056"/>
                  </a:lnTo>
                  <a:lnTo>
                    <a:pt x="1056" y="3048"/>
                  </a:lnTo>
                  <a:lnTo>
                    <a:pt x="1056" y="4392"/>
                  </a:lnTo>
                  <a:close/>
                  <a:moveTo>
                    <a:pt x="1040" y="3096"/>
                  </a:moveTo>
                  <a:cubicBezTo>
                    <a:pt x="1040" y="3092"/>
                    <a:pt x="1044" y="3088"/>
                    <a:pt x="1048" y="3088"/>
                  </a:cubicBezTo>
                  <a:lnTo>
                    <a:pt x="1064" y="3088"/>
                  </a:lnTo>
                  <a:cubicBezTo>
                    <a:pt x="1069" y="3088"/>
                    <a:pt x="1072" y="3092"/>
                    <a:pt x="1072" y="3096"/>
                  </a:cubicBezTo>
                  <a:lnTo>
                    <a:pt x="1072" y="4392"/>
                  </a:lnTo>
                  <a:cubicBezTo>
                    <a:pt x="1072" y="4397"/>
                    <a:pt x="1069" y="4400"/>
                    <a:pt x="1064" y="4400"/>
                  </a:cubicBezTo>
                  <a:lnTo>
                    <a:pt x="1048" y="4400"/>
                  </a:lnTo>
                  <a:cubicBezTo>
                    <a:pt x="1044" y="4400"/>
                    <a:pt x="1040" y="4397"/>
                    <a:pt x="1040" y="4392"/>
                  </a:cubicBezTo>
                  <a:lnTo>
                    <a:pt x="1040" y="3096"/>
                  </a:lnTo>
                  <a:close/>
                  <a:moveTo>
                    <a:pt x="1056" y="4392"/>
                  </a:moveTo>
                  <a:lnTo>
                    <a:pt x="1048" y="4384"/>
                  </a:lnTo>
                  <a:lnTo>
                    <a:pt x="1064" y="4384"/>
                  </a:lnTo>
                  <a:lnTo>
                    <a:pt x="1056" y="4392"/>
                  </a:lnTo>
                  <a:lnTo>
                    <a:pt x="1056" y="3096"/>
                  </a:lnTo>
                  <a:lnTo>
                    <a:pt x="1064" y="3104"/>
                  </a:lnTo>
                  <a:lnTo>
                    <a:pt x="1048" y="3104"/>
                  </a:lnTo>
                  <a:lnTo>
                    <a:pt x="1056" y="3096"/>
                  </a:lnTo>
                  <a:lnTo>
                    <a:pt x="1056" y="4392"/>
                  </a:lnTo>
                  <a:close/>
                  <a:moveTo>
                    <a:pt x="1056" y="3096"/>
                  </a:moveTo>
                  <a:cubicBezTo>
                    <a:pt x="1056" y="3092"/>
                    <a:pt x="1060" y="3088"/>
                    <a:pt x="1064" y="3088"/>
                  </a:cubicBezTo>
                  <a:lnTo>
                    <a:pt x="1080" y="3088"/>
                  </a:lnTo>
                  <a:cubicBezTo>
                    <a:pt x="1085" y="3088"/>
                    <a:pt x="1088" y="3092"/>
                    <a:pt x="1088" y="3096"/>
                  </a:cubicBezTo>
                  <a:lnTo>
                    <a:pt x="1088" y="4392"/>
                  </a:lnTo>
                  <a:cubicBezTo>
                    <a:pt x="1088" y="4397"/>
                    <a:pt x="1085" y="4400"/>
                    <a:pt x="1080" y="4400"/>
                  </a:cubicBezTo>
                  <a:lnTo>
                    <a:pt x="1064" y="4400"/>
                  </a:lnTo>
                  <a:cubicBezTo>
                    <a:pt x="1060" y="4400"/>
                    <a:pt x="1056" y="4397"/>
                    <a:pt x="1056" y="4392"/>
                  </a:cubicBezTo>
                  <a:lnTo>
                    <a:pt x="1056" y="3096"/>
                  </a:lnTo>
                  <a:close/>
                  <a:moveTo>
                    <a:pt x="1072" y="4392"/>
                  </a:moveTo>
                  <a:lnTo>
                    <a:pt x="1064" y="4384"/>
                  </a:lnTo>
                  <a:lnTo>
                    <a:pt x="1080" y="4384"/>
                  </a:lnTo>
                  <a:lnTo>
                    <a:pt x="1072" y="4392"/>
                  </a:lnTo>
                  <a:lnTo>
                    <a:pt x="1072" y="3096"/>
                  </a:lnTo>
                  <a:lnTo>
                    <a:pt x="1080" y="3104"/>
                  </a:lnTo>
                  <a:lnTo>
                    <a:pt x="1064" y="3104"/>
                  </a:lnTo>
                  <a:lnTo>
                    <a:pt x="1072" y="3096"/>
                  </a:lnTo>
                  <a:lnTo>
                    <a:pt x="1072" y="4392"/>
                  </a:lnTo>
                  <a:close/>
                  <a:moveTo>
                    <a:pt x="1056" y="3096"/>
                  </a:moveTo>
                  <a:cubicBezTo>
                    <a:pt x="1056" y="3092"/>
                    <a:pt x="1060" y="3088"/>
                    <a:pt x="1064" y="3088"/>
                  </a:cubicBezTo>
                  <a:lnTo>
                    <a:pt x="1080" y="3088"/>
                  </a:lnTo>
                  <a:cubicBezTo>
                    <a:pt x="1085" y="3088"/>
                    <a:pt x="1088" y="3092"/>
                    <a:pt x="1088" y="3096"/>
                  </a:cubicBezTo>
                  <a:lnTo>
                    <a:pt x="1088" y="4392"/>
                  </a:lnTo>
                  <a:cubicBezTo>
                    <a:pt x="1088" y="4397"/>
                    <a:pt x="1085" y="4400"/>
                    <a:pt x="1080" y="4400"/>
                  </a:cubicBezTo>
                  <a:lnTo>
                    <a:pt x="1064" y="4400"/>
                  </a:lnTo>
                  <a:cubicBezTo>
                    <a:pt x="1060" y="4400"/>
                    <a:pt x="1056" y="4397"/>
                    <a:pt x="1056" y="4392"/>
                  </a:cubicBezTo>
                  <a:lnTo>
                    <a:pt x="1056" y="3096"/>
                  </a:lnTo>
                  <a:close/>
                  <a:moveTo>
                    <a:pt x="1072" y="4392"/>
                  </a:moveTo>
                  <a:lnTo>
                    <a:pt x="1064" y="4384"/>
                  </a:lnTo>
                  <a:lnTo>
                    <a:pt x="1080" y="4384"/>
                  </a:lnTo>
                  <a:lnTo>
                    <a:pt x="1072" y="4392"/>
                  </a:lnTo>
                  <a:lnTo>
                    <a:pt x="1072" y="3096"/>
                  </a:lnTo>
                  <a:lnTo>
                    <a:pt x="1080" y="3104"/>
                  </a:lnTo>
                  <a:lnTo>
                    <a:pt x="1064" y="3104"/>
                  </a:lnTo>
                  <a:lnTo>
                    <a:pt x="1072" y="3096"/>
                  </a:lnTo>
                  <a:lnTo>
                    <a:pt x="1072" y="4392"/>
                  </a:lnTo>
                  <a:close/>
                  <a:moveTo>
                    <a:pt x="1072" y="3096"/>
                  </a:moveTo>
                  <a:cubicBezTo>
                    <a:pt x="1072" y="3092"/>
                    <a:pt x="1076" y="3088"/>
                    <a:pt x="1080" y="3088"/>
                  </a:cubicBezTo>
                  <a:lnTo>
                    <a:pt x="1096" y="3088"/>
                  </a:lnTo>
                  <a:cubicBezTo>
                    <a:pt x="1101" y="3088"/>
                    <a:pt x="1104" y="3092"/>
                    <a:pt x="1104" y="3096"/>
                  </a:cubicBezTo>
                  <a:lnTo>
                    <a:pt x="1104" y="4392"/>
                  </a:lnTo>
                  <a:cubicBezTo>
                    <a:pt x="1104" y="4397"/>
                    <a:pt x="1101" y="4400"/>
                    <a:pt x="1096" y="4400"/>
                  </a:cubicBezTo>
                  <a:lnTo>
                    <a:pt x="1080" y="4400"/>
                  </a:lnTo>
                  <a:cubicBezTo>
                    <a:pt x="1076" y="4400"/>
                    <a:pt x="1072" y="4397"/>
                    <a:pt x="1072" y="4392"/>
                  </a:cubicBezTo>
                  <a:lnTo>
                    <a:pt x="1072" y="3096"/>
                  </a:lnTo>
                  <a:close/>
                  <a:moveTo>
                    <a:pt x="1088" y="4392"/>
                  </a:moveTo>
                  <a:lnTo>
                    <a:pt x="1080" y="4384"/>
                  </a:lnTo>
                  <a:lnTo>
                    <a:pt x="1096" y="4384"/>
                  </a:lnTo>
                  <a:lnTo>
                    <a:pt x="1088" y="4392"/>
                  </a:lnTo>
                  <a:lnTo>
                    <a:pt x="1088" y="3096"/>
                  </a:lnTo>
                  <a:lnTo>
                    <a:pt x="1096" y="3104"/>
                  </a:lnTo>
                  <a:lnTo>
                    <a:pt x="1080" y="3104"/>
                  </a:lnTo>
                  <a:lnTo>
                    <a:pt x="1088" y="3096"/>
                  </a:lnTo>
                  <a:lnTo>
                    <a:pt x="1088" y="4392"/>
                  </a:lnTo>
                  <a:close/>
                  <a:moveTo>
                    <a:pt x="1088" y="4808"/>
                  </a:moveTo>
                  <a:lnTo>
                    <a:pt x="1080" y="4800"/>
                  </a:lnTo>
                  <a:lnTo>
                    <a:pt x="1096" y="4800"/>
                  </a:lnTo>
                  <a:lnTo>
                    <a:pt x="1088" y="4808"/>
                  </a:lnTo>
                  <a:lnTo>
                    <a:pt x="1088" y="4392"/>
                  </a:lnTo>
                  <a:lnTo>
                    <a:pt x="1096" y="4400"/>
                  </a:lnTo>
                  <a:lnTo>
                    <a:pt x="1080" y="4400"/>
                  </a:lnTo>
                  <a:lnTo>
                    <a:pt x="1088" y="4392"/>
                  </a:lnTo>
                  <a:lnTo>
                    <a:pt x="1088" y="4808"/>
                  </a:lnTo>
                  <a:close/>
                  <a:moveTo>
                    <a:pt x="1072" y="4392"/>
                  </a:moveTo>
                  <a:cubicBezTo>
                    <a:pt x="1072" y="4388"/>
                    <a:pt x="1076" y="4384"/>
                    <a:pt x="1080" y="4384"/>
                  </a:cubicBezTo>
                  <a:lnTo>
                    <a:pt x="1096" y="4384"/>
                  </a:lnTo>
                  <a:cubicBezTo>
                    <a:pt x="1101" y="4384"/>
                    <a:pt x="1104" y="4388"/>
                    <a:pt x="1104" y="4392"/>
                  </a:cubicBezTo>
                  <a:lnTo>
                    <a:pt x="1104" y="4808"/>
                  </a:lnTo>
                  <a:cubicBezTo>
                    <a:pt x="1104" y="4813"/>
                    <a:pt x="1101" y="4816"/>
                    <a:pt x="1096" y="4816"/>
                  </a:cubicBezTo>
                  <a:lnTo>
                    <a:pt x="1080" y="4816"/>
                  </a:lnTo>
                  <a:cubicBezTo>
                    <a:pt x="1076" y="4816"/>
                    <a:pt x="1072" y="4813"/>
                    <a:pt x="1072" y="4808"/>
                  </a:cubicBezTo>
                  <a:lnTo>
                    <a:pt x="1072" y="4392"/>
                  </a:lnTo>
                  <a:close/>
                  <a:moveTo>
                    <a:pt x="1088" y="2968"/>
                  </a:moveTo>
                  <a:cubicBezTo>
                    <a:pt x="1088" y="2964"/>
                    <a:pt x="1092" y="2960"/>
                    <a:pt x="1096" y="2960"/>
                  </a:cubicBezTo>
                  <a:lnTo>
                    <a:pt x="1112" y="2960"/>
                  </a:lnTo>
                  <a:cubicBezTo>
                    <a:pt x="1117" y="2960"/>
                    <a:pt x="1120" y="2964"/>
                    <a:pt x="1120" y="2968"/>
                  </a:cubicBezTo>
                  <a:lnTo>
                    <a:pt x="1120" y="4392"/>
                  </a:lnTo>
                  <a:cubicBezTo>
                    <a:pt x="1120" y="4397"/>
                    <a:pt x="1117" y="4400"/>
                    <a:pt x="1112" y="4400"/>
                  </a:cubicBezTo>
                  <a:lnTo>
                    <a:pt x="1096" y="4400"/>
                  </a:lnTo>
                  <a:cubicBezTo>
                    <a:pt x="1092" y="4400"/>
                    <a:pt x="1088" y="4397"/>
                    <a:pt x="1088" y="4392"/>
                  </a:cubicBezTo>
                  <a:lnTo>
                    <a:pt x="1088" y="2968"/>
                  </a:lnTo>
                  <a:close/>
                  <a:moveTo>
                    <a:pt x="1104" y="4392"/>
                  </a:moveTo>
                  <a:lnTo>
                    <a:pt x="1096" y="4384"/>
                  </a:lnTo>
                  <a:lnTo>
                    <a:pt x="1112" y="4384"/>
                  </a:lnTo>
                  <a:lnTo>
                    <a:pt x="1104" y="4392"/>
                  </a:lnTo>
                  <a:lnTo>
                    <a:pt x="1104" y="2968"/>
                  </a:lnTo>
                  <a:lnTo>
                    <a:pt x="1112" y="2976"/>
                  </a:lnTo>
                  <a:lnTo>
                    <a:pt x="1096" y="2976"/>
                  </a:lnTo>
                  <a:lnTo>
                    <a:pt x="1104" y="2968"/>
                  </a:lnTo>
                  <a:lnTo>
                    <a:pt x="1104" y="4392"/>
                  </a:lnTo>
                  <a:close/>
                  <a:moveTo>
                    <a:pt x="1088" y="2728"/>
                  </a:moveTo>
                  <a:cubicBezTo>
                    <a:pt x="1088" y="2724"/>
                    <a:pt x="1092" y="2720"/>
                    <a:pt x="1096" y="2720"/>
                  </a:cubicBezTo>
                  <a:lnTo>
                    <a:pt x="1112" y="2720"/>
                  </a:lnTo>
                  <a:cubicBezTo>
                    <a:pt x="1117" y="2720"/>
                    <a:pt x="1120" y="2724"/>
                    <a:pt x="1120" y="2728"/>
                  </a:cubicBezTo>
                  <a:lnTo>
                    <a:pt x="1120" y="4392"/>
                  </a:lnTo>
                  <a:cubicBezTo>
                    <a:pt x="1120" y="4397"/>
                    <a:pt x="1117" y="4400"/>
                    <a:pt x="1112" y="4400"/>
                  </a:cubicBezTo>
                  <a:lnTo>
                    <a:pt x="1096" y="4400"/>
                  </a:lnTo>
                  <a:cubicBezTo>
                    <a:pt x="1092" y="4400"/>
                    <a:pt x="1088" y="4397"/>
                    <a:pt x="1088" y="4392"/>
                  </a:cubicBezTo>
                  <a:lnTo>
                    <a:pt x="1088" y="2728"/>
                  </a:lnTo>
                  <a:close/>
                  <a:moveTo>
                    <a:pt x="1104" y="4392"/>
                  </a:moveTo>
                  <a:lnTo>
                    <a:pt x="1096" y="4384"/>
                  </a:lnTo>
                  <a:lnTo>
                    <a:pt x="1112" y="4384"/>
                  </a:lnTo>
                  <a:lnTo>
                    <a:pt x="1104" y="4392"/>
                  </a:lnTo>
                  <a:lnTo>
                    <a:pt x="1104" y="2728"/>
                  </a:lnTo>
                  <a:lnTo>
                    <a:pt x="1112" y="2736"/>
                  </a:lnTo>
                  <a:lnTo>
                    <a:pt x="1096" y="2736"/>
                  </a:lnTo>
                  <a:lnTo>
                    <a:pt x="1104" y="2728"/>
                  </a:lnTo>
                  <a:lnTo>
                    <a:pt x="1104" y="4392"/>
                  </a:lnTo>
                  <a:close/>
                  <a:moveTo>
                    <a:pt x="1104" y="2680"/>
                  </a:moveTo>
                  <a:cubicBezTo>
                    <a:pt x="1104" y="2676"/>
                    <a:pt x="1108" y="2672"/>
                    <a:pt x="1112" y="2672"/>
                  </a:cubicBezTo>
                  <a:lnTo>
                    <a:pt x="1128" y="2672"/>
                  </a:lnTo>
                  <a:cubicBezTo>
                    <a:pt x="1133" y="2672"/>
                    <a:pt x="1136" y="2676"/>
                    <a:pt x="1136" y="2680"/>
                  </a:cubicBezTo>
                  <a:lnTo>
                    <a:pt x="1136" y="4392"/>
                  </a:lnTo>
                  <a:cubicBezTo>
                    <a:pt x="1136" y="4397"/>
                    <a:pt x="1133" y="4400"/>
                    <a:pt x="1128" y="4400"/>
                  </a:cubicBezTo>
                  <a:lnTo>
                    <a:pt x="1112" y="4400"/>
                  </a:lnTo>
                  <a:cubicBezTo>
                    <a:pt x="1108" y="4400"/>
                    <a:pt x="1104" y="4397"/>
                    <a:pt x="1104" y="4392"/>
                  </a:cubicBezTo>
                  <a:lnTo>
                    <a:pt x="1104" y="2680"/>
                  </a:lnTo>
                  <a:close/>
                  <a:moveTo>
                    <a:pt x="1120" y="4392"/>
                  </a:moveTo>
                  <a:lnTo>
                    <a:pt x="1112" y="4384"/>
                  </a:lnTo>
                  <a:lnTo>
                    <a:pt x="1128" y="4384"/>
                  </a:lnTo>
                  <a:lnTo>
                    <a:pt x="1120" y="4392"/>
                  </a:lnTo>
                  <a:lnTo>
                    <a:pt x="1120" y="2680"/>
                  </a:lnTo>
                  <a:lnTo>
                    <a:pt x="1128" y="2688"/>
                  </a:lnTo>
                  <a:lnTo>
                    <a:pt x="1112" y="2688"/>
                  </a:lnTo>
                  <a:lnTo>
                    <a:pt x="1120" y="2680"/>
                  </a:lnTo>
                  <a:lnTo>
                    <a:pt x="1120" y="4392"/>
                  </a:lnTo>
                  <a:close/>
                  <a:moveTo>
                    <a:pt x="1104" y="2680"/>
                  </a:moveTo>
                  <a:cubicBezTo>
                    <a:pt x="1104" y="2676"/>
                    <a:pt x="1108" y="2672"/>
                    <a:pt x="1112" y="2672"/>
                  </a:cubicBezTo>
                  <a:lnTo>
                    <a:pt x="1128" y="2672"/>
                  </a:lnTo>
                  <a:cubicBezTo>
                    <a:pt x="1133" y="2672"/>
                    <a:pt x="1136" y="2676"/>
                    <a:pt x="1136" y="2680"/>
                  </a:cubicBezTo>
                  <a:lnTo>
                    <a:pt x="1136" y="4392"/>
                  </a:lnTo>
                  <a:cubicBezTo>
                    <a:pt x="1136" y="4397"/>
                    <a:pt x="1133" y="4400"/>
                    <a:pt x="1128" y="4400"/>
                  </a:cubicBezTo>
                  <a:lnTo>
                    <a:pt x="1112" y="4400"/>
                  </a:lnTo>
                  <a:cubicBezTo>
                    <a:pt x="1108" y="4400"/>
                    <a:pt x="1104" y="4397"/>
                    <a:pt x="1104" y="4392"/>
                  </a:cubicBezTo>
                  <a:lnTo>
                    <a:pt x="1104" y="2680"/>
                  </a:lnTo>
                  <a:close/>
                  <a:moveTo>
                    <a:pt x="1120" y="4392"/>
                  </a:moveTo>
                  <a:lnTo>
                    <a:pt x="1112" y="4384"/>
                  </a:lnTo>
                  <a:lnTo>
                    <a:pt x="1128" y="4384"/>
                  </a:lnTo>
                  <a:lnTo>
                    <a:pt x="1120" y="4392"/>
                  </a:lnTo>
                  <a:lnTo>
                    <a:pt x="1120" y="2680"/>
                  </a:lnTo>
                  <a:lnTo>
                    <a:pt x="1128" y="2688"/>
                  </a:lnTo>
                  <a:lnTo>
                    <a:pt x="1112" y="2688"/>
                  </a:lnTo>
                  <a:lnTo>
                    <a:pt x="1120" y="2680"/>
                  </a:lnTo>
                  <a:lnTo>
                    <a:pt x="1120" y="4392"/>
                  </a:lnTo>
                  <a:close/>
                  <a:moveTo>
                    <a:pt x="1120" y="2680"/>
                  </a:moveTo>
                  <a:cubicBezTo>
                    <a:pt x="1120" y="2676"/>
                    <a:pt x="1124" y="2672"/>
                    <a:pt x="1128" y="2672"/>
                  </a:cubicBezTo>
                  <a:lnTo>
                    <a:pt x="1144" y="2672"/>
                  </a:lnTo>
                  <a:cubicBezTo>
                    <a:pt x="1149" y="2672"/>
                    <a:pt x="1152" y="2676"/>
                    <a:pt x="1152" y="2680"/>
                  </a:cubicBezTo>
                  <a:lnTo>
                    <a:pt x="1152" y="4392"/>
                  </a:lnTo>
                  <a:cubicBezTo>
                    <a:pt x="1152" y="4397"/>
                    <a:pt x="1149" y="4400"/>
                    <a:pt x="1144" y="4400"/>
                  </a:cubicBezTo>
                  <a:lnTo>
                    <a:pt x="1128" y="4400"/>
                  </a:lnTo>
                  <a:cubicBezTo>
                    <a:pt x="1124" y="4400"/>
                    <a:pt x="1120" y="4397"/>
                    <a:pt x="1120" y="4392"/>
                  </a:cubicBezTo>
                  <a:lnTo>
                    <a:pt x="1120" y="2680"/>
                  </a:lnTo>
                  <a:close/>
                  <a:moveTo>
                    <a:pt x="1136" y="4392"/>
                  </a:moveTo>
                  <a:lnTo>
                    <a:pt x="1128" y="4384"/>
                  </a:lnTo>
                  <a:lnTo>
                    <a:pt x="1144" y="4384"/>
                  </a:lnTo>
                  <a:lnTo>
                    <a:pt x="1136" y="4392"/>
                  </a:lnTo>
                  <a:lnTo>
                    <a:pt x="1136" y="2680"/>
                  </a:lnTo>
                  <a:lnTo>
                    <a:pt x="1144" y="2688"/>
                  </a:lnTo>
                  <a:lnTo>
                    <a:pt x="1128" y="2688"/>
                  </a:lnTo>
                  <a:lnTo>
                    <a:pt x="1136" y="2680"/>
                  </a:lnTo>
                  <a:lnTo>
                    <a:pt x="1136" y="4392"/>
                  </a:lnTo>
                  <a:close/>
                  <a:moveTo>
                    <a:pt x="1136" y="2696"/>
                  </a:moveTo>
                  <a:cubicBezTo>
                    <a:pt x="1136" y="2692"/>
                    <a:pt x="1140" y="2688"/>
                    <a:pt x="1144" y="2688"/>
                  </a:cubicBezTo>
                  <a:lnTo>
                    <a:pt x="1160" y="2688"/>
                  </a:lnTo>
                  <a:cubicBezTo>
                    <a:pt x="1165" y="2688"/>
                    <a:pt x="1168" y="2692"/>
                    <a:pt x="1168" y="2696"/>
                  </a:cubicBezTo>
                  <a:lnTo>
                    <a:pt x="1168" y="4392"/>
                  </a:lnTo>
                  <a:cubicBezTo>
                    <a:pt x="1168" y="4397"/>
                    <a:pt x="1165" y="4400"/>
                    <a:pt x="1160" y="4400"/>
                  </a:cubicBezTo>
                  <a:lnTo>
                    <a:pt x="1144" y="4400"/>
                  </a:lnTo>
                  <a:cubicBezTo>
                    <a:pt x="1140" y="4400"/>
                    <a:pt x="1136" y="4397"/>
                    <a:pt x="1136" y="4392"/>
                  </a:cubicBezTo>
                  <a:lnTo>
                    <a:pt x="1136" y="2696"/>
                  </a:lnTo>
                  <a:close/>
                  <a:moveTo>
                    <a:pt x="1152" y="4392"/>
                  </a:moveTo>
                  <a:lnTo>
                    <a:pt x="1144" y="4384"/>
                  </a:lnTo>
                  <a:lnTo>
                    <a:pt x="1160" y="4384"/>
                  </a:lnTo>
                  <a:lnTo>
                    <a:pt x="1152" y="4392"/>
                  </a:lnTo>
                  <a:lnTo>
                    <a:pt x="1152" y="2696"/>
                  </a:lnTo>
                  <a:lnTo>
                    <a:pt x="1160" y="2704"/>
                  </a:lnTo>
                  <a:lnTo>
                    <a:pt x="1144" y="2704"/>
                  </a:lnTo>
                  <a:lnTo>
                    <a:pt x="1152" y="2696"/>
                  </a:lnTo>
                  <a:lnTo>
                    <a:pt x="1152" y="4392"/>
                  </a:lnTo>
                  <a:close/>
                  <a:moveTo>
                    <a:pt x="1136" y="2728"/>
                  </a:moveTo>
                  <a:cubicBezTo>
                    <a:pt x="1136" y="2724"/>
                    <a:pt x="1140" y="2720"/>
                    <a:pt x="1144" y="2720"/>
                  </a:cubicBezTo>
                  <a:lnTo>
                    <a:pt x="1160" y="2720"/>
                  </a:lnTo>
                  <a:cubicBezTo>
                    <a:pt x="1165" y="2720"/>
                    <a:pt x="1168" y="2724"/>
                    <a:pt x="1168" y="2728"/>
                  </a:cubicBezTo>
                  <a:lnTo>
                    <a:pt x="1168" y="4392"/>
                  </a:lnTo>
                  <a:cubicBezTo>
                    <a:pt x="1168" y="4397"/>
                    <a:pt x="1165" y="4400"/>
                    <a:pt x="1160" y="4400"/>
                  </a:cubicBezTo>
                  <a:lnTo>
                    <a:pt x="1144" y="4400"/>
                  </a:lnTo>
                  <a:cubicBezTo>
                    <a:pt x="1140" y="4400"/>
                    <a:pt x="1136" y="4397"/>
                    <a:pt x="1136" y="4392"/>
                  </a:cubicBezTo>
                  <a:lnTo>
                    <a:pt x="1136" y="2728"/>
                  </a:lnTo>
                  <a:close/>
                  <a:moveTo>
                    <a:pt x="1152" y="4392"/>
                  </a:moveTo>
                  <a:lnTo>
                    <a:pt x="1144" y="4384"/>
                  </a:lnTo>
                  <a:lnTo>
                    <a:pt x="1160" y="4384"/>
                  </a:lnTo>
                  <a:lnTo>
                    <a:pt x="1152" y="4392"/>
                  </a:lnTo>
                  <a:lnTo>
                    <a:pt x="1152" y="2728"/>
                  </a:lnTo>
                  <a:lnTo>
                    <a:pt x="1160" y="2736"/>
                  </a:lnTo>
                  <a:lnTo>
                    <a:pt x="1144" y="2736"/>
                  </a:lnTo>
                  <a:lnTo>
                    <a:pt x="1152" y="2728"/>
                  </a:lnTo>
                  <a:lnTo>
                    <a:pt x="1152" y="4392"/>
                  </a:lnTo>
                  <a:close/>
                  <a:moveTo>
                    <a:pt x="1152" y="2760"/>
                  </a:moveTo>
                  <a:cubicBezTo>
                    <a:pt x="1152" y="2756"/>
                    <a:pt x="1156" y="2752"/>
                    <a:pt x="1160" y="2752"/>
                  </a:cubicBezTo>
                  <a:lnTo>
                    <a:pt x="1176" y="2752"/>
                  </a:lnTo>
                  <a:cubicBezTo>
                    <a:pt x="1181" y="2752"/>
                    <a:pt x="1184" y="2756"/>
                    <a:pt x="1184" y="2760"/>
                  </a:cubicBezTo>
                  <a:lnTo>
                    <a:pt x="1184" y="4392"/>
                  </a:lnTo>
                  <a:cubicBezTo>
                    <a:pt x="1184" y="4397"/>
                    <a:pt x="1181" y="4400"/>
                    <a:pt x="1176" y="4400"/>
                  </a:cubicBezTo>
                  <a:lnTo>
                    <a:pt x="1160" y="4400"/>
                  </a:lnTo>
                  <a:cubicBezTo>
                    <a:pt x="1156" y="4400"/>
                    <a:pt x="1152" y="4397"/>
                    <a:pt x="1152" y="4392"/>
                  </a:cubicBezTo>
                  <a:lnTo>
                    <a:pt x="1152" y="2760"/>
                  </a:lnTo>
                  <a:close/>
                  <a:moveTo>
                    <a:pt x="1168" y="4392"/>
                  </a:moveTo>
                  <a:lnTo>
                    <a:pt x="1160" y="4384"/>
                  </a:lnTo>
                  <a:lnTo>
                    <a:pt x="1176" y="4384"/>
                  </a:lnTo>
                  <a:lnTo>
                    <a:pt x="1168" y="4392"/>
                  </a:lnTo>
                  <a:lnTo>
                    <a:pt x="1168" y="2760"/>
                  </a:lnTo>
                  <a:lnTo>
                    <a:pt x="1176" y="2768"/>
                  </a:lnTo>
                  <a:lnTo>
                    <a:pt x="1160" y="2768"/>
                  </a:lnTo>
                  <a:lnTo>
                    <a:pt x="1168" y="2760"/>
                  </a:lnTo>
                  <a:lnTo>
                    <a:pt x="1168" y="4392"/>
                  </a:lnTo>
                  <a:close/>
                  <a:moveTo>
                    <a:pt x="1152" y="2808"/>
                  </a:moveTo>
                  <a:cubicBezTo>
                    <a:pt x="1152" y="2804"/>
                    <a:pt x="1156" y="2800"/>
                    <a:pt x="1160" y="2800"/>
                  </a:cubicBezTo>
                  <a:lnTo>
                    <a:pt x="1176" y="2800"/>
                  </a:lnTo>
                  <a:cubicBezTo>
                    <a:pt x="1181" y="2800"/>
                    <a:pt x="1184" y="2804"/>
                    <a:pt x="1184" y="2808"/>
                  </a:cubicBezTo>
                  <a:lnTo>
                    <a:pt x="1184" y="4392"/>
                  </a:lnTo>
                  <a:cubicBezTo>
                    <a:pt x="1184" y="4397"/>
                    <a:pt x="1181" y="4400"/>
                    <a:pt x="1176" y="4400"/>
                  </a:cubicBezTo>
                  <a:lnTo>
                    <a:pt x="1160" y="4400"/>
                  </a:lnTo>
                  <a:cubicBezTo>
                    <a:pt x="1156" y="4400"/>
                    <a:pt x="1152" y="4397"/>
                    <a:pt x="1152" y="4392"/>
                  </a:cubicBezTo>
                  <a:lnTo>
                    <a:pt x="1152" y="2808"/>
                  </a:lnTo>
                  <a:close/>
                  <a:moveTo>
                    <a:pt x="1168" y="4392"/>
                  </a:moveTo>
                  <a:lnTo>
                    <a:pt x="1160" y="4384"/>
                  </a:lnTo>
                  <a:lnTo>
                    <a:pt x="1176" y="4384"/>
                  </a:lnTo>
                  <a:lnTo>
                    <a:pt x="1168" y="4392"/>
                  </a:lnTo>
                  <a:lnTo>
                    <a:pt x="1168" y="2808"/>
                  </a:lnTo>
                  <a:lnTo>
                    <a:pt x="1176" y="2816"/>
                  </a:lnTo>
                  <a:lnTo>
                    <a:pt x="1160" y="2816"/>
                  </a:lnTo>
                  <a:lnTo>
                    <a:pt x="1168" y="2808"/>
                  </a:lnTo>
                  <a:lnTo>
                    <a:pt x="1168" y="4392"/>
                  </a:lnTo>
                  <a:close/>
                  <a:moveTo>
                    <a:pt x="1168" y="2840"/>
                  </a:moveTo>
                  <a:cubicBezTo>
                    <a:pt x="1168" y="2836"/>
                    <a:pt x="1172" y="2832"/>
                    <a:pt x="1176" y="2832"/>
                  </a:cubicBezTo>
                  <a:lnTo>
                    <a:pt x="1192" y="2832"/>
                  </a:lnTo>
                  <a:cubicBezTo>
                    <a:pt x="1197" y="2832"/>
                    <a:pt x="1200" y="2836"/>
                    <a:pt x="1200" y="2840"/>
                  </a:cubicBezTo>
                  <a:lnTo>
                    <a:pt x="1200" y="4392"/>
                  </a:lnTo>
                  <a:cubicBezTo>
                    <a:pt x="1200" y="4397"/>
                    <a:pt x="1197" y="4400"/>
                    <a:pt x="1192" y="4400"/>
                  </a:cubicBezTo>
                  <a:lnTo>
                    <a:pt x="1176" y="4400"/>
                  </a:lnTo>
                  <a:cubicBezTo>
                    <a:pt x="1172" y="4400"/>
                    <a:pt x="1168" y="4397"/>
                    <a:pt x="1168" y="4392"/>
                  </a:cubicBezTo>
                  <a:lnTo>
                    <a:pt x="1168" y="2840"/>
                  </a:lnTo>
                  <a:close/>
                  <a:moveTo>
                    <a:pt x="1184" y="4392"/>
                  </a:moveTo>
                  <a:lnTo>
                    <a:pt x="1176" y="4384"/>
                  </a:lnTo>
                  <a:lnTo>
                    <a:pt x="1192" y="4384"/>
                  </a:lnTo>
                  <a:lnTo>
                    <a:pt x="1184" y="4392"/>
                  </a:lnTo>
                  <a:lnTo>
                    <a:pt x="1184" y="2840"/>
                  </a:lnTo>
                  <a:lnTo>
                    <a:pt x="1192" y="2848"/>
                  </a:lnTo>
                  <a:lnTo>
                    <a:pt x="1176" y="2848"/>
                  </a:lnTo>
                  <a:lnTo>
                    <a:pt x="1184" y="2840"/>
                  </a:lnTo>
                  <a:lnTo>
                    <a:pt x="1184" y="4392"/>
                  </a:lnTo>
                  <a:close/>
                  <a:moveTo>
                    <a:pt x="1168" y="2840"/>
                  </a:moveTo>
                  <a:cubicBezTo>
                    <a:pt x="1168" y="2836"/>
                    <a:pt x="1172" y="2832"/>
                    <a:pt x="1176" y="2832"/>
                  </a:cubicBezTo>
                  <a:lnTo>
                    <a:pt x="1192" y="2832"/>
                  </a:lnTo>
                  <a:cubicBezTo>
                    <a:pt x="1197" y="2832"/>
                    <a:pt x="1200" y="2836"/>
                    <a:pt x="1200" y="2840"/>
                  </a:cubicBezTo>
                  <a:lnTo>
                    <a:pt x="1200" y="4392"/>
                  </a:lnTo>
                  <a:cubicBezTo>
                    <a:pt x="1200" y="4397"/>
                    <a:pt x="1197" y="4400"/>
                    <a:pt x="1192" y="4400"/>
                  </a:cubicBezTo>
                  <a:lnTo>
                    <a:pt x="1176" y="4400"/>
                  </a:lnTo>
                  <a:cubicBezTo>
                    <a:pt x="1172" y="4400"/>
                    <a:pt x="1168" y="4397"/>
                    <a:pt x="1168" y="4392"/>
                  </a:cubicBezTo>
                  <a:lnTo>
                    <a:pt x="1168" y="2840"/>
                  </a:lnTo>
                  <a:close/>
                  <a:moveTo>
                    <a:pt x="1184" y="4392"/>
                  </a:moveTo>
                  <a:lnTo>
                    <a:pt x="1176" y="4384"/>
                  </a:lnTo>
                  <a:lnTo>
                    <a:pt x="1192" y="4384"/>
                  </a:lnTo>
                  <a:lnTo>
                    <a:pt x="1184" y="4392"/>
                  </a:lnTo>
                  <a:lnTo>
                    <a:pt x="1184" y="2840"/>
                  </a:lnTo>
                  <a:lnTo>
                    <a:pt x="1192" y="2848"/>
                  </a:lnTo>
                  <a:lnTo>
                    <a:pt x="1176" y="2848"/>
                  </a:lnTo>
                  <a:lnTo>
                    <a:pt x="1184" y="2840"/>
                  </a:lnTo>
                  <a:lnTo>
                    <a:pt x="1184" y="4392"/>
                  </a:lnTo>
                  <a:close/>
                  <a:moveTo>
                    <a:pt x="1184" y="2840"/>
                  </a:moveTo>
                  <a:cubicBezTo>
                    <a:pt x="1184" y="2836"/>
                    <a:pt x="1188" y="2832"/>
                    <a:pt x="1192" y="2832"/>
                  </a:cubicBezTo>
                  <a:lnTo>
                    <a:pt x="1208" y="2832"/>
                  </a:lnTo>
                  <a:cubicBezTo>
                    <a:pt x="1213" y="2832"/>
                    <a:pt x="1216" y="2836"/>
                    <a:pt x="1216" y="2840"/>
                  </a:cubicBezTo>
                  <a:lnTo>
                    <a:pt x="1216" y="4392"/>
                  </a:lnTo>
                  <a:cubicBezTo>
                    <a:pt x="1216" y="4397"/>
                    <a:pt x="1213" y="4400"/>
                    <a:pt x="1208" y="4400"/>
                  </a:cubicBezTo>
                  <a:lnTo>
                    <a:pt x="1192" y="4400"/>
                  </a:lnTo>
                  <a:cubicBezTo>
                    <a:pt x="1188" y="4400"/>
                    <a:pt x="1184" y="4397"/>
                    <a:pt x="1184" y="4392"/>
                  </a:cubicBezTo>
                  <a:lnTo>
                    <a:pt x="1184" y="2840"/>
                  </a:lnTo>
                  <a:close/>
                  <a:moveTo>
                    <a:pt x="1200" y="4392"/>
                  </a:moveTo>
                  <a:lnTo>
                    <a:pt x="1192" y="4384"/>
                  </a:lnTo>
                  <a:lnTo>
                    <a:pt x="1208" y="4384"/>
                  </a:lnTo>
                  <a:lnTo>
                    <a:pt x="1200" y="4392"/>
                  </a:lnTo>
                  <a:lnTo>
                    <a:pt x="1200" y="2840"/>
                  </a:lnTo>
                  <a:lnTo>
                    <a:pt x="1208" y="2848"/>
                  </a:lnTo>
                  <a:lnTo>
                    <a:pt x="1192" y="2848"/>
                  </a:lnTo>
                  <a:lnTo>
                    <a:pt x="1200" y="2840"/>
                  </a:lnTo>
                  <a:lnTo>
                    <a:pt x="1200" y="4392"/>
                  </a:lnTo>
                  <a:close/>
                  <a:moveTo>
                    <a:pt x="1184" y="2872"/>
                  </a:moveTo>
                  <a:cubicBezTo>
                    <a:pt x="1184" y="2868"/>
                    <a:pt x="1188" y="2864"/>
                    <a:pt x="1192" y="2864"/>
                  </a:cubicBezTo>
                  <a:lnTo>
                    <a:pt x="1208" y="2864"/>
                  </a:lnTo>
                  <a:cubicBezTo>
                    <a:pt x="1213" y="2864"/>
                    <a:pt x="1216" y="2868"/>
                    <a:pt x="1216" y="2872"/>
                  </a:cubicBezTo>
                  <a:lnTo>
                    <a:pt x="1216" y="4392"/>
                  </a:lnTo>
                  <a:cubicBezTo>
                    <a:pt x="1216" y="4397"/>
                    <a:pt x="1213" y="4400"/>
                    <a:pt x="1208" y="4400"/>
                  </a:cubicBezTo>
                  <a:lnTo>
                    <a:pt x="1192" y="4400"/>
                  </a:lnTo>
                  <a:cubicBezTo>
                    <a:pt x="1188" y="4400"/>
                    <a:pt x="1184" y="4397"/>
                    <a:pt x="1184" y="4392"/>
                  </a:cubicBezTo>
                  <a:lnTo>
                    <a:pt x="1184" y="2872"/>
                  </a:lnTo>
                  <a:close/>
                  <a:moveTo>
                    <a:pt x="1200" y="4392"/>
                  </a:moveTo>
                  <a:lnTo>
                    <a:pt x="1192" y="4384"/>
                  </a:lnTo>
                  <a:lnTo>
                    <a:pt x="1208" y="4384"/>
                  </a:lnTo>
                  <a:lnTo>
                    <a:pt x="1200" y="4392"/>
                  </a:lnTo>
                  <a:lnTo>
                    <a:pt x="1200" y="2872"/>
                  </a:lnTo>
                  <a:lnTo>
                    <a:pt x="1208" y="2880"/>
                  </a:lnTo>
                  <a:lnTo>
                    <a:pt x="1192" y="2880"/>
                  </a:lnTo>
                  <a:lnTo>
                    <a:pt x="1200" y="2872"/>
                  </a:lnTo>
                  <a:lnTo>
                    <a:pt x="1200" y="4392"/>
                  </a:lnTo>
                  <a:close/>
                  <a:moveTo>
                    <a:pt x="1200" y="2904"/>
                  </a:moveTo>
                  <a:cubicBezTo>
                    <a:pt x="1200" y="2900"/>
                    <a:pt x="1204" y="2896"/>
                    <a:pt x="1208" y="2896"/>
                  </a:cubicBezTo>
                  <a:lnTo>
                    <a:pt x="1224" y="2896"/>
                  </a:lnTo>
                  <a:cubicBezTo>
                    <a:pt x="1229" y="2896"/>
                    <a:pt x="1232" y="2900"/>
                    <a:pt x="1232" y="2904"/>
                  </a:cubicBezTo>
                  <a:lnTo>
                    <a:pt x="1232" y="4392"/>
                  </a:lnTo>
                  <a:cubicBezTo>
                    <a:pt x="1232" y="4397"/>
                    <a:pt x="1229" y="4400"/>
                    <a:pt x="1224" y="4400"/>
                  </a:cubicBezTo>
                  <a:lnTo>
                    <a:pt x="1208" y="4400"/>
                  </a:lnTo>
                  <a:cubicBezTo>
                    <a:pt x="1204" y="4400"/>
                    <a:pt x="1200" y="4397"/>
                    <a:pt x="1200" y="4392"/>
                  </a:cubicBezTo>
                  <a:lnTo>
                    <a:pt x="1200" y="2904"/>
                  </a:lnTo>
                  <a:close/>
                  <a:moveTo>
                    <a:pt x="1216" y="4392"/>
                  </a:moveTo>
                  <a:lnTo>
                    <a:pt x="1208" y="4384"/>
                  </a:lnTo>
                  <a:lnTo>
                    <a:pt x="1224" y="4384"/>
                  </a:lnTo>
                  <a:lnTo>
                    <a:pt x="1216" y="4392"/>
                  </a:lnTo>
                  <a:lnTo>
                    <a:pt x="1216" y="2904"/>
                  </a:lnTo>
                  <a:lnTo>
                    <a:pt x="1224" y="2912"/>
                  </a:lnTo>
                  <a:lnTo>
                    <a:pt x="1208" y="2912"/>
                  </a:lnTo>
                  <a:lnTo>
                    <a:pt x="1216" y="2904"/>
                  </a:lnTo>
                  <a:lnTo>
                    <a:pt x="1216" y="4392"/>
                  </a:lnTo>
                  <a:close/>
                  <a:moveTo>
                    <a:pt x="1200" y="2904"/>
                  </a:moveTo>
                  <a:cubicBezTo>
                    <a:pt x="1200" y="2900"/>
                    <a:pt x="1204" y="2896"/>
                    <a:pt x="1208" y="2896"/>
                  </a:cubicBezTo>
                  <a:lnTo>
                    <a:pt x="1224" y="2896"/>
                  </a:lnTo>
                  <a:cubicBezTo>
                    <a:pt x="1229" y="2896"/>
                    <a:pt x="1232" y="2900"/>
                    <a:pt x="1232" y="2904"/>
                  </a:cubicBezTo>
                  <a:lnTo>
                    <a:pt x="1232" y="4392"/>
                  </a:lnTo>
                  <a:cubicBezTo>
                    <a:pt x="1232" y="4397"/>
                    <a:pt x="1229" y="4400"/>
                    <a:pt x="1224" y="4400"/>
                  </a:cubicBezTo>
                  <a:lnTo>
                    <a:pt x="1208" y="4400"/>
                  </a:lnTo>
                  <a:cubicBezTo>
                    <a:pt x="1204" y="4400"/>
                    <a:pt x="1200" y="4397"/>
                    <a:pt x="1200" y="4392"/>
                  </a:cubicBezTo>
                  <a:lnTo>
                    <a:pt x="1200" y="2904"/>
                  </a:lnTo>
                  <a:close/>
                  <a:moveTo>
                    <a:pt x="1216" y="4392"/>
                  </a:moveTo>
                  <a:lnTo>
                    <a:pt x="1208" y="4384"/>
                  </a:lnTo>
                  <a:lnTo>
                    <a:pt x="1224" y="4384"/>
                  </a:lnTo>
                  <a:lnTo>
                    <a:pt x="1216" y="4392"/>
                  </a:lnTo>
                  <a:lnTo>
                    <a:pt x="1216" y="2904"/>
                  </a:lnTo>
                  <a:lnTo>
                    <a:pt x="1224" y="2912"/>
                  </a:lnTo>
                  <a:lnTo>
                    <a:pt x="1208" y="2912"/>
                  </a:lnTo>
                  <a:lnTo>
                    <a:pt x="1216" y="2904"/>
                  </a:lnTo>
                  <a:lnTo>
                    <a:pt x="1216" y="4392"/>
                  </a:lnTo>
                  <a:close/>
                  <a:moveTo>
                    <a:pt x="1216" y="2872"/>
                  </a:moveTo>
                  <a:cubicBezTo>
                    <a:pt x="1216" y="2868"/>
                    <a:pt x="1220" y="2864"/>
                    <a:pt x="1224" y="2864"/>
                  </a:cubicBezTo>
                  <a:lnTo>
                    <a:pt x="1240" y="2864"/>
                  </a:lnTo>
                  <a:cubicBezTo>
                    <a:pt x="1245" y="2864"/>
                    <a:pt x="1248" y="2868"/>
                    <a:pt x="1248" y="2872"/>
                  </a:cubicBezTo>
                  <a:lnTo>
                    <a:pt x="1248" y="4392"/>
                  </a:lnTo>
                  <a:cubicBezTo>
                    <a:pt x="1248" y="4397"/>
                    <a:pt x="1245" y="4400"/>
                    <a:pt x="1240" y="4400"/>
                  </a:cubicBezTo>
                  <a:lnTo>
                    <a:pt x="1224" y="4400"/>
                  </a:lnTo>
                  <a:cubicBezTo>
                    <a:pt x="1220" y="4400"/>
                    <a:pt x="1216" y="4397"/>
                    <a:pt x="1216" y="4392"/>
                  </a:cubicBezTo>
                  <a:lnTo>
                    <a:pt x="1216" y="2872"/>
                  </a:lnTo>
                  <a:close/>
                  <a:moveTo>
                    <a:pt x="1232" y="4392"/>
                  </a:moveTo>
                  <a:lnTo>
                    <a:pt x="1224" y="4384"/>
                  </a:lnTo>
                  <a:lnTo>
                    <a:pt x="1240" y="4384"/>
                  </a:lnTo>
                  <a:lnTo>
                    <a:pt x="1232" y="4392"/>
                  </a:lnTo>
                  <a:lnTo>
                    <a:pt x="1232" y="2872"/>
                  </a:lnTo>
                  <a:lnTo>
                    <a:pt x="1240" y="2880"/>
                  </a:lnTo>
                  <a:lnTo>
                    <a:pt x="1224" y="2880"/>
                  </a:lnTo>
                  <a:lnTo>
                    <a:pt x="1232" y="2872"/>
                  </a:lnTo>
                  <a:lnTo>
                    <a:pt x="1232" y="4392"/>
                  </a:lnTo>
                  <a:close/>
                  <a:moveTo>
                    <a:pt x="1216" y="2840"/>
                  </a:moveTo>
                  <a:cubicBezTo>
                    <a:pt x="1216" y="2836"/>
                    <a:pt x="1220" y="2832"/>
                    <a:pt x="1224" y="2832"/>
                  </a:cubicBezTo>
                  <a:lnTo>
                    <a:pt x="1240" y="2832"/>
                  </a:lnTo>
                  <a:cubicBezTo>
                    <a:pt x="1245" y="2832"/>
                    <a:pt x="1248" y="2836"/>
                    <a:pt x="1248" y="2840"/>
                  </a:cubicBezTo>
                  <a:lnTo>
                    <a:pt x="1248" y="4392"/>
                  </a:lnTo>
                  <a:cubicBezTo>
                    <a:pt x="1248" y="4397"/>
                    <a:pt x="1245" y="4400"/>
                    <a:pt x="1240" y="4400"/>
                  </a:cubicBezTo>
                  <a:lnTo>
                    <a:pt x="1224" y="4400"/>
                  </a:lnTo>
                  <a:cubicBezTo>
                    <a:pt x="1220" y="4400"/>
                    <a:pt x="1216" y="4397"/>
                    <a:pt x="1216" y="4392"/>
                  </a:cubicBezTo>
                  <a:lnTo>
                    <a:pt x="1216" y="2840"/>
                  </a:lnTo>
                  <a:close/>
                  <a:moveTo>
                    <a:pt x="1232" y="4392"/>
                  </a:moveTo>
                  <a:lnTo>
                    <a:pt x="1224" y="4384"/>
                  </a:lnTo>
                  <a:lnTo>
                    <a:pt x="1240" y="4384"/>
                  </a:lnTo>
                  <a:lnTo>
                    <a:pt x="1232" y="4392"/>
                  </a:lnTo>
                  <a:lnTo>
                    <a:pt x="1232" y="2840"/>
                  </a:lnTo>
                  <a:lnTo>
                    <a:pt x="1240" y="2848"/>
                  </a:lnTo>
                  <a:lnTo>
                    <a:pt x="1224" y="2848"/>
                  </a:lnTo>
                  <a:lnTo>
                    <a:pt x="1232" y="2840"/>
                  </a:lnTo>
                  <a:lnTo>
                    <a:pt x="1232" y="4392"/>
                  </a:lnTo>
                  <a:close/>
                  <a:moveTo>
                    <a:pt x="1232" y="2840"/>
                  </a:moveTo>
                  <a:cubicBezTo>
                    <a:pt x="1232" y="2836"/>
                    <a:pt x="1236" y="2832"/>
                    <a:pt x="1240" y="2832"/>
                  </a:cubicBezTo>
                  <a:lnTo>
                    <a:pt x="1256" y="2832"/>
                  </a:lnTo>
                  <a:cubicBezTo>
                    <a:pt x="1261" y="2832"/>
                    <a:pt x="1264" y="2836"/>
                    <a:pt x="1264" y="2840"/>
                  </a:cubicBezTo>
                  <a:lnTo>
                    <a:pt x="1264" y="4392"/>
                  </a:lnTo>
                  <a:cubicBezTo>
                    <a:pt x="1264" y="4397"/>
                    <a:pt x="1261" y="4400"/>
                    <a:pt x="1256" y="4400"/>
                  </a:cubicBezTo>
                  <a:lnTo>
                    <a:pt x="1240" y="4400"/>
                  </a:lnTo>
                  <a:cubicBezTo>
                    <a:pt x="1236" y="4400"/>
                    <a:pt x="1232" y="4397"/>
                    <a:pt x="1232" y="4392"/>
                  </a:cubicBezTo>
                  <a:lnTo>
                    <a:pt x="1232" y="2840"/>
                  </a:lnTo>
                  <a:close/>
                  <a:moveTo>
                    <a:pt x="1248" y="4392"/>
                  </a:moveTo>
                  <a:lnTo>
                    <a:pt x="1240" y="4384"/>
                  </a:lnTo>
                  <a:lnTo>
                    <a:pt x="1256" y="4384"/>
                  </a:lnTo>
                  <a:lnTo>
                    <a:pt x="1248" y="4392"/>
                  </a:lnTo>
                  <a:lnTo>
                    <a:pt x="1248" y="2840"/>
                  </a:lnTo>
                  <a:lnTo>
                    <a:pt x="1256" y="2848"/>
                  </a:lnTo>
                  <a:lnTo>
                    <a:pt x="1240" y="2848"/>
                  </a:lnTo>
                  <a:lnTo>
                    <a:pt x="1248" y="2840"/>
                  </a:lnTo>
                  <a:lnTo>
                    <a:pt x="1248" y="4392"/>
                  </a:lnTo>
                  <a:close/>
                  <a:moveTo>
                    <a:pt x="1232" y="2840"/>
                  </a:moveTo>
                  <a:cubicBezTo>
                    <a:pt x="1232" y="2836"/>
                    <a:pt x="1236" y="2832"/>
                    <a:pt x="1240" y="2832"/>
                  </a:cubicBezTo>
                  <a:lnTo>
                    <a:pt x="1256" y="2832"/>
                  </a:lnTo>
                  <a:cubicBezTo>
                    <a:pt x="1261" y="2832"/>
                    <a:pt x="1264" y="2836"/>
                    <a:pt x="1264" y="2840"/>
                  </a:cubicBezTo>
                  <a:lnTo>
                    <a:pt x="1264" y="4392"/>
                  </a:lnTo>
                  <a:cubicBezTo>
                    <a:pt x="1264" y="4397"/>
                    <a:pt x="1261" y="4400"/>
                    <a:pt x="1256" y="4400"/>
                  </a:cubicBezTo>
                  <a:lnTo>
                    <a:pt x="1240" y="4400"/>
                  </a:lnTo>
                  <a:cubicBezTo>
                    <a:pt x="1236" y="4400"/>
                    <a:pt x="1232" y="4397"/>
                    <a:pt x="1232" y="4392"/>
                  </a:cubicBezTo>
                  <a:lnTo>
                    <a:pt x="1232" y="2840"/>
                  </a:lnTo>
                  <a:close/>
                  <a:moveTo>
                    <a:pt x="1248" y="4392"/>
                  </a:moveTo>
                  <a:lnTo>
                    <a:pt x="1240" y="4384"/>
                  </a:lnTo>
                  <a:lnTo>
                    <a:pt x="1256" y="4384"/>
                  </a:lnTo>
                  <a:lnTo>
                    <a:pt x="1248" y="4392"/>
                  </a:lnTo>
                  <a:lnTo>
                    <a:pt x="1248" y="2840"/>
                  </a:lnTo>
                  <a:lnTo>
                    <a:pt x="1256" y="2848"/>
                  </a:lnTo>
                  <a:lnTo>
                    <a:pt x="1240" y="2848"/>
                  </a:lnTo>
                  <a:lnTo>
                    <a:pt x="1248" y="2840"/>
                  </a:lnTo>
                  <a:lnTo>
                    <a:pt x="1248" y="4392"/>
                  </a:lnTo>
                  <a:close/>
                  <a:moveTo>
                    <a:pt x="1248" y="2888"/>
                  </a:moveTo>
                  <a:cubicBezTo>
                    <a:pt x="1248" y="2884"/>
                    <a:pt x="1252" y="2880"/>
                    <a:pt x="1256" y="2880"/>
                  </a:cubicBezTo>
                  <a:lnTo>
                    <a:pt x="1272" y="2880"/>
                  </a:lnTo>
                  <a:cubicBezTo>
                    <a:pt x="1277" y="2880"/>
                    <a:pt x="1280" y="2884"/>
                    <a:pt x="1280" y="2888"/>
                  </a:cubicBezTo>
                  <a:lnTo>
                    <a:pt x="1280" y="4392"/>
                  </a:lnTo>
                  <a:cubicBezTo>
                    <a:pt x="1280" y="4397"/>
                    <a:pt x="1277" y="4400"/>
                    <a:pt x="1272" y="4400"/>
                  </a:cubicBezTo>
                  <a:lnTo>
                    <a:pt x="1256" y="4400"/>
                  </a:lnTo>
                  <a:cubicBezTo>
                    <a:pt x="1252" y="4400"/>
                    <a:pt x="1248" y="4397"/>
                    <a:pt x="1248" y="4392"/>
                  </a:cubicBezTo>
                  <a:lnTo>
                    <a:pt x="1248" y="2888"/>
                  </a:lnTo>
                  <a:close/>
                  <a:moveTo>
                    <a:pt x="1264" y="4392"/>
                  </a:moveTo>
                  <a:lnTo>
                    <a:pt x="1256" y="4384"/>
                  </a:lnTo>
                  <a:lnTo>
                    <a:pt x="1272" y="4384"/>
                  </a:lnTo>
                  <a:lnTo>
                    <a:pt x="1264" y="4392"/>
                  </a:lnTo>
                  <a:lnTo>
                    <a:pt x="1264" y="2888"/>
                  </a:lnTo>
                  <a:lnTo>
                    <a:pt x="1272" y="2896"/>
                  </a:lnTo>
                  <a:lnTo>
                    <a:pt x="1256" y="2896"/>
                  </a:lnTo>
                  <a:lnTo>
                    <a:pt x="1264" y="2888"/>
                  </a:lnTo>
                  <a:lnTo>
                    <a:pt x="1264" y="4392"/>
                  </a:lnTo>
                  <a:close/>
                  <a:moveTo>
                    <a:pt x="1248" y="2760"/>
                  </a:moveTo>
                  <a:cubicBezTo>
                    <a:pt x="1248" y="2756"/>
                    <a:pt x="1252" y="2752"/>
                    <a:pt x="1256" y="2752"/>
                  </a:cubicBezTo>
                  <a:lnTo>
                    <a:pt x="1272" y="2752"/>
                  </a:lnTo>
                  <a:cubicBezTo>
                    <a:pt x="1277" y="2752"/>
                    <a:pt x="1280" y="2756"/>
                    <a:pt x="1280" y="2760"/>
                  </a:cubicBezTo>
                  <a:lnTo>
                    <a:pt x="1280" y="4392"/>
                  </a:lnTo>
                  <a:cubicBezTo>
                    <a:pt x="1280" y="4397"/>
                    <a:pt x="1277" y="4400"/>
                    <a:pt x="1272" y="4400"/>
                  </a:cubicBezTo>
                  <a:lnTo>
                    <a:pt x="1256" y="4400"/>
                  </a:lnTo>
                  <a:cubicBezTo>
                    <a:pt x="1252" y="4400"/>
                    <a:pt x="1248" y="4397"/>
                    <a:pt x="1248" y="4392"/>
                  </a:cubicBezTo>
                  <a:lnTo>
                    <a:pt x="1248" y="2760"/>
                  </a:lnTo>
                  <a:close/>
                  <a:moveTo>
                    <a:pt x="1264" y="4392"/>
                  </a:moveTo>
                  <a:lnTo>
                    <a:pt x="1256" y="4384"/>
                  </a:lnTo>
                  <a:lnTo>
                    <a:pt x="1272" y="4384"/>
                  </a:lnTo>
                  <a:lnTo>
                    <a:pt x="1264" y="4392"/>
                  </a:lnTo>
                  <a:lnTo>
                    <a:pt x="1264" y="2760"/>
                  </a:lnTo>
                  <a:lnTo>
                    <a:pt x="1272" y="2768"/>
                  </a:lnTo>
                  <a:lnTo>
                    <a:pt x="1256" y="2768"/>
                  </a:lnTo>
                  <a:lnTo>
                    <a:pt x="1264" y="2760"/>
                  </a:lnTo>
                  <a:lnTo>
                    <a:pt x="1264" y="4392"/>
                  </a:lnTo>
                  <a:close/>
                  <a:moveTo>
                    <a:pt x="1264" y="2728"/>
                  </a:moveTo>
                  <a:cubicBezTo>
                    <a:pt x="1264" y="2724"/>
                    <a:pt x="1268" y="2720"/>
                    <a:pt x="1272" y="2720"/>
                  </a:cubicBezTo>
                  <a:lnTo>
                    <a:pt x="1288" y="2720"/>
                  </a:lnTo>
                  <a:cubicBezTo>
                    <a:pt x="1293" y="2720"/>
                    <a:pt x="1296" y="2724"/>
                    <a:pt x="1296" y="2728"/>
                  </a:cubicBezTo>
                  <a:lnTo>
                    <a:pt x="1296" y="4392"/>
                  </a:lnTo>
                  <a:cubicBezTo>
                    <a:pt x="1296" y="4397"/>
                    <a:pt x="1293" y="4400"/>
                    <a:pt x="1288" y="4400"/>
                  </a:cubicBezTo>
                  <a:lnTo>
                    <a:pt x="1272" y="4400"/>
                  </a:lnTo>
                  <a:cubicBezTo>
                    <a:pt x="1268" y="4400"/>
                    <a:pt x="1264" y="4397"/>
                    <a:pt x="1264" y="4392"/>
                  </a:cubicBezTo>
                  <a:lnTo>
                    <a:pt x="1264" y="2728"/>
                  </a:lnTo>
                  <a:close/>
                  <a:moveTo>
                    <a:pt x="1280" y="4392"/>
                  </a:moveTo>
                  <a:lnTo>
                    <a:pt x="1272" y="4384"/>
                  </a:lnTo>
                  <a:lnTo>
                    <a:pt x="1288" y="4384"/>
                  </a:lnTo>
                  <a:lnTo>
                    <a:pt x="1280" y="4392"/>
                  </a:lnTo>
                  <a:lnTo>
                    <a:pt x="1280" y="2728"/>
                  </a:lnTo>
                  <a:lnTo>
                    <a:pt x="1288" y="2736"/>
                  </a:lnTo>
                  <a:lnTo>
                    <a:pt x="1272" y="2736"/>
                  </a:lnTo>
                  <a:lnTo>
                    <a:pt x="1280" y="2728"/>
                  </a:lnTo>
                  <a:lnTo>
                    <a:pt x="1280" y="4392"/>
                  </a:lnTo>
                  <a:close/>
                  <a:moveTo>
                    <a:pt x="1264" y="2760"/>
                  </a:moveTo>
                  <a:cubicBezTo>
                    <a:pt x="1264" y="2756"/>
                    <a:pt x="1268" y="2752"/>
                    <a:pt x="1272" y="2752"/>
                  </a:cubicBezTo>
                  <a:lnTo>
                    <a:pt x="1288" y="2752"/>
                  </a:lnTo>
                  <a:cubicBezTo>
                    <a:pt x="1293" y="2752"/>
                    <a:pt x="1296" y="2756"/>
                    <a:pt x="1296" y="2760"/>
                  </a:cubicBezTo>
                  <a:lnTo>
                    <a:pt x="1296" y="4392"/>
                  </a:lnTo>
                  <a:cubicBezTo>
                    <a:pt x="1296" y="4397"/>
                    <a:pt x="1293" y="4400"/>
                    <a:pt x="1288" y="4400"/>
                  </a:cubicBezTo>
                  <a:lnTo>
                    <a:pt x="1272" y="4400"/>
                  </a:lnTo>
                  <a:cubicBezTo>
                    <a:pt x="1268" y="4400"/>
                    <a:pt x="1264" y="4397"/>
                    <a:pt x="1264" y="4392"/>
                  </a:cubicBezTo>
                  <a:lnTo>
                    <a:pt x="1264" y="2760"/>
                  </a:lnTo>
                  <a:close/>
                  <a:moveTo>
                    <a:pt x="1280" y="4392"/>
                  </a:moveTo>
                  <a:lnTo>
                    <a:pt x="1272" y="4384"/>
                  </a:lnTo>
                  <a:lnTo>
                    <a:pt x="1288" y="4384"/>
                  </a:lnTo>
                  <a:lnTo>
                    <a:pt x="1280" y="4392"/>
                  </a:lnTo>
                  <a:lnTo>
                    <a:pt x="1280" y="2760"/>
                  </a:lnTo>
                  <a:lnTo>
                    <a:pt x="1288" y="2768"/>
                  </a:lnTo>
                  <a:lnTo>
                    <a:pt x="1272" y="2768"/>
                  </a:lnTo>
                  <a:lnTo>
                    <a:pt x="1280" y="2760"/>
                  </a:lnTo>
                  <a:lnTo>
                    <a:pt x="1280" y="4392"/>
                  </a:lnTo>
                  <a:close/>
                  <a:moveTo>
                    <a:pt x="1280" y="2712"/>
                  </a:moveTo>
                  <a:cubicBezTo>
                    <a:pt x="1280" y="2708"/>
                    <a:pt x="1284" y="2704"/>
                    <a:pt x="1288" y="2704"/>
                  </a:cubicBezTo>
                  <a:lnTo>
                    <a:pt x="1304" y="2704"/>
                  </a:lnTo>
                  <a:cubicBezTo>
                    <a:pt x="1309" y="2704"/>
                    <a:pt x="1312" y="2708"/>
                    <a:pt x="1312" y="2712"/>
                  </a:cubicBezTo>
                  <a:lnTo>
                    <a:pt x="1312" y="4392"/>
                  </a:lnTo>
                  <a:cubicBezTo>
                    <a:pt x="1312" y="4397"/>
                    <a:pt x="1309" y="4400"/>
                    <a:pt x="1304" y="4400"/>
                  </a:cubicBezTo>
                  <a:lnTo>
                    <a:pt x="1288" y="4400"/>
                  </a:lnTo>
                  <a:cubicBezTo>
                    <a:pt x="1284" y="4400"/>
                    <a:pt x="1280" y="4397"/>
                    <a:pt x="1280" y="4392"/>
                  </a:cubicBezTo>
                  <a:lnTo>
                    <a:pt x="1280" y="2712"/>
                  </a:lnTo>
                  <a:close/>
                  <a:moveTo>
                    <a:pt x="1296" y="4392"/>
                  </a:moveTo>
                  <a:lnTo>
                    <a:pt x="1288" y="4384"/>
                  </a:lnTo>
                  <a:lnTo>
                    <a:pt x="1304" y="4384"/>
                  </a:lnTo>
                  <a:lnTo>
                    <a:pt x="1296" y="4392"/>
                  </a:lnTo>
                  <a:lnTo>
                    <a:pt x="1296" y="2712"/>
                  </a:lnTo>
                  <a:lnTo>
                    <a:pt x="1304" y="2720"/>
                  </a:lnTo>
                  <a:lnTo>
                    <a:pt x="1288" y="2720"/>
                  </a:lnTo>
                  <a:lnTo>
                    <a:pt x="1296" y="2712"/>
                  </a:lnTo>
                  <a:lnTo>
                    <a:pt x="1296" y="4392"/>
                  </a:lnTo>
                  <a:close/>
                  <a:moveTo>
                    <a:pt x="1280" y="2712"/>
                  </a:moveTo>
                  <a:cubicBezTo>
                    <a:pt x="1280" y="2708"/>
                    <a:pt x="1284" y="2704"/>
                    <a:pt x="1288" y="2704"/>
                  </a:cubicBezTo>
                  <a:lnTo>
                    <a:pt x="1304" y="2704"/>
                  </a:lnTo>
                  <a:cubicBezTo>
                    <a:pt x="1309" y="2704"/>
                    <a:pt x="1312" y="2708"/>
                    <a:pt x="1312" y="2712"/>
                  </a:cubicBezTo>
                  <a:lnTo>
                    <a:pt x="1312" y="4392"/>
                  </a:lnTo>
                  <a:cubicBezTo>
                    <a:pt x="1312" y="4397"/>
                    <a:pt x="1309" y="4400"/>
                    <a:pt x="1304" y="4400"/>
                  </a:cubicBezTo>
                  <a:lnTo>
                    <a:pt x="1288" y="4400"/>
                  </a:lnTo>
                  <a:cubicBezTo>
                    <a:pt x="1284" y="4400"/>
                    <a:pt x="1280" y="4397"/>
                    <a:pt x="1280" y="4392"/>
                  </a:cubicBezTo>
                  <a:lnTo>
                    <a:pt x="1280" y="2712"/>
                  </a:lnTo>
                  <a:close/>
                  <a:moveTo>
                    <a:pt x="1296" y="4392"/>
                  </a:moveTo>
                  <a:lnTo>
                    <a:pt x="1288" y="4384"/>
                  </a:lnTo>
                  <a:lnTo>
                    <a:pt x="1304" y="4384"/>
                  </a:lnTo>
                  <a:lnTo>
                    <a:pt x="1296" y="4392"/>
                  </a:lnTo>
                  <a:lnTo>
                    <a:pt x="1296" y="2712"/>
                  </a:lnTo>
                  <a:lnTo>
                    <a:pt x="1304" y="2720"/>
                  </a:lnTo>
                  <a:lnTo>
                    <a:pt x="1288" y="2720"/>
                  </a:lnTo>
                  <a:lnTo>
                    <a:pt x="1296" y="2712"/>
                  </a:lnTo>
                  <a:lnTo>
                    <a:pt x="1296" y="4392"/>
                  </a:lnTo>
                  <a:close/>
                  <a:moveTo>
                    <a:pt x="1296" y="2712"/>
                  </a:moveTo>
                  <a:cubicBezTo>
                    <a:pt x="1296" y="2708"/>
                    <a:pt x="1300" y="2704"/>
                    <a:pt x="1304" y="2704"/>
                  </a:cubicBezTo>
                  <a:lnTo>
                    <a:pt x="1320" y="2704"/>
                  </a:lnTo>
                  <a:cubicBezTo>
                    <a:pt x="1325" y="2704"/>
                    <a:pt x="1328" y="2708"/>
                    <a:pt x="1328" y="2712"/>
                  </a:cubicBezTo>
                  <a:lnTo>
                    <a:pt x="1328" y="4392"/>
                  </a:lnTo>
                  <a:cubicBezTo>
                    <a:pt x="1328" y="4397"/>
                    <a:pt x="1325" y="4400"/>
                    <a:pt x="1320" y="4400"/>
                  </a:cubicBezTo>
                  <a:lnTo>
                    <a:pt x="1304" y="4400"/>
                  </a:lnTo>
                  <a:cubicBezTo>
                    <a:pt x="1300" y="4400"/>
                    <a:pt x="1296" y="4397"/>
                    <a:pt x="1296" y="4392"/>
                  </a:cubicBezTo>
                  <a:lnTo>
                    <a:pt x="1296" y="2712"/>
                  </a:lnTo>
                  <a:close/>
                  <a:moveTo>
                    <a:pt x="1312" y="4392"/>
                  </a:moveTo>
                  <a:lnTo>
                    <a:pt x="1304" y="4384"/>
                  </a:lnTo>
                  <a:lnTo>
                    <a:pt x="1320" y="4384"/>
                  </a:lnTo>
                  <a:lnTo>
                    <a:pt x="1312" y="4392"/>
                  </a:lnTo>
                  <a:lnTo>
                    <a:pt x="1312" y="2712"/>
                  </a:lnTo>
                  <a:lnTo>
                    <a:pt x="1320" y="2720"/>
                  </a:lnTo>
                  <a:lnTo>
                    <a:pt x="1304" y="2720"/>
                  </a:lnTo>
                  <a:lnTo>
                    <a:pt x="1312" y="2712"/>
                  </a:lnTo>
                  <a:lnTo>
                    <a:pt x="1312" y="4392"/>
                  </a:lnTo>
                  <a:close/>
                  <a:moveTo>
                    <a:pt x="1296" y="2680"/>
                  </a:moveTo>
                  <a:cubicBezTo>
                    <a:pt x="1296" y="2676"/>
                    <a:pt x="1300" y="2672"/>
                    <a:pt x="1304" y="2672"/>
                  </a:cubicBezTo>
                  <a:lnTo>
                    <a:pt x="1320" y="2672"/>
                  </a:lnTo>
                  <a:cubicBezTo>
                    <a:pt x="1325" y="2672"/>
                    <a:pt x="1328" y="2676"/>
                    <a:pt x="1328" y="2680"/>
                  </a:cubicBezTo>
                  <a:lnTo>
                    <a:pt x="1328" y="4392"/>
                  </a:lnTo>
                  <a:cubicBezTo>
                    <a:pt x="1328" y="4397"/>
                    <a:pt x="1325" y="4400"/>
                    <a:pt x="1320" y="4400"/>
                  </a:cubicBezTo>
                  <a:lnTo>
                    <a:pt x="1304" y="4400"/>
                  </a:lnTo>
                  <a:cubicBezTo>
                    <a:pt x="1300" y="4400"/>
                    <a:pt x="1296" y="4397"/>
                    <a:pt x="1296" y="4392"/>
                  </a:cubicBezTo>
                  <a:lnTo>
                    <a:pt x="1296" y="2680"/>
                  </a:lnTo>
                  <a:close/>
                  <a:moveTo>
                    <a:pt x="1312" y="4392"/>
                  </a:moveTo>
                  <a:lnTo>
                    <a:pt x="1304" y="4384"/>
                  </a:lnTo>
                  <a:lnTo>
                    <a:pt x="1320" y="4384"/>
                  </a:lnTo>
                  <a:lnTo>
                    <a:pt x="1312" y="4392"/>
                  </a:lnTo>
                  <a:lnTo>
                    <a:pt x="1312" y="2680"/>
                  </a:lnTo>
                  <a:lnTo>
                    <a:pt x="1320" y="2688"/>
                  </a:lnTo>
                  <a:lnTo>
                    <a:pt x="1304" y="2688"/>
                  </a:lnTo>
                  <a:lnTo>
                    <a:pt x="1312" y="2680"/>
                  </a:lnTo>
                  <a:lnTo>
                    <a:pt x="1312" y="4392"/>
                  </a:lnTo>
                  <a:close/>
                  <a:moveTo>
                    <a:pt x="1312" y="2728"/>
                  </a:moveTo>
                  <a:cubicBezTo>
                    <a:pt x="1312" y="2724"/>
                    <a:pt x="1316" y="2720"/>
                    <a:pt x="1320" y="2720"/>
                  </a:cubicBezTo>
                  <a:lnTo>
                    <a:pt x="1336" y="2720"/>
                  </a:lnTo>
                  <a:cubicBezTo>
                    <a:pt x="1341" y="2720"/>
                    <a:pt x="1344" y="2724"/>
                    <a:pt x="1344" y="2728"/>
                  </a:cubicBezTo>
                  <a:lnTo>
                    <a:pt x="1344" y="4392"/>
                  </a:lnTo>
                  <a:cubicBezTo>
                    <a:pt x="1344" y="4397"/>
                    <a:pt x="1341" y="4400"/>
                    <a:pt x="1336" y="4400"/>
                  </a:cubicBezTo>
                  <a:lnTo>
                    <a:pt x="1320" y="4400"/>
                  </a:lnTo>
                  <a:cubicBezTo>
                    <a:pt x="1316" y="4400"/>
                    <a:pt x="1312" y="4397"/>
                    <a:pt x="1312" y="4392"/>
                  </a:cubicBezTo>
                  <a:lnTo>
                    <a:pt x="1312" y="2728"/>
                  </a:lnTo>
                  <a:close/>
                  <a:moveTo>
                    <a:pt x="1328" y="4392"/>
                  </a:moveTo>
                  <a:lnTo>
                    <a:pt x="1320" y="4384"/>
                  </a:lnTo>
                  <a:lnTo>
                    <a:pt x="1336" y="4384"/>
                  </a:lnTo>
                  <a:lnTo>
                    <a:pt x="1328" y="4392"/>
                  </a:lnTo>
                  <a:lnTo>
                    <a:pt x="1328" y="2728"/>
                  </a:lnTo>
                  <a:lnTo>
                    <a:pt x="1336" y="2736"/>
                  </a:lnTo>
                  <a:lnTo>
                    <a:pt x="1320" y="2736"/>
                  </a:lnTo>
                  <a:lnTo>
                    <a:pt x="1328" y="2728"/>
                  </a:lnTo>
                  <a:lnTo>
                    <a:pt x="1328" y="4392"/>
                  </a:lnTo>
                  <a:close/>
                  <a:moveTo>
                    <a:pt x="1328" y="2744"/>
                  </a:moveTo>
                  <a:cubicBezTo>
                    <a:pt x="1328" y="2740"/>
                    <a:pt x="1332" y="2736"/>
                    <a:pt x="1336" y="2736"/>
                  </a:cubicBezTo>
                  <a:lnTo>
                    <a:pt x="1352" y="2736"/>
                  </a:lnTo>
                  <a:cubicBezTo>
                    <a:pt x="1357" y="2736"/>
                    <a:pt x="1360" y="2740"/>
                    <a:pt x="1360" y="2744"/>
                  </a:cubicBezTo>
                  <a:lnTo>
                    <a:pt x="1360" y="4392"/>
                  </a:lnTo>
                  <a:cubicBezTo>
                    <a:pt x="1360" y="4397"/>
                    <a:pt x="1357" y="4400"/>
                    <a:pt x="1352" y="4400"/>
                  </a:cubicBezTo>
                  <a:lnTo>
                    <a:pt x="1336" y="4400"/>
                  </a:lnTo>
                  <a:cubicBezTo>
                    <a:pt x="1332" y="4400"/>
                    <a:pt x="1328" y="4397"/>
                    <a:pt x="1328" y="4392"/>
                  </a:cubicBezTo>
                  <a:lnTo>
                    <a:pt x="1328" y="2744"/>
                  </a:lnTo>
                  <a:close/>
                  <a:moveTo>
                    <a:pt x="1344" y="4392"/>
                  </a:moveTo>
                  <a:lnTo>
                    <a:pt x="1336" y="4384"/>
                  </a:lnTo>
                  <a:lnTo>
                    <a:pt x="1352" y="4384"/>
                  </a:lnTo>
                  <a:lnTo>
                    <a:pt x="1344" y="4392"/>
                  </a:lnTo>
                  <a:lnTo>
                    <a:pt x="1344" y="2744"/>
                  </a:lnTo>
                  <a:lnTo>
                    <a:pt x="1352" y="2752"/>
                  </a:lnTo>
                  <a:lnTo>
                    <a:pt x="1336" y="2752"/>
                  </a:lnTo>
                  <a:lnTo>
                    <a:pt x="1344" y="2744"/>
                  </a:lnTo>
                  <a:lnTo>
                    <a:pt x="1344" y="4392"/>
                  </a:lnTo>
                  <a:close/>
                  <a:moveTo>
                    <a:pt x="1328" y="2744"/>
                  </a:moveTo>
                  <a:cubicBezTo>
                    <a:pt x="1328" y="2740"/>
                    <a:pt x="1332" y="2736"/>
                    <a:pt x="1336" y="2736"/>
                  </a:cubicBezTo>
                  <a:lnTo>
                    <a:pt x="1352" y="2736"/>
                  </a:lnTo>
                  <a:cubicBezTo>
                    <a:pt x="1357" y="2736"/>
                    <a:pt x="1360" y="2740"/>
                    <a:pt x="1360" y="2744"/>
                  </a:cubicBezTo>
                  <a:lnTo>
                    <a:pt x="1360" y="4392"/>
                  </a:lnTo>
                  <a:cubicBezTo>
                    <a:pt x="1360" y="4397"/>
                    <a:pt x="1357" y="4400"/>
                    <a:pt x="1352" y="4400"/>
                  </a:cubicBezTo>
                  <a:lnTo>
                    <a:pt x="1336" y="4400"/>
                  </a:lnTo>
                  <a:cubicBezTo>
                    <a:pt x="1332" y="4400"/>
                    <a:pt x="1328" y="4397"/>
                    <a:pt x="1328" y="4392"/>
                  </a:cubicBezTo>
                  <a:lnTo>
                    <a:pt x="1328" y="2744"/>
                  </a:lnTo>
                  <a:close/>
                  <a:moveTo>
                    <a:pt x="1344" y="4392"/>
                  </a:moveTo>
                  <a:lnTo>
                    <a:pt x="1336" y="4384"/>
                  </a:lnTo>
                  <a:lnTo>
                    <a:pt x="1352" y="4384"/>
                  </a:lnTo>
                  <a:lnTo>
                    <a:pt x="1344" y="4392"/>
                  </a:lnTo>
                  <a:lnTo>
                    <a:pt x="1344" y="2744"/>
                  </a:lnTo>
                  <a:lnTo>
                    <a:pt x="1352" y="2752"/>
                  </a:lnTo>
                  <a:lnTo>
                    <a:pt x="1336" y="2752"/>
                  </a:lnTo>
                  <a:lnTo>
                    <a:pt x="1344" y="2744"/>
                  </a:lnTo>
                  <a:lnTo>
                    <a:pt x="1344" y="4392"/>
                  </a:lnTo>
                  <a:close/>
                  <a:moveTo>
                    <a:pt x="1344" y="2712"/>
                  </a:moveTo>
                  <a:cubicBezTo>
                    <a:pt x="1344" y="2708"/>
                    <a:pt x="1348" y="2704"/>
                    <a:pt x="1352" y="2704"/>
                  </a:cubicBezTo>
                  <a:lnTo>
                    <a:pt x="1368" y="2704"/>
                  </a:lnTo>
                  <a:cubicBezTo>
                    <a:pt x="1373" y="2704"/>
                    <a:pt x="1376" y="2708"/>
                    <a:pt x="1376" y="2712"/>
                  </a:cubicBezTo>
                  <a:lnTo>
                    <a:pt x="1376" y="4392"/>
                  </a:lnTo>
                  <a:cubicBezTo>
                    <a:pt x="1376" y="4397"/>
                    <a:pt x="1373" y="4400"/>
                    <a:pt x="1368" y="4400"/>
                  </a:cubicBezTo>
                  <a:lnTo>
                    <a:pt x="1352" y="4400"/>
                  </a:lnTo>
                  <a:cubicBezTo>
                    <a:pt x="1348" y="4400"/>
                    <a:pt x="1344" y="4397"/>
                    <a:pt x="1344" y="4392"/>
                  </a:cubicBezTo>
                  <a:lnTo>
                    <a:pt x="1344" y="2712"/>
                  </a:lnTo>
                  <a:close/>
                  <a:moveTo>
                    <a:pt x="1360" y="4392"/>
                  </a:moveTo>
                  <a:lnTo>
                    <a:pt x="1352" y="4384"/>
                  </a:lnTo>
                  <a:lnTo>
                    <a:pt x="1368" y="4384"/>
                  </a:lnTo>
                  <a:lnTo>
                    <a:pt x="1360" y="4392"/>
                  </a:lnTo>
                  <a:lnTo>
                    <a:pt x="1360" y="2712"/>
                  </a:lnTo>
                  <a:lnTo>
                    <a:pt x="1368" y="2720"/>
                  </a:lnTo>
                  <a:lnTo>
                    <a:pt x="1352" y="2720"/>
                  </a:lnTo>
                  <a:lnTo>
                    <a:pt x="1360" y="2712"/>
                  </a:lnTo>
                  <a:lnTo>
                    <a:pt x="1360" y="4392"/>
                  </a:lnTo>
                  <a:close/>
                  <a:moveTo>
                    <a:pt x="1344" y="2712"/>
                  </a:moveTo>
                  <a:cubicBezTo>
                    <a:pt x="1344" y="2708"/>
                    <a:pt x="1348" y="2704"/>
                    <a:pt x="1352" y="2704"/>
                  </a:cubicBezTo>
                  <a:lnTo>
                    <a:pt x="1368" y="2704"/>
                  </a:lnTo>
                  <a:cubicBezTo>
                    <a:pt x="1373" y="2704"/>
                    <a:pt x="1376" y="2708"/>
                    <a:pt x="1376" y="2712"/>
                  </a:cubicBezTo>
                  <a:lnTo>
                    <a:pt x="1376" y="4392"/>
                  </a:lnTo>
                  <a:cubicBezTo>
                    <a:pt x="1376" y="4397"/>
                    <a:pt x="1373" y="4400"/>
                    <a:pt x="1368" y="4400"/>
                  </a:cubicBezTo>
                  <a:lnTo>
                    <a:pt x="1352" y="4400"/>
                  </a:lnTo>
                  <a:cubicBezTo>
                    <a:pt x="1348" y="4400"/>
                    <a:pt x="1344" y="4397"/>
                    <a:pt x="1344" y="4392"/>
                  </a:cubicBezTo>
                  <a:lnTo>
                    <a:pt x="1344" y="2712"/>
                  </a:lnTo>
                  <a:close/>
                  <a:moveTo>
                    <a:pt x="1360" y="4392"/>
                  </a:moveTo>
                  <a:lnTo>
                    <a:pt x="1352" y="4384"/>
                  </a:lnTo>
                  <a:lnTo>
                    <a:pt x="1368" y="4384"/>
                  </a:lnTo>
                  <a:lnTo>
                    <a:pt x="1360" y="4392"/>
                  </a:lnTo>
                  <a:lnTo>
                    <a:pt x="1360" y="2712"/>
                  </a:lnTo>
                  <a:lnTo>
                    <a:pt x="1368" y="2720"/>
                  </a:lnTo>
                  <a:lnTo>
                    <a:pt x="1352" y="2720"/>
                  </a:lnTo>
                  <a:lnTo>
                    <a:pt x="1360" y="2712"/>
                  </a:lnTo>
                  <a:lnTo>
                    <a:pt x="1360" y="4392"/>
                  </a:lnTo>
                  <a:close/>
                  <a:moveTo>
                    <a:pt x="1360" y="2712"/>
                  </a:moveTo>
                  <a:cubicBezTo>
                    <a:pt x="1360" y="2708"/>
                    <a:pt x="1364" y="2704"/>
                    <a:pt x="1368" y="2704"/>
                  </a:cubicBezTo>
                  <a:lnTo>
                    <a:pt x="1384" y="2704"/>
                  </a:lnTo>
                  <a:cubicBezTo>
                    <a:pt x="1389" y="2704"/>
                    <a:pt x="1392" y="2708"/>
                    <a:pt x="1392" y="2712"/>
                  </a:cubicBezTo>
                  <a:lnTo>
                    <a:pt x="1392" y="4392"/>
                  </a:lnTo>
                  <a:cubicBezTo>
                    <a:pt x="1392" y="4397"/>
                    <a:pt x="1389" y="4400"/>
                    <a:pt x="1384" y="4400"/>
                  </a:cubicBezTo>
                  <a:lnTo>
                    <a:pt x="1368" y="4400"/>
                  </a:lnTo>
                  <a:cubicBezTo>
                    <a:pt x="1364" y="4400"/>
                    <a:pt x="1360" y="4397"/>
                    <a:pt x="1360" y="4392"/>
                  </a:cubicBezTo>
                  <a:lnTo>
                    <a:pt x="1360" y="2712"/>
                  </a:lnTo>
                  <a:close/>
                  <a:moveTo>
                    <a:pt x="1376" y="4392"/>
                  </a:moveTo>
                  <a:lnTo>
                    <a:pt x="1368" y="4384"/>
                  </a:lnTo>
                  <a:lnTo>
                    <a:pt x="1384" y="4384"/>
                  </a:lnTo>
                  <a:lnTo>
                    <a:pt x="1376" y="4392"/>
                  </a:lnTo>
                  <a:lnTo>
                    <a:pt x="1376" y="2712"/>
                  </a:lnTo>
                  <a:lnTo>
                    <a:pt x="1384" y="2720"/>
                  </a:lnTo>
                  <a:lnTo>
                    <a:pt x="1368" y="2720"/>
                  </a:lnTo>
                  <a:lnTo>
                    <a:pt x="1376" y="2712"/>
                  </a:lnTo>
                  <a:lnTo>
                    <a:pt x="1376" y="4392"/>
                  </a:lnTo>
                  <a:close/>
                  <a:moveTo>
                    <a:pt x="1360" y="2712"/>
                  </a:moveTo>
                  <a:cubicBezTo>
                    <a:pt x="1360" y="2708"/>
                    <a:pt x="1364" y="2704"/>
                    <a:pt x="1368" y="2704"/>
                  </a:cubicBezTo>
                  <a:lnTo>
                    <a:pt x="1384" y="2704"/>
                  </a:lnTo>
                  <a:cubicBezTo>
                    <a:pt x="1389" y="2704"/>
                    <a:pt x="1392" y="2708"/>
                    <a:pt x="1392" y="2712"/>
                  </a:cubicBezTo>
                  <a:lnTo>
                    <a:pt x="1392" y="4392"/>
                  </a:lnTo>
                  <a:cubicBezTo>
                    <a:pt x="1392" y="4397"/>
                    <a:pt x="1389" y="4400"/>
                    <a:pt x="1384" y="4400"/>
                  </a:cubicBezTo>
                  <a:lnTo>
                    <a:pt x="1368" y="4400"/>
                  </a:lnTo>
                  <a:cubicBezTo>
                    <a:pt x="1364" y="4400"/>
                    <a:pt x="1360" y="4397"/>
                    <a:pt x="1360" y="4392"/>
                  </a:cubicBezTo>
                  <a:lnTo>
                    <a:pt x="1360" y="2712"/>
                  </a:lnTo>
                  <a:close/>
                  <a:moveTo>
                    <a:pt x="1376" y="4392"/>
                  </a:moveTo>
                  <a:lnTo>
                    <a:pt x="1368" y="4384"/>
                  </a:lnTo>
                  <a:lnTo>
                    <a:pt x="1384" y="4384"/>
                  </a:lnTo>
                  <a:lnTo>
                    <a:pt x="1376" y="4392"/>
                  </a:lnTo>
                  <a:lnTo>
                    <a:pt x="1376" y="2712"/>
                  </a:lnTo>
                  <a:lnTo>
                    <a:pt x="1384" y="2720"/>
                  </a:lnTo>
                  <a:lnTo>
                    <a:pt x="1368" y="2720"/>
                  </a:lnTo>
                  <a:lnTo>
                    <a:pt x="1376" y="2712"/>
                  </a:lnTo>
                  <a:lnTo>
                    <a:pt x="1376" y="4392"/>
                  </a:lnTo>
                  <a:close/>
                  <a:moveTo>
                    <a:pt x="1392" y="4648"/>
                  </a:moveTo>
                  <a:lnTo>
                    <a:pt x="1384" y="4640"/>
                  </a:lnTo>
                  <a:lnTo>
                    <a:pt x="1400" y="4640"/>
                  </a:lnTo>
                  <a:lnTo>
                    <a:pt x="1392" y="4648"/>
                  </a:lnTo>
                  <a:lnTo>
                    <a:pt x="1392" y="4392"/>
                  </a:lnTo>
                  <a:lnTo>
                    <a:pt x="1400" y="4400"/>
                  </a:lnTo>
                  <a:lnTo>
                    <a:pt x="1384" y="4400"/>
                  </a:lnTo>
                  <a:lnTo>
                    <a:pt x="1392" y="4392"/>
                  </a:lnTo>
                  <a:lnTo>
                    <a:pt x="1392" y="4648"/>
                  </a:lnTo>
                  <a:close/>
                  <a:moveTo>
                    <a:pt x="1376" y="4392"/>
                  </a:moveTo>
                  <a:cubicBezTo>
                    <a:pt x="1376" y="4388"/>
                    <a:pt x="1380" y="4384"/>
                    <a:pt x="1384" y="4384"/>
                  </a:cubicBezTo>
                  <a:lnTo>
                    <a:pt x="1400" y="4384"/>
                  </a:lnTo>
                  <a:cubicBezTo>
                    <a:pt x="1405" y="4384"/>
                    <a:pt x="1408" y="4388"/>
                    <a:pt x="1408" y="4392"/>
                  </a:cubicBezTo>
                  <a:lnTo>
                    <a:pt x="1408" y="4648"/>
                  </a:lnTo>
                  <a:cubicBezTo>
                    <a:pt x="1408" y="4653"/>
                    <a:pt x="1405" y="4656"/>
                    <a:pt x="1400" y="4656"/>
                  </a:cubicBezTo>
                  <a:lnTo>
                    <a:pt x="1384" y="4656"/>
                  </a:lnTo>
                  <a:cubicBezTo>
                    <a:pt x="1380" y="4656"/>
                    <a:pt x="1376" y="4653"/>
                    <a:pt x="1376" y="4648"/>
                  </a:cubicBezTo>
                  <a:lnTo>
                    <a:pt x="1376" y="4392"/>
                  </a:lnTo>
                  <a:close/>
                  <a:moveTo>
                    <a:pt x="1376" y="2632"/>
                  </a:moveTo>
                  <a:cubicBezTo>
                    <a:pt x="1376" y="2628"/>
                    <a:pt x="1380" y="2624"/>
                    <a:pt x="1384" y="2624"/>
                  </a:cubicBezTo>
                  <a:lnTo>
                    <a:pt x="1400" y="2624"/>
                  </a:lnTo>
                  <a:cubicBezTo>
                    <a:pt x="1405" y="2624"/>
                    <a:pt x="1408" y="2628"/>
                    <a:pt x="1408" y="2632"/>
                  </a:cubicBezTo>
                  <a:lnTo>
                    <a:pt x="1408" y="4392"/>
                  </a:lnTo>
                  <a:cubicBezTo>
                    <a:pt x="1408" y="4397"/>
                    <a:pt x="1405" y="4400"/>
                    <a:pt x="1400" y="4400"/>
                  </a:cubicBezTo>
                  <a:lnTo>
                    <a:pt x="1384" y="4400"/>
                  </a:lnTo>
                  <a:cubicBezTo>
                    <a:pt x="1380" y="4400"/>
                    <a:pt x="1376" y="4397"/>
                    <a:pt x="1376" y="4392"/>
                  </a:cubicBezTo>
                  <a:lnTo>
                    <a:pt x="1376" y="2632"/>
                  </a:lnTo>
                  <a:close/>
                  <a:moveTo>
                    <a:pt x="1392" y="4392"/>
                  </a:moveTo>
                  <a:lnTo>
                    <a:pt x="1384" y="4384"/>
                  </a:lnTo>
                  <a:lnTo>
                    <a:pt x="1400" y="4384"/>
                  </a:lnTo>
                  <a:lnTo>
                    <a:pt x="1392" y="4392"/>
                  </a:lnTo>
                  <a:lnTo>
                    <a:pt x="1392" y="2632"/>
                  </a:lnTo>
                  <a:lnTo>
                    <a:pt x="1400" y="2640"/>
                  </a:lnTo>
                  <a:lnTo>
                    <a:pt x="1384" y="2640"/>
                  </a:lnTo>
                  <a:lnTo>
                    <a:pt x="1392" y="2632"/>
                  </a:lnTo>
                  <a:lnTo>
                    <a:pt x="1392" y="4392"/>
                  </a:lnTo>
                  <a:close/>
                  <a:moveTo>
                    <a:pt x="1392" y="2632"/>
                  </a:moveTo>
                  <a:cubicBezTo>
                    <a:pt x="1392" y="2628"/>
                    <a:pt x="1396" y="2624"/>
                    <a:pt x="1400" y="2624"/>
                  </a:cubicBezTo>
                  <a:lnTo>
                    <a:pt x="1416" y="2624"/>
                  </a:lnTo>
                  <a:cubicBezTo>
                    <a:pt x="1421" y="2624"/>
                    <a:pt x="1424" y="2628"/>
                    <a:pt x="1424" y="2632"/>
                  </a:cubicBezTo>
                  <a:lnTo>
                    <a:pt x="1424" y="4392"/>
                  </a:lnTo>
                  <a:cubicBezTo>
                    <a:pt x="1424" y="4397"/>
                    <a:pt x="1421" y="4400"/>
                    <a:pt x="1416" y="4400"/>
                  </a:cubicBezTo>
                  <a:lnTo>
                    <a:pt x="1400" y="4400"/>
                  </a:lnTo>
                  <a:cubicBezTo>
                    <a:pt x="1396" y="4400"/>
                    <a:pt x="1392" y="4397"/>
                    <a:pt x="1392" y="4392"/>
                  </a:cubicBezTo>
                  <a:lnTo>
                    <a:pt x="1392" y="2632"/>
                  </a:lnTo>
                  <a:close/>
                  <a:moveTo>
                    <a:pt x="1408" y="4392"/>
                  </a:moveTo>
                  <a:lnTo>
                    <a:pt x="1400" y="4384"/>
                  </a:lnTo>
                  <a:lnTo>
                    <a:pt x="1416" y="4384"/>
                  </a:lnTo>
                  <a:lnTo>
                    <a:pt x="1408" y="4392"/>
                  </a:lnTo>
                  <a:lnTo>
                    <a:pt x="1408" y="2632"/>
                  </a:lnTo>
                  <a:lnTo>
                    <a:pt x="1416" y="2640"/>
                  </a:lnTo>
                  <a:lnTo>
                    <a:pt x="1400" y="2640"/>
                  </a:lnTo>
                  <a:lnTo>
                    <a:pt x="1408" y="2632"/>
                  </a:lnTo>
                  <a:lnTo>
                    <a:pt x="1408" y="4392"/>
                  </a:lnTo>
                  <a:close/>
                  <a:moveTo>
                    <a:pt x="1392" y="2696"/>
                  </a:moveTo>
                  <a:cubicBezTo>
                    <a:pt x="1392" y="2692"/>
                    <a:pt x="1396" y="2688"/>
                    <a:pt x="1400" y="2688"/>
                  </a:cubicBezTo>
                  <a:lnTo>
                    <a:pt x="1416" y="2688"/>
                  </a:lnTo>
                  <a:cubicBezTo>
                    <a:pt x="1421" y="2688"/>
                    <a:pt x="1424" y="2692"/>
                    <a:pt x="1424" y="2696"/>
                  </a:cubicBezTo>
                  <a:lnTo>
                    <a:pt x="1424" y="4392"/>
                  </a:lnTo>
                  <a:cubicBezTo>
                    <a:pt x="1424" y="4397"/>
                    <a:pt x="1421" y="4400"/>
                    <a:pt x="1416" y="4400"/>
                  </a:cubicBezTo>
                  <a:lnTo>
                    <a:pt x="1400" y="4400"/>
                  </a:lnTo>
                  <a:cubicBezTo>
                    <a:pt x="1396" y="4400"/>
                    <a:pt x="1392" y="4397"/>
                    <a:pt x="1392" y="4392"/>
                  </a:cubicBezTo>
                  <a:lnTo>
                    <a:pt x="1392" y="2696"/>
                  </a:lnTo>
                  <a:close/>
                  <a:moveTo>
                    <a:pt x="1408" y="4392"/>
                  </a:moveTo>
                  <a:lnTo>
                    <a:pt x="1400" y="4384"/>
                  </a:lnTo>
                  <a:lnTo>
                    <a:pt x="1416" y="4384"/>
                  </a:lnTo>
                  <a:lnTo>
                    <a:pt x="1408" y="4392"/>
                  </a:lnTo>
                  <a:lnTo>
                    <a:pt x="1408" y="2696"/>
                  </a:lnTo>
                  <a:lnTo>
                    <a:pt x="1416" y="2704"/>
                  </a:lnTo>
                  <a:lnTo>
                    <a:pt x="1400" y="2704"/>
                  </a:lnTo>
                  <a:lnTo>
                    <a:pt x="1408" y="2696"/>
                  </a:lnTo>
                  <a:lnTo>
                    <a:pt x="1408" y="4392"/>
                  </a:lnTo>
                  <a:close/>
                  <a:moveTo>
                    <a:pt x="1408" y="2696"/>
                  </a:moveTo>
                  <a:cubicBezTo>
                    <a:pt x="1408" y="2692"/>
                    <a:pt x="1412" y="2688"/>
                    <a:pt x="1416" y="2688"/>
                  </a:cubicBezTo>
                  <a:lnTo>
                    <a:pt x="1432" y="2688"/>
                  </a:lnTo>
                  <a:cubicBezTo>
                    <a:pt x="1437" y="2688"/>
                    <a:pt x="1440" y="2692"/>
                    <a:pt x="1440" y="2696"/>
                  </a:cubicBezTo>
                  <a:lnTo>
                    <a:pt x="1440" y="4392"/>
                  </a:lnTo>
                  <a:cubicBezTo>
                    <a:pt x="1440" y="4397"/>
                    <a:pt x="1437" y="4400"/>
                    <a:pt x="1432" y="4400"/>
                  </a:cubicBezTo>
                  <a:lnTo>
                    <a:pt x="1416" y="4400"/>
                  </a:lnTo>
                  <a:cubicBezTo>
                    <a:pt x="1412" y="4400"/>
                    <a:pt x="1408" y="4397"/>
                    <a:pt x="1408" y="4392"/>
                  </a:cubicBezTo>
                  <a:lnTo>
                    <a:pt x="1408" y="2696"/>
                  </a:lnTo>
                  <a:close/>
                  <a:moveTo>
                    <a:pt x="1424" y="4392"/>
                  </a:moveTo>
                  <a:lnTo>
                    <a:pt x="1416" y="4384"/>
                  </a:lnTo>
                  <a:lnTo>
                    <a:pt x="1432" y="4384"/>
                  </a:lnTo>
                  <a:lnTo>
                    <a:pt x="1424" y="4392"/>
                  </a:lnTo>
                  <a:lnTo>
                    <a:pt x="1424" y="2696"/>
                  </a:lnTo>
                  <a:lnTo>
                    <a:pt x="1432" y="2704"/>
                  </a:lnTo>
                  <a:lnTo>
                    <a:pt x="1416" y="2704"/>
                  </a:lnTo>
                  <a:lnTo>
                    <a:pt x="1424" y="2696"/>
                  </a:lnTo>
                  <a:lnTo>
                    <a:pt x="1424" y="4392"/>
                  </a:lnTo>
                  <a:close/>
                  <a:moveTo>
                    <a:pt x="1408" y="2696"/>
                  </a:moveTo>
                  <a:cubicBezTo>
                    <a:pt x="1408" y="2692"/>
                    <a:pt x="1412" y="2688"/>
                    <a:pt x="1416" y="2688"/>
                  </a:cubicBezTo>
                  <a:lnTo>
                    <a:pt x="1432" y="2688"/>
                  </a:lnTo>
                  <a:cubicBezTo>
                    <a:pt x="1437" y="2688"/>
                    <a:pt x="1440" y="2692"/>
                    <a:pt x="1440" y="2696"/>
                  </a:cubicBezTo>
                  <a:lnTo>
                    <a:pt x="1440" y="4392"/>
                  </a:lnTo>
                  <a:cubicBezTo>
                    <a:pt x="1440" y="4397"/>
                    <a:pt x="1437" y="4400"/>
                    <a:pt x="1432" y="4400"/>
                  </a:cubicBezTo>
                  <a:lnTo>
                    <a:pt x="1416" y="4400"/>
                  </a:lnTo>
                  <a:cubicBezTo>
                    <a:pt x="1412" y="4400"/>
                    <a:pt x="1408" y="4397"/>
                    <a:pt x="1408" y="4392"/>
                  </a:cubicBezTo>
                  <a:lnTo>
                    <a:pt x="1408" y="2696"/>
                  </a:lnTo>
                  <a:close/>
                  <a:moveTo>
                    <a:pt x="1424" y="4392"/>
                  </a:moveTo>
                  <a:lnTo>
                    <a:pt x="1416" y="4384"/>
                  </a:lnTo>
                  <a:lnTo>
                    <a:pt x="1432" y="4384"/>
                  </a:lnTo>
                  <a:lnTo>
                    <a:pt x="1424" y="4392"/>
                  </a:lnTo>
                  <a:lnTo>
                    <a:pt x="1424" y="2696"/>
                  </a:lnTo>
                  <a:lnTo>
                    <a:pt x="1432" y="2704"/>
                  </a:lnTo>
                  <a:lnTo>
                    <a:pt x="1416" y="2704"/>
                  </a:lnTo>
                  <a:lnTo>
                    <a:pt x="1424" y="2696"/>
                  </a:lnTo>
                  <a:lnTo>
                    <a:pt x="1424" y="4392"/>
                  </a:lnTo>
                  <a:close/>
                  <a:moveTo>
                    <a:pt x="1424" y="2760"/>
                  </a:moveTo>
                  <a:cubicBezTo>
                    <a:pt x="1424" y="2756"/>
                    <a:pt x="1428" y="2752"/>
                    <a:pt x="1432" y="2752"/>
                  </a:cubicBezTo>
                  <a:lnTo>
                    <a:pt x="1448" y="2752"/>
                  </a:lnTo>
                  <a:cubicBezTo>
                    <a:pt x="1453" y="2752"/>
                    <a:pt x="1456" y="2756"/>
                    <a:pt x="1456" y="2760"/>
                  </a:cubicBezTo>
                  <a:lnTo>
                    <a:pt x="1456" y="4392"/>
                  </a:lnTo>
                  <a:cubicBezTo>
                    <a:pt x="1456" y="4397"/>
                    <a:pt x="1453" y="4400"/>
                    <a:pt x="1448" y="4400"/>
                  </a:cubicBezTo>
                  <a:lnTo>
                    <a:pt x="1432" y="4400"/>
                  </a:lnTo>
                  <a:cubicBezTo>
                    <a:pt x="1428" y="4400"/>
                    <a:pt x="1424" y="4397"/>
                    <a:pt x="1424" y="4392"/>
                  </a:cubicBezTo>
                  <a:lnTo>
                    <a:pt x="1424" y="2760"/>
                  </a:lnTo>
                  <a:close/>
                  <a:moveTo>
                    <a:pt x="1440" y="4392"/>
                  </a:moveTo>
                  <a:lnTo>
                    <a:pt x="1432" y="4384"/>
                  </a:lnTo>
                  <a:lnTo>
                    <a:pt x="1448" y="4384"/>
                  </a:lnTo>
                  <a:lnTo>
                    <a:pt x="1440" y="4392"/>
                  </a:lnTo>
                  <a:lnTo>
                    <a:pt x="1440" y="2760"/>
                  </a:lnTo>
                  <a:lnTo>
                    <a:pt x="1448" y="2768"/>
                  </a:lnTo>
                  <a:lnTo>
                    <a:pt x="1432" y="2768"/>
                  </a:lnTo>
                  <a:lnTo>
                    <a:pt x="1440" y="2760"/>
                  </a:lnTo>
                  <a:lnTo>
                    <a:pt x="1440" y="4392"/>
                  </a:lnTo>
                  <a:close/>
                  <a:moveTo>
                    <a:pt x="1424" y="2776"/>
                  </a:moveTo>
                  <a:cubicBezTo>
                    <a:pt x="1424" y="2772"/>
                    <a:pt x="1428" y="2768"/>
                    <a:pt x="1432" y="2768"/>
                  </a:cubicBezTo>
                  <a:lnTo>
                    <a:pt x="1448" y="2768"/>
                  </a:lnTo>
                  <a:cubicBezTo>
                    <a:pt x="1453" y="2768"/>
                    <a:pt x="1456" y="2772"/>
                    <a:pt x="1456" y="2776"/>
                  </a:cubicBezTo>
                  <a:lnTo>
                    <a:pt x="1456" y="4392"/>
                  </a:lnTo>
                  <a:cubicBezTo>
                    <a:pt x="1456" y="4397"/>
                    <a:pt x="1453" y="4400"/>
                    <a:pt x="1448" y="4400"/>
                  </a:cubicBezTo>
                  <a:lnTo>
                    <a:pt x="1432" y="4400"/>
                  </a:lnTo>
                  <a:cubicBezTo>
                    <a:pt x="1428" y="4400"/>
                    <a:pt x="1424" y="4397"/>
                    <a:pt x="1424" y="4392"/>
                  </a:cubicBezTo>
                  <a:lnTo>
                    <a:pt x="1424" y="2776"/>
                  </a:lnTo>
                  <a:close/>
                  <a:moveTo>
                    <a:pt x="1440" y="4392"/>
                  </a:moveTo>
                  <a:lnTo>
                    <a:pt x="1432" y="4384"/>
                  </a:lnTo>
                  <a:lnTo>
                    <a:pt x="1448" y="4384"/>
                  </a:lnTo>
                  <a:lnTo>
                    <a:pt x="1440" y="4392"/>
                  </a:lnTo>
                  <a:lnTo>
                    <a:pt x="1440" y="2776"/>
                  </a:lnTo>
                  <a:lnTo>
                    <a:pt x="1448" y="2784"/>
                  </a:lnTo>
                  <a:lnTo>
                    <a:pt x="1432" y="2784"/>
                  </a:lnTo>
                  <a:lnTo>
                    <a:pt x="1440" y="2776"/>
                  </a:lnTo>
                  <a:lnTo>
                    <a:pt x="1440" y="4392"/>
                  </a:lnTo>
                  <a:close/>
                  <a:moveTo>
                    <a:pt x="1440" y="2728"/>
                  </a:moveTo>
                  <a:cubicBezTo>
                    <a:pt x="1440" y="2724"/>
                    <a:pt x="1444" y="2720"/>
                    <a:pt x="1448" y="2720"/>
                  </a:cubicBezTo>
                  <a:lnTo>
                    <a:pt x="1464" y="2720"/>
                  </a:lnTo>
                  <a:cubicBezTo>
                    <a:pt x="1469" y="2720"/>
                    <a:pt x="1472" y="2724"/>
                    <a:pt x="1472" y="2728"/>
                  </a:cubicBezTo>
                  <a:lnTo>
                    <a:pt x="1472" y="4392"/>
                  </a:lnTo>
                  <a:cubicBezTo>
                    <a:pt x="1472" y="4397"/>
                    <a:pt x="1469" y="4400"/>
                    <a:pt x="1464" y="4400"/>
                  </a:cubicBezTo>
                  <a:lnTo>
                    <a:pt x="1448" y="4400"/>
                  </a:lnTo>
                  <a:cubicBezTo>
                    <a:pt x="1444" y="4400"/>
                    <a:pt x="1440" y="4397"/>
                    <a:pt x="1440" y="4392"/>
                  </a:cubicBezTo>
                  <a:lnTo>
                    <a:pt x="1440" y="2728"/>
                  </a:lnTo>
                  <a:close/>
                  <a:moveTo>
                    <a:pt x="1456" y="4392"/>
                  </a:moveTo>
                  <a:lnTo>
                    <a:pt x="1448" y="4384"/>
                  </a:lnTo>
                  <a:lnTo>
                    <a:pt x="1464" y="4384"/>
                  </a:lnTo>
                  <a:lnTo>
                    <a:pt x="1456" y="4392"/>
                  </a:lnTo>
                  <a:lnTo>
                    <a:pt x="1456" y="2728"/>
                  </a:lnTo>
                  <a:lnTo>
                    <a:pt x="1464" y="2736"/>
                  </a:lnTo>
                  <a:lnTo>
                    <a:pt x="1448" y="2736"/>
                  </a:lnTo>
                  <a:lnTo>
                    <a:pt x="1456" y="2728"/>
                  </a:lnTo>
                  <a:lnTo>
                    <a:pt x="1456" y="4392"/>
                  </a:lnTo>
                  <a:close/>
                  <a:moveTo>
                    <a:pt x="1440" y="2728"/>
                  </a:moveTo>
                  <a:cubicBezTo>
                    <a:pt x="1440" y="2724"/>
                    <a:pt x="1444" y="2720"/>
                    <a:pt x="1448" y="2720"/>
                  </a:cubicBezTo>
                  <a:lnTo>
                    <a:pt x="1464" y="2720"/>
                  </a:lnTo>
                  <a:cubicBezTo>
                    <a:pt x="1469" y="2720"/>
                    <a:pt x="1472" y="2724"/>
                    <a:pt x="1472" y="2728"/>
                  </a:cubicBezTo>
                  <a:lnTo>
                    <a:pt x="1472" y="4392"/>
                  </a:lnTo>
                  <a:cubicBezTo>
                    <a:pt x="1472" y="4397"/>
                    <a:pt x="1469" y="4400"/>
                    <a:pt x="1464" y="4400"/>
                  </a:cubicBezTo>
                  <a:lnTo>
                    <a:pt x="1448" y="4400"/>
                  </a:lnTo>
                  <a:cubicBezTo>
                    <a:pt x="1444" y="4400"/>
                    <a:pt x="1440" y="4397"/>
                    <a:pt x="1440" y="4392"/>
                  </a:cubicBezTo>
                  <a:lnTo>
                    <a:pt x="1440" y="2728"/>
                  </a:lnTo>
                  <a:close/>
                  <a:moveTo>
                    <a:pt x="1456" y="4392"/>
                  </a:moveTo>
                  <a:lnTo>
                    <a:pt x="1448" y="4384"/>
                  </a:lnTo>
                  <a:lnTo>
                    <a:pt x="1464" y="4384"/>
                  </a:lnTo>
                  <a:lnTo>
                    <a:pt x="1456" y="4392"/>
                  </a:lnTo>
                  <a:lnTo>
                    <a:pt x="1456" y="2728"/>
                  </a:lnTo>
                  <a:lnTo>
                    <a:pt x="1464" y="2736"/>
                  </a:lnTo>
                  <a:lnTo>
                    <a:pt x="1448" y="2736"/>
                  </a:lnTo>
                  <a:lnTo>
                    <a:pt x="1456" y="2728"/>
                  </a:lnTo>
                  <a:lnTo>
                    <a:pt x="1456" y="4392"/>
                  </a:lnTo>
                  <a:close/>
                  <a:moveTo>
                    <a:pt x="1456" y="2680"/>
                  </a:moveTo>
                  <a:cubicBezTo>
                    <a:pt x="1456" y="2676"/>
                    <a:pt x="1460" y="2672"/>
                    <a:pt x="1464" y="2672"/>
                  </a:cubicBezTo>
                  <a:lnTo>
                    <a:pt x="1480" y="2672"/>
                  </a:lnTo>
                  <a:cubicBezTo>
                    <a:pt x="1485" y="2672"/>
                    <a:pt x="1488" y="2676"/>
                    <a:pt x="1488" y="2680"/>
                  </a:cubicBezTo>
                  <a:lnTo>
                    <a:pt x="1488" y="4392"/>
                  </a:lnTo>
                  <a:cubicBezTo>
                    <a:pt x="1488" y="4397"/>
                    <a:pt x="1485" y="4400"/>
                    <a:pt x="1480" y="4400"/>
                  </a:cubicBezTo>
                  <a:lnTo>
                    <a:pt x="1464" y="4400"/>
                  </a:lnTo>
                  <a:cubicBezTo>
                    <a:pt x="1460" y="4400"/>
                    <a:pt x="1456" y="4397"/>
                    <a:pt x="1456" y="4392"/>
                  </a:cubicBezTo>
                  <a:lnTo>
                    <a:pt x="1456" y="2680"/>
                  </a:lnTo>
                  <a:close/>
                  <a:moveTo>
                    <a:pt x="1472" y="4392"/>
                  </a:moveTo>
                  <a:lnTo>
                    <a:pt x="1464" y="4384"/>
                  </a:lnTo>
                  <a:lnTo>
                    <a:pt x="1480" y="4384"/>
                  </a:lnTo>
                  <a:lnTo>
                    <a:pt x="1472" y="4392"/>
                  </a:lnTo>
                  <a:lnTo>
                    <a:pt x="1472" y="2680"/>
                  </a:lnTo>
                  <a:lnTo>
                    <a:pt x="1480" y="2688"/>
                  </a:lnTo>
                  <a:lnTo>
                    <a:pt x="1464" y="2688"/>
                  </a:lnTo>
                  <a:lnTo>
                    <a:pt x="1472" y="2680"/>
                  </a:lnTo>
                  <a:lnTo>
                    <a:pt x="1472" y="4392"/>
                  </a:lnTo>
                  <a:close/>
                  <a:moveTo>
                    <a:pt x="1456" y="2680"/>
                  </a:moveTo>
                  <a:cubicBezTo>
                    <a:pt x="1456" y="2676"/>
                    <a:pt x="1460" y="2672"/>
                    <a:pt x="1464" y="2672"/>
                  </a:cubicBezTo>
                  <a:lnTo>
                    <a:pt x="1480" y="2672"/>
                  </a:lnTo>
                  <a:cubicBezTo>
                    <a:pt x="1485" y="2672"/>
                    <a:pt x="1488" y="2676"/>
                    <a:pt x="1488" y="2680"/>
                  </a:cubicBezTo>
                  <a:lnTo>
                    <a:pt x="1488" y="4392"/>
                  </a:lnTo>
                  <a:cubicBezTo>
                    <a:pt x="1488" y="4397"/>
                    <a:pt x="1485" y="4400"/>
                    <a:pt x="1480" y="4400"/>
                  </a:cubicBezTo>
                  <a:lnTo>
                    <a:pt x="1464" y="4400"/>
                  </a:lnTo>
                  <a:cubicBezTo>
                    <a:pt x="1460" y="4400"/>
                    <a:pt x="1456" y="4397"/>
                    <a:pt x="1456" y="4392"/>
                  </a:cubicBezTo>
                  <a:lnTo>
                    <a:pt x="1456" y="2680"/>
                  </a:lnTo>
                  <a:close/>
                  <a:moveTo>
                    <a:pt x="1472" y="4392"/>
                  </a:moveTo>
                  <a:lnTo>
                    <a:pt x="1464" y="4384"/>
                  </a:lnTo>
                  <a:lnTo>
                    <a:pt x="1480" y="4384"/>
                  </a:lnTo>
                  <a:lnTo>
                    <a:pt x="1472" y="4392"/>
                  </a:lnTo>
                  <a:lnTo>
                    <a:pt x="1472" y="2680"/>
                  </a:lnTo>
                  <a:lnTo>
                    <a:pt x="1480" y="2688"/>
                  </a:lnTo>
                  <a:lnTo>
                    <a:pt x="1464" y="2688"/>
                  </a:lnTo>
                  <a:lnTo>
                    <a:pt x="1472" y="2680"/>
                  </a:lnTo>
                  <a:lnTo>
                    <a:pt x="1472" y="4392"/>
                  </a:lnTo>
                  <a:close/>
                  <a:moveTo>
                    <a:pt x="1472" y="2680"/>
                  </a:moveTo>
                  <a:cubicBezTo>
                    <a:pt x="1472" y="2676"/>
                    <a:pt x="1476" y="2672"/>
                    <a:pt x="1480" y="2672"/>
                  </a:cubicBezTo>
                  <a:lnTo>
                    <a:pt x="1496" y="2672"/>
                  </a:lnTo>
                  <a:cubicBezTo>
                    <a:pt x="1501" y="2672"/>
                    <a:pt x="1504" y="2676"/>
                    <a:pt x="1504" y="2680"/>
                  </a:cubicBezTo>
                  <a:lnTo>
                    <a:pt x="1504" y="4392"/>
                  </a:lnTo>
                  <a:cubicBezTo>
                    <a:pt x="1504" y="4397"/>
                    <a:pt x="1501" y="4400"/>
                    <a:pt x="1496" y="4400"/>
                  </a:cubicBezTo>
                  <a:lnTo>
                    <a:pt x="1480" y="4400"/>
                  </a:lnTo>
                  <a:cubicBezTo>
                    <a:pt x="1476" y="4400"/>
                    <a:pt x="1472" y="4397"/>
                    <a:pt x="1472" y="4392"/>
                  </a:cubicBezTo>
                  <a:lnTo>
                    <a:pt x="1472" y="2680"/>
                  </a:lnTo>
                  <a:close/>
                  <a:moveTo>
                    <a:pt x="1488" y="4392"/>
                  </a:moveTo>
                  <a:lnTo>
                    <a:pt x="1480" y="4384"/>
                  </a:lnTo>
                  <a:lnTo>
                    <a:pt x="1496" y="4384"/>
                  </a:lnTo>
                  <a:lnTo>
                    <a:pt x="1488" y="4392"/>
                  </a:lnTo>
                  <a:lnTo>
                    <a:pt x="1488" y="2680"/>
                  </a:lnTo>
                  <a:lnTo>
                    <a:pt x="1496" y="2688"/>
                  </a:lnTo>
                  <a:lnTo>
                    <a:pt x="1480" y="2688"/>
                  </a:lnTo>
                  <a:lnTo>
                    <a:pt x="1488" y="2680"/>
                  </a:lnTo>
                  <a:lnTo>
                    <a:pt x="1488" y="4392"/>
                  </a:lnTo>
                  <a:close/>
                  <a:moveTo>
                    <a:pt x="1472" y="2680"/>
                  </a:moveTo>
                  <a:cubicBezTo>
                    <a:pt x="1472" y="2676"/>
                    <a:pt x="1476" y="2672"/>
                    <a:pt x="1480" y="2672"/>
                  </a:cubicBezTo>
                  <a:lnTo>
                    <a:pt x="1496" y="2672"/>
                  </a:lnTo>
                  <a:cubicBezTo>
                    <a:pt x="1501" y="2672"/>
                    <a:pt x="1504" y="2676"/>
                    <a:pt x="1504" y="2680"/>
                  </a:cubicBezTo>
                  <a:lnTo>
                    <a:pt x="1504" y="4392"/>
                  </a:lnTo>
                  <a:cubicBezTo>
                    <a:pt x="1504" y="4397"/>
                    <a:pt x="1501" y="4400"/>
                    <a:pt x="1496" y="4400"/>
                  </a:cubicBezTo>
                  <a:lnTo>
                    <a:pt x="1480" y="4400"/>
                  </a:lnTo>
                  <a:cubicBezTo>
                    <a:pt x="1476" y="4400"/>
                    <a:pt x="1472" y="4397"/>
                    <a:pt x="1472" y="4392"/>
                  </a:cubicBezTo>
                  <a:lnTo>
                    <a:pt x="1472" y="2680"/>
                  </a:lnTo>
                  <a:close/>
                  <a:moveTo>
                    <a:pt x="1488" y="4392"/>
                  </a:moveTo>
                  <a:lnTo>
                    <a:pt x="1480" y="4384"/>
                  </a:lnTo>
                  <a:lnTo>
                    <a:pt x="1496" y="4384"/>
                  </a:lnTo>
                  <a:lnTo>
                    <a:pt x="1488" y="4392"/>
                  </a:lnTo>
                  <a:lnTo>
                    <a:pt x="1488" y="2680"/>
                  </a:lnTo>
                  <a:lnTo>
                    <a:pt x="1496" y="2688"/>
                  </a:lnTo>
                  <a:lnTo>
                    <a:pt x="1480" y="2688"/>
                  </a:lnTo>
                  <a:lnTo>
                    <a:pt x="1488" y="2680"/>
                  </a:lnTo>
                  <a:lnTo>
                    <a:pt x="1488" y="4392"/>
                  </a:lnTo>
                  <a:close/>
                  <a:moveTo>
                    <a:pt x="1488" y="2632"/>
                  </a:moveTo>
                  <a:cubicBezTo>
                    <a:pt x="1488" y="2628"/>
                    <a:pt x="1492" y="2624"/>
                    <a:pt x="1496" y="2624"/>
                  </a:cubicBezTo>
                  <a:lnTo>
                    <a:pt x="1512" y="2624"/>
                  </a:lnTo>
                  <a:cubicBezTo>
                    <a:pt x="1517" y="2624"/>
                    <a:pt x="1520" y="2628"/>
                    <a:pt x="1520" y="2632"/>
                  </a:cubicBezTo>
                  <a:lnTo>
                    <a:pt x="1520" y="4392"/>
                  </a:lnTo>
                  <a:cubicBezTo>
                    <a:pt x="1520" y="4397"/>
                    <a:pt x="1517" y="4400"/>
                    <a:pt x="1512" y="4400"/>
                  </a:cubicBezTo>
                  <a:lnTo>
                    <a:pt x="1496" y="4400"/>
                  </a:lnTo>
                  <a:cubicBezTo>
                    <a:pt x="1492" y="4400"/>
                    <a:pt x="1488" y="4397"/>
                    <a:pt x="1488" y="4392"/>
                  </a:cubicBezTo>
                  <a:lnTo>
                    <a:pt x="1488" y="2632"/>
                  </a:lnTo>
                  <a:close/>
                  <a:moveTo>
                    <a:pt x="1504" y="4392"/>
                  </a:moveTo>
                  <a:lnTo>
                    <a:pt x="1496" y="4384"/>
                  </a:lnTo>
                  <a:lnTo>
                    <a:pt x="1512" y="4384"/>
                  </a:lnTo>
                  <a:lnTo>
                    <a:pt x="1504" y="4392"/>
                  </a:lnTo>
                  <a:lnTo>
                    <a:pt x="1504" y="2632"/>
                  </a:lnTo>
                  <a:lnTo>
                    <a:pt x="1512" y="2640"/>
                  </a:lnTo>
                  <a:lnTo>
                    <a:pt x="1496" y="2640"/>
                  </a:lnTo>
                  <a:lnTo>
                    <a:pt x="1504" y="2632"/>
                  </a:lnTo>
                  <a:lnTo>
                    <a:pt x="1504" y="4392"/>
                  </a:lnTo>
                  <a:close/>
                  <a:moveTo>
                    <a:pt x="1488" y="2504"/>
                  </a:moveTo>
                  <a:cubicBezTo>
                    <a:pt x="1488" y="2500"/>
                    <a:pt x="1492" y="2496"/>
                    <a:pt x="1496" y="2496"/>
                  </a:cubicBezTo>
                  <a:lnTo>
                    <a:pt x="1512" y="2496"/>
                  </a:lnTo>
                  <a:cubicBezTo>
                    <a:pt x="1517" y="2496"/>
                    <a:pt x="1520" y="2500"/>
                    <a:pt x="1520" y="2504"/>
                  </a:cubicBezTo>
                  <a:lnTo>
                    <a:pt x="1520" y="4392"/>
                  </a:lnTo>
                  <a:cubicBezTo>
                    <a:pt x="1520" y="4397"/>
                    <a:pt x="1517" y="4400"/>
                    <a:pt x="1512" y="4400"/>
                  </a:cubicBezTo>
                  <a:lnTo>
                    <a:pt x="1496" y="4400"/>
                  </a:lnTo>
                  <a:cubicBezTo>
                    <a:pt x="1492" y="4400"/>
                    <a:pt x="1488" y="4397"/>
                    <a:pt x="1488" y="4392"/>
                  </a:cubicBezTo>
                  <a:lnTo>
                    <a:pt x="1488" y="2504"/>
                  </a:lnTo>
                  <a:close/>
                  <a:moveTo>
                    <a:pt x="1504" y="4392"/>
                  </a:moveTo>
                  <a:lnTo>
                    <a:pt x="1496" y="4384"/>
                  </a:lnTo>
                  <a:lnTo>
                    <a:pt x="1512" y="4384"/>
                  </a:lnTo>
                  <a:lnTo>
                    <a:pt x="1504" y="4392"/>
                  </a:lnTo>
                  <a:lnTo>
                    <a:pt x="1504" y="2504"/>
                  </a:lnTo>
                  <a:lnTo>
                    <a:pt x="1512" y="2512"/>
                  </a:lnTo>
                  <a:lnTo>
                    <a:pt x="1496" y="2512"/>
                  </a:lnTo>
                  <a:lnTo>
                    <a:pt x="1504" y="2504"/>
                  </a:lnTo>
                  <a:lnTo>
                    <a:pt x="1504" y="4392"/>
                  </a:lnTo>
                  <a:close/>
                  <a:moveTo>
                    <a:pt x="1504" y="3464"/>
                  </a:moveTo>
                  <a:cubicBezTo>
                    <a:pt x="1504" y="3460"/>
                    <a:pt x="1508" y="3456"/>
                    <a:pt x="1512" y="3456"/>
                  </a:cubicBezTo>
                  <a:lnTo>
                    <a:pt x="1528" y="3456"/>
                  </a:lnTo>
                  <a:cubicBezTo>
                    <a:pt x="1533" y="3456"/>
                    <a:pt x="1536" y="3460"/>
                    <a:pt x="1536" y="3464"/>
                  </a:cubicBezTo>
                  <a:lnTo>
                    <a:pt x="1536" y="4392"/>
                  </a:lnTo>
                  <a:cubicBezTo>
                    <a:pt x="1536" y="4397"/>
                    <a:pt x="1533" y="4400"/>
                    <a:pt x="1528" y="4400"/>
                  </a:cubicBezTo>
                  <a:lnTo>
                    <a:pt x="1512" y="4400"/>
                  </a:lnTo>
                  <a:cubicBezTo>
                    <a:pt x="1508" y="4400"/>
                    <a:pt x="1504" y="4397"/>
                    <a:pt x="1504" y="4392"/>
                  </a:cubicBezTo>
                  <a:lnTo>
                    <a:pt x="1504" y="3464"/>
                  </a:lnTo>
                  <a:close/>
                  <a:moveTo>
                    <a:pt x="1520" y="4392"/>
                  </a:moveTo>
                  <a:lnTo>
                    <a:pt x="1512" y="4384"/>
                  </a:lnTo>
                  <a:lnTo>
                    <a:pt x="1528" y="4384"/>
                  </a:lnTo>
                  <a:lnTo>
                    <a:pt x="1520" y="4392"/>
                  </a:lnTo>
                  <a:lnTo>
                    <a:pt x="1520" y="3464"/>
                  </a:lnTo>
                  <a:lnTo>
                    <a:pt x="1528" y="3472"/>
                  </a:lnTo>
                  <a:lnTo>
                    <a:pt x="1512" y="3472"/>
                  </a:lnTo>
                  <a:lnTo>
                    <a:pt x="1520" y="3464"/>
                  </a:lnTo>
                  <a:lnTo>
                    <a:pt x="1520" y="4392"/>
                  </a:lnTo>
                  <a:close/>
                  <a:moveTo>
                    <a:pt x="1520" y="3432"/>
                  </a:moveTo>
                  <a:cubicBezTo>
                    <a:pt x="1520" y="3428"/>
                    <a:pt x="1524" y="3424"/>
                    <a:pt x="1528" y="3424"/>
                  </a:cubicBezTo>
                  <a:lnTo>
                    <a:pt x="1544" y="3424"/>
                  </a:lnTo>
                  <a:cubicBezTo>
                    <a:pt x="1549" y="3424"/>
                    <a:pt x="1552" y="3428"/>
                    <a:pt x="1552" y="3432"/>
                  </a:cubicBezTo>
                  <a:lnTo>
                    <a:pt x="1552" y="4392"/>
                  </a:lnTo>
                  <a:cubicBezTo>
                    <a:pt x="1552" y="4397"/>
                    <a:pt x="1549" y="4400"/>
                    <a:pt x="1544" y="4400"/>
                  </a:cubicBezTo>
                  <a:lnTo>
                    <a:pt x="1528" y="4400"/>
                  </a:lnTo>
                  <a:cubicBezTo>
                    <a:pt x="1524" y="4400"/>
                    <a:pt x="1520" y="4397"/>
                    <a:pt x="1520" y="4392"/>
                  </a:cubicBezTo>
                  <a:lnTo>
                    <a:pt x="1520" y="3432"/>
                  </a:lnTo>
                  <a:close/>
                  <a:moveTo>
                    <a:pt x="1536" y="4392"/>
                  </a:moveTo>
                  <a:lnTo>
                    <a:pt x="1528" y="4384"/>
                  </a:lnTo>
                  <a:lnTo>
                    <a:pt x="1544" y="4384"/>
                  </a:lnTo>
                  <a:lnTo>
                    <a:pt x="1536" y="4392"/>
                  </a:lnTo>
                  <a:lnTo>
                    <a:pt x="1536" y="3432"/>
                  </a:lnTo>
                  <a:lnTo>
                    <a:pt x="1544" y="3440"/>
                  </a:lnTo>
                  <a:lnTo>
                    <a:pt x="1528" y="3440"/>
                  </a:lnTo>
                  <a:lnTo>
                    <a:pt x="1536" y="3432"/>
                  </a:lnTo>
                  <a:lnTo>
                    <a:pt x="1536" y="4392"/>
                  </a:lnTo>
                  <a:close/>
                  <a:moveTo>
                    <a:pt x="1520" y="3432"/>
                  </a:moveTo>
                  <a:cubicBezTo>
                    <a:pt x="1520" y="3428"/>
                    <a:pt x="1524" y="3424"/>
                    <a:pt x="1528" y="3424"/>
                  </a:cubicBezTo>
                  <a:lnTo>
                    <a:pt x="1544" y="3424"/>
                  </a:lnTo>
                  <a:cubicBezTo>
                    <a:pt x="1549" y="3424"/>
                    <a:pt x="1552" y="3428"/>
                    <a:pt x="1552" y="3432"/>
                  </a:cubicBezTo>
                  <a:lnTo>
                    <a:pt x="1552" y="4392"/>
                  </a:lnTo>
                  <a:cubicBezTo>
                    <a:pt x="1552" y="4397"/>
                    <a:pt x="1549" y="4400"/>
                    <a:pt x="1544" y="4400"/>
                  </a:cubicBezTo>
                  <a:lnTo>
                    <a:pt x="1528" y="4400"/>
                  </a:lnTo>
                  <a:cubicBezTo>
                    <a:pt x="1524" y="4400"/>
                    <a:pt x="1520" y="4397"/>
                    <a:pt x="1520" y="4392"/>
                  </a:cubicBezTo>
                  <a:lnTo>
                    <a:pt x="1520" y="3432"/>
                  </a:lnTo>
                  <a:close/>
                  <a:moveTo>
                    <a:pt x="1536" y="4392"/>
                  </a:moveTo>
                  <a:lnTo>
                    <a:pt x="1528" y="4384"/>
                  </a:lnTo>
                  <a:lnTo>
                    <a:pt x="1544" y="4384"/>
                  </a:lnTo>
                  <a:lnTo>
                    <a:pt x="1536" y="4392"/>
                  </a:lnTo>
                  <a:lnTo>
                    <a:pt x="1536" y="3432"/>
                  </a:lnTo>
                  <a:lnTo>
                    <a:pt x="1544" y="3440"/>
                  </a:lnTo>
                  <a:lnTo>
                    <a:pt x="1528" y="3440"/>
                  </a:lnTo>
                  <a:lnTo>
                    <a:pt x="1536" y="3432"/>
                  </a:lnTo>
                  <a:lnTo>
                    <a:pt x="1536" y="4392"/>
                  </a:lnTo>
                  <a:close/>
                  <a:moveTo>
                    <a:pt x="1536" y="3432"/>
                  </a:moveTo>
                  <a:cubicBezTo>
                    <a:pt x="1536" y="3428"/>
                    <a:pt x="1540" y="3424"/>
                    <a:pt x="1544" y="3424"/>
                  </a:cubicBezTo>
                  <a:lnTo>
                    <a:pt x="1560" y="3424"/>
                  </a:lnTo>
                  <a:cubicBezTo>
                    <a:pt x="1565" y="3424"/>
                    <a:pt x="1568" y="3428"/>
                    <a:pt x="1568" y="3432"/>
                  </a:cubicBezTo>
                  <a:lnTo>
                    <a:pt x="1568" y="4392"/>
                  </a:lnTo>
                  <a:cubicBezTo>
                    <a:pt x="1568" y="4397"/>
                    <a:pt x="1565" y="4400"/>
                    <a:pt x="1560" y="4400"/>
                  </a:cubicBezTo>
                  <a:lnTo>
                    <a:pt x="1544" y="4400"/>
                  </a:lnTo>
                  <a:cubicBezTo>
                    <a:pt x="1540" y="4400"/>
                    <a:pt x="1536" y="4397"/>
                    <a:pt x="1536" y="4392"/>
                  </a:cubicBezTo>
                  <a:lnTo>
                    <a:pt x="1536" y="3432"/>
                  </a:lnTo>
                  <a:close/>
                  <a:moveTo>
                    <a:pt x="1552" y="4392"/>
                  </a:moveTo>
                  <a:lnTo>
                    <a:pt x="1544" y="4384"/>
                  </a:lnTo>
                  <a:lnTo>
                    <a:pt x="1560" y="4384"/>
                  </a:lnTo>
                  <a:lnTo>
                    <a:pt x="1552" y="4392"/>
                  </a:lnTo>
                  <a:lnTo>
                    <a:pt x="1552" y="3432"/>
                  </a:lnTo>
                  <a:lnTo>
                    <a:pt x="1560" y="3440"/>
                  </a:lnTo>
                  <a:lnTo>
                    <a:pt x="1544" y="3440"/>
                  </a:lnTo>
                  <a:lnTo>
                    <a:pt x="1552" y="3432"/>
                  </a:lnTo>
                  <a:lnTo>
                    <a:pt x="1552" y="4392"/>
                  </a:lnTo>
                  <a:close/>
                  <a:moveTo>
                    <a:pt x="1536" y="3416"/>
                  </a:moveTo>
                  <a:cubicBezTo>
                    <a:pt x="1536" y="3412"/>
                    <a:pt x="1540" y="3408"/>
                    <a:pt x="1544" y="3408"/>
                  </a:cubicBezTo>
                  <a:lnTo>
                    <a:pt x="1560" y="3408"/>
                  </a:lnTo>
                  <a:cubicBezTo>
                    <a:pt x="1565" y="3408"/>
                    <a:pt x="1568" y="3412"/>
                    <a:pt x="1568" y="3416"/>
                  </a:cubicBezTo>
                  <a:lnTo>
                    <a:pt x="1568" y="4392"/>
                  </a:lnTo>
                  <a:cubicBezTo>
                    <a:pt x="1568" y="4397"/>
                    <a:pt x="1565" y="4400"/>
                    <a:pt x="1560" y="4400"/>
                  </a:cubicBezTo>
                  <a:lnTo>
                    <a:pt x="1544" y="4400"/>
                  </a:lnTo>
                  <a:cubicBezTo>
                    <a:pt x="1540" y="4400"/>
                    <a:pt x="1536" y="4397"/>
                    <a:pt x="1536" y="4392"/>
                  </a:cubicBezTo>
                  <a:lnTo>
                    <a:pt x="1536" y="3416"/>
                  </a:lnTo>
                  <a:close/>
                  <a:moveTo>
                    <a:pt x="1552" y="4392"/>
                  </a:moveTo>
                  <a:lnTo>
                    <a:pt x="1544" y="4384"/>
                  </a:lnTo>
                  <a:lnTo>
                    <a:pt x="1560" y="4384"/>
                  </a:lnTo>
                  <a:lnTo>
                    <a:pt x="1552" y="4392"/>
                  </a:lnTo>
                  <a:lnTo>
                    <a:pt x="1552" y="3416"/>
                  </a:lnTo>
                  <a:lnTo>
                    <a:pt x="1560" y="3424"/>
                  </a:lnTo>
                  <a:lnTo>
                    <a:pt x="1544" y="3424"/>
                  </a:lnTo>
                  <a:lnTo>
                    <a:pt x="1552" y="3416"/>
                  </a:lnTo>
                  <a:lnTo>
                    <a:pt x="1552" y="4392"/>
                  </a:lnTo>
                  <a:close/>
                  <a:moveTo>
                    <a:pt x="1552" y="3400"/>
                  </a:moveTo>
                  <a:cubicBezTo>
                    <a:pt x="1552" y="3396"/>
                    <a:pt x="1556" y="3392"/>
                    <a:pt x="1560" y="3392"/>
                  </a:cubicBezTo>
                  <a:lnTo>
                    <a:pt x="1576" y="3392"/>
                  </a:lnTo>
                  <a:cubicBezTo>
                    <a:pt x="1581" y="3392"/>
                    <a:pt x="1584" y="3396"/>
                    <a:pt x="1584" y="3400"/>
                  </a:cubicBezTo>
                  <a:lnTo>
                    <a:pt x="1584" y="4392"/>
                  </a:lnTo>
                  <a:cubicBezTo>
                    <a:pt x="1584" y="4397"/>
                    <a:pt x="1581" y="4400"/>
                    <a:pt x="1576" y="4400"/>
                  </a:cubicBezTo>
                  <a:lnTo>
                    <a:pt x="1560" y="4400"/>
                  </a:lnTo>
                  <a:cubicBezTo>
                    <a:pt x="1556" y="4400"/>
                    <a:pt x="1552" y="4397"/>
                    <a:pt x="1552" y="4392"/>
                  </a:cubicBezTo>
                  <a:lnTo>
                    <a:pt x="1552" y="3400"/>
                  </a:lnTo>
                  <a:close/>
                  <a:moveTo>
                    <a:pt x="1568" y="4392"/>
                  </a:moveTo>
                  <a:lnTo>
                    <a:pt x="1560" y="4384"/>
                  </a:lnTo>
                  <a:lnTo>
                    <a:pt x="1576" y="4384"/>
                  </a:lnTo>
                  <a:lnTo>
                    <a:pt x="1568" y="4392"/>
                  </a:lnTo>
                  <a:lnTo>
                    <a:pt x="1568" y="3400"/>
                  </a:lnTo>
                  <a:lnTo>
                    <a:pt x="1576" y="3408"/>
                  </a:lnTo>
                  <a:lnTo>
                    <a:pt x="1560" y="3408"/>
                  </a:lnTo>
                  <a:lnTo>
                    <a:pt x="1568" y="3400"/>
                  </a:lnTo>
                  <a:lnTo>
                    <a:pt x="1568" y="4392"/>
                  </a:lnTo>
                  <a:close/>
                  <a:moveTo>
                    <a:pt x="1552" y="3752"/>
                  </a:moveTo>
                  <a:cubicBezTo>
                    <a:pt x="1552" y="3748"/>
                    <a:pt x="1556" y="3744"/>
                    <a:pt x="1560" y="3744"/>
                  </a:cubicBezTo>
                  <a:lnTo>
                    <a:pt x="1576" y="3744"/>
                  </a:lnTo>
                  <a:cubicBezTo>
                    <a:pt x="1581" y="3744"/>
                    <a:pt x="1584" y="3748"/>
                    <a:pt x="1584" y="3752"/>
                  </a:cubicBezTo>
                  <a:lnTo>
                    <a:pt x="1584" y="4392"/>
                  </a:lnTo>
                  <a:cubicBezTo>
                    <a:pt x="1584" y="4397"/>
                    <a:pt x="1581" y="4400"/>
                    <a:pt x="1576" y="4400"/>
                  </a:cubicBezTo>
                  <a:lnTo>
                    <a:pt x="1560" y="4400"/>
                  </a:lnTo>
                  <a:cubicBezTo>
                    <a:pt x="1556" y="4400"/>
                    <a:pt x="1552" y="4397"/>
                    <a:pt x="1552" y="4392"/>
                  </a:cubicBezTo>
                  <a:lnTo>
                    <a:pt x="1552" y="3752"/>
                  </a:lnTo>
                  <a:close/>
                  <a:moveTo>
                    <a:pt x="1568" y="4392"/>
                  </a:moveTo>
                  <a:lnTo>
                    <a:pt x="1560" y="4384"/>
                  </a:lnTo>
                  <a:lnTo>
                    <a:pt x="1576" y="4384"/>
                  </a:lnTo>
                  <a:lnTo>
                    <a:pt x="1568" y="4392"/>
                  </a:lnTo>
                  <a:lnTo>
                    <a:pt x="1568" y="3752"/>
                  </a:lnTo>
                  <a:lnTo>
                    <a:pt x="1576" y="3760"/>
                  </a:lnTo>
                  <a:lnTo>
                    <a:pt x="1560" y="3760"/>
                  </a:lnTo>
                  <a:lnTo>
                    <a:pt x="1568" y="3752"/>
                  </a:lnTo>
                  <a:lnTo>
                    <a:pt x="1568" y="4392"/>
                  </a:lnTo>
                  <a:close/>
                  <a:moveTo>
                    <a:pt x="1568" y="3752"/>
                  </a:moveTo>
                  <a:cubicBezTo>
                    <a:pt x="1568" y="3748"/>
                    <a:pt x="1572" y="3744"/>
                    <a:pt x="1576" y="3744"/>
                  </a:cubicBezTo>
                  <a:lnTo>
                    <a:pt x="1592" y="3744"/>
                  </a:lnTo>
                  <a:cubicBezTo>
                    <a:pt x="1597" y="3744"/>
                    <a:pt x="1600" y="3748"/>
                    <a:pt x="1600" y="3752"/>
                  </a:cubicBezTo>
                  <a:lnTo>
                    <a:pt x="1600" y="4392"/>
                  </a:lnTo>
                  <a:cubicBezTo>
                    <a:pt x="1600" y="4397"/>
                    <a:pt x="1597" y="4400"/>
                    <a:pt x="1592" y="4400"/>
                  </a:cubicBezTo>
                  <a:lnTo>
                    <a:pt x="1576" y="4400"/>
                  </a:lnTo>
                  <a:cubicBezTo>
                    <a:pt x="1572" y="4400"/>
                    <a:pt x="1568" y="4397"/>
                    <a:pt x="1568" y="4392"/>
                  </a:cubicBezTo>
                  <a:lnTo>
                    <a:pt x="1568" y="3752"/>
                  </a:lnTo>
                  <a:close/>
                  <a:moveTo>
                    <a:pt x="1584" y="4392"/>
                  </a:moveTo>
                  <a:lnTo>
                    <a:pt x="1576" y="4384"/>
                  </a:lnTo>
                  <a:lnTo>
                    <a:pt x="1592" y="4384"/>
                  </a:lnTo>
                  <a:lnTo>
                    <a:pt x="1584" y="4392"/>
                  </a:lnTo>
                  <a:lnTo>
                    <a:pt x="1584" y="3752"/>
                  </a:lnTo>
                  <a:lnTo>
                    <a:pt x="1592" y="3760"/>
                  </a:lnTo>
                  <a:lnTo>
                    <a:pt x="1576" y="3760"/>
                  </a:lnTo>
                  <a:lnTo>
                    <a:pt x="1584" y="3752"/>
                  </a:lnTo>
                  <a:lnTo>
                    <a:pt x="1584" y="4392"/>
                  </a:lnTo>
                  <a:close/>
                  <a:moveTo>
                    <a:pt x="1568" y="3752"/>
                  </a:moveTo>
                  <a:cubicBezTo>
                    <a:pt x="1568" y="3748"/>
                    <a:pt x="1572" y="3744"/>
                    <a:pt x="1576" y="3744"/>
                  </a:cubicBezTo>
                  <a:lnTo>
                    <a:pt x="1592" y="3744"/>
                  </a:lnTo>
                  <a:cubicBezTo>
                    <a:pt x="1597" y="3744"/>
                    <a:pt x="1600" y="3748"/>
                    <a:pt x="1600" y="3752"/>
                  </a:cubicBezTo>
                  <a:lnTo>
                    <a:pt x="1600" y="4392"/>
                  </a:lnTo>
                  <a:cubicBezTo>
                    <a:pt x="1600" y="4397"/>
                    <a:pt x="1597" y="4400"/>
                    <a:pt x="1592" y="4400"/>
                  </a:cubicBezTo>
                  <a:lnTo>
                    <a:pt x="1576" y="4400"/>
                  </a:lnTo>
                  <a:cubicBezTo>
                    <a:pt x="1572" y="4400"/>
                    <a:pt x="1568" y="4397"/>
                    <a:pt x="1568" y="4392"/>
                  </a:cubicBezTo>
                  <a:lnTo>
                    <a:pt x="1568" y="3752"/>
                  </a:lnTo>
                  <a:close/>
                  <a:moveTo>
                    <a:pt x="1584" y="4392"/>
                  </a:moveTo>
                  <a:lnTo>
                    <a:pt x="1576" y="4384"/>
                  </a:lnTo>
                  <a:lnTo>
                    <a:pt x="1592" y="4384"/>
                  </a:lnTo>
                  <a:lnTo>
                    <a:pt x="1584" y="4392"/>
                  </a:lnTo>
                  <a:lnTo>
                    <a:pt x="1584" y="3752"/>
                  </a:lnTo>
                  <a:lnTo>
                    <a:pt x="1592" y="3760"/>
                  </a:lnTo>
                  <a:lnTo>
                    <a:pt x="1576" y="3760"/>
                  </a:lnTo>
                  <a:lnTo>
                    <a:pt x="1584" y="3752"/>
                  </a:lnTo>
                  <a:lnTo>
                    <a:pt x="1584" y="4392"/>
                  </a:lnTo>
                  <a:close/>
                  <a:moveTo>
                    <a:pt x="1584" y="3752"/>
                  </a:moveTo>
                  <a:cubicBezTo>
                    <a:pt x="1584" y="3748"/>
                    <a:pt x="1588" y="3744"/>
                    <a:pt x="1592" y="3744"/>
                  </a:cubicBezTo>
                  <a:lnTo>
                    <a:pt x="1608" y="3744"/>
                  </a:lnTo>
                  <a:cubicBezTo>
                    <a:pt x="1613" y="3744"/>
                    <a:pt x="1616" y="3748"/>
                    <a:pt x="1616" y="3752"/>
                  </a:cubicBezTo>
                  <a:lnTo>
                    <a:pt x="1616" y="4392"/>
                  </a:lnTo>
                  <a:cubicBezTo>
                    <a:pt x="1616" y="4397"/>
                    <a:pt x="1613" y="4400"/>
                    <a:pt x="1608" y="4400"/>
                  </a:cubicBezTo>
                  <a:lnTo>
                    <a:pt x="1592" y="4400"/>
                  </a:lnTo>
                  <a:cubicBezTo>
                    <a:pt x="1588" y="4400"/>
                    <a:pt x="1584" y="4397"/>
                    <a:pt x="1584" y="4392"/>
                  </a:cubicBezTo>
                  <a:lnTo>
                    <a:pt x="1584" y="3752"/>
                  </a:lnTo>
                  <a:close/>
                  <a:moveTo>
                    <a:pt x="1600" y="4392"/>
                  </a:moveTo>
                  <a:lnTo>
                    <a:pt x="1592" y="4384"/>
                  </a:lnTo>
                  <a:lnTo>
                    <a:pt x="1608" y="4384"/>
                  </a:lnTo>
                  <a:lnTo>
                    <a:pt x="1600" y="4392"/>
                  </a:lnTo>
                  <a:lnTo>
                    <a:pt x="1600" y="3752"/>
                  </a:lnTo>
                  <a:lnTo>
                    <a:pt x="1608" y="3760"/>
                  </a:lnTo>
                  <a:lnTo>
                    <a:pt x="1592" y="3760"/>
                  </a:lnTo>
                  <a:lnTo>
                    <a:pt x="1600" y="3752"/>
                  </a:lnTo>
                  <a:lnTo>
                    <a:pt x="1600" y="4392"/>
                  </a:lnTo>
                  <a:close/>
                  <a:moveTo>
                    <a:pt x="1584" y="3752"/>
                  </a:moveTo>
                  <a:cubicBezTo>
                    <a:pt x="1584" y="3748"/>
                    <a:pt x="1588" y="3744"/>
                    <a:pt x="1592" y="3744"/>
                  </a:cubicBezTo>
                  <a:lnTo>
                    <a:pt x="1608" y="3744"/>
                  </a:lnTo>
                  <a:cubicBezTo>
                    <a:pt x="1613" y="3744"/>
                    <a:pt x="1616" y="3748"/>
                    <a:pt x="1616" y="3752"/>
                  </a:cubicBezTo>
                  <a:lnTo>
                    <a:pt x="1616" y="4392"/>
                  </a:lnTo>
                  <a:cubicBezTo>
                    <a:pt x="1616" y="4397"/>
                    <a:pt x="1613" y="4400"/>
                    <a:pt x="1608" y="4400"/>
                  </a:cubicBezTo>
                  <a:lnTo>
                    <a:pt x="1592" y="4400"/>
                  </a:lnTo>
                  <a:cubicBezTo>
                    <a:pt x="1588" y="4400"/>
                    <a:pt x="1584" y="4397"/>
                    <a:pt x="1584" y="4392"/>
                  </a:cubicBezTo>
                  <a:lnTo>
                    <a:pt x="1584" y="3752"/>
                  </a:lnTo>
                  <a:close/>
                  <a:moveTo>
                    <a:pt x="1600" y="4392"/>
                  </a:moveTo>
                  <a:lnTo>
                    <a:pt x="1592" y="4384"/>
                  </a:lnTo>
                  <a:lnTo>
                    <a:pt x="1608" y="4384"/>
                  </a:lnTo>
                  <a:lnTo>
                    <a:pt x="1600" y="4392"/>
                  </a:lnTo>
                  <a:lnTo>
                    <a:pt x="1600" y="3752"/>
                  </a:lnTo>
                  <a:lnTo>
                    <a:pt x="1608" y="3760"/>
                  </a:lnTo>
                  <a:lnTo>
                    <a:pt x="1592" y="3760"/>
                  </a:lnTo>
                  <a:lnTo>
                    <a:pt x="1600" y="3752"/>
                  </a:lnTo>
                  <a:lnTo>
                    <a:pt x="1600" y="4392"/>
                  </a:lnTo>
                  <a:close/>
                  <a:moveTo>
                    <a:pt x="1600" y="3704"/>
                  </a:moveTo>
                  <a:cubicBezTo>
                    <a:pt x="1600" y="3700"/>
                    <a:pt x="1604" y="3696"/>
                    <a:pt x="1608" y="3696"/>
                  </a:cubicBezTo>
                  <a:lnTo>
                    <a:pt x="1624" y="3696"/>
                  </a:lnTo>
                  <a:cubicBezTo>
                    <a:pt x="1629" y="3696"/>
                    <a:pt x="1632" y="3700"/>
                    <a:pt x="1632" y="3704"/>
                  </a:cubicBezTo>
                  <a:lnTo>
                    <a:pt x="1632" y="4392"/>
                  </a:lnTo>
                  <a:cubicBezTo>
                    <a:pt x="1632" y="4397"/>
                    <a:pt x="1629" y="4400"/>
                    <a:pt x="1624" y="4400"/>
                  </a:cubicBezTo>
                  <a:lnTo>
                    <a:pt x="1608" y="4400"/>
                  </a:lnTo>
                  <a:cubicBezTo>
                    <a:pt x="1604" y="4400"/>
                    <a:pt x="1600" y="4397"/>
                    <a:pt x="1600" y="4392"/>
                  </a:cubicBezTo>
                  <a:lnTo>
                    <a:pt x="1600" y="3704"/>
                  </a:lnTo>
                  <a:close/>
                  <a:moveTo>
                    <a:pt x="1616" y="4392"/>
                  </a:moveTo>
                  <a:lnTo>
                    <a:pt x="1608" y="4384"/>
                  </a:lnTo>
                  <a:lnTo>
                    <a:pt x="1624" y="4384"/>
                  </a:lnTo>
                  <a:lnTo>
                    <a:pt x="1616" y="4392"/>
                  </a:lnTo>
                  <a:lnTo>
                    <a:pt x="1616" y="3704"/>
                  </a:lnTo>
                  <a:lnTo>
                    <a:pt x="1624" y="3712"/>
                  </a:lnTo>
                  <a:lnTo>
                    <a:pt x="1608" y="3712"/>
                  </a:lnTo>
                  <a:lnTo>
                    <a:pt x="1616" y="3704"/>
                  </a:lnTo>
                  <a:lnTo>
                    <a:pt x="1616" y="4392"/>
                  </a:lnTo>
                  <a:close/>
                  <a:moveTo>
                    <a:pt x="1616" y="4792"/>
                  </a:moveTo>
                  <a:lnTo>
                    <a:pt x="1608" y="4784"/>
                  </a:lnTo>
                  <a:lnTo>
                    <a:pt x="1624" y="4784"/>
                  </a:lnTo>
                  <a:lnTo>
                    <a:pt x="1616" y="4792"/>
                  </a:lnTo>
                  <a:lnTo>
                    <a:pt x="1616" y="4392"/>
                  </a:lnTo>
                  <a:lnTo>
                    <a:pt x="1624" y="4400"/>
                  </a:lnTo>
                  <a:lnTo>
                    <a:pt x="1608" y="4400"/>
                  </a:lnTo>
                  <a:lnTo>
                    <a:pt x="1616" y="4392"/>
                  </a:lnTo>
                  <a:lnTo>
                    <a:pt x="1616" y="4792"/>
                  </a:lnTo>
                  <a:close/>
                  <a:moveTo>
                    <a:pt x="1600" y="4392"/>
                  </a:moveTo>
                  <a:cubicBezTo>
                    <a:pt x="1600" y="4388"/>
                    <a:pt x="1604" y="4384"/>
                    <a:pt x="1608" y="4384"/>
                  </a:cubicBezTo>
                  <a:lnTo>
                    <a:pt x="1624" y="4384"/>
                  </a:lnTo>
                  <a:cubicBezTo>
                    <a:pt x="1629" y="4384"/>
                    <a:pt x="1632" y="4388"/>
                    <a:pt x="1632" y="4392"/>
                  </a:cubicBezTo>
                  <a:lnTo>
                    <a:pt x="1632" y="4792"/>
                  </a:lnTo>
                  <a:cubicBezTo>
                    <a:pt x="1632" y="4797"/>
                    <a:pt x="1629" y="4800"/>
                    <a:pt x="1624" y="4800"/>
                  </a:cubicBezTo>
                  <a:lnTo>
                    <a:pt x="1608" y="4800"/>
                  </a:lnTo>
                  <a:cubicBezTo>
                    <a:pt x="1604" y="4800"/>
                    <a:pt x="1600" y="4797"/>
                    <a:pt x="1600" y="4792"/>
                  </a:cubicBezTo>
                  <a:lnTo>
                    <a:pt x="1600" y="4392"/>
                  </a:lnTo>
                  <a:close/>
                  <a:moveTo>
                    <a:pt x="1616" y="3784"/>
                  </a:moveTo>
                  <a:cubicBezTo>
                    <a:pt x="1616" y="3780"/>
                    <a:pt x="1620" y="3776"/>
                    <a:pt x="1624" y="3776"/>
                  </a:cubicBezTo>
                  <a:lnTo>
                    <a:pt x="1640" y="3776"/>
                  </a:lnTo>
                  <a:cubicBezTo>
                    <a:pt x="1645" y="3776"/>
                    <a:pt x="1648" y="3780"/>
                    <a:pt x="1648" y="3784"/>
                  </a:cubicBezTo>
                  <a:lnTo>
                    <a:pt x="1648" y="4392"/>
                  </a:lnTo>
                  <a:cubicBezTo>
                    <a:pt x="1648" y="4397"/>
                    <a:pt x="1645" y="4400"/>
                    <a:pt x="1640" y="4400"/>
                  </a:cubicBezTo>
                  <a:lnTo>
                    <a:pt x="1624" y="4400"/>
                  </a:lnTo>
                  <a:cubicBezTo>
                    <a:pt x="1620" y="4400"/>
                    <a:pt x="1616" y="4397"/>
                    <a:pt x="1616" y="4392"/>
                  </a:cubicBezTo>
                  <a:lnTo>
                    <a:pt x="1616" y="3784"/>
                  </a:lnTo>
                  <a:close/>
                  <a:moveTo>
                    <a:pt x="1632" y="4392"/>
                  </a:moveTo>
                  <a:lnTo>
                    <a:pt x="1624" y="4384"/>
                  </a:lnTo>
                  <a:lnTo>
                    <a:pt x="1640" y="4384"/>
                  </a:lnTo>
                  <a:lnTo>
                    <a:pt x="1632" y="4392"/>
                  </a:lnTo>
                  <a:lnTo>
                    <a:pt x="1632" y="3784"/>
                  </a:lnTo>
                  <a:lnTo>
                    <a:pt x="1640" y="3792"/>
                  </a:lnTo>
                  <a:lnTo>
                    <a:pt x="1624" y="3792"/>
                  </a:lnTo>
                  <a:lnTo>
                    <a:pt x="1632" y="3784"/>
                  </a:lnTo>
                  <a:lnTo>
                    <a:pt x="1632" y="4392"/>
                  </a:lnTo>
                  <a:close/>
                  <a:moveTo>
                    <a:pt x="1616" y="3784"/>
                  </a:moveTo>
                  <a:cubicBezTo>
                    <a:pt x="1616" y="3780"/>
                    <a:pt x="1620" y="3776"/>
                    <a:pt x="1624" y="3776"/>
                  </a:cubicBezTo>
                  <a:lnTo>
                    <a:pt x="1640" y="3776"/>
                  </a:lnTo>
                  <a:cubicBezTo>
                    <a:pt x="1645" y="3776"/>
                    <a:pt x="1648" y="3780"/>
                    <a:pt x="1648" y="3784"/>
                  </a:cubicBezTo>
                  <a:lnTo>
                    <a:pt x="1648" y="4392"/>
                  </a:lnTo>
                  <a:cubicBezTo>
                    <a:pt x="1648" y="4397"/>
                    <a:pt x="1645" y="4400"/>
                    <a:pt x="1640" y="4400"/>
                  </a:cubicBezTo>
                  <a:lnTo>
                    <a:pt x="1624" y="4400"/>
                  </a:lnTo>
                  <a:cubicBezTo>
                    <a:pt x="1620" y="4400"/>
                    <a:pt x="1616" y="4397"/>
                    <a:pt x="1616" y="4392"/>
                  </a:cubicBezTo>
                  <a:lnTo>
                    <a:pt x="1616" y="3784"/>
                  </a:lnTo>
                  <a:close/>
                  <a:moveTo>
                    <a:pt x="1632" y="4392"/>
                  </a:moveTo>
                  <a:lnTo>
                    <a:pt x="1624" y="4384"/>
                  </a:lnTo>
                  <a:lnTo>
                    <a:pt x="1640" y="4384"/>
                  </a:lnTo>
                  <a:lnTo>
                    <a:pt x="1632" y="4392"/>
                  </a:lnTo>
                  <a:lnTo>
                    <a:pt x="1632" y="3784"/>
                  </a:lnTo>
                  <a:lnTo>
                    <a:pt x="1640" y="3792"/>
                  </a:lnTo>
                  <a:lnTo>
                    <a:pt x="1624" y="3792"/>
                  </a:lnTo>
                  <a:lnTo>
                    <a:pt x="1632" y="3784"/>
                  </a:lnTo>
                  <a:lnTo>
                    <a:pt x="1632" y="4392"/>
                  </a:lnTo>
                  <a:close/>
                  <a:moveTo>
                    <a:pt x="1632" y="3800"/>
                  </a:moveTo>
                  <a:cubicBezTo>
                    <a:pt x="1632" y="3796"/>
                    <a:pt x="1636" y="3792"/>
                    <a:pt x="1640" y="3792"/>
                  </a:cubicBezTo>
                  <a:lnTo>
                    <a:pt x="1656" y="3792"/>
                  </a:lnTo>
                  <a:cubicBezTo>
                    <a:pt x="1661" y="3792"/>
                    <a:pt x="1664" y="3796"/>
                    <a:pt x="1664" y="3800"/>
                  </a:cubicBezTo>
                  <a:lnTo>
                    <a:pt x="1664" y="4392"/>
                  </a:lnTo>
                  <a:cubicBezTo>
                    <a:pt x="1664" y="4397"/>
                    <a:pt x="1661" y="4400"/>
                    <a:pt x="1656" y="4400"/>
                  </a:cubicBezTo>
                  <a:lnTo>
                    <a:pt x="1640" y="4400"/>
                  </a:lnTo>
                  <a:cubicBezTo>
                    <a:pt x="1636" y="4400"/>
                    <a:pt x="1632" y="4397"/>
                    <a:pt x="1632" y="4392"/>
                  </a:cubicBezTo>
                  <a:lnTo>
                    <a:pt x="1632" y="3800"/>
                  </a:lnTo>
                  <a:close/>
                  <a:moveTo>
                    <a:pt x="1648" y="4392"/>
                  </a:moveTo>
                  <a:lnTo>
                    <a:pt x="1640" y="4384"/>
                  </a:lnTo>
                  <a:lnTo>
                    <a:pt x="1656" y="4384"/>
                  </a:lnTo>
                  <a:lnTo>
                    <a:pt x="1648" y="4392"/>
                  </a:lnTo>
                  <a:lnTo>
                    <a:pt x="1648" y="3800"/>
                  </a:lnTo>
                  <a:lnTo>
                    <a:pt x="1656" y="3808"/>
                  </a:lnTo>
                  <a:lnTo>
                    <a:pt x="1640" y="3808"/>
                  </a:lnTo>
                  <a:lnTo>
                    <a:pt x="1648" y="3800"/>
                  </a:lnTo>
                  <a:lnTo>
                    <a:pt x="1648" y="4392"/>
                  </a:lnTo>
                  <a:close/>
                  <a:moveTo>
                    <a:pt x="1632" y="3800"/>
                  </a:moveTo>
                  <a:cubicBezTo>
                    <a:pt x="1632" y="3796"/>
                    <a:pt x="1636" y="3792"/>
                    <a:pt x="1640" y="3792"/>
                  </a:cubicBezTo>
                  <a:lnTo>
                    <a:pt x="1656" y="3792"/>
                  </a:lnTo>
                  <a:cubicBezTo>
                    <a:pt x="1661" y="3792"/>
                    <a:pt x="1664" y="3796"/>
                    <a:pt x="1664" y="3800"/>
                  </a:cubicBezTo>
                  <a:lnTo>
                    <a:pt x="1664" y="4392"/>
                  </a:lnTo>
                  <a:cubicBezTo>
                    <a:pt x="1664" y="4397"/>
                    <a:pt x="1661" y="4400"/>
                    <a:pt x="1656" y="4400"/>
                  </a:cubicBezTo>
                  <a:lnTo>
                    <a:pt x="1640" y="4400"/>
                  </a:lnTo>
                  <a:cubicBezTo>
                    <a:pt x="1636" y="4400"/>
                    <a:pt x="1632" y="4397"/>
                    <a:pt x="1632" y="4392"/>
                  </a:cubicBezTo>
                  <a:lnTo>
                    <a:pt x="1632" y="3800"/>
                  </a:lnTo>
                  <a:close/>
                  <a:moveTo>
                    <a:pt x="1648" y="4392"/>
                  </a:moveTo>
                  <a:lnTo>
                    <a:pt x="1640" y="4384"/>
                  </a:lnTo>
                  <a:lnTo>
                    <a:pt x="1656" y="4384"/>
                  </a:lnTo>
                  <a:lnTo>
                    <a:pt x="1648" y="4392"/>
                  </a:lnTo>
                  <a:lnTo>
                    <a:pt x="1648" y="3800"/>
                  </a:lnTo>
                  <a:lnTo>
                    <a:pt x="1656" y="3808"/>
                  </a:lnTo>
                  <a:lnTo>
                    <a:pt x="1640" y="3808"/>
                  </a:lnTo>
                  <a:lnTo>
                    <a:pt x="1648" y="3800"/>
                  </a:lnTo>
                  <a:lnTo>
                    <a:pt x="1648" y="4392"/>
                  </a:lnTo>
                  <a:close/>
                  <a:moveTo>
                    <a:pt x="1648" y="3800"/>
                  </a:moveTo>
                  <a:cubicBezTo>
                    <a:pt x="1648" y="3796"/>
                    <a:pt x="1652" y="3792"/>
                    <a:pt x="1656" y="3792"/>
                  </a:cubicBezTo>
                  <a:lnTo>
                    <a:pt x="1672" y="3792"/>
                  </a:lnTo>
                  <a:cubicBezTo>
                    <a:pt x="1677" y="3792"/>
                    <a:pt x="1680" y="3796"/>
                    <a:pt x="1680" y="3800"/>
                  </a:cubicBezTo>
                  <a:lnTo>
                    <a:pt x="1680" y="4392"/>
                  </a:lnTo>
                  <a:cubicBezTo>
                    <a:pt x="1680" y="4397"/>
                    <a:pt x="1677" y="4400"/>
                    <a:pt x="1672" y="4400"/>
                  </a:cubicBezTo>
                  <a:lnTo>
                    <a:pt x="1656" y="4400"/>
                  </a:lnTo>
                  <a:cubicBezTo>
                    <a:pt x="1652" y="4400"/>
                    <a:pt x="1648" y="4397"/>
                    <a:pt x="1648" y="4392"/>
                  </a:cubicBezTo>
                  <a:lnTo>
                    <a:pt x="1648" y="3800"/>
                  </a:lnTo>
                  <a:close/>
                  <a:moveTo>
                    <a:pt x="1664" y="4392"/>
                  </a:moveTo>
                  <a:lnTo>
                    <a:pt x="1656" y="4384"/>
                  </a:lnTo>
                  <a:lnTo>
                    <a:pt x="1672" y="4384"/>
                  </a:lnTo>
                  <a:lnTo>
                    <a:pt x="1664" y="4392"/>
                  </a:lnTo>
                  <a:lnTo>
                    <a:pt x="1664" y="3800"/>
                  </a:lnTo>
                  <a:lnTo>
                    <a:pt x="1672" y="3808"/>
                  </a:lnTo>
                  <a:lnTo>
                    <a:pt x="1656" y="3808"/>
                  </a:lnTo>
                  <a:lnTo>
                    <a:pt x="1664" y="3800"/>
                  </a:lnTo>
                  <a:lnTo>
                    <a:pt x="1664" y="4392"/>
                  </a:lnTo>
                  <a:close/>
                  <a:moveTo>
                    <a:pt x="1648" y="3784"/>
                  </a:moveTo>
                  <a:cubicBezTo>
                    <a:pt x="1648" y="3780"/>
                    <a:pt x="1652" y="3776"/>
                    <a:pt x="1656" y="3776"/>
                  </a:cubicBezTo>
                  <a:lnTo>
                    <a:pt x="1672" y="3776"/>
                  </a:lnTo>
                  <a:cubicBezTo>
                    <a:pt x="1677" y="3776"/>
                    <a:pt x="1680" y="3780"/>
                    <a:pt x="1680" y="3784"/>
                  </a:cubicBezTo>
                  <a:lnTo>
                    <a:pt x="1680" y="4392"/>
                  </a:lnTo>
                  <a:cubicBezTo>
                    <a:pt x="1680" y="4397"/>
                    <a:pt x="1677" y="4400"/>
                    <a:pt x="1672" y="4400"/>
                  </a:cubicBezTo>
                  <a:lnTo>
                    <a:pt x="1656" y="4400"/>
                  </a:lnTo>
                  <a:cubicBezTo>
                    <a:pt x="1652" y="4400"/>
                    <a:pt x="1648" y="4397"/>
                    <a:pt x="1648" y="4392"/>
                  </a:cubicBezTo>
                  <a:lnTo>
                    <a:pt x="1648" y="3784"/>
                  </a:lnTo>
                  <a:close/>
                  <a:moveTo>
                    <a:pt x="1664" y="4392"/>
                  </a:moveTo>
                  <a:lnTo>
                    <a:pt x="1656" y="4384"/>
                  </a:lnTo>
                  <a:lnTo>
                    <a:pt x="1672" y="4384"/>
                  </a:lnTo>
                  <a:lnTo>
                    <a:pt x="1664" y="4392"/>
                  </a:lnTo>
                  <a:lnTo>
                    <a:pt x="1664" y="3784"/>
                  </a:lnTo>
                  <a:lnTo>
                    <a:pt x="1672" y="3792"/>
                  </a:lnTo>
                  <a:lnTo>
                    <a:pt x="1656" y="3792"/>
                  </a:lnTo>
                  <a:lnTo>
                    <a:pt x="1664" y="3784"/>
                  </a:lnTo>
                  <a:lnTo>
                    <a:pt x="1664" y="4392"/>
                  </a:lnTo>
                  <a:close/>
                  <a:moveTo>
                    <a:pt x="1664" y="3768"/>
                  </a:moveTo>
                  <a:cubicBezTo>
                    <a:pt x="1664" y="3764"/>
                    <a:pt x="1668" y="3760"/>
                    <a:pt x="1672" y="3760"/>
                  </a:cubicBezTo>
                  <a:lnTo>
                    <a:pt x="1688" y="3760"/>
                  </a:lnTo>
                  <a:cubicBezTo>
                    <a:pt x="1693" y="3760"/>
                    <a:pt x="1696" y="3764"/>
                    <a:pt x="1696" y="3768"/>
                  </a:cubicBezTo>
                  <a:lnTo>
                    <a:pt x="1696" y="4392"/>
                  </a:lnTo>
                  <a:cubicBezTo>
                    <a:pt x="1696" y="4397"/>
                    <a:pt x="1693" y="4400"/>
                    <a:pt x="1688" y="4400"/>
                  </a:cubicBezTo>
                  <a:lnTo>
                    <a:pt x="1672" y="4400"/>
                  </a:lnTo>
                  <a:cubicBezTo>
                    <a:pt x="1668" y="4400"/>
                    <a:pt x="1664" y="4397"/>
                    <a:pt x="1664" y="4392"/>
                  </a:cubicBezTo>
                  <a:lnTo>
                    <a:pt x="1664" y="3768"/>
                  </a:lnTo>
                  <a:close/>
                  <a:moveTo>
                    <a:pt x="1680" y="4392"/>
                  </a:moveTo>
                  <a:lnTo>
                    <a:pt x="1672" y="4384"/>
                  </a:lnTo>
                  <a:lnTo>
                    <a:pt x="1688" y="4384"/>
                  </a:lnTo>
                  <a:lnTo>
                    <a:pt x="1680" y="4392"/>
                  </a:lnTo>
                  <a:lnTo>
                    <a:pt x="1680" y="3768"/>
                  </a:lnTo>
                  <a:lnTo>
                    <a:pt x="1688" y="3776"/>
                  </a:lnTo>
                  <a:lnTo>
                    <a:pt x="1672" y="3776"/>
                  </a:lnTo>
                  <a:lnTo>
                    <a:pt x="1680" y="3768"/>
                  </a:lnTo>
                  <a:lnTo>
                    <a:pt x="1680" y="4392"/>
                  </a:lnTo>
                  <a:close/>
                  <a:moveTo>
                    <a:pt x="1664" y="3832"/>
                  </a:moveTo>
                  <a:cubicBezTo>
                    <a:pt x="1664" y="3828"/>
                    <a:pt x="1668" y="3824"/>
                    <a:pt x="1672" y="3824"/>
                  </a:cubicBezTo>
                  <a:lnTo>
                    <a:pt x="1688" y="3824"/>
                  </a:lnTo>
                  <a:cubicBezTo>
                    <a:pt x="1693" y="3824"/>
                    <a:pt x="1696" y="3828"/>
                    <a:pt x="1696" y="3832"/>
                  </a:cubicBezTo>
                  <a:lnTo>
                    <a:pt x="1696" y="4392"/>
                  </a:lnTo>
                  <a:cubicBezTo>
                    <a:pt x="1696" y="4397"/>
                    <a:pt x="1693" y="4400"/>
                    <a:pt x="1688" y="4400"/>
                  </a:cubicBezTo>
                  <a:lnTo>
                    <a:pt x="1672" y="4400"/>
                  </a:lnTo>
                  <a:cubicBezTo>
                    <a:pt x="1668" y="4400"/>
                    <a:pt x="1664" y="4397"/>
                    <a:pt x="1664" y="4392"/>
                  </a:cubicBezTo>
                  <a:lnTo>
                    <a:pt x="1664" y="3832"/>
                  </a:lnTo>
                  <a:close/>
                  <a:moveTo>
                    <a:pt x="1680" y="4392"/>
                  </a:moveTo>
                  <a:lnTo>
                    <a:pt x="1672" y="4384"/>
                  </a:lnTo>
                  <a:lnTo>
                    <a:pt x="1688" y="4384"/>
                  </a:lnTo>
                  <a:lnTo>
                    <a:pt x="1680" y="4392"/>
                  </a:lnTo>
                  <a:lnTo>
                    <a:pt x="1680" y="3832"/>
                  </a:lnTo>
                  <a:lnTo>
                    <a:pt x="1688" y="3840"/>
                  </a:lnTo>
                  <a:lnTo>
                    <a:pt x="1672" y="3840"/>
                  </a:lnTo>
                  <a:lnTo>
                    <a:pt x="1680" y="3832"/>
                  </a:lnTo>
                  <a:lnTo>
                    <a:pt x="1680" y="4392"/>
                  </a:lnTo>
                  <a:close/>
                  <a:moveTo>
                    <a:pt x="1680" y="3832"/>
                  </a:moveTo>
                  <a:cubicBezTo>
                    <a:pt x="1680" y="3828"/>
                    <a:pt x="1684" y="3824"/>
                    <a:pt x="1688" y="3824"/>
                  </a:cubicBezTo>
                  <a:lnTo>
                    <a:pt x="1704" y="3824"/>
                  </a:lnTo>
                  <a:cubicBezTo>
                    <a:pt x="1709" y="3824"/>
                    <a:pt x="1712" y="3828"/>
                    <a:pt x="1712" y="3832"/>
                  </a:cubicBezTo>
                  <a:lnTo>
                    <a:pt x="1712" y="4392"/>
                  </a:lnTo>
                  <a:cubicBezTo>
                    <a:pt x="1712" y="4397"/>
                    <a:pt x="1709" y="4400"/>
                    <a:pt x="1704" y="4400"/>
                  </a:cubicBezTo>
                  <a:lnTo>
                    <a:pt x="1688" y="4400"/>
                  </a:lnTo>
                  <a:cubicBezTo>
                    <a:pt x="1684" y="4400"/>
                    <a:pt x="1680" y="4397"/>
                    <a:pt x="1680" y="4392"/>
                  </a:cubicBezTo>
                  <a:lnTo>
                    <a:pt x="1680" y="3832"/>
                  </a:lnTo>
                  <a:close/>
                  <a:moveTo>
                    <a:pt x="1696" y="4392"/>
                  </a:moveTo>
                  <a:lnTo>
                    <a:pt x="1688" y="4384"/>
                  </a:lnTo>
                  <a:lnTo>
                    <a:pt x="1704" y="4384"/>
                  </a:lnTo>
                  <a:lnTo>
                    <a:pt x="1696" y="4392"/>
                  </a:lnTo>
                  <a:lnTo>
                    <a:pt x="1696" y="3832"/>
                  </a:lnTo>
                  <a:lnTo>
                    <a:pt x="1704" y="3840"/>
                  </a:lnTo>
                  <a:lnTo>
                    <a:pt x="1688" y="3840"/>
                  </a:lnTo>
                  <a:lnTo>
                    <a:pt x="1696" y="3832"/>
                  </a:lnTo>
                  <a:lnTo>
                    <a:pt x="1696" y="4392"/>
                  </a:lnTo>
                  <a:close/>
                  <a:moveTo>
                    <a:pt x="1696" y="3896"/>
                  </a:moveTo>
                  <a:cubicBezTo>
                    <a:pt x="1696" y="3892"/>
                    <a:pt x="1700" y="3888"/>
                    <a:pt x="1704" y="3888"/>
                  </a:cubicBezTo>
                  <a:lnTo>
                    <a:pt x="1720" y="3888"/>
                  </a:lnTo>
                  <a:cubicBezTo>
                    <a:pt x="1725" y="3888"/>
                    <a:pt x="1728" y="3892"/>
                    <a:pt x="1728" y="3896"/>
                  </a:cubicBezTo>
                  <a:lnTo>
                    <a:pt x="1728" y="4392"/>
                  </a:lnTo>
                  <a:cubicBezTo>
                    <a:pt x="1728" y="4397"/>
                    <a:pt x="1725" y="4400"/>
                    <a:pt x="1720" y="4400"/>
                  </a:cubicBezTo>
                  <a:lnTo>
                    <a:pt x="1704" y="4400"/>
                  </a:lnTo>
                  <a:cubicBezTo>
                    <a:pt x="1700" y="4400"/>
                    <a:pt x="1696" y="4397"/>
                    <a:pt x="1696" y="4392"/>
                  </a:cubicBezTo>
                  <a:lnTo>
                    <a:pt x="1696" y="3896"/>
                  </a:lnTo>
                  <a:close/>
                  <a:moveTo>
                    <a:pt x="1712" y="4392"/>
                  </a:moveTo>
                  <a:lnTo>
                    <a:pt x="1704" y="4384"/>
                  </a:lnTo>
                  <a:lnTo>
                    <a:pt x="1720" y="4384"/>
                  </a:lnTo>
                  <a:lnTo>
                    <a:pt x="1712" y="4392"/>
                  </a:lnTo>
                  <a:lnTo>
                    <a:pt x="1712" y="3896"/>
                  </a:lnTo>
                  <a:lnTo>
                    <a:pt x="1720" y="3904"/>
                  </a:lnTo>
                  <a:lnTo>
                    <a:pt x="1704" y="3904"/>
                  </a:lnTo>
                  <a:lnTo>
                    <a:pt x="1712" y="3896"/>
                  </a:lnTo>
                  <a:lnTo>
                    <a:pt x="1712" y="4392"/>
                  </a:lnTo>
                  <a:close/>
                  <a:moveTo>
                    <a:pt x="1696" y="3896"/>
                  </a:moveTo>
                  <a:cubicBezTo>
                    <a:pt x="1696" y="3892"/>
                    <a:pt x="1700" y="3888"/>
                    <a:pt x="1704" y="3888"/>
                  </a:cubicBezTo>
                  <a:lnTo>
                    <a:pt x="1720" y="3888"/>
                  </a:lnTo>
                  <a:cubicBezTo>
                    <a:pt x="1725" y="3888"/>
                    <a:pt x="1728" y="3892"/>
                    <a:pt x="1728" y="3896"/>
                  </a:cubicBezTo>
                  <a:lnTo>
                    <a:pt x="1728" y="4392"/>
                  </a:lnTo>
                  <a:cubicBezTo>
                    <a:pt x="1728" y="4397"/>
                    <a:pt x="1725" y="4400"/>
                    <a:pt x="1720" y="4400"/>
                  </a:cubicBezTo>
                  <a:lnTo>
                    <a:pt x="1704" y="4400"/>
                  </a:lnTo>
                  <a:cubicBezTo>
                    <a:pt x="1700" y="4400"/>
                    <a:pt x="1696" y="4397"/>
                    <a:pt x="1696" y="4392"/>
                  </a:cubicBezTo>
                  <a:lnTo>
                    <a:pt x="1696" y="3896"/>
                  </a:lnTo>
                  <a:close/>
                  <a:moveTo>
                    <a:pt x="1712" y="4392"/>
                  </a:moveTo>
                  <a:lnTo>
                    <a:pt x="1704" y="4384"/>
                  </a:lnTo>
                  <a:lnTo>
                    <a:pt x="1720" y="4384"/>
                  </a:lnTo>
                  <a:lnTo>
                    <a:pt x="1712" y="4392"/>
                  </a:lnTo>
                  <a:lnTo>
                    <a:pt x="1712" y="3896"/>
                  </a:lnTo>
                  <a:lnTo>
                    <a:pt x="1720" y="3904"/>
                  </a:lnTo>
                  <a:lnTo>
                    <a:pt x="1704" y="3904"/>
                  </a:lnTo>
                  <a:lnTo>
                    <a:pt x="1712" y="3896"/>
                  </a:lnTo>
                  <a:lnTo>
                    <a:pt x="1712" y="4392"/>
                  </a:lnTo>
                  <a:close/>
                  <a:moveTo>
                    <a:pt x="1712" y="3896"/>
                  </a:moveTo>
                  <a:cubicBezTo>
                    <a:pt x="1712" y="3892"/>
                    <a:pt x="1716" y="3888"/>
                    <a:pt x="1720" y="3888"/>
                  </a:cubicBezTo>
                  <a:lnTo>
                    <a:pt x="1736" y="3888"/>
                  </a:lnTo>
                  <a:cubicBezTo>
                    <a:pt x="1741" y="3888"/>
                    <a:pt x="1744" y="3892"/>
                    <a:pt x="1744" y="3896"/>
                  </a:cubicBezTo>
                  <a:lnTo>
                    <a:pt x="1744" y="4392"/>
                  </a:lnTo>
                  <a:cubicBezTo>
                    <a:pt x="1744" y="4397"/>
                    <a:pt x="1741" y="4400"/>
                    <a:pt x="1736" y="4400"/>
                  </a:cubicBezTo>
                  <a:lnTo>
                    <a:pt x="1720" y="4400"/>
                  </a:lnTo>
                  <a:cubicBezTo>
                    <a:pt x="1716" y="4400"/>
                    <a:pt x="1712" y="4397"/>
                    <a:pt x="1712" y="4392"/>
                  </a:cubicBezTo>
                  <a:lnTo>
                    <a:pt x="1712" y="3896"/>
                  </a:lnTo>
                  <a:close/>
                  <a:moveTo>
                    <a:pt x="1728" y="4392"/>
                  </a:moveTo>
                  <a:lnTo>
                    <a:pt x="1720" y="4384"/>
                  </a:lnTo>
                  <a:lnTo>
                    <a:pt x="1736" y="4384"/>
                  </a:lnTo>
                  <a:lnTo>
                    <a:pt x="1728" y="4392"/>
                  </a:lnTo>
                  <a:lnTo>
                    <a:pt x="1728" y="3896"/>
                  </a:lnTo>
                  <a:lnTo>
                    <a:pt x="1736" y="3904"/>
                  </a:lnTo>
                  <a:lnTo>
                    <a:pt x="1720" y="3904"/>
                  </a:lnTo>
                  <a:lnTo>
                    <a:pt x="1728" y="3896"/>
                  </a:lnTo>
                  <a:lnTo>
                    <a:pt x="1728" y="4392"/>
                  </a:lnTo>
                  <a:close/>
                  <a:moveTo>
                    <a:pt x="1712" y="3896"/>
                  </a:moveTo>
                  <a:cubicBezTo>
                    <a:pt x="1712" y="3892"/>
                    <a:pt x="1716" y="3888"/>
                    <a:pt x="1720" y="3888"/>
                  </a:cubicBezTo>
                  <a:lnTo>
                    <a:pt x="1736" y="3888"/>
                  </a:lnTo>
                  <a:cubicBezTo>
                    <a:pt x="1741" y="3888"/>
                    <a:pt x="1744" y="3892"/>
                    <a:pt x="1744" y="3896"/>
                  </a:cubicBezTo>
                  <a:lnTo>
                    <a:pt x="1744" y="4392"/>
                  </a:lnTo>
                  <a:cubicBezTo>
                    <a:pt x="1744" y="4397"/>
                    <a:pt x="1741" y="4400"/>
                    <a:pt x="1736" y="4400"/>
                  </a:cubicBezTo>
                  <a:lnTo>
                    <a:pt x="1720" y="4400"/>
                  </a:lnTo>
                  <a:cubicBezTo>
                    <a:pt x="1716" y="4400"/>
                    <a:pt x="1712" y="4397"/>
                    <a:pt x="1712" y="4392"/>
                  </a:cubicBezTo>
                  <a:lnTo>
                    <a:pt x="1712" y="3896"/>
                  </a:lnTo>
                  <a:close/>
                  <a:moveTo>
                    <a:pt x="1728" y="4392"/>
                  </a:moveTo>
                  <a:lnTo>
                    <a:pt x="1720" y="4384"/>
                  </a:lnTo>
                  <a:lnTo>
                    <a:pt x="1736" y="4384"/>
                  </a:lnTo>
                  <a:lnTo>
                    <a:pt x="1728" y="4392"/>
                  </a:lnTo>
                  <a:lnTo>
                    <a:pt x="1728" y="3896"/>
                  </a:lnTo>
                  <a:lnTo>
                    <a:pt x="1736" y="3904"/>
                  </a:lnTo>
                  <a:lnTo>
                    <a:pt x="1720" y="3904"/>
                  </a:lnTo>
                  <a:lnTo>
                    <a:pt x="1728" y="3896"/>
                  </a:lnTo>
                  <a:lnTo>
                    <a:pt x="1728" y="4392"/>
                  </a:lnTo>
                  <a:close/>
                  <a:moveTo>
                    <a:pt x="1728" y="3864"/>
                  </a:moveTo>
                  <a:cubicBezTo>
                    <a:pt x="1728" y="3860"/>
                    <a:pt x="1732" y="3856"/>
                    <a:pt x="1736" y="3856"/>
                  </a:cubicBezTo>
                  <a:lnTo>
                    <a:pt x="1752" y="3856"/>
                  </a:lnTo>
                  <a:cubicBezTo>
                    <a:pt x="1757" y="3856"/>
                    <a:pt x="1760" y="3860"/>
                    <a:pt x="1760" y="3864"/>
                  </a:cubicBezTo>
                  <a:lnTo>
                    <a:pt x="1760" y="4392"/>
                  </a:lnTo>
                  <a:cubicBezTo>
                    <a:pt x="1760" y="4397"/>
                    <a:pt x="1757" y="4400"/>
                    <a:pt x="1752" y="4400"/>
                  </a:cubicBezTo>
                  <a:lnTo>
                    <a:pt x="1736" y="4400"/>
                  </a:lnTo>
                  <a:cubicBezTo>
                    <a:pt x="1732" y="4400"/>
                    <a:pt x="1728" y="4397"/>
                    <a:pt x="1728" y="4392"/>
                  </a:cubicBezTo>
                  <a:lnTo>
                    <a:pt x="1728" y="3864"/>
                  </a:lnTo>
                  <a:close/>
                  <a:moveTo>
                    <a:pt x="1744" y="4392"/>
                  </a:moveTo>
                  <a:lnTo>
                    <a:pt x="1736" y="4384"/>
                  </a:lnTo>
                  <a:lnTo>
                    <a:pt x="1752" y="4384"/>
                  </a:lnTo>
                  <a:lnTo>
                    <a:pt x="1744" y="4392"/>
                  </a:lnTo>
                  <a:lnTo>
                    <a:pt x="1744" y="3864"/>
                  </a:lnTo>
                  <a:lnTo>
                    <a:pt x="1752" y="3872"/>
                  </a:lnTo>
                  <a:lnTo>
                    <a:pt x="1736" y="3872"/>
                  </a:lnTo>
                  <a:lnTo>
                    <a:pt x="1744" y="3864"/>
                  </a:lnTo>
                  <a:lnTo>
                    <a:pt x="1744" y="4392"/>
                  </a:lnTo>
                  <a:close/>
                  <a:moveTo>
                    <a:pt x="1728" y="3896"/>
                  </a:moveTo>
                  <a:cubicBezTo>
                    <a:pt x="1728" y="3892"/>
                    <a:pt x="1732" y="3888"/>
                    <a:pt x="1736" y="3888"/>
                  </a:cubicBezTo>
                  <a:lnTo>
                    <a:pt x="1752" y="3888"/>
                  </a:lnTo>
                  <a:cubicBezTo>
                    <a:pt x="1757" y="3888"/>
                    <a:pt x="1760" y="3892"/>
                    <a:pt x="1760" y="3896"/>
                  </a:cubicBezTo>
                  <a:lnTo>
                    <a:pt x="1760" y="4392"/>
                  </a:lnTo>
                  <a:cubicBezTo>
                    <a:pt x="1760" y="4397"/>
                    <a:pt x="1757" y="4400"/>
                    <a:pt x="1752" y="4400"/>
                  </a:cubicBezTo>
                  <a:lnTo>
                    <a:pt x="1736" y="4400"/>
                  </a:lnTo>
                  <a:cubicBezTo>
                    <a:pt x="1732" y="4400"/>
                    <a:pt x="1728" y="4397"/>
                    <a:pt x="1728" y="4392"/>
                  </a:cubicBezTo>
                  <a:lnTo>
                    <a:pt x="1728" y="3896"/>
                  </a:lnTo>
                  <a:close/>
                  <a:moveTo>
                    <a:pt x="1744" y="4392"/>
                  </a:moveTo>
                  <a:lnTo>
                    <a:pt x="1736" y="4384"/>
                  </a:lnTo>
                  <a:lnTo>
                    <a:pt x="1752" y="4384"/>
                  </a:lnTo>
                  <a:lnTo>
                    <a:pt x="1744" y="4392"/>
                  </a:lnTo>
                  <a:lnTo>
                    <a:pt x="1744" y="3896"/>
                  </a:lnTo>
                  <a:lnTo>
                    <a:pt x="1752" y="3904"/>
                  </a:lnTo>
                  <a:lnTo>
                    <a:pt x="1736" y="3904"/>
                  </a:lnTo>
                  <a:lnTo>
                    <a:pt x="1744" y="3896"/>
                  </a:lnTo>
                  <a:lnTo>
                    <a:pt x="1744" y="4392"/>
                  </a:lnTo>
                  <a:close/>
                  <a:moveTo>
                    <a:pt x="1744" y="3800"/>
                  </a:moveTo>
                  <a:cubicBezTo>
                    <a:pt x="1744" y="3796"/>
                    <a:pt x="1748" y="3792"/>
                    <a:pt x="1752" y="3792"/>
                  </a:cubicBezTo>
                  <a:lnTo>
                    <a:pt x="1768" y="3792"/>
                  </a:lnTo>
                  <a:cubicBezTo>
                    <a:pt x="1773" y="3792"/>
                    <a:pt x="1776" y="3796"/>
                    <a:pt x="1776" y="3800"/>
                  </a:cubicBezTo>
                  <a:lnTo>
                    <a:pt x="1776" y="4392"/>
                  </a:lnTo>
                  <a:cubicBezTo>
                    <a:pt x="1776" y="4397"/>
                    <a:pt x="1773" y="4400"/>
                    <a:pt x="1768" y="4400"/>
                  </a:cubicBezTo>
                  <a:lnTo>
                    <a:pt x="1752" y="4400"/>
                  </a:lnTo>
                  <a:cubicBezTo>
                    <a:pt x="1748" y="4400"/>
                    <a:pt x="1744" y="4397"/>
                    <a:pt x="1744" y="4392"/>
                  </a:cubicBezTo>
                  <a:lnTo>
                    <a:pt x="1744" y="3800"/>
                  </a:lnTo>
                  <a:close/>
                  <a:moveTo>
                    <a:pt x="1760" y="4392"/>
                  </a:moveTo>
                  <a:lnTo>
                    <a:pt x="1752" y="4384"/>
                  </a:lnTo>
                  <a:lnTo>
                    <a:pt x="1768" y="4384"/>
                  </a:lnTo>
                  <a:lnTo>
                    <a:pt x="1760" y="4392"/>
                  </a:lnTo>
                  <a:lnTo>
                    <a:pt x="1760" y="3800"/>
                  </a:lnTo>
                  <a:lnTo>
                    <a:pt x="1768" y="3808"/>
                  </a:lnTo>
                  <a:lnTo>
                    <a:pt x="1752" y="3808"/>
                  </a:lnTo>
                  <a:lnTo>
                    <a:pt x="1760" y="3800"/>
                  </a:lnTo>
                  <a:lnTo>
                    <a:pt x="1760" y="4392"/>
                  </a:lnTo>
                  <a:close/>
                  <a:moveTo>
                    <a:pt x="1744" y="3848"/>
                  </a:moveTo>
                  <a:cubicBezTo>
                    <a:pt x="1744" y="3844"/>
                    <a:pt x="1748" y="3840"/>
                    <a:pt x="1752" y="3840"/>
                  </a:cubicBezTo>
                  <a:lnTo>
                    <a:pt x="1768" y="3840"/>
                  </a:lnTo>
                  <a:cubicBezTo>
                    <a:pt x="1773" y="3840"/>
                    <a:pt x="1776" y="3844"/>
                    <a:pt x="1776" y="3848"/>
                  </a:cubicBezTo>
                  <a:lnTo>
                    <a:pt x="1776" y="4392"/>
                  </a:lnTo>
                  <a:cubicBezTo>
                    <a:pt x="1776" y="4397"/>
                    <a:pt x="1773" y="4400"/>
                    <a:pt x="1768" y="4400"/>
                  </a:cubicBezTo>
                  <a:lnTo>
                    <a:pt x="1752" y="4400"/>
                  </a:lnTo>
                  <a:cubicBezTo>
                    <a:pt x="1748" y="4400"/>
                    <a:pt x="1744" y="4397"/>
                    <a:pt x="1744" y="4392"/>
                  </a:cubicBezTo>
                  <a:lnTo>
                    <a:pt x="1744" y="3848"/>
                  </a:lnTo>
                  <a:close/>
                  <a:moveTo>
                    <a:pt x="1760" y="4392"/>
                  </a:moveTo>
                  <a:lnTo>
                    <a:pt x="1752" y="4384"/>
                  </a:lnTo>
                  <a:lnTo>
                    <a:pt x="1768" y="4384"/>
                  </a:lnTo>
                  <a:lnTo>
                    <a:pt x="1760" y="4392"/>
                  </a:lnTo>
                  <a:lnTo>
                    <a:pt x="1760" y="3848"/>
                  </a:lnTo>
                  <a:lnTo>
                    <a:pt x="1768" y="3856"/>
                  </a:lnTo>
                  <a:lnTo>
                    <a:pt x="1752" y="3856"/>
                  </a:lnTo>
                  <a:lnTo>
                    <a:pt x="1760" y="3848"/>
                  </a:lnTo>
                  <a:lnTo>
                    <a:pt x="1760" y="4392"/>
                  </a:lnTo>
                  <a:close/>
                  <a:moveTo>
                    <a:pt x="1760" y="3848"/>
                  </a:moveTo>
                  <a:cubicBezTo>
                    <a:pt x="1760" y="3844"/>
                    <a:pt x="1764" y="3840"/>
                    <a:pt x="1768" y="3840"/>
                  </a:cubicBezTo>
                  <a:lnTo>
                    <a:pt x="1784" y="3840"/>
                  </a:lnTo>
                  <a:cubicBezTo>
                    <a:pt x="1789" y="3840"/>
                    <a:pt x="1792" y="3844"/>
                    <a:pt x="1792" y="3848"/>
                  </a:cubicBezTo>
                  <a:lnTo>
                    <a:pt x="1792" y="4392"/>
                  </a:lnTo>
                  <a:cubicBezTo>
                    <a:pt x="1792" y="4397"/>
                    <a:pt x="1789" y="4400"/>
                    <a:pt x="1784" y="4400"/>
                  </a:cubicBezTo>
                  <a:lnTo>
                    <a:pt x="1768" y="4400"/>
                  </a:lnTo>
                  <a:cubicBezTo>
                    <a:pt x="1764" y="4400"/>
                    <a:pt x="1760" y="4397"/>
                    <a:pt x="1760" y="4392"/>
                  </a:cubicBezTo>
                  <a:lnTo>
                    <a:pt x="1760" y="3848"/>
                  </a:lnTo>
                  <a:close/>
                  <a:moveTo>
                    <a:pt x="1776" y="4392"/>
                  </a:moveTo>
                  <a:lnTo>
                    <a:pt x="1768" y="4384"/>
                  </a:lnTo>
                  <a:lnTo>
                    <a:pt x="1784" y="4384"/>
                  </a:lnTo>
                  <a:lnTo>
                    <a:pt x="1776" y="4392"/>
                  </a:lnTo>
                  <a:lnTo>
                    <a:pt x="1776" y="3848"/>
                  </a:lnTo>
                  <a:lnTo>
                    <a:pt x="1784" y="3856"/>
                  </a:lnTo>
                  <a:lnTo>
                    <a:pt x="1768" y="3856"/>
                  </a:lnTo>
                  <a:lnTo>
                    <a:pt x="1776" y="3848"/>
                  </a:lnTo>
                  <a:lnTo>
                    <a:pt x="1776" y="4392"/>
                  </a:lnTo>
                  <a:close/>
                  <a:moveTo>
                    <a:pt x="1760" y="3848"/>
                  </a:moveTo>
                  <a:cubicBezTo>
                    <a:pt x="1760" y="3844"/>
                    <a:pt x="1764" y="3840"/>
                    <a:pt x="1768" y="3840"/>
                  </a:cubicBezTo>
                  <a:lnTo>
                    <a:pt x="1784" y="3840"/>
                  </a:lnTo>
                  <a:cubicBezTo>
                    <a:pt x="1789" y="3840"/>
                    <a:pt x="1792" y="3844"/>
                    <a:pt x="1792" y="3848"/>
                  </a:cubicBezTo>
                  <a:lnTo>
                    <a:pt x="1792" y="4392"/>
                  </a:lnTo>
                  <a:cubicBezTo>
                    <a:pt x="1792" y="4397"/>
                    <a:pt x="1789" y="4400"/>
                    <a:pt x="1784" y="4400"/>
                  </a:cubicBezTo>
                  <a:lnTo>
                    <a:pt x="1768" y="4400"/>
                  </a:lnTo>
                  <a:cubicBezTo>
                    <a:pt x="1764" y="4400"/>
                    <a:pt x="1760" y="4397"/>
                    <a:pt x="1760" y="4392"/>
                  </a:cubicBezTo>
                  <a:lnTo>
                    <a:pt x="1760" y="3848"/>
                  </a:lnTo>
                  <a:close/>
                  <a:moveTo>
                    <a:pt x="1776" y="4392"/>
                  </a:moveTo>
                  <a:lnTo>
                    <a:pt x="1768" y="4384"/>
                  </a:lnTo>
                  <a:lnTo>
                    <a:pt x="1784" y="4384"/>
                  </a:lnTo>
                  <a:lnTo>
                    <a:pt x="1776" y="4392"/>
                  </a:lnTo>
                  <a:lnTo>
                    <a:pt x="1776" y="3848"/>
                  </a:lnTo>
                  <a:lnTo>
                    <a:pt x="1784" y="3856"/>
                  </a:lnTo>
                  <a:lnTo>
                    <a:pt x="1768" y="3856"/>
                  </a:lnTo>
                  <a:lnTo>
                    <a:pt x="1776" y="3848"/>
                  </a:lnTo>
                  <a:lnTo>
                    <a:pt x="1776" y="4392"/>
                  </a:lnTo>
                  <a:close/>
                  <a:moveTo>
                    <a:pt x="1776" y="3688"/>
                  </a:moveTo>
                  <a:cubicBezTo>
                    <a:pt x="1776" y="3684"/>
                    <a:pt x="1780" y="3680"/>
                    <a:pt x="1784" y="3680"/>
                  </a:cubicBezTo>
                  <a:lnTo>
                    <a:pt x="1800" y="3680"/>
                  </a:lnTo>
                  <a:cubicBezTo>
                    <a:pt x="1805" y="3680"/>
                    <a:pt x="1808" y="3684"/>
                    <a:pt x="1808" y="3688"/>
                  </a:cubicBezTo>
                  <a:lnTo>
                    <a:pt x="1808" y="4392"/>
                  </a:lnTo>
                  <a:cubicBezTo>
                    <a:pt x="1808" y="4397"/>
                    <a:pt x="1805" y="4400"/>
                    <a:pt x="1800" y="4400"/>
                  </a:cubicBezTo>
                  <a:lnTo>
                    <a:pt x="1784" y="4400"/>
                  </a:lnTo>
                  <a:cubicBezTo>
                    <a:pt x="1780" y="4400"/>
                    <a:pt x="1776" y="4397"/>
                    <a:pt x="1776" y="4392"/>
                  </a:cubicBezTo>
                  <a:lnTo>
                    <a:pt x="1776" y="3688"/>
                  </a:lnTo>
                  <a:close/>
                  <a:moveTo>
                    <a:pt x="1792" y="4392"/>
                  </a:moveTo>
                  <a:lnTo>
                    <a:pt x="1784" y="4384"/>
                  </a:lnTo>
                  <a:lnTo>
                    <a:pt x="1800" y="4384"/>
                  </a:lnTo>
                  <a:lnTo>
                    <a:pt x="1792" y="4392"/>
                  </a:lnTo>
                  <a:lnTo>
                    <a:pt x="1792" y="3688"/>
                  </a:lnTo>
                  <a:lnTo>
                    <a:pt x="1800" y="3696"/>
                  </a:lnTo>
                  <a:lnTo>
                    <a:pt x="1784" y="3696"/>
                  </a:lnTo>
                  <a:lnTo>
                    <a:pt x="1792" y="3688"/>
                  </a:lnTo>
                  <a:lnTo>
                    <a:pt x="1792" y="4392"/>
                  </a:lnTo>
                  <a:close/>
                  <a:moveTo>
                    <a:pt x="1776" y="3672"/>
                  </a:moveTo>
                  <a:cubicBezTo>
                    <a:pt x="1776" y="3668"/>
                    <a:pt x="1780" y="3664"/>
                    <a:pt x="1784" y="3664"/>
                  </a:cubicBezTo>
                  <a:lnTo>
                    <a:pt x="1800" y="3664"/>
                  </a:lnTo>
                  <a:cubicBezTo>
                    <a:pt x="1805" y="3664"/>
                    <a:pt x="1808" y="3668"/>
                    <a:pt x="1808" y="3672"/>
                  </a:cubicBezTo>
                  <a:lnTo>
                    <a:pt x="1808" y="4392"/>
                  </a:lnTo>
                  <a:cubicBezTo>
                    <a:pt x="1808" y="4397"/>
                    <a:pt x="1805" y="4400"/>
                    <a:pt x="1800" y="4400"/>
                  </a:cubicBezTo>
                  <a:lnTo>
                    <a:pt x="1784" y="4400"/>
                  </a:lnTo>
                  <a:cubicBezTo>
                    <a:pt x="1780" y="4400"/>
                    <a:pt x="1776" y="4397"/>
                    <a:pt x="1776" y="4392"/>
                  </a:cubicBezTo>
                  <a:lnTo>
                    <a:pt x="1776" y="3672"/>
                  </a:lnTo>
                  <a:close/>
                  <a:moveTo>
                    <a:pt x="1792" y="4392"/>
                  </a:moveTo>
                  <a:lnTo>
                    <a:pt x="1784" y="4384"/>
                  </a:lnTo>
                  <a:lnTo>
                    <a:pt x="1800" y="4384"/>
                  </a:lnTo>
                  <a:lnTo>
                    <a:pt x="1792" y="4392"/>
                  </a:lnTo>
                  <a:lnTo>
                    <a:pt x="1792" y="3672"/>
                  </a:lnTo>
                  <a:lnTo>
                    <a:pt x="1800" y="3680"/>
                  </a:lnTo>
                  <a:lnTo>
                    <a:pt x="1784" y="3680"/>
                  </a:lnTo>
                  <a:lnTo>
                    <a:pt x="1792" y="3672"/>
                  </a:lnTo>
                  <a:lnTo>
                    <a:pt x="1792" y="4392"/>
                  </a:lnTo>
                  <a:close/>
                  <a:moveTo>
                    <a:pt x="1792" y="3848"/>
                  </a:moveTo>
                  <a:cubicBezTo>
                    <a:pt x="1792" y="3844"/>
                    <a:pt x="1796" y="3840"/>
                    <a:pt x="1800" y="3840"/>
                  </a:cubicBezTo>
                  <a:lnTo>
                    <a:pt x="1816" y="3840"/>
                  </a:lnTo>
                  <a:cubicBezTo>
                    <a:pt x="1821" y="3840"/>
                    <a:pt x="1824" y="3844"/>
                    <a:pt x="1824" y="3848"/>
                  </a:cubicBezTo>
                  <a:lnTo>
                    <a:pt x="1824" y="4392"/>
                  </a:lnTo>
                  <a:cubicBezTo>
                    <a:pt x="1824" y="4397"/>
                    <a:pt x="1821" y="4400"/>
                    <a:pt x="1816" y="4400"/>
                  </a:cubicBezTo>
                  <a:lnTo>
                    <a:pt x="1800" y="4400"/>
                  </a:lnTo>
                  <a:cubicBezTo>
                    <a:pt x="1796" y="4400"/>
                    <a:pt x="1792" y="4397"/>
                    <a:pt x="1792" y="4392"/>
                  </a:cubicBezTo>
                  <a:lnTo>
                    <a:pt x="1792" y="3848"/>
                  </a:lnTo>
                  <a:close/>
                  <a:moveTo>
                    <a:pt x="1808" y="4392"/>
                  </a:moveTo>
                  <a:lnTo>
                    <a:pt x="1800" y="4384"/>
                  </a:lnTo>
                  <a:lnTo>
                    <a:pt x="1816" y="4384"/>
                  </a:lnTo>
                  <a:lnTo>
                    <a:pt x="1808" y="4392"/>
                  </a:lnTo>
                  <a:lnTo>
                    <a:pt x="1808" y="3848"/>
                  </a:lnTo>
                  <a:lnTo>
                    <a:pt x="1816" y="3856"/>
                  </a:lnTo>
                  <a:lnTo>
                    <a:pt x="1800" y="3856"/>
                  </a:lnTo>
                  <a:lnTo>
                    <a:pt x="1808" y="3848"/>
                  </a:lnTo>
                  <a:lnTo>
                    <a:pt x="1808" y="4392"/>
                  </a:lnTo>
                  <a:close/>
                  <a:moveTo>
                    <a:pt x="1792" y="3848"/>
                  </a:moveTo>
                  <a:cubicBezTo>
                    <a:pt x="1792" y="3844"/>
                    <a:pt x="1796" y="3840"/>
                    <a:pt x="1800" y="3840"/>
                  </a:cubicBezTo>
                  <a:lnTo>
                    <a:pt x="1816" y="3840"/>
                  </a:lnTo>
                  <a:cubicBezTo>
                    <a:pt x="1821" y="3840"/>
                    <a:pt x="1824" y="3844"/>
                    <a:pt x="1824" y="3848"/>
                  </a:cubicBezTo>
                  <a:lnTo>
                    <a:pt x="1824" y="4392"/>
                  </a:lnTo>
                  <a:cubicBezTo>
                    <a:pt x="1824" y="4397"/>
                    <a:pt x="1821" y="4400"/>
                    <a:pt x="1816" y="4400"/>
                  </a:cubicBezTo>
                  <a:lnTo>
                    <a:pt x="1800" y="4400"/>
                  </a:lnTo>
                  <a:cubicBezTo>
                    <a:pt x="1796" y="4400"/>
                    <a:pt x="1792" y="4397"/>
                    <a:pt x="1792" y="4392"/>
                  </a:cubicBezTo>
                  <a:lnTo>
                    <a:pt x="1792" y="3848"/>
                  </a:lnTo>
                  <a:close/>
                  <a:moveTo>
                    <a:pt x="1808" y="4392"/>
                  </a:moveTo>
                  <a:lnTo>
                    <a:pt x="1800" y="4384"/>
                  </a:lnTo>
                  <a:lnTo>
                    <a:pt x="1816" y="4384"/>
                  </a:lnTo>
                  <a:lnTo>
                    <a:pt x="1808" y="4392"/>
                  </a:lnTo>
                  <a:lnTo>
                    <a:pt x="1808" y="3848"/>
                  </a:lnTo>
                  <a:lnTo>
                    <a:pt x="1816" y="3856"/>
                  </a:lnTo>
                  <a:lnTo>
                    <a:pt x="1800" y="3856"/>
                  </a:lnTo>
                  <a:lnTo>
                    <a:pt x="1808" y="3848"/>
                  </a:lnTo>
                  <a:lnTo>
                    <a:pt x="1808" y="4392"/>
                  </a:lnTo>
                  <a:close/>
                  <a:moveTo>
                    <a:pt x="1808" y="3848"/>
                  </a:moveTo>
                  <a:cubicBezTo>
                    <a:pt x="1808" y="3844"/>
                    <a:pt x="1812" y="3840"/>
                    <a:pt x="1816" y="3840"/>
                  </a:cubicBezTo>
                  <a:lnTo>
                    <a:pt x="1832" y="3840"/>
                  </a:lnTo>
                  <a:cubicBezTo>
                    <a:pt x="1837" y="3840"/>
                    <a:pt x="1840" y="3844"/>
                    <a:pt x="1840" y="3848"/>
                  </a:cubicBezTo>
                  <a:lnTo>
                    <a:pt x="1840" y="4392"/>
                  </a:lnTo>
                  <a:cubicBezTo>
                    <a:pt x="1840" y="4397"/>
                    <a:pt x="1837" y="4400"/>
                    <a:pt x="1832" y="4400"/>
                  </a:cubicBezTo>
                  <a:lnTo>
                    <a:pt x="1816" y="4400"/>
                  </a:lnTo>
                  <a:cubicBezTo>
                    <a:pt x="1812" y="4400"/>
                    <a:pt x="1808" y="4397"/>
                    <a:pt x="1808" y="4392"/>
                  </a:cubicBezTo>
                  <a:lnTo>
                    <a:pt x="1808" y="3848"/>
                  </a:lnTo>
                  <a:close/>
                  <a:moveTo>
                    <a:pt x="1824" y="4392"/>
                  </a:moveTo>
                  <a:lnTo>
                    <a:pt x="1816" y="4384"/>
                  </a:lnTo>
                  <a:lnTo>
                    <a:pt x="1832" y="4384"/>
                  </a:lnTo>
                  <a:lnTo>
                    <a:pt x="1824" y="4392"/>
                  </a:lnTo>
                  <a:lnTo>
                    <a:pt x="1824" y="3848"/>
                  </a:lnTo>
                  <a:lnTo>
                    <a:pt x="1832" y="3856"/>
                  </a:lnTo>
                  <a:lnTo>
                    <a:pt x="1816" y="3856"/>
                  </a:lnTo>
                  <a:lnTo>
                    <a:pt x="1824" y="3848"/>
                  </a:lnTo>
                  <a:lnTo>
                    <a:pt x="1824" y="4392"/>
                  </a:lnTo>
                  <a:close/>
                  <a:moveTo>
                    <a:pt x="1808" y="3848"/>
                  </a:moveTo>
                  <a:cubicBezTo>
                    <a:pt x="1808" y="3844"/>
                    <a:pt x="1812" y="3840"/>
                    <a:pt x="1816" y="3840"/>
                  </a:cubicBezTo>
                  <a:lnTo>
                    <a:pt x="1832" y="3840"/>
                  </a:lnTo>
                  <a:cubicBezTo>
                    <a:pt x="1837" y="3840"/>
                    <a:pt x="1840" y="3844"/>
                    <a:pt x="1840" y="3848"/>
                  </a:cubicBezTo>
                  <a:lnTo>
                    <a:pt x="1840" y="4392"/>
                  </a:lnTo>
                  <a:cubicBezTo>
                    <a:pt x="1840" y="4397"/>
                    <a:pt x="1837" y="4400"/>
                    <a:pt x="1832" y="4400"/>
                  </a:cubicBezTo>
                  <a:lnTo>
                    <a:pt x="1816" y="4400"/>
                  </a:lnTo>
                  <a:cubicBezTo>
                    <a:pt x="1812" y="4400"/>
                    <a:pt x="1808" y="4397"/>
                    <a:pt x="1808" y="4392"/>
                  </a:cubicBezTo>
                  <a:lnTo>
                    <a:pt x="1808" y="3848"/>
                  </a:lnTo>
                  <a:close/>
                  <a:moveTo>
                    <a:pt x="1824" y="4392"/>
                  </a:moveTo>
                  <a:lnTo>
                    <a:pt x="1816" y="4384"/>
                  </a:lnTo>
                  <a:lnTo>
                    <a:pt x="1832" y="4384"/>
                  </a:lnTo>
                  <a:lnTo>
                    <a:pt x="1824" y="4392"/>
                  </a:lnTo>
                  <a:lnTo>
                    <a:pt x="1824" y="3848"/>
                  </a:lnTo>
                  <a:lnTo>
                    <a:pt x="1832" y="3856"/>
                  </a:lnTo>
                  <a:lnTo>
                    <a:pt x="1816" y="3856"/>
                  </a:lnTo>
                  <a:lnTo>
                    <a:pt x="1824" y="3848"/>
                  </a:lnTo>
                  <a:lnTo>
                    <a:pt x="1824" y="4392"/>
                  </a:lnTo>
                  <a:close/>
                  <a:moveTo>
                    <a:pt x="1824" y="3848"/>
                  </a:moveTo>
                  <a:cubicBezTo>
                    <a:pt x="1824" y="3844"/>
                    <a:pt x="1828" y="3840"/>
                    <a:pt x="1832" y="3840"/>
                  </a:cubicBezTo>
                  <a:lnTo>
                    <a:pt x="1848" y="3840"/>
                  </a:lnTo>
                  <a:cubicBezTo>
                    <a:pt x="1853" y="3840"/>
                    <a:pt x="1856" y="3844"/>
                    <a:pt x="1856" y="3848"/>
                  </a:cubicBezTo>
                  <a:lnTo>
                    <a:pt x="1856" y="4392"/>
                  </a:lnTo>
                  <a:cubicBezTo>
                    <a:pt x="1856" y="4397"/>
                    <a:pt x="1853" y="4400"/>
                    <a:pt x="1848" y="4400"/>
                  </a:cubicBezTo>
                  <a:lnTo>
                    <a:pt x="1832" y="4400"/>
                  </a:lnTo>
                  <a:cubicBezTo>
                    <a:pt x="1828" y="4400"/>
                    <a:pt x="1824" y="4397"/>
                    <a:pt x="1824" y="4392"/>
                  </a:cubicBezTo>
                  <a:lnTo>
                    <a:pt x="1824" y="3848"/>
                  </a:lnTo>
                  <a:close/>
                  <a:moveTo>
                    <a:pt x="1840" y="4392"/>
                  </a:moveTo>
                  <a:lnTo>
                    <a:pt x="1832" y="4384"/>
                  </a:lnTo>
                  <a:lnTo>
                    <a:pt x="1848" y="4384"/>
                  </a:lnTo>
                  <a:lnTo>
                    <a:pt x="1840" y="4392"/>
                  </a:lnTo>
                  <a:lnTo>
                    <a:pt x="1840" y="3848"/>
                  </a:lnTo>
                  <a:lnTo>
                    <a:pt x="1848" y="3856"/>
                  </a:lnTo>
                  <a:lnTo>
                    <a:pt x="1832" y="3856"/>
                  </a:lnTo>
                  <a:lnTo>
                    <a:pt x="1840" y="3848"/>
                  </a:lnTo>
                  <a:lnTo>
                    <a:pt x="1840" y="4392"/>
                  </a:lnTo>
                  <a:close/>
                  <a:moveTo>
                    <a:pt x="1824" y="3848"/>
                  </a:moveTo>
                  <a:cubicBezTo>
                    <a:pt x="1824" y="3844"/>
                    <a:pt x="1828" y="3840"/>
                    <a:pt x="1832" y="3840"/>
                  </a:cubicBezTo>
                  <a:lnTo>
                    <a:pt x="1848" y="3840"/>
                  </a:lnTo>
                  <a:cubicBezTo>
                    <a:pt x="1853" y="3840"/>
                    <a:pt x="1856" y="3844"/>
                    <a:pt x="1856" y="3848"/>
                  </a:cubicBezTo>
                  <a:lnTo>
                    <a:pt x="1856" y="4392"/>
                  </a:lnTo>
                  <a:cubicBezTo>
                    <a:pt x="1856" y="4397"/>
                    <a:pt x="1853" y="4400"/>
                    <a:pt x="1848" y="4400"/>
                  </a:cubicBezTo>
                  <a:lnTo>
                    <a:pt x="1832" y="4400"/>
                  </a:lnTo>
                  <a:cubicBezTo>
                    <a:pt x="1828" y="4400"/>
                    <a:pt x="1824" y="4397"/>
                    <a:pt x="1824" y="4392"/>
                  </a:cubicBezTo>
                  <a:lnTo>
                    <a:pt x="1824" y="3848"/>
                  </a:lnTo>
                  <a:close/>
                  <a:moveTo>
                    <a:pt x="1840" y="4392"/>
                  </a:moveTo>
                  <a:lnTo>
                    <a:pt x="1832" y="4384"/>
                  </a:lnTo>
                  <a:lnTo>
                    <a:pt x="1848" y="4384"/>
                  </a:lnTo>
                  <a:lnTo>
                    <a:pt x="1840" y="4392"/>
                  </a:lnTo>
                  <a:lnTo>
                    <a:pt x="1840" y="3848"/>
                  </a:lnTo>
                  <a:lnTo>
                    <a:pt x="1848" y="3856"/>
                  </a:lnTo>
                  <a:lnTo>
                    <a:pt x="1832" y="3856"/>
                  </a:lnTo>
                  <a:lnTo>
                    <a:pt x="1840" y="3848"/>
                  </a:lnTo>
                  <a:lnTo>
                    <a:pt x="1840" y="4392"/>
                  </a:lnTo>
                  <a:close/>
                  <a:moveTo>
                    <a:pt x="1856" y="4904"/>
                  </a:moveTo>
                  <a:lnTo>
                    <a:pt x="1848" y="4896"/>
                  </a:lnTo>
                  <a:lnTo>
                    <a:pt x="1864" y="4896"/>
                  </a:lnTo>
                  <a:lnTo>
                    <a:pt x="1856" y="4904"/>
                  </a:lnTo>
                  <a:lnTo>
                    <a:pt x="1856" y="4392"/>
                  </a:lnTo>
                  <a:lnTo>
                    <a:pt x="1864" y="4400"/>
                  </a:lnTo>
                  <a:lnTo>
                    <a:pt x="1848" y="4400"/>
                  </a:lnTo>
                  <a:lnTo>
                    <a:pt x="1856" y="4392"/>
                  </a:lnTo>
                  <a:lnTo>
                    <a:pt x="1856" y="4904"/>
                  </a:lnTo>
                  <a:close/>
                  <a:moveTo>
                    <a:pt x="1840" y="4392"/>
                  </a:moveTo>
                  <a:cubicBezTo>
                    <a:pt x="1840" y="4388"/>
                    <a:pt x="1844" y="4384"/>
                    <a:pt x="1848" y="4384"/>
                  </a:cubicBezTo>
                  <a:lnTo>
                    <a:pt x="1864" y="4384"/>
                  </a:lnTo>
                  <a:cubicBezTo>
                    <a:pt x="1869" y="4384"/>
                    <a:pt x="1872" y="4388"/>
                    <a:pt x="1872" y="4392"/>
                  </a:cubicBezTo>
                  <a:lnTo>
                    <a:pt x="1872" y="4904"/>
                  </a:lnTo>
                  <a:cubicBezTo>
                    <a:pt x="1872" y="4909"/>
                    <a:pt x="1869" y="4912"/>
                    <a:pt x="1864" y="4912"/>
                  </a:cubicBezTo>
                  <a:lnTo>
                    <a:pt x="1848" y="4912"/>
                  </a:lnTo>
                  <a:cubicBezTo>
                    <a:pt x="1844" y="4912"/>
                    <a:pt x="1840" y="4909"/>
                    <a:pt x="1840" y="4904"/>
                  </a:cubicBezTo>
                  <a:lnTo>
                    <a:pt x="1840" y="4392"/>
                  </a:lnTo>
                  <a:close/>
                  <a:moveTo>
                    <a:pt x="1840" y="3864"/>
                  </a:moveTo>
                  <a:cubicBezTo>
                    <a:pt x="1840" y="3860"/>
                    <a:pt x="1844" y="3856"/>
                    <a:pt x="1848" y="3856"/>
                  </a:cubicBezTo>
                  <a:lnTo>
                    <a:pt x="1864" y="3856"/>
                  </a:lnTo>
                  <a:cubicBezTo>
                    <a:pt x="1869" y="3856"/>
                    <a:pt x="1872" y="3860"/>
                    <a:pt x="1872" y="3864"/>
                  </a:cubicBezTo>
                  <a:lnTo>
                    <a:pt x="1872" y="4392"/>
                  </a:lnTo>
                  <a:cubicBezTo>
                    <a:pt x="1872" y="4397"/>
                    <a:pt x="1869" y="4400"/>
                    <a:pt x="1864" y="4400"/>
                  </a:cubicBezTo>
                  <a:lnTo>
                    <a:pt x="1848" y="4400"/>
                  </a:lnTo>
                  <a:cubicBezTo>
                    <a:pt x="1844" y="4400"/>
                    <a:pt x="1840" y="4397"/>
                    <a:pt x="1840" y="4392"/>
                  </a:cubicBezTo>
                  <a:lnTo>
                    <a:pt x="1840" y="3864"/>
                  </a:lnTo>
                  <a:close/>
                  <a:moveTo>
                    <a:pt x="1856" y="4392"/>
                  </a:moveTo>
                  <a:lnTo>
                    <a:pt x="1848" y="4384"/>
                  </a:lnTo>
                  <a:lnTo>
                    <a:pt x="1864" y="4384"/>
                  </a:lnTo>
                  <a:lnTo>
                    <a:pt x="1856" y="4392"/>
                  </a:lnTo>
                  <a:lnTo>
                    <a:pt x="1856" y="3864"/>
                  </a:lnTo>
                  <a:lnTo>
                    <a:pt x="1864" y="3872"/>
                  </a:lnTo>
                  <a:lnTo>
                    <a:pt x="1848" y="3872"/>
                  </a:lnTo>
                  <a:lnTo>
                    <a:pt x="1856" y="3864"/>
                  </a:lnTo>
                  <a:lnTo>
                    <a:pt x="1856" y="4392"/>
                  </a:lnTo>
                  <a:close/>
                  <a:moveTo>
                    <a:pt x="1856" y="3864"/>
                  </a:moveTo>
                  <a:cubicBezTo>
                    <a:pt x="1856" y="3860"/>
                    <a:pt x="1860" y="3856"/>
                    <a:pt x="1864" y="3856"/>
                  </a:cubicBezTo>
                  <a:lnTo>
                    <a:pt x="1880" y="3856"/>
                  </a:lnTo>
                  <a:cubicBezTo>
                    <a:pt x="1885" y="3856"/>
                    <a:pt x="1888" y="3860"/>
                    <a:pt x="1888" y="3864"/>
                  </a:cubicBezTo>
                  <a:lnTo>
                    <a:pt x="1888" y="4392"/>
                  </a:lnTo>
                  <a:cubicBezTo>
                    <a:pt x="1888" y="4397"/>
                    <a:pt x="1885" y="4400"/>
                    <a:pt x="1880" y="4400"/>
                  </a:cubicBezTo>
                  <a:lnTo>
                    <a:pt x="1864" y="4400"/>
                  </a:lnTo>
                  <a:cubicBezTo>
                    <a:pt x="1860" y="4400"/>
                    <a:pt x="1856" y="4397"/>
                    <a:pt x="1856" y="4392"/>
                  </a:cubicBezTo>
                  <a:lnTo>
                    <a:pt x="1856" y="3864"/>
                  </a:lnTo>
                  <a:close/>
                  <a:moveTo>
                    <a:pt x="1872" y="4392"/>
                  </a:moveTo>
                  <a:lnTo>
                    <a:pt x="1864" y="4384"/>
                  </a:lnTo>
                  <a:lnTo>
                    <a:pt x="1880" y="4384"/>
                  </a:lnTo>
                  <a:lnTo>
                    <a:pt x="1872" y="4392"/>
                  </a:lnTo>
                  <a:lnTo>
                    <a:pt x="1872" y="3864"/>
                  </a:lnTo>
                  <a:lnTo>
                    <a:pt x="1880" y="3872"/>
                  </a:lnTo>
                  <a:lnTo>
                    <a:pt x="1864" y="3872"/>
                  </a:lnTo>
                  <a:lnTo>
                    <a:pt x="1872" y="3864"/>
                  </a:lnTo>
                  <a:lnTo>
                    <a:pt x="1872" y="4392"/>
                  </a:lnTo>
                  <a:close/>
                  <a:moveTo>
                    <a:pt x="1856" y="3864"/>
                  </a:moveTo>
                  <a:cubicBezTo>
                    <a:pt x="1856" y="3860"/>
                    <a:pt x="1860" y="3856"/>
                    <a:pt x="1864" y="3856"/>
                  </a:cubicBezTo>
                  <a:lnTo>
                    <a:pt x="1880" y="3856"/>
                  </a:lnTo>
                  <a:cubicBezTo>
                    <a:pt x="1885" y="3856"/>
                    <a:pt x="1888" y="3860"/>
                    <a:pt x="1888" y="3864"/>
                  </a:cubicBezTo>
                  <a:lnTo>
                    <a:pt x="1888" y="4392"/>
                  </a:lnTo>
                  <a:cubicBezTo>
                    <a:pt x="1888" y="4397"/>
                    <a:pt x="1885" y="4400"/>
                    <a:pt x="1880" y="4400"/>
                  </a:cubicBezTo>
                  <a:lnTo>
                    <a:pt x="1864" y="4400"/>
                  </a:lnTo>
                  <a:cubicBezTo>
                    <a:pt x="1860" y="4400"/>
                    <a:pt x="1856" y="4397"/>
                    <a:pt x="1856" y="4392"/>
                  </a:cubicBezTo>
                  <a:lnTo>
                    <a:pt x="1856" y="3864"/>
                  </a:lnTo>
                  <a:close/>
                  <a:moveTo>
                    <a:pt x="1872" y="4392"/>
                  </a:moveTo>
                  <a:lnTo>
                    <a:pt x="1864" y="4384"/>
                  </a:lnTo>
                  <a:lnTo>
                    <a:pt x="1880" y="4384"/>
                  </a:lnTo>
                  <a:lnTo>
                    <a:pt x="1872" y="4392"/>
                  </a:lnTo>
                  <a:lnTo>
                    <a:pt x="1872" y="3864"/>
                  </a:lnTo>
                  <a:lnTo>
                    <a:pt x="1880" y="3872"/>
                  </a:lnTo>
                  <a:lnTo>
                    <a:pt x="1864" y="3872"/>
                  </a:lnTo>
                  <a:lnTo>
                    <a:pt x="1872" y="3864"/>
                  </a:lnTo>
                  <a:lnTo>
                    <a:pt x="1872" y="4392"/>
                  </a:lnTo>
                  <a:close/>
                  <a:moveTo>
                    <a:pt x="1872" y="3864"/>
                  </a:moveTo>
                  <a:cubicBezTo>
                    <a:pt x="1872" y="3860"/>
                    <a:pt x="1876" y="3856"/>
                    <a:pt x="1880" y="3856"/>
                  </a:cubicBezTo>
                  <a:lnTo>
                    <a:pt x="1896" y="3856"/>
                  </a:lnTo>
                  <a:cubicBezTo>
                    <a:pt x="1901" y="3856"/>
                    <a:pt x="1904" y="3860"/>
                    <a:pt x="1904" y="3864"/>
                  </a:cubicBezTo>
                  <a:lnTo>
                    <a:pt x="1904" y="4392"/>
                  </a:lnTo>
                  <a:cubicBezTo>
                    <a:pt x="1904" y="4397"/>
                    <a:pt x="1901" y="4400"/>
                    <a:pt x="1896" y="4400"/>
                  </a:cubicBezTo>
                  <a:lnTo>
                    <a:pt x="1880" y="4400"/>
                  </a:lnTo>
                  <a:cubicBezTo>
                    <a:pt x="1876" y="4400"/>
                    <a:pt x="1872" y="4397"/>
                    <a:pt x="1872" y="4392"/>
                  </a:cubicBezTo>
                  <a:lnTo>
                    <a:pt x="1872" y="3864"/>
                  </a:lnTo>
                  <a:close/>
                  <a:moveTo>
                    <a:pt x="1888" y="4392"/>
                  </a:moveTo>
                  <a:lnTo>
                    <a:pt x="1880" y="4384"/>
                  </a:lnTo>
                  <a:lnTo>
                    <a:pt x="1896" y="4384"/>
                  </a:lnTo>
                  <a:lnTo>
                    <a:pt x="1888" y="4392"/>
                  </a:lnTo>
                  <a:lnTo>
                    <a:pt x="1888" y="3864"/>
                  </a:lnTo>
                  <a:lnTo>
                    <a:pt x="1896" y="3872"/>
                  </a:lnTo>
                  <a:lnTo>
                    <a:pt x="1880" y="3872"/>
                  </a:lnTo>
                  <a:lnTo>
                    <a:pt x="1888" y="3864"/>
                  </a:lnTo>
                  <a:lnTo>
                    <a:pt x="1888" y="4392"/>
                  </a:lnTo>
                  <a:close/>
                  <a:moveTo>
                    <a:pt x="1888" y="3864"/>
                  </a:moveTo>
                  <a:cubicBezTo>
                    <a:pt x="1888" y="3860"/>
                    <a:pt x="1892" y="3856"/>
                    <a:pt x="1896" y="3856"/>
                  </a:cubicBezTo>
                  <a:lnTo>
                    <a:pt x="1912" y="3856"/>
                  </a:lnTo>
                  <a:cubicBezTo>
                    <a:pt x="1917" y="3856"/>
                    <a:pt x="1920" y="3860"/>
                    <a:pt x="1920" y="3864"/>
                  </a:cubicBezTo>
                  <a:lnTo>
                    <a:pt x="1920" y="4392"/>
                  </a:lnTo>
                  <a:cubicBezTo>
                    <a:pt x="1920" y="4397"/>
                    <a:pt x="1917" y="4400"/>
                    <a:pt x="1912" y="4400"/>
                  </a:cubicBezTo>
                  <a:lnTo>
                    <a:pt x="1896" y="4400"/>
                  </a:lnTo>
                  <a:cubicBezTo>
                    <a:pt x="1892" y="4400"/>
                    <a:pt x="1888" y="4397"/>
                    <a:pt x="1888" y="4392"/>
                  </a:cubicBezTo>
                  <a:lnTo>
                    <a:pt x="1888" y="3864"/>
                  </a:lnTo>
                  <a:close/>
                  <a:moveTo>
                    <a:pt x="1904" y="4392"/>
                  </a:moveTo>
                  <a:lnTo>
                    <a:pt x="1896" y="4384"/>
                  </a:lnTo>
                  <a:lnTo>
                    <a:pt x="1912" y="4384"/>
                  </a:lnTo>
                  <a:lnTo>
                    <a:pt x="1904" y="4392"/>
                  </a:lnTo>
                  <a:lnTo>
                    <a:pt x="1904" y="3864"/>
                  </a:lnTo>
                  <a:lnTo>
                    <a:pt x="1912" y="3872"/>
                  </a:lnTo>
                  <a:lnTo>
                    <a:pt x="1896" y="3872"/>
                  </a:lnTo>
                  <a:lnTo>
                    <a:pt x="1904" y="3864"/>
                  </a:lnTo>
                  <a:lnTo>
                    <a:pt x="1904" y="4392"/>
                  </a:lnTo>
                  <a:close/>
                  <a:moveTo>
                    <a:pt x="1888" y="3848"/>
                  </a:moveTo>
                  <a:cubicBezTo>
                    <a:pt x="1888" y="3844"/>
                    <a:pt x="1892" y="3840"/>
                    <a:pt x="1896" y="3840"/>
                  </a:cubicBezTo>
                  <a:lnTo>
                    <a:pt x="1912" y="3840"/>
                  </a:lnTo>
                  <a:cubicBezTo>
                    <a:pt x="1917" y="3840"/>
                    <a:pt x="1920" y="3844"/>
                    <a:pt x="1920" y="3848"/>
                  </a:cubicBezTo>
                  <a:lnTo>
                    <a:pt x="1920" y="4392"/>
                  </a:lnTo>
                  <a:cubicBezTo>
                    <a:pt x="1920" y="4397"/>
                    <a:pt x="1917" y="4400"/>
                    <a:pt x="1912" y="4400"/>
                  </a:cubicBezTo>
                  <a:lnTo>
                    <a:pt x="1896" y="4400"/>
                  </a:lnTo>
                  <a:cubicBezTo>
                    <a:pt x="1892" y="4400"/>
                    <a:pt x="1888" y="4397"/>
                    <a:pt x="1888" y="4392"/>
                  </a:cubicBezTo>
                  <a:lnTo>
                    <a:pt x="1888" y="3848"/>
                  </a:lnTo>
                  <a:close/>
                  <a:moveTo>
                    <a:pt x="1904" y="4392"/>
                  </a:moveTo>
                  <a:lnTo>
                    <a:pt x="1896" y="4384"/>
                  </a:lnTo>
                  <a:lnTo>
                    <a:pt x="1912" y="4384"/>
                  </a:lnTo>
                  <a:lnTo>
                    <a:pt x="1904" y="4392"/>
                  </a:lnTo>
                  <a:lnTo>
                    <a:pt x="1904" y="3848"/>
                  </a:lnTo>
                  <a:lnTo>
                    <a:pt x="1912" y="3856"/>
                  </a:lnTo>
                  <a:lnTo>
                    <a:pt x="1896" y="3856"/>
                  </a:lnTo>
                  <a:lnTo>
                    <a:pt x="1904" y="3848"/>
                  </a:lnTo>
                  <a:lnTo>
                    <a:pt x="1904" y="4392"/>
                  </a:lnTo>
                  <a:close/>
                  <a:moveTo>
                    <a:pt x="1904" y="3864"/>
                  </a:moveTo>
                  <a:cubicBezTo>
                    <a:pt x="1904" y="3860"/>
                    <a:pt x="1908" y="3856"/>
                    <a:pt x="1912" y="3856"/>
                  </a:cubicBezTo>
                  <a:lnTo>
                    <a:pt x="1928" y="3856"/>
                  </a:lnTo>
                  <a:cubicBezTo>
                    <a:pt x="1933" y="3856"/>
                    <a:pt x="1936" y="3860"/>
                    <a:pt x="1936" y="3864"/>
                  </a:cubicBezTo>
                  <a:lnTo>
                    <a:pt x="1936" y="4392"/>
                  </a:lnTo>
                  <a:cubicBezTo>
                    <a:pt x="1936" y="4397"/>
                    <a:pt x="1933" y="4400"/>
                    <a:pt x="1928" y="4400"/>
                  </a:cubicBezTo>
                  <a:lnTo>
                    <a:pt x="1912" y="4400"/>
                  </a:lnTo>
                  <a:cubicBezTo>
                    <a:pt x="1908" y="4400"/>
                    <a:pt x="1904" y="4397"/>
                    <a:pt x="1904" y="4392"/>
                  </a:cubicBezTo>
                  <a:lnTo>
                    <a:pt x="1904" y="3864"/>
                  </a:lnTo>
                  <a:close/>
                  <a:moveTo>
                    <a:pt x="1920" y="4392"/>
                  </a:moveTo>
                  <a:lnTo>
                    <a:pt x="1912" y="4384"/>
                  </a:lnTo>
                  <a:lnTo>
                    <a:pt x="1928" y="4384"/>
                  </a:lnTo>
                  <a:lnTo>
                    <a:pt x="1920" y="4392"/>
                  </a:lnTo>
                  <a:lnTo>
                    <a:pt x="1920" y="3864"/>
                  </a:lnTo>
                  <a:lnTo>
                    <a:pt x="1928" y="3872"/>
                  </a:lnTo>
                  <a:lnTo>
                    <a:pt x="1912" y="3872"/>
                  </a:lnTo>
                  <a:lnTo>
                    <a:pt x="1920" y="3864"/>
                  </a:lnTo>
                  <a:lnTo>
                    <a:pt x="1920" y="4392"/>
                  </a:lnTo>
                  <a:close/>
                  <a:moveTo>
                    <a:pt x="1904" y="3864"/>
                  </a:moveTo>
                  <a:cubicBezTo>
                    <a:pt x="1904" y="3860"/>
                    <a:pt x="1908" y="3856"/>
                    <a:pt x="1912" y="3856"/>
                  </a:cubicBezTo>
                  <a:lnTo>
                    <a:pt x="1928" y="3856"/>
                  </a:lnTo>
                  <a:cubicBezTo>
                    <a:pt x="1933" y="3856"/>
                    <a:pt x="1936" y="3860"/>
                    <a:pt x="1936" y="3864"/>
                  </a:cubicBezTo>
                  <a:lnTo>
                    <a:pt x="1936" y="4392"/>
                  </a:lnTo>
                  <a:cubicBezTo>
                    <a:pt x="1936" y="4397"/>
                    <a:pt x="1933" y="4400"/>
                    <a:pt x="1928" y="4400"/>
                  </a:cubicBezTo>
                  <a:lnTo>
                    <a:pt x="1912" y="4400"/>
                  </a:lnTo>
                  <a:cubicBezTo>
                    <a:pt x="1908" y="4400"/>
                    <a:pt x="1904" y="4397"/>
                    <a:pt x="1904" y="4392"/>
                  </a:cubicBezTo>
                  <a:lnTo>
                    <a:pt x="1904" y="3864"/>
                  </a:lnTo>
                  <a:close/>
                  <a:moveTo>
                    <a:pt x="1920" y="4392"/>
                  </a:moveTo>
                  <a:lnTo>
                    <a:pt x="1912" y="4384"/>
                  </a:lnTo>
                  <a:lnTo>
                    <a:pt x="1928" y="4384"/>
                  </a:lnTo>
                  <a:lnTo>
                    <a:pt x="1920" y="4392"/>
                  </a:lnTo>
                  <a:lnTo>
                    <a:pt x="1920" y="3864"/>
                  </a:lnTo>
                  <a:lnTo>
                    <a:pt x="1928" y="3872"/>
                  </a:lnTo>
                  <a:lnTo>
                    <a:pt x="1912" y="3872"/>
                  </a:lnTo>
                  <a:lnTo>
                    <a:pt x="1920" y="3864"/>
                  </a:lnTo>
                  <a:lnTo>
                    <a:pt x="1920" y="4392"/>
                  </a:lnTo>
                  <a:close/>
                  <a:moveTo>
                    <a:pt x="1920" y="3864"/>
                  </a:moveTo>
                  <a:cubicBezTo>
                    <a:pt x="1920" y="3860"/>
                    <a:pt x="1924" y="3856"/>
                    <a:pt x="1928" y="3856"/>
                  </a:cubicBezTo>
                  <a:lnTo>
                    <a:pt x="1944" y="3856"/>
                  </a:lnTo>
                  <a:cubicBezTo>
                    <a:pt x="1949" y="3856"/>
                    <a:pt x="1952" y="3860"/>
                    <a:pt x="1952" y="3864"/>
                  </a:cubicBezTo>
                  <a:lnTo>
                    <a:pt x="1952" y="4392"/>
                  </a:lnTo>
                  <a:cubicBezTo>
                    <a:pt x="1952" y="4397"/>
                    <a:pt x="1949" y="4400"/>
                    <a:pt x="1944" y="4400"/>
                  </a:cubicBezTo>
                  <a:lnTo>
                    <a:pt x="1928" y="4400"/>
                  </a:lnTo>
                  <a:cubicBezTo>
                    <a:pt x="1924" y="4400"/>
                    <a:pt x="1920" y="4397"/>
                    <a:pt x="1920" y="4392"/>
                  </a:cubicBezTo>
                  <a:lnTo>
                    <a:pt x="1920" y="3864"/>
                  </a:lnTo>
                  <a:close/>
                  <a:moveTo>
                    <a:pt x="1936" y="4392"/>
                  </a:moveTo>
                  <a:lnTo>
                    <a:pt x="1928" y="4384"/>
                  </a:lnTo>
                  <a:lnTo>
                    <a:pt x="1944" y="4384"/>
                  </a:lnTo>
                  <a:lnTo>
                    <a:pt x="1936" y="4392"/>
                  </a:lnTo>
                  <a:lnTo>
                    <a:pt x="1936" y="3864"/>
                  </a:lnTo>
                  <a:lnTo>
                    <a:pt x="1944" y="3872"/>
                  </a:lnTo>
                  <a:lnTo>
                    <a:pt x="1928" y="3872"/>
                  </a:lnTo>
                  <a:lnTo>
                    <a:pt x="1936" y="3864"/>
                  </a:lnTo>
                  <a:lnTo>
                    <a:pt x="1936" y="4392"/>
                  </a:lnTo>
                  <a:close/>
                  <a:moveTo>
                    <a:pt x="1920" y="3864"/>
                  </a:moveTo>
                  <a:cubicBezTo>
                    <a:pt x="1920" y="3860"/>
                    <a:pt x="1924" y="3856"/>
                    <a:pt x="1928" y="3856"/>
                  </a:cubicBezTo>
                  <a:lnTo>
                    <a:pt x="1944" y="3856"/>
                  </a:lnTo>
                  <a:cubicBezTo>
                    <a:pt x="1949" y="3856"/>
                    <a:pt x="1952" y="3860"/>
                    <a:pt x="1952" y="3864"/>
                  </a:cubicBezTo>
                  <a:lnTo>
                    <a:pt x="1952" y="4392"/>
                  </a:lnTo>
                  <a:cubicBezTo>
                    <a:pt x="1952" y="4397"/>
                    <a:pt x="1949" y="4400"/>
                    <a:pt x="1944" y="4400"/>
                  </a:cubicBezTo>
                  <a:lnTo>
                    <a:pt x="1928" y="4400"/>
                  </a:lnTo>
                  <a:cubicBezTo>
                    <a:pt x="1924" y="4400"/>
                    <a:pt x="1920" y="4397"/>
                    <a:pt x="1920" y="4392"/>
                  </a:cubicBezTo>
                  <a:lnTo>
                    <a:pt x="1920" y="3864"/>
                  </a:lnTo>
                  <a:close/>
                  <a:moveTo>
                    <a:pt x="1936" y="4392"/>
                  </a:moveTo>
                  <a:lnTo>
                    <a:pt x="1928" y="4384"/>
                  </a:lnTo>
                  <a:lnTo>
                    <a:pt x="1944" y="4384"/>
                  </a:lnTo>
                  <a:lnTo>
                    <a:pt x="1936" y="4392"/>
                  </a:lnTo>
                  <a:lnTo>
                    <a:pt x="1936" y="3864"/>
                  </a:lnTo>
                  <a:lnTo>
                    <a:pt x="1944" y="3872"/>
                  </a:lnTo>
                  <a:lnTo>
                    <a:pt x="1928" y="3872"/>
                  </a:lnTo>
                  <a:lnTo>
                    <a:pt x="1936" y="3864"/>
                  </a:lnTo>
                  <a:lnTo>
                    <a:pt x="1936" y="4392"/>
                  </a:lnTo>
                  <a:close/>
                  <a:moveTo>
                    <a:pt x="1936" y="3864"/>
                  </a:moveTo>
                  <a:cubicBezTo>
                    <a:pt x="1936" y="3860"/>
                    <a:pt x="1940" y="3856"/>
                    <a:pt x="1944" y="3856"/>
                  </a:cubicBezTo>
                  <a:lnTo>
                    <a:pt x="1960" y="3856"/>
                  </a:lnTo>
                  <a:cubicBezTo>
                    <a:pt x="1965" y="3856"/>
                    <a:pt x="1968" y="3860"/>
                    <a:pt x="1968" y="3864"/>
                  </a:cubicBezTo>
                  <a:lnTo>
                    <a:pt x="1968" y="4392"/>
                  </a:lnTo>
                  <a:cubicBezTo>
                    <a:pt x="1968" y="4397"/>
                    <a:pt x="1965" y="4400"/>
                    <a:pt x="1960" y="4400"/>
                  </a:cubicBezTo>
                  <a:lnTo>
                    <a:pt x="1944" y="4400"/>
                  </a:lnTo>
                  <a:cubicBezTo>
                    <a:pt x="1940" y="4400"/>
                    <a:pt x="1936" y="4397"/>
                    <a:pt x="1936" y="4392"/>
                  </a:cubicBezTo>
                  <a:lnTo>
                    <a:pt x="1936" y="3864"/>
                  </a:lnTo>
                  <a:close/>
                  <a:moveTo>
                    <a:pt x="1952" y="4392"/>
                  </a:moveTo>
                  <a:lnTo>
                    <a:pt x="1944" y="4384"/>
                  </a:lnTo>
                  <a:lnTo>
                    <a:pt x="1960" y="4384"/>
                  </a:lnTo>
                  <a:lnTo>
                    <a:pt x="1952" y="4392"/>
                  </a:lnTo>
                  <a:lnTo>
                    <a:pt x="1952" y="3864"/>
                  </a:lnTo>
                  <a:lnTo>
                    <a:pt x="1960" y="3872"/>
                  </a:lnTo>
                  <a:lnTo>
                    <a:pt x="1944" y="3872"/>
                  </a:lnTo>
                  <a:lnTo>
                    <a:pt x="1952" y="3864"/>
                  </a:lnTo>
                  <a:lnTo>
                    <a:pt x="1952" y="4392"/>
                  </a:lnTo>
                  <a:close/>
                  <a:moveTo>
                    <a:pt x="1936" y="3864"/>
                  </a:moveTo>
                  <a:cubicBezTo>
                    <a:pt x="1936" y="3860"/>
                    <a:pt x="1940" y="3856"/>
                    <a:pt x="1944" y="3856"/>
                  </a:cubicBezTo>
                  <a:lnTo>
                    <a:pt x="1960" y="3856"/>
                  </a:lnTo>
                  <a:cubicBezTo>
                    <a:pt x="1965" y="3856"/>
                    <a:pt x="1968" y="3860"/>
                    <a:pt x="1968" y="3864"/>
                  </a:cubicBezTo>
                  <a:lnTo>
                    <a:pt x="1968" y="4392"/>
                  </a:lnTo>
                  <a:cubicBezTo>
                    <a:pt x="1968" y="4397"/>
                    <a:pt x="1965" y="4400"/>
                    <a:pt x="1960" y="4400"/>
                  </a:cubicBezTo>
                  <a:lnTo>
                    <a:pt x="1944" y="4400"/>
                  </a:lnTo>
                  <a:cubicBezTo>
                    <a:pt x="1940" y="4400"/>
                    <a:pt x="1936" y="4397"/>
                    <a:pt x="1936" y="4392"/>
                  </a:cubicBezTo>
                  <a:lnTo>
                    <a:pt x="1936" y="3864"/>
                  </a:lnTo>
                  <a:close/>
                  <a:moveTo>
                    <a:pt x="1952" y="4392"/>
                  </a:moveTo>
                  <a:lnTo>
                    <a:pt x="1944" y="4384"/>
                  </a:lnTo>
                  <a:lnTo>
                    <a:pt x="1960" y="4384"/>
                  </a:lnTo>
                  <a:lnTo>
                    <a:pt x="1952" y="4392"/>
                  </a:lnTo>
                  <a:lnTo>
                    <a:pt x="1952" y="3864"/>
                  </a:lnTo>
                  <a:lnTo>
                    <a:pt x="1960" y="3872"/>
                  </a:lnTo>
                  <a:lnTo>
                    <a:pt x="1944" y="3872"/>
                  </a:lnTo>
                  <a:lnTo>
                    <a:pt x="1952" y="3864"/>
                  </a:lnTo>
                  <a:lnTo>
                    <a:pt x="1952" y="4392"/>
                  </a:lnTo>
                  <a:close/>
                  <a:moveTo>
                    <a:pt x="1952" y="3864"/>
                  </a:moveTo>
                  <a:cubicBezTo>
                    <a:pt x="1952" y="3860"/>
                    <a:pt x="1956" y="3856"/>
                    <a:pt x="1960" y="3856"/>
                  </a:cubicBezTo>
                  <a:lnTo>
                    <a:pt x="1976" y="3856"/>
                  </a:lnTo>
                  <a:cubicBezTo>
                    <a:pt x="1981" y="3856"/>
                    <a:pt x="1984" y="3860"/>
                    <a:pt x="1984" y="3864"/>
                  </a:cubicBezTo>
                  <a:lnTo>
                    <a:pt x="1984" y="4392"/>
                  </a:lnTo>
                  <a:cubicBezTo>
                    <a:pt x="1984" y="4397"/>
                    <a:pt x="1981" y="4400"/>
                    <a:pt x="1976" y="4400"/>
                  </a:cubicBezTo>
                  <a:lnTo>
                    <a:pt x="1960" y="4400"/>
                  </a:lnTo>
                  <a:cubicBezTo>
                    <a:pt x="1956" y="4400"/>
                    <a:pt x="1952" y="4397"/>
                    <a:pt x="1952" y="4392"/>
                  </a:cubicBezTo>
                  <a:lnTo>
                    <a:pt x="1952" y="3864"/>
                  </a:lnTo>
                  <a:close/>
                  <a:moveTo>
                    <a:pt x="1968" y="4392"/>
                  </a:moveTo>
                  <a:lnTo>
                    <a:pt x="1960" y="4384"/>
                  </a:lnTo>
                  <a:lnTo>
                    <a:pt x="1976" y="4384"/>
                  </a:lnTo>
                  <a:lnTo>
                    <a:pt x="1968" y="4392"/>
                  </a:lnTo>
                  <a:lnTo>
                    <a:pt x="1968" y="3864"/>
                  </a:lnTo>
                  <a:lnTo>
                    <a:pt x="1976" y="3872"/>
                  </a:lnTo>
                  <a:lnTo>
                    <a:pt x="1960" y="3872"/>
                  </a:lnTo>
                  <a:lnTo>
                    <a:pt x="1968" y="3864"/>
                  </a:lnTo>
                  <a:lnTo>
                    <a:pt x="1968" y="4392"/>
                  </a:lnTo>
                  <a:close/>
                  <a:moveTo>
                    <a:pt x="1952" y="3864"/>
                  </a:moveTo>
                  <a:cubicBezTo>
                    <a:pt x="1952" y="3860"/>
                    <a:pt x="1956" y="3856"/>
                    <a:pt x="1960" y="3856"/>
                  </a:cubicBezTo>
                  <a:lnTo>
                    <a:pt x="1976" y="3856"/>
                  </a:lnTo>
                  <a:cubicBezTo>
                    <a:pt x="1981" y="3856"/>
                    <a:pt x="1984" y="3860"/>
                    <a:pt x="1984" y="3864"/>
                  </a:cubicBezTo>
                  <a:lnTo>
                    <a:pt x="1984" y="4392"/>
                  </a:lnTo>
                  <a:cubicBezTo>
                    <a:pt x="1984" y="4397"/>
                    <a:pt x="1981" y="4400"/>
                    <a:pt x="1976" y="4400"/>
                  </a:cubicBezTo>
                  <a:lnTo>
                    <a:pt x="1960" y="4400"/>
                  </a:lnTo>
                  <a:cubicBezTo>
                    <a:pt x="1956" y="4400"/>
                    <a:pt x="1952" y="4397"/>
                    <a:pt x="1952" y="4392"/>
                  </a:cubicBezTo>
                  <a:lnTo>
                    <a:pt x="1952" y="3864"/>
                  </a:lnTo>
                  <a:close/>
                  <a:moveTo>
                    <a:pt x="1968" y="4392"/>
                  </a:moveTo>
                  <a:lnTo>
                    <a:pt x="1960" y="4384"/>
                  </a:lnTo>
                  <a:lnTo>
                    <a:pt x="1976" y="4384"/>
                  </a:lnTo>
                  <a:lnTo>
                    <a:pt x="1968" y="4392"/>
                  </a:lnTo>
                  <a:lnTo>
                    <a:pt x="1968" y="3864"/>
                  </a:lnTo>
                  <a:lnTo>
                    <a:pt x="1976" y="3872"/>
                  </a:lnTo>
                  <a:lnTo>
                    <a:pt x="1960" y="3872"/>
                  </a:lnTo>
                  <a:lnTo>
                    <a:pt x="1968" y="3864"/>
                  </a:lnTo>
                  <a:lnTo>
                    <a:pt x="1968" y="4392"/>
                  </a:lnTo>
                  <a:close/>
                  <a:moveTo>
                    <a:pt x="1968" y="3960"/>
                  </a:moveTo>
                  <a:cubicBezTo>
                    <a:pt x="1968" y="3956"/>
                    <a:pt x="1972" y="3952"/>
                    <a:pt x="1976" y="3952"/>
                  </a:cubicBezTo>
                  <a:lnTo>
                    <a:pt x="1992" y="3952"/>
                  </a:lnTo>
                  <a:cubicBezTo>
                    <a:pt x="1997" y="3952"/>
                    <a:pt x="2000" y="3956"/>
                    <a:pt x="2000" y="3960"/>
                  </a:cubicBezTo>
                  <a:lnTo>
                    <a:pt x="2000" y="4392"/>
                  </a:lnTo>
                  <a:cubicBezTo>
                    <a:pt x="2000" y="4397"/>
                    <a:pt x="1997" y="4400"/>
                    <a:pt x="1992" y="4400"/>
                  </a:cubicBezTo>
                  <a:lnTo>
                    <a:pt x="1976" y="4400"/>
                  </a:lnTo>
                  <a:cubicBezTo>
                    <a:pt x="1972" y="4400"/>
                    <a:pt x="1968" y="4397"/>
                    <a:pt x="1968" y="4392"/>
                  </a:cubicBezTo>
                  <a:lnTo>
                    <a:pt x="1968" y="3960"/>
                  </a:lnTo>
                  <a:close/>
                  <a:moveTo>
                    <a:pt x="1984" y="4392"/>
                  </a:moveTo>
                  <a:lnTo>
                    <a:pt x="1976" y="4384"/>
                  </a:lnTo>
                  <a:lnTo>
                    <a:pt x="1992" y="4384"/>
                  </a:lnTo>
                  <a:lnTo>
                    <a:pt x="1984" y="4392"/>
                  </a:lnTo>
                  <a:lnTo>
                    <a:pt x="1984" y="3960"/>
                  </a:lnTo>
                  <a:lnTo>
                    <a:pt x="1992" y="3968"/>
                  </a:lnTo>
                  <a:lnTo>
                    <a:pt x="1976" y="3968"/>
                  </a:lnTo>
                  <a:lnTo>
                    <a:pt x="1984" y="3960"/>
                  </a:lnTo>
                  <a:lnTo>
                    <a:pt x="1984" y="4392"/>
                  </a:lnTo>
                  <a:close/>
                  <a:moveTo>
                    <a:pt x="1968" y="3912"/>
                  </a:moveTo>
                  <a:cubicBezTo>
                    <a:pt x="1968" y="3908"/>
                    <a:pt x="1972" y="3904"/>
                    <a:pt x="1976" y="3904"/>
                  </a:cubicBezTo>
                  <a:lnTo>
                    <a:pt x="1992" y="3904"/>
                  </a:lnTo>
                  <a:cubicBezTo>
                    <a:pt x="1997" y="3904"/>
                    <a:pt x="2000" y="3908"/>
                    <a:pt x="2000" y="3912"/>
                  </a:cubicBezTo>
                  <a:lnTo>
                    <a:pt x="2000" y="4392"/>
                  </a:lnTo>
                  <a:cubicBezTo>
                    <a:pt x="2000" y="4397"/>
                    <a:pt x="1997" y="4400"/>
                    <a:pt x="1992" y="4400"/>
                  </a:cubicBezTo>
                  <a:lnTo>
                    <a:pt x="1976" y="4400"/>
                  </a:lnTo>
                  <a:cubicBezTo>
                    <a:pt x="1972" y="4400"/>
                    <a:pt x="1968" y="4397"/>
                    <a:pt x="1968" y="4392"/>
                  </a:cubicBezTo>
                  <a:lnTo>
                    <a:pt x="1968" y="3912"/>
                  </a:lnTo>
                  <a:close/>
                  <a:moveTo>
                    <a:pt x="1984" y="4392"/>
                  </a:moveTo>
                  <a:lnTo>
                    <a:pt x="1976" y="4384"/>
                  </a:lnTo>
                  <a:lnTo>
                    <a:pt x="1992" y="4384"/>
                  </a:lnTo>
                  <a:lnTo>
                    <a:pt x="1984" y="4392"/>
                  </a:lnTo>
                  <a:lnTo>
                    <a:pt x="1984" y="3912"/>
                  </a:lnTo>
                  <a:lnTo>
                    <a:pt x="1992" y="3920"/>
                  </a:lnTo>
                  <a:lnTo>
                    <a:pt x="1976" y="3920"/>
                  </a:lnTo>
                  <a:lnTo>
                    <a:pt x="1984" y="3912"/>
                  </a:lnTo>
                  <a:lnTo>
                    <a:pt x="1984" y="4392"/>
                  </a:lnTo>
                  <a:close/>
                  <a:moveTo>
                    <a:pt x="1984" y="3960"/>
                  </a:moveTo>
                  <a:cubicBezTo>
                    <a:pt x="1984" y="3956"/>
                    <a:pt x="1988" y="3952"/>
                    <a:pt x="1992" y="3952"/>
                  </a:cubicBezTo>
                  <a:lnTo>
                    <a:pt x="2008" y="3952"/>
                  </a:lnTo>
                  <a:cubicBezTo>
                    <a:pt x="2013" y="3952"/>
                    <a:pt x="2016" y="3956"/>
                    <a:pt x="2016" y="3960"/>
                  </a:cubicBezTo>
                  <a:lnTo>
                    <a:pt x="2016" y="4392"/>
                  </a:lnTo>
                  <a:cubicBezTo>
                    <a:pt x="2016" y="4397"/>
                    <a:pt x="2013" y="4400"/>
                    <a:pt x="2008" y="4400"/>
                  </a:cubicBezTo>
                  <a:lnTo>
                    <a:pt x="1992" y="4400"/>
                  </a:lnTo>
                  <a:cubicBezTo>
                    <a:pt x="1988" y="4400"/>
                    <a:pt x="1984" y="4397"/>
                    <a:pt x="1984" y="4392"/>
                  </a:cubicBezTo>
                  <a:lnTo>
                    <a:pt x="1984" y="3960"/>
                  </a:lnTo>
                  <a:close/>
                  <a:moveTo>
                    <a:pt x="2000" y="4392"/>
                  </a:moveTo>
                  <a:lnTo>
                    <a:pt x="1992" y="4384"/>
                  </a:lnTo>
                  <a:lnTo>
                    <a:pt x="2008" y="4384"/>
                  </a:lnTo>
                  <a:lnTo>
                    <a:pt x="2000" y="4392"/>
                  </a:lnTo>
                  <a:lnTo>
                    <a:pt x="2000" y="3960"/>
                  </a:lnTo>
                  <a:lnTo>
                    <a:pt x="2008" y="3968"/>
                  </a:lnTo>
                  <a:lnTo>
                    <a:pt x="1992" y="3968"/>
                  </a:lnTo>
                  <a:lnTo>
                    <a:pt x="2000" y="3960"/>
                  </a:lnTo>
                  <a:lnTo>
                    <a:pt x="2000" y="4392"/>
                  </a:lnTo>
                  <a:close/>
                  <a:moveTo>
                    <a:pt x="1984" y="3960"/>
                  </a:moveTo>
                  <a:cubicBezTo>
                    <a:pt x="1984" y="3956"/>
                    <a:pt x="1988" y="3952"/>
                    <a:pt x="1992" y="3952"/>
                  </a:cubicBezTo>
                  <a:lnTo>
                    <a:pt x="2008" y="3952"/>
                  </a:lnTo>
                  <a:cubicBezTo>
                    <a:pt x="2013" y="3952"/>
                    <a:pt x="2016" y="3956"/>
                    <a:pt x="2016" y="3960"/>
                  </a:cubicBezTo>
                  <a:lnTo>
                    <a:pt x="2016" y="4392"/>
                  </a:lnTo>
                  <a:cubicBezTo>
                    <a:pt x="2016" y="4397"/>
                    <a:pt x="2013" y="4400"/>
                    <a:pt x="2008" y="4400"/>
                  </a:cubicBezTo>
                  <a:lnTo>
                    <a:pt x="1992" y="4400"/>
                  </a:lnTo>
                  <a:cubicBezTo>
                    <a:pt x="1988" y="4400"/>
                    <a:pt x="1984" y="4397"/>
                    <a:pt x="1984" y="4392"/>
                  </a:cubicBezTo>
                  <a:lnTo>
                    <a:pt x="1984" y="3960"/>
                  </a:lnTo>
                  <a:close/>
                  <a:moveTo>
                    <a:pt x="2000" y="4392"/>
                  </a:moveTo>
                  <a:lnTo>
                    <a:pt x="1992" y="4384"/>
                  </a:lnTo>
                  <a:lnTo>
                    <a:pt x="2008" y="4384"/>
                  </a:lnTo>
                  <a:lnTo>
                    <a:pt x="2000" y="4392"/>
                  </a:lnTo>
                  <a:lnTo>
                    <a:pt x="2000" y="3960"/>
                  </a:lnTo>
                  <a:lnTo>
                    <a:pt x="2008" y="3968"/>
                  </a:lnTo>
                  <a:lnTo>
                    <a:pt x="1992" y="3968"/>
                  </a:lnTo>
                  <a:lnTo>
                    <a:pt x="2000" y="3960"/>
                  </a:lnTo>
                  <a:lnTo>
                    <a:pt x="2000" y="4392"/>
                  </a:lnTo>
                  <a:close/>
                  <a:moveTo>
                    <a:pt x="2000" y="3960"/>
                  </a:moveTo>
                  <a:cubicBezTo>
                    <a:pt x="2000" y="3956"/>
                    <a:pt x="2004" y="3952"/>
                    <a:pt x="2008" y="3952"/>
                  </a:cubicBezTo>
                  <a:lnTo>
                    <a:pt x="2024" y="3952"/>
                  </a:lnTo>
                  <a:cubicBezTo>
                    <a:pt x="2029" y="3952"/>
                    <a:pt x="2032" y="3956"/>
                    <a:pt x="2032" y="3960"/>
                  </a:cubicBezTo>
                  <a:lnTo>
                    <a:pt x="2032" y="4392"/>
                  </a:lnTo>
                  <a:cubicBezTo>
                    <a:pt x="2032" y="4397"/>
                    <a:pt x="2029" y="4400"/>
                    <a:pt x="2024" y="4400"/>
                  </a:cubicBezTo>
                  <a:lnTo>
                    <a:pt x="2008" y="4400"/>
                  </a:lnTo>
                  <a:cubicBezTo>
                    <a:pt x="2004" y="4400"/>
                    <a:pt x="2000" y="4397"/>
                    <a:pt x="2000" y="4392"/>
                  </a:cubicBezTo>
                  <a:lnTo>
                    <a:pt x="2000" y="3960"/>
                  </a:lnTo>
                  <a:close/>
                  <a:moveTo>
                    <a:pt x="2016" y="4392"/>
                  </a:moveTo>
                  <a:lnTo>
                    <a:pt x="2008" y="4384"/>
                  </a:lnTo>
                  <a:lnTo>
                    <a:pt x="2024" y="4384"/>
                  </a:lnTo>
                  <a:lnTo>
                    <a:pt x="2016" y="4392"/>
                  </a:lnTo>
                  <a:lnTo>
                    <a:pt x="2016" y="3960"/>
                  </a:lnTo>
                  <a:lnTo>
                    <a:pt x="2024" y="3968"/>
                  </a:lnTo>
                  <a:lnTo>
                    <a:pt x="2008" y="3968"/>
                  </a:lnTo>
                  <a:lnTo>
                    <a:pt x="2016" y="3960"/>
                  </a:lnTo>
                  <a:lnTo>
                    <a:pt x="2016" y="4392"/>
                  </a:lnTo>
                  <a:close/>
                  <a:moveTo>
                    <a:pt x="2000" y="3960"/>
                  </a:moveTo>
                  <a:cubicBezTo>
                    <a:pt x="2000" y="3956"/>
                    <a:pt x="2004" y="3952"/>
                    <a:pt x="2008" y="3952"/>
                  </a:cubicBezTo>
                  <a:lnTo>
                    <a:pt x="2024" y="3952"/>
                  </a:lnTo>
                  <a:cubicBezTo>
                    <a:pt x="2029" y="3952"/>
                    <a:pt x="2032" y="3956"/>
                    <a:pt x="2032" y="3960"/>
                  </a:cubicBezTo>
                  <a:lnTo>
                    <a:pt x="2032" y="4392"/>
                  </a:lnTo>
                  <a:cubicBezTo>
                    <a:pt x="2032" y="4397"/>
                    <a:pt x="2029" y="4400"/>
                    <a:pt x="2024" y="4400"/>
                  </a:cubicBezTo>
                  <a:lnTo>
                    <a:pt x="2008" y="4400"/>
                  </a:lnTo>
                  <a:cubicBezTo>
                    <a:pt x="2004" y="4400"/>
                    <a:pt x="2000" y="4397"/>
                    <a:pt x="2000" y="4392"/>
                  </a:cubicBezTo>
                  <a:lnTo>
                    <a:pt x="2000" y="3960"/>
                  </a:lnTo>
                  <a:close/>
                  <a:moveTo>
                    <a:pt x="2016" y="4392"/>
                  </a:moveTo>
                  <a:lnTo>
                    <a:pt x="2008" y="4384"/>
                  </a:lnTo>
                  <a:lnTo>
                    <a:pt x="2024" y="4384"/>
                  </a:lnTo>
                  <a:lnTo>
                    <a:pt x="2016" y="4392"/>
                  </a:lnTo>
                  <a:lnTo>
                    <a:pt x="2016" y="3960"/>
                  </a:lnTo>
                  <a:lnTo>
                    <a:pt x="2024" y="3968"/>
                  </a:lnTo>
                  <a:lnTo>
                    <a:pt x="2008" y="3968"/>
                  </a:lnTo>
                  <a:lnTo>
                    <a:pt x="2016" y="3960"/>
                  </a:lnTo>
                  <a:lnTo>
                    <a:pt x="2016" y="4392"/>
                  </a:lnTo>
                  <a:close/>
                  <a:moveTo>
                    <a:pt x="2016" y="3960"/>
                  </a:moveTo>
                  <a:cubicBezTo>
                    <a:pt x="2016" y="3956"/>
                    <a:pt x="2020" y="3952"/>
                    <a:pt x="2024" y="3952"/>
                  </a:cubicBezTo>
                  <a:lnTo>
                    <a:pt x="2040" y="3952"/>
                  </a:lnTo>
                  <a:cubicBezTo>
                    <a:pt x="2045" y="3952"/>
                    <a:pt x="2048" y="3956"/>
                    <a:pt x="2048" y="3960"/>
                  </a:cubicBezTo>
                  <a:lnTo>
                    <a:pt x="2048" y="4392"/>
                  </a:lnTo>
                  <a:cubicBezTo>
                    <a:pt x="2048" y="4397"/>
                    <a:pt x="2045" y="4400"/>
                    <a:pt x="2040" y="4400"/>
                  </a:cubicBezTo>
                  <a:lnTo>
                    <a:pt x="2024" y="4400"/>
                  </a:lnTo>
                  <a:cubicBezTo>
                    <a:pt x="2020" y="4400"/>
                    <a:pt x="2016" y="4397"/>
                    <a:pt x="2016" y="4392"/>
                  </a:cubicBezTo>
                  <a:lnTo>
                    <a:pt x="2016" y="3960"/>
                  </a:lnTo>
                  <a:close/>
                  <a:moveTo>
                    <a:pt x="2032" y="4392"/>
                  </a:moveTo>
                  <a:lnTo>
                    <a:pt x="2024" y="4384"/>
                  </a:lnTo>
                  <a:lnTo>
                    <a:pt x="2040" y="4384"/>
                  </a:lnTo>
                  <a:lnTo>
                    <a:pt x="2032" y="4392"/>
                  </a:lnTo>
                  <a:lnTo>
                    <a:pt x="2032" y="3960"/>
                  </a:lnTo>
                  <a:lnTo>
                    <a:pt x="2040" y="3968"/>
                  </a:lnTo>
                  <a:lnTo>
                    <a:pt x="2024" y="3968"/>
                  </a:lnTo>
                  <a:lnTo>
                    <a:pt x="2032" y="3960"/>
                  </a:lnTo>
                  <a:lnTo>
                    <a:pt x="2032" y="4392"/>
                  </a:lnTo>
                  <a:close/>
                  <a:moveTo>
                    <a:pt x="2016" y="3928"/>
                  </a:moveTo>
                  <a:cubicBezTo>
                    <a:pt x="2016" y="3924"/>
                    <a:pt x="2020" y="3920"/>
                    <a:pt x="2024" y="3920"/>
                  </a:cubicBezTo>
                  <a:lnTo>
                    <a:pt x="2040" y="3920"/>
                  </a:lnTo>
                  <a:cubicBezTo>
                    <a:pt x="2045" y="3920"/>
                    <a:pt x="2048" y="3924"/>
                    <a:pt x="2048" y="3928"/>
                  </a:cubicBezTo>
                  <a:lnTo>
                    <a:pt x="2048" y="4392"/>
                  </a:lnTo>
                  <a:cubicBezTo>
                    <a:pt x="2048" y="4397"/>
                    <a:pt x="2045" y="4400"/>
                    <a:pt x="2040" y="4400"/>
                  </a:cubicBezTo>
                  <a:lnTo>
                    <a:pt x="2024" y="4400"/>
                  </a:lnTo>
                  <a:cubicBezTo>
                    <a:pt x="2020" y="4400"/>
                    <a:pt x="2016" y="4397"/>
                    <a:pt x="2016" y="4392"/>
                  </a:cubicBezTo>
                  <a:lnTo>
                    <a:pt x="2016" y="3928"/>
                  </a:lnTo>
                  <a:close/>
                  <a:moveTo>
                    <a:pt x="2032" y="4392"/>
                  </a:moveTo>
                  <a:lnTo>
                    <a:pt x="2024" y="4384"/>
                  </a:lnTo>
                  <a:lnTo>
                    <a:pt x="2040" y="4384"/>
                  </a:lnTo>
                  <a:lnTo>
                    <a:pt x="2032" y="4392"/>
                  </a:lnTo>
                  <a:lnTo>
                    <a:pt x="2032" y="3928"/>
                  </a:lnTo>
                  <a:lnTo>
                    <a:pt x="2040" y="3936"/>
                  </a:lnTo>
                  <a:lnTo>
                    <a:pt x="2024" y="3936"/>
                  </a:lnTo>
                  <a:lnTo>
                    <a:pt x="2032" y="3928"/>
                  </a:lnTo>
                  <a:lnTo>
                    <a:pt x="2032" y="4392"/>
                  </a:lnTo>
                  <a:close/>
                  <a:moveTo>
                    <a:pt x="2032" y="3928"/>
                  </a:moveTo>
                  <a:cubicBezTo>
                    <a:pt x="2032" y="3924"/>
                    <a:pt x="2036" y="3920"/>
                    <a:pt x="2040" y="3920"/>
                  </a:cubicBezTo>
                  <a:lnTo>
                    <a:pt x="2056" y="3920"/>
                  </a:lnTo>
                  <a:cubicBezTo>
                    <a:pt x="2061" y="3920"/>
                    <a:pt x="2064" y="3924"/>
                    <a:pt x="2064" y="3928"/>
                  </a:cubicBezTo>
                  <a:lnTo>
                    <a:pt x="2064" y="4392"/>
                  </a:lnTo>
                  <a:cubicBezTo>
                    <a:pt x="2064" y="4397"/>
                    <a:pt x="2061" y="4400"/>
                    <a:pt x="2056" y="4400"/>
                  </a:cubicBezTo>
                  <a:lnTo>
                    <a:pt x="2040" y="4400"/>
                  </a:lnTo>
                  <a:cubicBezTo>
                    <a:pt x="2036" y="4400"/>
                    <a:pt x="2032" y="4397"/>
                    <a:pt x="2032" y="4392"/>
                  </a:cubicBezTo>
                  <a:lnTo>
                    <a:pt x="2032" y="3928"/>
                  </a:lnTo>
                  <a:close/>
                  <a:moveTo>
                    <a:pt x="2048" y="4392"/>
                  </a:moveTo>
                  <a:lnTo>
                    <a:pt x="2040" y="4384"/>
                  </a:lnTo>
                  <a:lnTo>
                    <a:pt x="2056" y="4384"/>
                  </a:lnTo>
                  <a:lnTo>
                    <a:pt x="2048" y="4392"/>
                  </a:lnTo>
                  <a:lnTo>
                    <a:pt x="2048" y="3928"/>
                  </a:lnTo>
                  <a:lnTo>
                    <a:pt x="2056" y="3936"/>
                  </a:lnTo>
                  <a:lnTo>
                    <a:pt x="2040" y="3936"/>
                  </a:lnTo>
                  <a:lnTo>
                    <a:pt x="2048" y="3928"/>
                  </a:lnTo>
                  <a:lnTo>
                    <a:pt x="2048" y="4392"/>
                  </a:lnTo>
                  <a:close/>
                  <a:moveTo>
                    <a:pt x="2032" y="3928"/>
                  </a:moveTo>
                  <a:cubicBezTo>
                    <a:pt x="2032" y="3924"/>
                    <a:pt x="2036" y="3920"/>
                    <a:pt x="2040" y="3920"/>
                  </a:cubicBezTo>
                  <a:lnTo>
                    <a:pt x="2056" y="3920"/>
                  </a:lnTo>
                  <a:cubicBezTo>
                    <a:pt x="2061" y="3920"/>
                    <a:pt x="2064" y="3924"/>
                    <a:pt x="2064" y="3928"/>
                  </a:cubicBezTo>
                  <a:lnTo>
                    <a:pt x="2064" y="4392"/>
                  </a:lnTo>
                  <a:cubicBezTo>
                    <a:pt x="2064" y="4397"/>
                    <a:pt x="2061" y="4400"/>
                    <a:pt x="2056" y="4400"/>
                  </a:cubicBezTo>
                  <a:lnTo>
                    <a:pt x="2040" y="4400"/>
                  </a:lnTo>
                  <a:cubicBezTo>
                    <a:pt x="2036" y="4400"/>
                    <a:pt x="2032" y="4397"/>
                    <a:pt x="2032" y="4392"/>
                  </a:cubicBezTo>
                  <a:lnTo>
                    <a:pt x="2032" y="3928"/>
                  </a:lnTo>
                  <a:close/>
                  <a:moveTo>
                    <a:pt x="2048" y="4392"/>
                  </a:moveTo>
                  <a:lnTo>
                    <a:pt x="2040" y="4384"/>
                  </a:lnTo>
                  <a:lnTo>
                    <a:pt x="2056" y="4384"/>
                  </a:lnTo>
                  <a:lnTo>
                    <a:pt x="2048" y="4392"/>
                  </a:lnTo>
                  <a:lnTo>
                    <a:pt x="2048" y="3928"/>
                  </a:lnTo>
                  <a:lnTo>
                    <a:pt x="2056" y="3936"/>
                  </a:lnTo>
                  <a:lnTo>
                    <a:pt x="2040" y="3936"/>
                  </a:lnTo>
                  <a:lnTo>
                    <a:pt x="2048" y="3928"/>
                  </a:lnTo>
                  <a:lnTo>
                    <a:pt x="2048" y="4392"/>
                  </a:lnTo>
                  <a:close/>
                  <a:moveTo>
                    <a:pt x="2048" y="3928"/>
                  </a:moveTo>
                  <a:cubicBezTo>
                    <a:pt x="2048" y="3924"/>
                    <a:pt x="2052" y="3920"/>
                    <a:pt x="2056" y="3920"/>
                  </a:cubicBezTo>
                  <a:lnTo>
                    <a:pt x="2072" y="3920"/>
                  </a:lnTo>
                  <a:cubicBezTo>
                    <a:pt x="2077" y="3920"/>
                    <a:pt x="2080" y="3924"/>
                    <a:pt x="2080" y="3928"/>
                  </a:cubicBezTo>
                  <a:lnTo>
                    <a:pt x="2080" y="4392"/>
                  </a:lnTo>
                  <a:cubicBezTo>
                    <a:pt x="2080" y="4397"/>
                    <a:pt x="2077" y="4400"/>
                    <a:pt x="2072" y="4400"/>
                  </a:cubicBezTo>
                  <a:lnTo>
                    <a:pt x="2056" y="4400"/>
                  </a:lnTo>
                  <a:cubicBezTo>
                    <a:pt x="2052" y="4400"/>
                    <a:pt x="2048" y="4397"/>
                    <a:pt x="2048" y="4392"/>
                  </a:cubicBezTo>
                  <a:lnTo>
                    <a:pt x="2048" y="3928"/>
                  </a:lnTo>
                  <a:close/>
                  <a:moveTo>
                    <a:pt x="2064" y="4392"/>
                  </a:moveTo>
                  <a:lnTo>
                    <a:pt x="2056" y="4384"/>
                  </a:lnTo>
                  <a:lnTo>
                    <a:pt x="2072" y="4384"/>
                  </a:lnTo>
                  <a:lnTo>
                    <a:pt x="2064" y="4392"/>
                  </a:lnTo>
                  <a:lnTo>
                    <a:pt x="2064" y="3928"/>
                  </a:lnTo>
                  <a:lnTo>
                    <a:pt x="2072" y="3936"/>
                  </a:lnTo>
                  <a:lnTo>
                    <a:pt x="2056" y="3936"/>
                  </a:lnTo>
                  <a:lnTo>
                    <a:pt x="2064" y="3928"/>
                  </a:lnTo>
                  <a:lnTo>
                    <a:pt x="2064" y="4392"/>
                  </a:lnTo>
                  <a:close/>
                  <a:moveTo>
                    <a:pt x="2048" y="3928"/>
                  </a:moveTo>
                  <a:cubicBezTo>
                    <a:pt x="2048" y="3924"/>
                    <a:pt x="2052" y="3920"/>
                    <a:pt x="2056" y="3920"/>
                  </a:cubicBezTo>
                  <a:lnTo>
                    <a:pt x="2072" y="3920"/>
                  </a:lnTo>
                  <a:cubicBezTo>
                    <a:pt x="2077" y="3920"/>
                    <a:pt x="2080" y="3924"/>
                    <a:pt x="2080" y="3928"/>
                  </a:cubicBezTo>
                  <a:lnTo>
                    <a:pt x="2080" y="4392"/>
                  </a:lnTo>
                  <a:cubicBezTo>
                    <a:pt x="2080" y="4397"/>
                    <a:pt x="2077" y="4400"/>
                    <a:pt x="2072" y="4400"/>
                  </a:cubicBezTo>
                  <a:lnTo>
                    <a:pt x="2056" y="4400"/>
                  </a:lnTo>
                  <a:cubicBezTo>
                    <a:pt x="2052" y="4400"/>
                    <a:pt x="2048" y="4397"/>
                    <a:pt x="2048" y="4392"/>
                  </a:cubicBezTo>
                  <a:lnTo>
                    <a:pt x="2048" y="3928"/>
                  </a:lnTo>
                  <a:close/>
                  <a:moveTo>
                    <a:pt x="2064" y="4392"/>
                  </a:moveTo>
                  <a:lnTo>
                    <a:pt x="2056" y="4384"/>
                  </a:lnTo>
                  <a:lnTo>
                    <a:pt x="2072" y="4384"/>
                  </a:lnTo>
                  <a:lnTo>
                    <a:pt x="2064" y="4392"/>
                  </a:lnTo>
                  <a:lnTo>
                    <a:pt x="2064" y="3928"/>
                  </a:lnTo>
                  <a:lnTo>
                    <a:pt x="2072" y="3936"/>
                  </a:lnTo>
                  <a:lnTo>
                    <a:pt x="2056" y="3936"/>
                  </a:lnTo>
                  <a:lnTo>
                    <a:pt x="2064" y="3928"/>
                  </a:lnTo>
                  <a:lnTo>
                    <a:pt x="2064" y="4392"/>
                  </a:lnTo>
                  <a:close/>
                  <a:moveTo>
                    <a:pt x="2064" y="3928"/>
                  </a:moveTo>
                  <a:cubicBezTo>
                    <a:pt x="2064" y="3924"/>
                    <a:pt x="2068" y="3920"/>
                    <a:pt x="2072" y="3920"/>
                  </a:cubicBezTo>
                  <a:lnTo>
                    <a:pt x="2088" y="3920"/>
                  </a:lnTo>
                  <a:cubicBezTo>
                    <a:pt x="2093" y="3920"/>
                    <a:pt x="2096" y="3924"/>
                    <a:pt x="2096" y="3928"/>
                  </a:cubicBezTo>
                  <a:lnTo>
                    <a:pt x="2096" y="4392"/>
                  </a:lnTo>
                  <a:cubicBezTo>
                    <a:pt x="2096" y="4397"/>
                    <a:pt x="2093" y="4400"/>
                    <a:pt x="2088" y="4400"/>
                  </a:cubicBezTo>
                  <a:lnTo>
                    <a:pt x="2072" y="4400"/>
                  </a:lnTo>
                  <a:cubicBezTo>
                    <a:pt x="2068" y="4400"/>
                    <a:pt x="2064" y="4397"/>
                    <a:pt x="2064" y="4392"/>
                  </a:cubicBezTo>
                  <a:lnTo>
                    <a:pt x="2064" y="3928"/>
                  </a:lnTo>
                  <a:close/>
                  <a:moveTo>
                    <a:pt x="2080" y="4392"/>
                  </a:moveTo>
                  <a:lnTo>
                    <a:pt x="2072" y="4384"/>
                  </a:lnTo>
                  <a:lnTo>
                    <a:pt x="2088" y="4384"/>
                  </a:lnTo>
                  <a:lnTo>
                    <a:pt x="2080" y="4392"/>
                  </a:lnTo>
                  <a:lnTo>
                    <a:pt x="2080" y="3928"/>
                  </a:lnTo>
                  <a:lnTo>
                    <a:pt x="2088" y="3936"/>
                  </a:lnTo>
                  <a:lnTo>
                    <a:pt x="2072" y="3936"/>
                  </a:lnTo>
                  <a:lnTo>
                    <a:pt x="2080" y="3928"/>
                  </a:lnTo>
                  <a:lnTo>
                    <a:pt x="2080" y="4392"/>
                  </a:lnTo>
                  <a:close/>
                  <a:moveTo>
                    <a:pt x="2096" y="4856"/>
                  </a:moveTo>
                  <a:lnTo>
                    <a:pt x="2088" y="4848"/>
                  </a:lnTo>
                  <a:lnTo>
                    <a:pt x="2104" y="4848"/>
                  </a:lnTo>
                  <a:lnTo>
                    <a:pt x="2096" y="4856"/>
                  </a:lnTo>
                  <a:lnTo>
                    <a:pt x="2096" y="4392"/>
                  </a:lnTo>
                  <a:lnTo>
                    <a:pt x="2104" y="4400"/>
                  </a:lnTo>
                  <a:lnTo>
                    <a:pt x="2088" y="4400"/>
                  </a:lnTo>
                  <a:lnTo>
                    <a:pt x="2096" y="4392"/>
                  </a:lnTo>
                  <a:lnTo>
                    <a:pt x="2096" y="4856"/>
                  </a:lnTo>
                  <a:close/>
                  <a:moveTo>
                    <a:pt x="2080" y="4392"/>
                  </a:moveTo>
                  <a:cubicBezTo>
                    <a:pt x="2080" y="4388"/>
                    <a:pt x="2084" y="4384"/>
                    <a:pt x="2088" y="4384"/>
                  </a:cubicBezTo>
                  <a:lnTo>
                    <a:pt x="2104" y="4384"/>
                  </a:lnTo>
                  <a:cubicBezTo>
                    <a:pt x="2109" y="4384"/>
                    <a:pt x="2112" y="4388"/>
                    <a:pt x="2112" y="4392"/>
                  </a:cubicBezTo>
                  <a:lnTo>
                    <a:pt x="2112" y="4856"/>
                  </a:lnTo>
                  <a:cubicBezTo>
                    <a:pt x="2112" y="4861"/>
                    <a:pt x="2109" y="4864"/>
                    <a:pt x="2104" y="4864"/>
                  </a:cubicBezTo>
                  <a:lnTo>
                    <a:pt x="2088" y="4864"/>
                  </a:lnTo>
                  <a:cubicBezTo>
                    <a:pt x="2084" y="4864"/>
                    <a:pt x="2080" y="4861"/>
                    <a:pt x="2080" y="4856"/>
                  </a:cubicBezTo>
                  <a:lnTo>
                    <a:pt x="2080" y="4392"/>
                  </a:lnTo>
                  <a:close/>
                  <a:moveTo>
                    <a:pt x="2080" y="3912"/>
                  </a:moveTo>
                  <a:cubicBezTo>
                    <a:pt x="2080" y="3908"/>
                    <a:pt x="2084" y="3904"/>
                    <a:pt x="2088" y="3904"/>
                  </a:cubicBezTo>
                  <a:lnTo>
                    <a:pt x="2104" y="3904"/>
                  </a:lnTo>
                  <a:cubicBezTo>
                    <a:pt x="2109" y="3904"/>
                    <a:pt x="2112" y="3908"/>
                    <a:pt x="2112" y="3912"/>
                  </a:cubicBezTo>
                  <a:lnTo>
                    <a:pt x="2112" y="4392"/>
                  </a:lnTo>
                  <a:cubicBezTo>
                    <a:pt x="2112" y="4397"/>
                    <a:pt x="2109" y="4400"/>
                    <a:pt x="2104" y="4400"/>
                  </a:cubicBezTo>
                  <a:lnTo>
                    <a:pt x="2088" y="4400"/>
                  </a:lnTo>
                  <a:cubicBezTo>
                    <a:pt x="2084" y="4400"/>
                    <a:pt x="2080" y="4397"/>
                    <a:pt x="2080" y="4392"/>
                  </a:cubicBezTo>
                  <a:lnTo>
                    <a:pt x="2080" y="3912"/>
                  </a:lnTo>
                  <a:close/>
                  <a:moveTo>
                    <a:pt x="2096" y="4392"/>
                  </a:moveTo>
                  <a:lnTo>
                    <a:pt x="2088" y="4384"/>
                  </a:lnTo>
                  <a:lnTo>
                    <a:pt x="2104" y="4384"/>
                  </a:lnTo>
                  <a:lnTo>
                    <a:pt x="2096" y="4392"/>
                  </a:lnTo>
                  <a:lnTo>
                    <a:pt x="2096" y="3912"/>
                  </a:lnTo>
                  <a:lnTo>
                    <a:pt x="2104" y="3920"/>
                  </a:lnTo>
                  <a:lnTo>
                    <a:pt x="2088" y="3920"/>
                  </a:lnTo>
                  <a:lnTo>
                    <a:pt x="2096" y="3912"/>
                  </a:lnTo>
                  <a:lnTo>
                    <a:pt x="2096" y="4392"/>
                  </a:lnTo>
                  <a:close/>
                  <a:moveTo>
                    <a:pt x="2096" y="3880"/>
                  </a:moveTo>
                  <a:cubicBezTo>
                    <a:pt x="2096" y="3876"/>
                    <a:pt x="2100" y="3872"/>
                    <a:pt x="2104" y="3872"/>
                  </a:cubicBezTo>
                  <a:lnTo>
                    <a:pt x="2120" y="3872"/>
                  </a:lnTo>
                  <a:cubicBezTo>
                    <a:pt x="2125" y="3872"/>
                    <a:pt x="2128" y="3876"/>
                    <a:pt x="2128" y="3880"/>
                  </a:cubicBezTo>
                  <a:lnTo>
                    <a:pt x="2128" y="4392"/>
                  </a:lnTo>
                  <a:cubicBezTo>
                    <a:pt x="2128" y="4397"/>
                    <a:pt x="2125" y="4400"/>
                    <a:pt x="2120" y="4400"/>
                  </a:cubicBezTo>
                  <a:lnTo>
                    <a:pt x="2104" y="4400"/>
                  </a:lnTo>
                  <a:cubicBezTo>
                    <a:pt x="2100" y="4400"/>
                    <a:pt x="2096" y="4397"/>
                    <a:pt x="2096" y="4392"/>
                  </a:cubicBezTo>
                  <a:lnTo>
                    <a:pt x="2096" y="3880"/>
                  </a:lnTo>
                  <a:close/>
                  <a:moveTo>
                    <a:pt x="2112" y="4392"/>
                  </a:moveTo>
                  <a:lnTo>
                    <a:pt x="2104" y="4384"/>
                  </a:lnTo>
                  <a:lnTo>
                    <a:pt x="2120" y="4384"/>
                  </a:lnTo>
                  <a:lnTo>
                    <a:pt x="2112" y="4392"/>
                  </a:lnTo>
                  <a:lnTo>
                    <a:pt x="2112" y="3880"/>
                  </a:lnTo>
                  <a:lnTo>
                    <a:pt x="2120" y="3888"/>
                  </a:lnTo>
                  <a:lnTo>
                    <a:pt x="2104" y="3888"/>
                  </a:lnTo>
                  <a:lnTo>
                    <a:pt x="2112" y="3880"/>
                  </a:lnTo>
                  <a:lnTo>
                    <a:pt x="2112" y="4392"/>
                  </a:lnTo>
                  <a:close/>
                  <a:moveTo>
                    <a:pt x="2096" y="3864"/>
                  </a:moveTo>
                  <a:cubicBezTo>
                    <a:pt x="2096" y="3860"/>
                    <a:pt x="2100" y="3856"/>
                    <a:pt x="2104" y="3856"/>
                  </a:cubicBezTo>
                  <a:lnTo>
                    <a:pt x="2120" y="3856"/>
                  </a:lnTo>
                  <a:cubicBezTo>
                    <a:pt x="2125" y="3856"/>
                    <a:pt x="2128" y="3860"/>
                    <a:pt x="2128" y="3864"/>
                  </a:cubicBezTo>
                  <a:lnTo>
                    <a:pt x="2128" y="4392"/>
                  </a:lnTo>
                  <a:cubicBezTo>
                    <a:pt x="2128" y="4397"/>
                    <a:pt x="2125" y="4400"/>
                    <a:pt x="2120" y="4400"/>
                  </a:cubicBezTo>
                  <a:lnTo>
                    <a:pt x="2104" y="4400"/>
                  </a:lnTo>
                  <a:cubicBezTo>
                    <a:pt x="2100" y="4400"/>
                    <a:pt x="2096" y="4397"/>
                    <a:pt x="2096" y="4392"/>
                  </a:cubicBezTo>
                  <a:lnTo>
                    <a:pt x="2096" y="3864"/>
                  </a:lnTo>
                  <a:close/>
                  <a:moveTo>
                    <a:pt x="2112" y="4392"/>
                  </a:moveTo>
                  <a:lnTo>
                    <a:pt x="2104" y="4384"/>
                  </a:lnTo>
                  <a:lnTo>
                    <a:pt x="2120" y="4384"/>
                  </a:lnTo>
                  <a:lnTo>
                    <a:pt x="2112" y="4392"/>
                  </a:lnTo>
                  <a:lnTo>
                    <a:pt x="2112" y="3864"/>
                  </a:lnTo>
                  <a:lnTo>
                    <a:pt x="2120" y="3872"/>
                  </a:lnTo>
                  <a:lnTo>
                    <a:pt x="2104" y="3872"/>
                  </a:lnTo>
                  <a:lnTo>
                    <a:pt x="2112" y="3864"/>
                  </a:lnTo>
                  <a:lnTo>
                    <a:pt x="2112" y="4392"/>
                  </a:lnTo>
                  <a:close/>
                  <a:moveTo>
                    <a:pt x="2112" y="3864"/>
                  </a:moveTo>
                  <a:cubicBezTo>
                    <a:pt x="2112" y="3860"/>
                    <a:pt x="2116" y="3856"/>
                    <a:pt x="2120" y="3856"/>
                  </a:cubicBezTo>
                  <a:lnTo>
                    <a:pt x="2136" y="3856"/>
                  </a:lnTo>
                  <a:cubicBezTo>
                    <a:pt x="2141" y="3856"/>
                    <a:pt x="2144" y="3860"/>
                    <a:pt x="2144" y="3864"/>
                  </a:cubicBezTo>
                  <a:lnTo>
                    <a:pt x="2144" y="4392"/>
                  </a:lnTo>
                  <a:cubicBezTo>
                    <a:pt x="2144" y="4397"/>
                    <a:pt x="2141" y="4400"/>
                    <a:pt x="2136" y="4400"/>
                  </a:cubicBezTo>
                  <a:lnTo>
                    <a:pt x="2120" y="4400"/>
                  </a:lnTo>
                  <a:cubicBezTo>
                    <a:pt x="2116" y="4400"/>
                    <a:pt x="2112" y="4397"/>
                    <a:pt x="2112" y="4392"/>
                  </a:cubicBezTo>
                  <a:lnTo>
                    <a:pt x="2112" y="3864"/>
                  </a:lnTo>
                  <a:close/>
                  <a:moveTo>
                    <a:pt x="2128" y="4392"/>
                  </a:moveTo>
                  <a:lnTo>
                    <a:pt x="2120" y="4384"/>
                  </a:lnTo>
                  <a:lnTo>
                    <a:pt x="2136" y="4384"/>
                  </a:lnTo>
                  <a:lnTo>
                    <a:pt x="2128" y="4392"/>
                  </a:lnTo>
                  <a:lnTo>
                    <a:pt x="2128" y="3864"/>
                  </a:lnTo>
                  <a:lnTo>
                    <a:pt x="2136" y="3872"/>
                  </a:lnTo>
                  <a:lnTo>
                    <a:pt x="2120" y="3872"/>
                  </a:lnTo>
                  <a:lnTo>
                    <a:pt x="2128" y="3864"/>
                  </a:lnTo>
                  <a:lnTo>
                    <a:pt x="2128" y="4392"/>
                  </a:lnTo>
                  <a:close/>
                  <a:moveTo>
                    <a:pt x="2112" y="3864"/>
                  </a:moveTo>
                  <a:cubicBezTo>
                    <a:pt x="2112" y="3860"/>
                    <a:pt x="2116" y="3856"/>
                    <a:pt x="2120" y="3856"/>
                  </a:cubicBezTo>
                  <a:lnTo>
                    <a:pt x="2136" y="3856"/>
                  </a:lnTo>
                  <a:cubicBezTo>
                    <a:pt x="2141" y="3856"/>
                    <a:pt x="2144" y="3860"/>
                    <a:pt x="2144" y="3864"/>
                  </a:cubicBezTo>
                  <a:lnTo>
                    <a:pt x="2144" y="4392"/>
                  </a:lnTo>
                  <a:cubicBezTo>
                    <a:pt x="2144" y="4397"/>
                    <a:pt x="2141" y="4400"/>
                    <a:pt x="2136" y="4400"/>
                  </a:cubicBezTo>
                  <a:lnTo>
                    <a:pt x="2120" y="4400"/>
                  </a:lnTo>
                  <a:cubicBezTo>
                    <a:pt x="2116" y="4400"/>
                    <a:pt x="2112" y="4397"/>
                    <a:pt x="2112" y="4392"/>
                  </a:cubicBezTo>
                  <a:lnTo>
                    <a:pt x="2112" y="3864"/>
                  </a:lnTo>
                  <a:close/>
                  <a:moveTo>
                    <a:pt x="2128" y="4392"/>
                  </a:moveTo>
                  <a:lnTo>
                    <a:pt x="2120" y="4384"/>
                  </a:lnTo>
                  <a:lnTo>
                    <a:pt x="2136" y="4384"/>
                  </a:lnTo>
                  <a:lnTo>
                    <a:pt x="2128" y="4392"/>
                  </a:lnTo>
                  <a:lnTo>
                    <a:pt x="2128" y="3864"/>
                  </a:lnTo>
                  <a:lnTo>
                    <a:pt x="2136" y="3872"/>
                  </a:lnTo>
                  <a:lnTo>
                    <a:pt x="2120" y="3872"/>
                  </a:lnTo>
                  <a:lnTo>
                    <a:pt x="2128" y="3864"/>
                  </a:lnTo>
                  <a:lnTo>
                    <a:pt x="2128" y="4392"/>
                  </a:lnTo>
                  <a:close/>
                  <a:moveTo>
                    <a:pt x="2128" y="3944"/>
                  </a:moveTo>
                  <a:cubicBezTo>
                    <a:pt x="2128" y="3940"/>
                    <a:pt x="2132" y="3936"/>
                    <a:pt x="2136" y="3936"/>
                  </a:cubicBezTo>
                  <a:lnTo>
                    <a:pt x="2152" y="3936"/>
                  </a:lnTo>
                  <a:cubicBezTo>
                    <a:pt x="2157" y="3936"/>
                    <a:pt x="2160" y="3940"/>
                    <a:pt x="2160" y="3944"/>
                  </a:cubicBezTo>
                  <a:lnTo>
                    <a:pt x="2160" y="4392"/>
                  </a:lnTo>
                  <a:cubicBezTo>
                    <a:pt x="2160" y="4397"/>
                    <a:pt x="2157" y="4400"/>
                    <a:pt x="2152" y="4400"/>
                  </a:cubicBezTo>
                  <a:lnTo>
                    <a:pt x="2136" y="4400"/>
                  </a:lnTo>
                  <a:cubicBezTo>
                    <a:pt x="2132" y="4400"/>
                    <a:pt x="2128" y="4397"/>
                    <a:pt x="2128" y="4392"/>
                  </a:cubicBezTo>
                  <a:lnTo>
                    <a:pt x="2128" y="3944"/>
                  </a:lnTo>
                  <a:close/>
                  <a:moveTo>
                    <a:pt x="2144" y="4392"/>
                  </a:moveTo>
                  <a:lnTo>
                    <a:pt x="2136" y="4384"/>
                  </a:lnTo>
                  <a:lnTo>
                    <a:pt x="2152" y="4384"/>
                  </a:lnTo>
                  <a:lnTo>
                    <a:pt x="2144" y="4392"/>
                  </a:lnTo>
                  <a:lnTo>
                    <a:pt x="2144" y="3944"/>
                  </a:lnTo>
                  <a:lnTo>
                    <a:pt x="2152" y="3952"/>
                  </a:lnTo>
                  <a:lnTo>
                    <a:pt x="2136" y="3952"/>
                  </a:lnTo>
                  <a:lnTo>
                    <a:pt x="2144" y="3944"/>
                  </a:lnTo>
                  <a:lnTo>
                    <a:pt x="2144" y="4392"/>
                  </a:lnTo>
                  <a:close/>
                  <a:moveTo>
                    <a:pt x="2128" y="3928"/>
                  </a:moveTo>
                  <a:cubicBezTo>
                    <a:pt x="2128" y="3924"/>
                    <a:pt x="2132" y="3920"/>
                    <a:pt x="2136" y="3920"/>
                  </a:cubicBezTo>
                  <a:lnTo>
                    <a:pt x="2152" y="3920"/>
                  </a:lnTo>
                  <a:cubicBezTo>
                    <a:pt x="2157" y="3920"/>
                    <a:pt x="2160" y="3924"/>
                    <a:pt x="2160" y="3928"/>
                  </a:cubicBezTo>
                  <a:lnTo>
                    <a:pt x="2160" y="4392"/>
                  </a:lnTo>
                  <a:cubicBezTo>
                    <a:pt x="2160" y="4397"/>
                    <a:pt x="2157" y="4400"/>
                    <a:pt x="2152" y="4400"/>
                  </a:cubicBezTo>
                  <a:lnTo>
                    <a:pt x="2136" y="4400"/>
                  </a:lnTo>
                  <a:cubicBezTo>
                    <a:pt x="2132" y="4400"/>
                    <a:pt x="2128" y="4397"/>
                    <a:pt x="2128" y="4392"/>
                  </a:cubicBezTo>
                  <a:lnTo>
                    <a:pt x="2128" y="3928"/>
                  </a:lnTo>
                  <a:close/>
                  <a:moveTo>
                    <a:pt x="2144" y="4392"/>
                  </a:moveTo>
                  <a:lnTo>
                    <a:pt x="2136" y="4384"/>
                  </a:lnTo>
                  <a:lnTo>
                    <a:pt x="2152" y="4384"/>
                  </a:lnTo>
                  <a:lnTo>
                    <a:pt x="2144" y="4392"/>
                  </a:lnTo>
                  <a:lnTo>
                    <a:pt x="2144" y="3928"/>
                  </a:lnTo>
                  <a:lnTo>
                    <a:pt x="2152" y="3936"/>
                  </a:lnTo>
                  <a:lnTo>
                    <a:pt x="2136" y="3936"/>
                  </a:lnTo>
                  <a:lnTo>
                    <a:pt x="2144" y="3928"/>
                  </a:lnTo>
                  <a:lnTo>
                    <a:pt x="2144" y="4392"/>
                  </a:lnTo>
                  <a:close/>
                  <a:moveTo>
                    <a:pt x="2144" y="3832"/>
                  </a:moveTo>
                  <a:cubicBezTo>
                    <a:pt x="2144" y="3828"/>
                    <a:pt x="2148" y="3824"/>
                    <a:pt x="2152" y="3824"/>
                  </a:cubicBezTo>
                  <a:lnTo>
                    <a:pt x="2168" y="3824"/>
                  </a:lnTo>
                  <a:cubicBezTo>
                    <a:pt x="2173" y="3824"/>
                    <a:pt x="2176" y="3828"/>
                    <a:pt x="2176" y="3832"/>
                  </a:cubicBezTo>
                  <a:lnTo>
                    <a:pt x="2176" y="4392"/>
                  </a:lnTo>
                  <a:cubicBezTo>
                    <a:pt x="2176" y="4397"/>
                    <a:pt x="2173" y="4400"/>
                    <a:pt x="2168" y="4400"/>
                  </a:cubicBezTo>
                  <a:lnTo>
                    <a:pt x="2152" y="4400"/>
                  </a:lnTo>
                  <a:cubicBezTo>
                    <a:pt x="2148" y="4400"/>
                    <a:pt x="2144" y="4397"/>
                    <a:pt x="2144" y="4392"/>
                  </a:cubicBezTo>
                  <a:lnTo>
                    <a:pt x="2144" y="3832"/>
                  </a:lnTo>
                  <a:close/>
                  <a:moveTo>
                    <a:pt x="2160" y="4392"/>
                  </a:moveTo>
                  <a:lnTo>
                    <a:pt x="2152" y="4384"/>
                  </a:lnTo>
                  <a:lnTo>
                    <a:pt x="2168" y="4384"/>
                  </a:lnTo>
                  <a:lnTo>
                    <a:pt x="2160" y="4392"/>
                  </a:lnTo>
                  <a:lnTo>
                    <a:pt x="2160" y="3832"/>
                  </a:lnTo>
                  <a:lnTo>
                    <a:pt x="2168" y="3840"/>
                  </a:lnTo>
                  <a:lnTo>
                    <a:pt x="2152" y="3840"/>
                  </a:lnTo>
                  <a:lnTo>
                    <a:pt x="2160" y="3832"/>
                  </a:lnTo>
                  <a:lnTo>
                    <a:pt x="2160" y="4392"/>
                  </a:lnTo>
                  <a:close/>
                  <a:moveTo>
                    <a:pt x="2144" y="3832"/>
                  </a:moveTo>
                  <a:cubicBezTo>
                    <a:pt x="2144" y="3828"/>
                    <a:pt x="2148" y="3824"/>
                    <a:pt x="2152" y="3824"/>
                  </a:cubicBezTo>
                  <a:lnTo>
                    <a:pt x="2168" y="3824"/>
                  </a:lnTo>
                  <a:cubicBezTo>
                    <a:pt x="2173" y="3824"/>
                    <a:pt x="2176" y="3828"/>
                    <a:pt x="2176" y="3832"/>
                  </a:cubicBezTo>
                  <a:lnTo>
                    <a:pt x="2176" y="4392"/>
                  </a:lnTo>
                  <a:cubicBezTo>
                    <a:pt x="2176" y="4397"/>
                    <a:pt x="2173" y="4400"/>
                    <a:pt x="2168" y="4400"/>
                  </a:cubicBezTo>
                  <a:lnTo>
                    <a:pt x="2152" y="4400"/>
                  </a:lnTo>
                  <a:cubicBezTo>
                    <a:pt x="2148" y="4400"/>
                    <a:pt x="2144" y="4397"/>
                    <a:pt x="2144" y="4392"/>
                  </a:cubicBezTo>
                  <a:lnTo>
                    <a:pt x="2144" y="3832"/>
                  </a:lnTo>
                  <a:close/>
                  <a:moveTo>
                    <a:pt x="2160" y="4392"/>
                  </a:moveTo>
                  <a:lnTo>
                    <a:pt x="2152" y="4384"/>
                  </a:lnTo>
                  <a:lnTo>
                    <a:pt x="2168" y="4384"/>
                  </a:lnTo>
                  <a:lnTo>
                    <a:pt x="2160" y="4392"/>
                  </a:lnTo>
                  <a:lnTo>
                    <a:pt x="2160" y="3832"/>
                  </a:lnTo>
                  <a:lnTo>
                    <a:pt x="2168" y="3840"/>
                  </a:lnTo>
                  <a:lnTo>
                    <a:pt x="2152" y="3840"/>
                  </a:lnTo>
                  <a:lnTo>
                    <a:pt x="2160" y="3832"/>
                  </a:lnTo>
                  <a:lnTo>
                    <a:pt x="2160" y="4392"/>
                  </a:lnTo>
                  <a:close/>
                  <a:moveTo>
                    <a:pt x="2160" y="3848"/>
                  </a:moveTo>
                  <a:cubicBezTo>
                    <a:pt x="2160" y="3844"/>
                    <a:pt x="2164" y="3840"/>
                    <a:pt x="2168" y="3840"/>
                  </a:cubicBezTo>
                  <a:lnTo>
                    <a:pt x="2184" y="3840"/>
                  </a:lnTo>
                  <a:cubicBezTo>
                    <a:pt x="2189" y="3840"/>
                    <a:pt x="2192" y="3844"/>
                    <a:pt x="2192" y="3848"/>
                  </a:cubicBezTo>
                  <a:lnTo>
                    <a:pt x="2192" y="4392"/>
                  </a:lnTo>
                  <a:cubicBezTo>
                    <a:pt x="2192" y="4397"/>
                    <a:pt x="2189" y="4400"/>
                    <a:pt x="2184" y="4400"/>
                  </a:cubicBezTo>
                  <a:lnTo>
                    <a:pt x="2168" y="4400"/>
                  </a:lnTo>
                  <a:cubicBezTo>
                    <a:pt x="2164" y="4400"/>
                    <a:pt x="2160" y="4397"/>
                    <a:pt x="2160" y="4392"/>
                  </a:cubicBezTo>
                  <a:lnTo>
                    <a:pt x="2160" y="3848"/>
                  </a:lnTo>
                  <a:close/>
                  <a:moveTo>
                    <a:pt x="2176" y="4392"/>
                  </a:moveTo>
                  <a:lnTo>
                    <a:pt x="2168" y="4384"/>
                  </a:lnTo>
                  <a:lnTo>
                    <a:pt x="2184" y="4384"/>
                  </a:lnTo>
                  <a:lnTo>
                    <a:pt x="2176" y="4392"/>
                  </a:lnTo>
                  <a:lnTo>
                    <a:pt x="2176" y="3848"/>
                  </a:lnTo>
                  <a:lnTo>
                    <a:pt x="2184" y="3856"/>
                  </a:lnTo>
                  <a:lnTo>
                    <a:pt x="2168" y="3856"/>
                  </a:lnTo>
                  <a:lnTo>
                    <a:pt x="2176" y="3848"/>
                  </a:lnTo>
                  <a:lnTo>
                    <a:pt x="2176" y="4392"/>
                  </a:lnTo>
                  <a:close/>
                  <a:moveTo>
                    <a:pt x="2160" y="3848"/>
                  </a:moveTo>
                  <a:cubicBezTo>
                    <a:pt x="2160" y="3844"/>
                    <a:pt x="2164" y="3840"/>
                    <a:pt x="2168" y="3840"/>
                  </a:cubicBezTo>
                  <a:lnTo>
                    <a:pt x="2184" y="3840"/>
                  </a:lnTo>
                  <a:cubicBezTo>
                    <a:pt x="2189" y="3840"/>
                    <a:pt x="2192" y="3844"/>
                    <a:pt x="2192" y="3848"/>
                  </a:cubicBezTo>
                  <a:lnTo>
                    <a:pt x="2192" y="4392"/>
                  </a:lnTo>
                  <a:cubicBezTo>
                    <a:pt x="2192" y="4397"/>
                    <a:pt x="2189" y="4400"/>
                    <a:pt x="2184" y="4400"/>
                  </a:cubicBezTo>
                  <a:lnTo>
                    <a:pt x="2168" y="4400"/>
                  </a:lnTo>
                  <a:cubicBezTo>
                    <a:pt x="2164" y="4400"/>
                    <a:pt x="2160" y="4397"/>
                    <a:pt x="2160" y="4392"/>
                  </a:cubicBezTo>
                  <a:lnTo>
                    <a:pt x="2160" y="3848"/>
                  </a:lnTo>
                  <a:close/>
                  <a:moveTo>
                    <a:pt x="2176" y="4392"/>
                  </a:moveTo>
                  <a:lnTo>
                    <a:pt x="2168" y="4384"/>
                  </a:lnTo>
                  <a:lnTo>
                    <a:pt x="2184" y="4384"/>
                  </a:lnTo>
                  <a:lnTo>
                    <a:pt x="2176" y="4392"/>
                  </a:lnTo>
                  <a:lnTo>
                    <a:pt x="2176" y="3848"/>
                  </a:lnTo>
                  <a:lnTo>
                    <a:pt x="2184" y="3856"/>
                  </a:lnTo>
                  <a:lnTo>
                    <a:pt x="2168" y="3856"/>
                  </a:lnTo>
                  <a:lnTo>
                    <a:pt x="2176" y="3848"/>
                  </a:lnTo>
                  <a:lnTo>
                    <a:pt x="2176" y="4392"/>
                  </a:lnTo>
                  <a:close/>
                  <a:moveTo>
                    <a:pt x="2176" y="3848"/>
                  </a:moveTo>
                  <a:cubicBezTo>
                    <a:pt x="2176" y="3844"/>
                    <a:pt x="2180" y="3840"/>
                    <a:pt x="2184" y="3840"/>
                  </a:cubicBezTo>
                  <a:lnTo>
                    <a:pt x="2200" y="3840"/>
                  </a:lnTo>
                  <a:cubicBezTo>
                    <a:pt x="2205" y="3840"/>
                    <a:pt x="2208" y="3844"/>
                    <a:pt x="2208" y="3848"/>
                  </a:cubicBezTo>
                  <a:lnTo>
                    <a:pt x="2208" y="4392"/>
                  </a:lnTo>
                  <a:cubicBezTo>
                    <a:pt x="2208" y="4397"/>
                    <a:pt x="2205" y="4400"/>
                    <a:pt x="2200" y="4400"/>
                  </a:cubicBezTo>
                  <a:lnTo>
                    <a:pt x="2184" y="4400"/>
                  </a:lnTo>
                  <a:cubicBezTo>
                    <a:pt x="2180" y="4400"/>
                    <a:pt x="2176" y="4397"/>
                    <a:pt x="2176" y="4392"/>
                  </a:cubicBezTo>
                  <a:lnTo>
                    <a:pt x="2176" y="3848"/>
                  </a:lnTo>
                  <a:close/>
                  <a:moveTo>
                    <a:pt x="2192" y="4392"/>
                  </a:moveTo>
                  <a:lnTo>
                    <a:pt x="2184" y="4384"/>
                  </a:lnTo>
                  <a:lnTo>
                    <a:pt x="2200" y="4384"/>
                  </a:lnTo>
                  <a:lnTo>
                    <a:pt x="2192" y="4392"/>
                  </a:lnTo>
                  <a:lnTo>
                    <a:pt x="2192" y="3848"/>
                  </a:lnTo>
                  <a:lnTo>
                    <a:pt x="2200" y="3856"/>
                  </a:lnTo>
                  <a:lnTo>
                    <a:pt x="2184" y="3856"/>
                  </a:lnTo>
                  <a:lnTo>
                    <a:pt x="2192" y="3848"/>
                  </a:lnTo>
                  <a:lnTo>
                    <a:pt x="2192" y="4392"/>
                  </a:lnTo>
                  <a:close/>
                  <a:moveTo>
                    <a:pt x="2176" y="3832"/>
                  </a:moveTo>
                  <a:cubicBezTo>
                    <a:pt x="2176" y="3828"/>
                    <a:pt x="2180" y="3824"/>
                    <a:pt x="2184" y="3824"/>
                  </a:cubicBezTo>
                  <a:lnTo>
                    <a:pt x="2200" y="3824"/>
                  </a:lnTo>
                  <a:cubicBezTo>
                    <a:pt x="2205" y="3824"/>
                    <a:pt x="2208" y="3828"/>
                    <a:pt x="2208" y="3832"/>
                  </a:cubicBezTo>
                  <a:lnTo>
                    <a:pt x="2208" y="4392"/>
                  </a:lnTo>
                  <a:cubicBezTo>
                    <a:pt x="2208" y="4397"/>
                    <a:pt x="2205" y="4400"/>
                    <a:pt x="2200" y="4400"/>
                  </a:cubicBezTo>
                  <a:lnTo>
                    <a:pt x="2184" y="4400"/>
                  </a:lnTo>
                  <a:cubicBezTo>
                    <a:pt x="2180" y="4400"/>
                    <a:pt x="2176" y="4397"/>
                    <a:pt x="2176" y="4392"/>
                  </a:cubicBezTo>
                  <a:lnTo>
                    <a:pt x="2176" y="3832"/>
                  </a:lnTo>
                  <a:close/>
                  <a:moveTo>
                    <a:pt x="2192" y="4392"/>
                  </a:moveTo>
                  <a:lnTo>
                    <a:pt x="2184" y="4384"/>
                  </a:lnTo>
                  <a:lnTo>
                    <a:pt x="2200" y="4384"/>
                  </a:lnTo>
                  <a:lnTo>
                    <a:pt x="2192" y="4392"/>
                  </a:lnTo>
                  <a:lnTo>
                    <a:pt x="2192" y="3832"/>
                  </a:lnTo>
                  <a:lnTo>
                    <a:pt x="2200" y="3840"/>
                  </a:lnTo>
                  <a:lnTo>
                    <a:pt x="2184" y="3840"/>
                  </a:lnTo>
                  <a:lnTo>
                    <a:pt x="2192" y="3832"/>
                  </a:lnTo>
                  <a:lnTo>
                    <a:pt x="2192" y="4392"/>
                  </a:lnTo>
                  <a:close/>
                  <a:moveTo>
                    <a:pt x="2192" y="3880"/>
                  </a:moveTo>
                  <a:cubicBezTo>
                    <a:pt x="2192" y="3876"/>
                    <a:pt x="2196" y="3872"/>
                    <a:pt x="2200" y="3872"/>
                  </a:cubicBezTo>
                  <a:lnTo>
                    <a:pt x="2216" y="3872"/>
                  </a:lnTo>
                  <a:cubicBezTo>
                    <a:pt x="2221" y="3872"/>
                    <a:pt x="2224" y="3876"/>
                    <a:pt x="2224" y="3880"/>
                  </a:cubicBezTo>
                  <a:lnTo>
                    <a:pt x="2224" y="4392"/>
                  </a:lnTo>
                  <a:cubicBezTo>
                    <a:pt x="2224" y="4397"/>
                    <a:pt x="2221" y="4400"/>
                    <a:pt x="2216" y="4400"/>
                  </a:cubicBezTo>
                  <a:lnTo>
                    <a:pt x="2200" y="4400"/>
                  </a:lnTo>
                  <a:cubicBezTo>
                    <a:pt x="2196" y="4400"/>
                    <a:pt x="2192" y="4397"/>
                    <a:pt x="2192" y="4392"/>
                  </a:cubicBezTo>
                  <a:lnTo>
                    <a:pt x="2192" y="3880"/>
                  </a:lnTo>
                  <a:close/>
                  <a:moveTo>
                    <a:pt x="2208" y="4392"/>
                  </a:moveTo>
                  <a:lnTo>
                    <a:pt x="2200" y="4384"/>
                  </a:lnTo>
                  <a:lnTo>
                    <a:pt x="2216" y="4384"/>
                  </a:lnTo>
                  <a:lnTo>
                    <a:pt x="2208" y="4392"/>
                  </a:lnTo>
                  <a:lnTo>
                    <a:pt x="2208" y="3880"/>
                  </a:lnTo>
                  <a:lnTo>
                    <a:pt x="2216" y="3888"/>
                  </a:lnTo>
                  <a:lnTo>
                    <a:pt x="2200" y="3888"/>
                  </a:lnTo>
                  <a:lnTo>
                    <a:pt x="2208" y="3880"/>
                  </a:lnTo>
                  <a:lnTo>
                    <a:pt x="2208" y="4392"/>
                  </a:lnTo>
                  <a:close/>
                  <a:moveTo>
                    <a:pt x="2192" y="3864"/>
                  </a:moveTo>
                  <a:cubicBezTo>
                    <a:pt x="2192" y="3860"/>
                    <a:pt x="2196" y="3856"/>
                    <a:pt x="2200" y="3856"/>
                  </a:cubicBezTo>
                  <a:lnTo>
                    <a:pt x="2216" y="3856"/>
                  </a:lnTo>
                  <a:cubicBezTo>
                    <a:pt x="2221" y="3856"/>
                    <a:pt x="2224" y="3860"/>
                    <a:pt x="2224" y="3864"/>
                  </a:cubicBezTo>
                  <a:lnTo>
                    <a:pt x="2224" y="4392"/>
                  </a:lnTo>
                  <a:cubicBezTo>
                    <a:pt x="2224" y="4397"/>
                    <a:pt x="2221" y="4400"/>
                    <a:pt x="2216" y="4400"/>
                  </a:cubicBezTo>
                  <a:lnTo>
                    <a:pt x="2200" y="4400"/>
                  </a:lnTo>
                  <a:cubicBezTo>
                    <a:pt x="2196" y="4400"/>
                    <a:pt x="2192" y="4397"/>
                    <a:pt x="2192" y="4392"/>
                  </a:cubicBezTo>
                  <a:lnTo>
                    <a:pt x="2192" y="3864"/>
                  </a:lnTo>
                  <a:close/>
                  <a:moveTo>
                    <a:pt x="2208" y="4392"/>
                  </a:moveTo>
                  <a:lnTo>
                    <a:pt x="2200" y="4384"/>
                  </a:lnTo>
                  <a:lnTo>
                    <a:pt x="2216" y="4384"/>
                  </a:lnTo>
                  <a:lnTo>
                    <a:pt x="2208" y="4392"/>
                  </a:lnTo>
                  <a:lnTo>
                    <a:pt x="2208" y="3864"/>
                  </a:lnTo>
                  <a:lnTo>
                    <a:pt x="2216" y="3872"/>
                  </a:lnTo>
                  <a:lnTo>
                    <a:pt x="2200" y="3872"/>
                  </a:lnTo>
                  <a:lnTo>
                    <a:pt x="2208" y="3864"/>
                  </a:lnTo>
                  <a:lnTo>
                    <a:pt x="2208" y="4392"/>
                  </a:lnTo>
                  <a:close/>
                  <a:moveTo>
                    <a:pt x="2208" y="3896"/>
                  </a:moveTo>
                  <a:cubicBezTo>
                    <a:pt x="2208" y="3892"/>
                    <a:pt x="2212" y="3888"/>
                    <a:pt x="2216" y="3888"/>
                  </a:cubicBezTo>
                  <a:lnTo>
                    <a:pt x="2232" y="3888"/>
                  </a:lnTo>
                  <a:cubicBezTo>
                    <a:pt x="2237" y="3888"/>
                    <a:pt x="2240" y="3892"/>
                    <a:pt x="2240" y="3896"/>
                  </a:cubicBezTo>
                  <a:lnTo>
                    <a:pt x="2240" y="4392"/>
                  </a:lnTo>
                  <a:cubicBezTo>
                    <a:pt x="2240" y="4397"/>
                    <a:pt x="2237" y="4400"/>
                    <a:pt x="2232" y="4400"/>
                  </a:cubicBezTo>
                  <a:lnTo>
                    <a:pt x="2216" y="4400"/>
                  </a:lnTo>
                  <a:cubicBezTo>
                    <a:pt x="2212" y="4400"/>
                    <a:pt x="2208" y="4397"/>
                    <a:pt x="2208" y="4392"/>
                  </a:cubicBezTo>
                  <a:lnTo>
                    <a:pt x="2208" y="3896"/>
                  </a:lnTo>
                  <a:close/>
                  <a:moveTo>
                    <a:pt x="2224" y="4392"/>
                  </a:moveTo>
                  <a:lnTo>
                    <a:pt x="2216" y="4384"/>
                  </a:lnTo>
                  <a:lnTo>
                    <a:pt x="2232" y="4384"/>
                  </a:lnTo>
                  <a:lnTo>
                    <a:pt x="2224" y="4392"/>
                  </a:lnTo>
                  <a:lnTo>
                    <a:pt x="2224" y="3896"/>
                  </a:lnTo>
                  <a:lnTo>
                    <a:pt x="2232" y="3904"/>
                  </a:lnTo>
                  <a:lnTo>
                    <a:pt x="2216" y="3904"/>
                  </a:lnTo>
                  <a:lnTo>
                    <a:pt x="2224" y="3896"/>
                  </a:lnTo>
                  <a:lnTo>
                    <a:pt x="2224" y="4392"/>
                  </a:lnTo>
                  <a:close/>
                  <a:moveTo>
                    <a:pt x="2208" y="3896"/>
                  </a:moveTo>
                  <a:cubicBezTo>
                    <a:pt x="2208" y="3892"/>
                    <a:pt x="2212" y="3888"/>
                    <a:pt x="2216" y="3888"/>
                  </a:cubicBezTo>
                  <a:lnTo>
                    <a:pt x="2232" y="3888"/>
                  </a:lnTo>
                  <a:cubicBezTo>
                    <a:pt x="2237" y="3888"/>
                    <a:pt x="2240" y="3892"/>
                    <a:pt x="2240" y="3896"/>
                  </a:cubicBezTo>
                  <a:lnTo>
                    <a:pt x="2240" y="4392"/>
                  </a:lnTo>
                  <a:cubicBezTo>
                    <a:pt x="2240" y="4397"/>
                    <a:pt x="2237" y="4400"/>
                    <a:pt x="2232" y="4400"/>
                  </a:cubicBezTo>
                  <a:lnTo>
                    <a:pt x="2216" y="4400"/>
                  </a:lnTo>
                  <a:cubicBezTo>
                    <a:pt x="2212" y="4400"/>
                    <a:pt x="2208" y="4397"/>
                    <a:pt x="2208" y="4392"/>
                  </a:cubicBezTo>
                  <a:lnTo>
                    <a:pt x="2208" y="3896"/>
                  </a:lnTo>
                  <a:close/>
                  <a:moveTo>
                    <a:pt x="2224" y="4392"/>
                  </a:moveTo>
                  <a:lnTo>
                    <a:pt x="2216" y="4384"/>
                  </a:lnTo>
                  <a:lnTo>
                    <a:pt x="2232" y="4384"/>
                  </a:lnTo>
                  <a:lnTo>
                    <a:pt x="2224" y="4392"/>
                  </a:lnTo>
                  <a:lnTo>
                    <a:pt x="2224" y="3896"/>
                  </a:lnTo>
                  <a:lnTo>
                    <a:pt x="2232" y="3904"/>
                  </a:lnTo>
                  <a:lnTo>
                    <a:pt x="2216" y="3904"/>
                  </a:lnTo>
                  <a:lnTo>
                    <a:pt x="2224" y="3896"/>
                  </a:lnTo>
                  <a:lnTo>
                    <a:pt x="2224" y="4392"/>
                  </a:lnTo>
                  <a:close/>
                  <a:moveTo>
                    <a:pt x="2224" y="3896"/>
                  </a:moveTo>
                  <a:cubicBezTo>
                    <a:pt x="2224" y="3892"/>
                    <a:pt x="2228" y="3888"/>
                    <a:pt x="2232" y="3888"/>
                  </a:cubicBezTo>
                  <a:lnTo>
                    <a:pt x="2248" y="3888"/>
                  </a:lnTo>
                  <a:cubicBezTo>
                    <a:pt x="2253" y="3888"/>
                    <a:pt x="2256" y="3892"/>
                    <a:pt x="2256" y="3896"/>
                  </a:cubicBezTo>
                  <a:lnTo>
                    <a:pt x="2256" y="4392"/>
                  </a:lnTo>
                  <a:cubicBezTo>
                    <a:pt x="2256" y="4397"/>
                    <a:pt x="2253" y="4400"/>
                    <a:pt x="2248" y="4400"/>
                  </a:cubicBezTo>
                  <a:lnTo>
                    <a:pt x="2232" y="4400"/>
                  </a:lnTo>
                  <a:cubicBezTo>
                    <a:pt x="2228" y="4400"/>
                    <a:pt x="2224" y="4397"/>
                    <a:pt x="2224" y="4392"/>
                  </a:cubicBezTo>
                  <a:lnTo>
                    <a:pt x="2224" y="3896"/>
                  </a:lnTo>
                  <a:close/>
                  <a:moveTo>
                    <a:pt x="2240" y="4392"/>
                  </a:moveTo>
                  <a:lnTo>
                    <a:pt x="2232" y="4384"/>
                  </a:lnTo>
                  <a:lnTo>
                    <a:pt x="2248" y="4384"/>
                  </a:lnTo>
                  <a:lnTo>
                    <a:pt x="2240" y="4392"/>
                  </a:lnTo>
                  <a:lnTo>
                    <a:pt x="2240" y="3896"/>
                  </a:lnTo>
                  <a:lnTo>
                    <a:pt x="2248" y="3904"/>
                  </a:lnTo>
                  <a:lnTo>
                    <a:pt x="2232" y="3904"/>
                  </a:lnTo>
                  <a:lnTo>
                    <a:pt x="2240" y="3896"/>
                  </a:lnTo>
                  <a:lnTo>
                    <a:pt x="2240" y="4392"/>
                  </a:lnTo>
                  <a:close/>
                  <a:moveTo>
                    <a:pt x="2224" y="3896"/>
                  </a:moveTo>
                  <a:cubicBezTo>
                    <a:pt x="2224" y="3892"/>
                    <a:pt x="2228" y="3888"/>
                    <a:pt x="2232" y="3888"/>
                  </a:cubicBezTo>
                  <a:lnTo>
                    <a:pt x="2248" y="3888"/>
                  </a:lnTo>
                  <a:cubicBezTo>
                    <a:pt x="2253" y="3888"/>
                    <a:pt x="2256" y="3892"/>
                    <a:pt x="2256" y="3896"/>
                  </a:cubicBezTo>
                  <a:lnTo>
                    <a:pt x="2256" y="4392"/>
                  </a:lnTo>
                  <a:cubicBezTo>
                    <a:pt x="2256" y="4397"/>
                    <a:pt x="2253" y="4400"/>
                    <a:pt x="2248" y="4400"/>
                  </a:cubicBezTo>
                  <a:lnTo>
                    <a:pt x="2232" y="4400"/>
                  </a:lnTo>
                  <a:cubicBezTo>
                    <a:pt x="2228" y="4400"/>
                    <a:pt x="2224" y="4397"/>
                    <a:pt x="2224" y="4392"/>
                  </a:cubicBezTo>
                  <a:lnTo>
                    <a:pt x="2224" y="3896"/>
                  </a:lnTo>
                  <a:close/>
                  <a:moveTo>
                    <a:pt x="2240" y="4392"/>
                  </a:moveTo>
                  <a:lnTo>
                    <a:pt x="2232" y="4384"/>
                  </a:lnTo>
                  <a:lnTo>
                    <a:pt x="2248" y="4384"/>
                  </a:lnTo>
                  <a:lnTo>
                    <a:pt x="2240" y="4392"/>
                  </a:lnTo>
                  <a:lnTo>
                    <a:pt x="2240" y="3896"/>
                  </a:lnTo>
                  <a:lnTo>
                    <a:pt x="2248" y="3904"/>
                  </a:lnTo>
                  <a:lnTo>
                    <a:pt x="2232" y="3904"/>
                  </a:lnTo>
                  <a:lnTo>
                    <a:pt x="2240" y="3896"/>
                  </a:lnTo>
                  <a:lnTo>
                    <a:pt x="2240" y="4392"/>
                  </a:lnTo>
                  <a:close/>
                  <a:moveTo>
                    <a:pt x="2240" y="3880"/>
                  </a:moveTo>
                  <a:cubicBezTo>
                    <a:pt x="2240" y="3876"/>
                    <a:pt x="2244" y="3872"/>
                    <a:pt x="2248" y="3872"/>
                  </a:cubicBezTo>
                  <a:lnTo>
                    <a:pt x="2264" y="3872"/>
                  </a:lnTo>
                  <a:cubicBezTo>
                    <a:pt x="2269" y="3872"/>
                    <a:pt x="2272" y="3876"/>
                    <a:pt x="2272" y="3880"/>
                  </a:cubicBezTo>
                  <a:lnTo>
                    <a:pt x="2272" y="4392"/>
                  </a:lnTo>
                  <a:cubicBezTo>
                    <a:pt x="2272" y="4397"/>
                    <a:pt x="2269" y="4400"/>
                    <a:pt x="2264" y="4400"/>
                  </a:cubicBezTo>
                  <a:lnTo>
                    <a:pt x="2248" y="4400"/>
                  </a:lnTo>
                  <a:cubicBezTo>
                    <a:pt x="2244" y="4400"/>
                    <a:pt x="2240" y="4397"/>
                    <a:pt x="2240" y="4392"/>
                  </a:cubicBezTo>
                  <a:lnTo>
                    <a:pt x="2240" y="3880"/>
                  </a:lnTo>
                  <a:close/>
                  <a:moveTo>
                    <a:pt x="2256" y="4392"/>
                  </a:moveTo>
                  <a:lnTo>
                    <a:pt x="2248" y="4384"/>
                  </a:lnTo>
                  <a:lnTo>
                    <a:pt x="2264" y="4384"/>
                  </a:lnTo>
                  <a:lnTo>
                    <a:pt x="2256" y="4392"/>
                  </a:lnTo>
                  <a:lnTo>
                    <a:pt x="2256" y="3880"/>
                  </a:lnTo>
                  <a:lnTo>
                    <a:pt x="2264" y="3888"/>
                  </a:lnTo>
                  <a:lnTo>
                    <a:pt x="2248" y="3888"/>
                  </a:lnTo>
                  <a:lnTo>
                    <a:pt x="2256" y="3880"/>
                  </a:lnTo>
                  <a:lnTo>
                    <a:pt x="2256" y="4392"/>
                  </a:lnTo>
                  <a:close/>
                  <a:moveTo>
                    <a:pt x="2240" y="3864"/>
                  </a:moveTo>
                  <a:cubicBezTo>
                    <a:pt x="2240" y="3860"/>
                    <a:pt x="2244" y="3856"/>
                    <a:pt x="2248" y="3856"/>
                  </a:cubicBezTo>
                  <a:lnTo>
                    <a:pt x="2264" y="3856"/>
                  </a:lnTo>
                  <a:cubicBezTo>
                    <a:pt x="2269" y="3856"/>
                    <a:pt x="2272" y="3860"/>
                    <a:pt x="2272" y="3864"/>
                  </a:cubicBezTo>
                  <a:lnTo>
                    <a:pt x="2272" y="4392"/>
                  </a:lnTo>
                  <a:cubicBezTo>
                    <a:pt x="2272" y="4397"/>
                    <a:pt x="2269" y="4400"/>
                    <a:pt x="2264" y="4400"/>
                  </a:cubicBezTo>
                  <a:lnTo>
                    <a:pt x="2248" y="4400"/>
                  </a:lnTo>
                  <a:cubicBezTo>
                    <a:pt x="2244" y="4400"/>
                    <a:pt x="2240" y="4397"/>
                    <a:pt x="2240" y="4392"/>
                  </a:cubicBezTo>
                  <a:lnTo>
                    <a:pt x="2240" y="3864"/>
                  </a:lnTo>
                  <a:close/>
                  <a:moveTo>
                    <a:pt x="2256" y="4392"/>
                  </a:moveTo>
                  <a:lnTo>
                    <a:pt x="2248" y="4384"/>
                  </a:lnTo>
                  <a:lnTo>
                    <a:pt x="2264" y="4384"/>
                  </a:lnTo>
                  <a:lnTo>
                    <a:pt x="2256" y="4392"/>
                  </a:lnTo>
                  <a:lnTo>
                    <a:pt x="2256" y="3864"/>
                  </a:lnTo>
                  <a:lnTo>
                    <a:pt x="2264" y="3872"/>
                  </a:lnTo>
                  <a:lnTo>
                    <a:pt x="2248" y="3872"/>
                  </a:lnTo>
                  <a:lnTo>
                    <a:pt x="2256" y="3864"/>
                  </a:lnTo>
                  <a:lnTo>
                    <a:pt x="2256" y="4392"/>
                  </a:lnTo>
                  <a:close/>
                  <a:moveTo>
                    <a:pt x="2256" y="3816"/>
                  </a:moveTo>
                  <a:cubicBezTo>
                    <a:pt x="2256" y="3812"/>
                    <a:pt x="2260" y="3808"/>
                    <a:pt x="2264" y="3808"/>
                  </a:cubicBezTo>
                  <a:lnTo>
                    <a:pt x="2280" y="3808"/>
                  </a:lnTo>
                  <a:cubicBezTo>
                    <a:pt x="2285" y="3808"/>
                    <a:pt x="2288" y="3812"/>
                    <a:pt x="2288" y="3816"/>
                  </a:cubicBezTo>
                  <a:lnTo>
                    <a:pt x="2288" y="4392"/>
                  </a:lnTo>
                  <a:cubicBezTo>
                    <a:pt x="2288" y="4397"/>
                    <a:pt x="2285" y="4400"/>
                    <a:pt x="2280" y="4400"/>
                  </a:cubicBezTo>
                  <a:lnTo>
                    <a:pt x="2264" y="4400"/>
                  </a:lnTo>
                  <a:cubicBezTo>
                    <a:pt x="2260" y="4400"/>
                    <a:pt x="2256" y="4397"/>
                    <a:pt x="2256" y="4392"/>
                  </a:cubicBezTo>
                  <a:lnTo>
                    <a:pt x="2256" y="3816"/>
                  </a:lnTo>
                  <a:close/>
                  <a:moveTo>
                    <a:pt x="2272" y="4392"/>
                  </a:moveTo>
                  <a:lnTo>
                    <a:pt x="2264" y="4384"/>
                  </a:lnTo>
                  <a:lnTo>
                    <a:pt x="2280" y="4384"/>
                  </a:lnTo>
                  <a:lnTo>
                    <a:pt x="2272" y="4392"/>
                  </a:lnTo>
                  <a:lnTo>
                    <a:pt x="2272" y="3816"/>
                  </a:lnTo>
                  <a:lnTo>
                    <a:pt x="2280" y="3824"/>
                  </a:lnTo>
                  <a:lnTo>
                    <a:pt x="2264" y="3824"/>
                  </a:lnTo>
                  <a:lnTo>
                    <a:pt x="2272" y="3816"/>
                  </a:lnTo>
                  <a:lnTo>
                    <a:pt x="2272" y="4392"/>
                  </a:lnTo>
                  <a:close/>
                  <a:moveTo>
                    <a:pt x="2272" y="4088"/>
                  </a:moveTo>
                  <a:cubicBezTo>
                    <a:pt x="2272" y="4084"/>
                    <a:pt x="2276" y="4080"/>
                    <a:pt x="2280" y="4080"/>
                  </a:cubicBezTo>
                  <a:lnTo>
                    <a:pt x="2296" y="4080"/>
                  </a:lnTo>
                  <a:cubicBezTo>
                    <a:pt x="2301" y="4080"/>
                    <a:pt x="2304" y="4084"/>
                    <a:pt x="2304" y="4088"/>
                  </a:cubicBezTo>
                  <a:lnTo>
                    <a:pt x="2304" y="4392"/>
                  </a:lnTo>
                  <a:cubicBezTo>
                    <a:pt x="2304" y="4397"/>
                    <a:pt x="2301" y="4400"/>
                    <a:pt x="2296" y="4400"/>
                  </a:cubicBezTo>
                  <a:lnTo>
                    <a:pt x="2280" y="4400"/>
                  </a:lnTo>
                  <a:cubicBezTo>
                    <a:pt x="2276" y="4400"/>
                    <a:pt x="2272" y="4397"/>
                    <a:pt x="2272" y="4392"/>
                  </a:cubicBezTo>
                  <a:lnTo>
                    <a:pt x="2272" y="4088"/>
                  </a:lnTo>
                  <a:close/>
                  <a:moveTo>
                    <a:pt x="2288" y="4392"/>
                  </a:moveTo>
                  <a:lnTo>
                    <a:pt x="2280" y="4384"/>
                  </a:lnTo>
                  <a:lnTo>
                    <a:pt x="2296" y="4384"/>
                  </a:lnTo>
                  <a:lnTo>
                    <a:pt x="2288" y="4392"/>
                  </a:lnTo>
                  <a:lnTo>
                    <a:pt x="2288" y="4088"/>
                  </a:lnTo>
                  <a:lnTo>
                    <a:pt x="2296" y="4096"/>
                  </a:lnTo>
                  <a:lnTo>
                    <a:pt x="2280" y="4096"/>
                  </a:lnTo>
                  <a:lnTo>
                    <a:pt x="2288" y="4088"/>
                  </a:lnTo>
                  <a:lnTo>
                    <a:pt x="2288" y="4392"/>
                  </a:lnTo>
                  <a:close/>
                  <a:moveTo>
                    <a:pt x="2272" y="3960"/>
                  </a:moveTo>
                  <a:cubicBezTo>
                    <a:pt x="2272" y="3956"/>
                    <a:pt x="2276" y="3952"/>
                    <a:pt x="2280" y="3952"/>
                  </a:cubicBezTo>
                  <a:lnTo>
                    <a:pt x="2296" y="3952"/>
                  </a:lnTo>
                  <a:cubicBezTo>
                    <a:pt x="2301" y="3952"/>
                    <a:pt x="2304" y="3956"/>
                    <a:pt x="2304" y="3960"/>
                  </a:cubicBezTo>
                  <a:lnTo>
                    <a:pt x="2304" y="4392"/>
                  </a:lnTo>
                  <a:cubicBezTo>
                    <a:pt x="2304" y="4397"/>
                    <a:pt x="2301" y="4400"/>
                    <a:pt x="2296" y="4400"/>
                  </a:cubicBezTo>
                  <a:lnTo>
                    <a:pt x="2280" y="4400"/>
                  </a:lnTo>
                  <a:cubicBezTo>
                    <a:pt x="2276" y="4400"/>
                    <a:pt x="2272" y="4397"/>
                    <a:pt x="2272" y="4392"/>
                  </a:cubicBezTo>
                  <a:lnTo>
                    <a:pt x="2272" y="3960"/>
                  </a:lnTo>
                  <a:close/>
                  <a:moveTo>
                    <a:pt x="2288" y="4392"/>
                  </a:moveTo>
                  <a:lnTo>
                    <a:pt x="2280" y="4384"/>
                  </a:lnTo>
                  <a:lnTo>
                    <a:pt x="2296" y="4384"/>
                  </a:lnTo>
                  <a:lnTo>
                    <a:pt x="2288" y="4392"/>
                  </a:lnTo>
                  <a:lnTo>
                    <a:pt x="2288" y="3960"/>
                  </a:lnTo>
                  <a:lnTo>
                    <a:pt x="2296" y="3968"/>
                  </a:lnTo>
                  <a:lnTo>
                    <a:pt x="2280" y="3968"/>
                  </a:lnTo>
                  <a:lnTo>
                    <a:pt x="2288" y="3960"/>
                  </a:lnTo>
                  <a:lnTo>
                    <a:pt x="2288" y="4392"/>
                  </a:lnTo>
                  <a:close/>
                  <a:moveTo>
                    <a:pt x="2288" y="3960"/>
                  </a:moveTo>
                  <a:cubicBezTo>
                    <a:pt x="2288" y="3956"/>
                    <a:pt x="2292" y="3952"/>
                    <a:pt x="2296" y="3952"/>
                  </a:cubicBezTo>
                  <a:lnTo>
                    <a:pt x="2312" y="3952"/>
                  </a:lnTo>
                  <a:cubicBezTo>
                    <a:pt x="2317" y="3952"/>
                    <a:pt x="2320" y="3956"/>
                    <a:pt x="2320" y="3960"/>
                  </a:cubicBezTo>
                  <a:lnTo>
                    <a:pt x="2320" y="4392"/>
                  </a:lnTo>
                  <a:cubicBezTo>
                    <a:pt x="2320" y="4397"/>
                    <a:pt x="2317" y="4400"/>
                    <a:pt x="2312" y="4400"/>
                  </a:cubicBezTo>
                  <a:lnTo>
                    <a:pt x="2296" y="4400"/>
                  </a:lnTo>
                  <a:cubicBezTo>
                    <a:pt x="2292" y="4400"/>
                    <a:pt x="2288" y="4397"/>
                    <a:pt x="2288" y="4392"/>
                  </a:cubicBezTo>
                  <a:lnTo>
                    <a:pt x="2288" y="3960"/>
                  </a:lnTo>
                  <a:close/>
                  <a:moveTo>
                    <a:pt x="2304" y="4392"/>
                  </a:moveTo>
                  <a:lnTo>
                    <a:pt x="2296" y="4384"/>
                  </a:lnTo>
                  <a:lnTo>
                    <a:pt x="2312" y="4384"/>
                  </a:lnTo>
                  <a:lnTo>
                    <a:pt x="2304" y="4392"/>
                  </a:lnTo>
                  <a:lnTo>
                    <a:pt x="2304" y="3960"/>
                  </a:lnTo>
                  <a:lnTo>
                    <a:pt x="2312" y="3968"/>
                  </a:lnTo>
                  <a:lnTo>
                    <a:pt x="2296" y="3968"/>
                  </a:lnTo>
                  <a:lnTo>
                    <a:pt x="2304" y="3960"/>
                  </a:lnTo>
                  <a:lnTo>
                    <a:pt x="2304" y="4392"/>
                  </a:lnTo>
                  <a:close/>
                  <a:moveTo>
                    <a:pt x="2288" y="3960"/>
                  </a:moveTo>
                  <a:cubicBezTo>
                    <a:pt x="2288" y="3956"/>
                    <a:pt x="2292" y="3952"/>
                    <a:pt x="2296" y="3952"/>
                  </a:cubicBezTo>
                  <a:lnTo>
                    <a:pt x="2312" y="3952"/>
                  </a:lnTo>
                  <a:cubicBezTo>
                    <a:pt x="2317" y="3952"/>
                    <a:pt x="2320" y="3956"/>
                    <a:pt x="2320" y="3960"/>
                  </a:cubicBezTo>
                  <a:lnTo>
                    <a:pt x="2320" y="4392"/>
                  </a:lnTo>
                  <a:cubicBezTo>
                    <a:pt x="2320" y="4397"/>
                    <a:pt x="2317" y="4400"/>
                    <a:pt x="2312" y="4400"/>
                  </a:cubicBezTo>
                  <a:lnTo>
                    <a:pt x="2296" y="4400"/>
                  </a:lnTo>
                  <a:cubicBezTo>
                    <a:pt x="2292" y="4400"/>
                    <a:pt x="2288" y="4397"/>
                    <a:pt x="2288" y="4392"/>
                  </a:cubicBezTo>
                  <a:lnTo>
                    <a:pt x="2288" y="3960"/>
                  </a:lnTo>
                  <a:close/>
                  <a:moveTo>
                    <a:pt x="2304" y="4392"/>
                  </a:moveTo>
                  <a:lnTo>
                    <a:pt x="2296" y="4384"/>
                  </a:lnTo>
                  <a:lnTo>
                    <a:pt x="2312" y="4384"/>
                  </a:lnTo>
                  <a:lnTo>
                    <a:pt x="2304" y="4392"/>
                  </a:lnTo>
                  <a:lnTo>
                    <a:pt x="2304" y="3960"/>
                  </a:lnTo>
                  <a:lnTo>
                    <a:pt x="2312" y="3968"/>
                  </a:lnTo>
                  <a:lnTo>
                    <a:pt x="2296" y="3968"/>
                  </a:lnTo>
                  <a:lnTo>
                    <a:pt x="2304" y="3960"/>
                  </a:lnTo>
                  <a:lnTo>
                    <a:pt x="2304" y="4392"/>
                  </a:lnTo>
                  <a:close/>
                  <a:moveTo>
                    <a:pt x="2304" y="4232"/>
                  </a:moveTo>
                  <a:cubicBezTo>
                    <a:pt x="2304" y="4228"/>
                    <a:pt x="2308" y="4224"/>
                    <a:pt x="2312" y="4224"/>
                  </a:cubicBezTo>
                  <a:lnTo>
                    <a:pt x="2328" y="4224"/>
                  </a:lnTo>
                  <a:cubicBezTo>
                    <a:pt x="2333" y="4224"/>
                    <a:pt x="2336" y="4228"/>
                    <a:pt x="2336" y="4232"/>
                  </a:cubicBezTo>
                  <a:lnTo>
                    <a:pt x="2336" y="4392"/>
                  </a:lnTo>
                  <a:cubicBezTo>
                    <a:pt x="2336" y="4397"/>
                    <a:pt x="2333" y="4400"/>
                    <a:pt x="2328" y="4400"/>
                  </a:cubicBezTo>
                  <a:lnTo>
                    <a:pt x="2312" y="4400"/>
                  </a:lnTo>
                  <a:cubicBezTo>
                    <a:pt x="2308" y="4400"/>
                    <a:pt x="2304" y="4397"/>
                    <a:pt x="2304" y="4392"/>
                  </a:cubicBezTo>
                  <a:lnTo>
                    <a:pt x="2304" y="4232"/>
                  </a:lnTo>
                  <a:close/>
                  <a:moveTo>
                    <a:pt x="2320" y="4392"/>
                  </a:moveTo>
                  <a:lnTo>
                    <a:pt x="2312" y="4384"/>
                  </a:lnTo>
                  <a:lnTo>
                    <a:pt x="2328" y="4384"/>
                  </a:lnTo>
                  <a:lnTo>
                    <a:pt x="2320" y="4392"/>
                  </a:lnTo>
                  <a:lnTo>
                    <a:pt x="2320" y="4232"/>
                  </a:lnTo>
                  <a:lnTo>
                    <a:pt x="2328" y="4240"/>
                  </a:lnTo>
                  <a:lnTo>
                    <a:pt x="2312" y="4240"/>
                  </a:lnTo>
                  <a:lnTo>
                    <a:pt x="2320" y="4232"/>
                  </a:lnTo>
                  <a:lnTo>
                    <a:pt x="2320" y="4392"/>
                  </a:lnTo>
                  <a:close/>
                  <a:moveTo>
                    <a:pt x="2304" y="4232"/>
                  </a:moveTo>
                  <a:cubicBezTo>
                    <a:pt x="2304" y="4228"/>
                    <a:pt x="2308" y="4224"/>
                    <a:pt x="2312" y="4224"/>
                  </a:cubicBezTo>
                  <a:lnTo>
                    <a:pt x="2328" y="4224"/>
                  </a:lnTo>
                  <a:cubicBezTo>
                    <a:pt x="2333" y="4224"/>
                    <a:pt x="2336" y="4228"/>
                    <a:pt x="2336" y="4232"/>
                  </a:cubicBezTo>
                  <a:lnTo>
                    <a:pt x="2336" y="4392"/>
                  </a:lnTo>
                  <a:cubicBezTo>
                    <a:pt x="2336" y="4397"/>
                    <a:pt x="2333" y="4400"/>
                    <a:pt x="2328" y="4400"/>
                  </a:cubicBezTo>
                  <a:lnTo>
                    <a:pt x="2312" y="4400"/>
                  </a:lnTo>
                  <a:cubicBezTo>
                    <a:pt x="2308" y="4400"/>
                    <a:pt x="2304" y="4397"/>
                    <a:pt x="2304" y="4392"/>
                  </a:cubicBezTo>
                  <a:lnTo>
                    <a:pt x="2304" y="4232"/>
                  </a:lnTo>
                  <a:close/>
                  <a:moveTo>
                    <a:pt x="2320" y="4392"/>
                  </a:moveTo>
                  <a:lnTo>
                    <a:pt x="2312" y="4384"/>
                  </a:lnTo>
                  <a:lnTo>
                    <a:pt x="2328" y="4384"/>
                  </a:lnTo>
                  <a:lnTo>
                    <a:pt x="2320" y="4392"/>
                  </a:lnTo>
                  <a:lnTo>
                    <a:pt x="2320" y="4232"/>
                  </a:lnTo>
                  <a:lnTo>
                    <a:pt x="2328" y="4240"/>
                  </a:lnTo>
                  <a:lnTo>
                    <a:pt x="2312" y="4240"/>
                  </a:lnTo>
                  <a:lnTo>
                    <a:pt x="2320" y="4232"/>
                  </a:lnTo>
                  <a:lnTo>
                    <a:pt x="2320" y="4392"/>
                  </a:lnTo>
                  <a:close/>
                  <a:moveTo>
                    <a:pt x="2320" y="4216"/>
                  </a:moveTo>
                  <a:cubicBezTo>
                    <a:pt x="2320" y="4212"/>
                    <a:pt x="2324" y="4208"/>
                    <a:pt x="2328" y="4208"/>
                  </a:cubicBezTo>
                  <a:lnTo>
                    <a:pt x="2344" y="4208"/>
                  </a:lnTo>
                  <a:cubicBezTo>
                    <a:pt x="2349" y="4208"/>
                    <a:pt x="2352" y="4212"/>
                    <a:pt x="2352" y="4216"/>
                  </a:cubicBezTo>
                  <a:lnTo>
                    <a:pt x="2352" y="4392"/>
                  </a:lnTo>
                  <a:cubicBezTo>
                    <a:pt x="2352" y="4397"/>
                    <a:pt x="2349" y="4400"/>
                    <a:pt x="2344" y="4400"/>
                  </a:cubicBezTo>
                  <a:lnTo>
                    <a:pt x="2328" y="4400"/>
                  </a:lnTo>
                  <a:cubicBezTo>
                    <a:pt x="2324" y="4400"/>
                    <a:pt x="2320" y="4397"/>
                    <a:pt x="2320" y="4392"/>
                  </a:cubicBezTo>
                  <a:lnTo>
                    <a:pt x="2320" y="4216"/>
                  </a:lnTo>
                  <a:close/>
                  <a:moveTo>
                    <a:pt x="2336" y="4392"/>
                  </a:moveTo>
                  <a:lnTo>
                    <a:pt x="2328" y="4384"/>
                  </a:lnTo>
                  <a:lnTo>
                    <a:pt x="2344" y="4384"/>
                  </a:lnTo>
                  <a:lnTo>
                    <a:pt x="2336" y="4392"/>
                  </a:lnTo>
                  <a:lnTo>
                    <a:pt x="2336" y="4216"/>
                  </a:lnTo>
                  <a:lnTo>
                    <a:pt x="2344" y="4224"/>
                  </a:lnTo>
                  <a:lnTo>
                    <a:pt x="2328" y="4224"/>
                  </a:lnTo>
                  <a:lnTo>
                    <a:pt x="2336" y="4216"/>
                  </a:lnTo>
                  <a:lnTo>
                    <a:pt x="2336" y="4392"/>
                  </a:lnTo>
                  <a:close/>
                  <a:moveTo>
                    <a:pt x="2320" y="4200"/>
                  </a:moveTo>
                  <a:cubicBezTo>
                    <a:pt x="2320" y="4196"/>
                    <a:pt x="2324" y="4192"/>
                    <a:pt x="2328" y="4192"/>
                  </a:cubicBezTo>
                  <a:lnTo>
                    <a:pt x="2344" y="4192"/>
                  </a:lnTo>
                  <a:cubicBezTo>
                    <a:pt x="2349" y="4192"/>
                    <a:pt x="2352" y="4196"/>
                    <a:pt x="2352" y="4200"/>
                  </a:cubicBezTo>
                  <a:lnTo>
                    <a:pt x="2352" y="4392"/>
                  </a:lnTo>
                  <a:cubicBezTo>
                    <a:pt x="2352" y="4397"/>
                    <a:pt x="2349" y="4400"/>
                    <a:pt x="2344" y="4400"/>
                  </a:cubicBezTo>
                  <a:lnTo>
                    <a:pt x="2328" y="4400"/>
                  </a:lnTo>
                  <a:cubicBezTo>
                    <a:pt x="2324" y="4400"/>
                    <a:pt x="2320" y="4397"/>
                    <a:pt x="2320" y="4392"/>
                  </a:cubicBezTo>
                  <a:lnTo>
                    <a:pt x="2320" y="4200"/>
                  </a:lnTo>
                  <a:close/>
                  <a:moveTo>
                    <a:pt x="2336" y="4392"/>
                  </a:moveTo>
                  <a:lnTo>
                    <a:pt x="2328" y="4384"/>
                  </a:lnTo>
                  <a:lnTo>
                    <a:pt x="2344" y="4384"/>
                  </a:lnTo>
                  <a:lnTo>
                    <a:pt x="2336" y="4392"/>
                  </a:lnTo>
                  <a:lnTo>
                    <a:pt x="2336" y="4200"/>
                  </a:lnTo>
                  <a:lnTo>
                    <a:pt x="2344" y="4208"/>
                  </a:lnTo>
                  <a:lnTo>
                    <a:pt x="2328" y="4208"/>
                  </a:lnTo>
                  <a:lnTo>
                    <a:pt x="2336" y="4200"/>
                  </a:lnTo>
                  <a:lnTo>
                    <a:pt x="2336" y="4392"/>
                  </a:lnTo>
                  <a:close/>
                  <a:moveTo>
                    <a:pt x="2336" y="4216"/>
                  </a:moveTo>
                  <a:cubicBezTo>
                    <a:pt x="2336" y="4212"/>
                    <a:pt x="2340" y="4208"/>
                    <a:pt x="2344" y="4208"/>
                  </a:cubicBezTo>
                  <a:lnTo>
                    <a:pt x="2360" y="4208"/>
                  </a:lnTo>
                  <a:cubicBezTo>
                    <a:pt x="2365" y="4208"/>
                    <a:pt x="2368" y="4212"/>
                    <a:pt x="2368" y="4216"/>
                  </a:cubicBezTo>
                  <a:lnTo>
                    <a:pt x="2368" y="4392"/>
                  </a:lnTo>
                  <a:cubicBezTo>
                    <a:pt x="2368" y="4397"/>
                    <a:pt x="2365" y="4400"/>
                    <a:pt x="2360" y="4400"/>
                  </a:cubicBezTo>
                  <a:lnTo>
                    <a:pt x="2344" y="4400"/>
                  </a:lnTo>
                  <a:cubicBezTo>
                    <a:pt x="2340" y="4400"/>
                    <a:pt x="2336" y="4397"/>
                    <a:pt x="2336" y="4392"/>
                  </a:cubicBezTo>
                  <a:lnTo>
                    <a:pt x="2336" y="4216"/>
                  </a:lnTo>
                  <a:close/>
                  <a:moveTo>
                    <a:pt x="2352" y="4392"/>
                  </a:moveTo>
                  <a:lnTo>
                    <a:pt x="2344" y="4384"/>
                  </a:lnTo>
                  <a:lnTo>
                    <a:pt x="2360" y="4384"/>
                  </a:lnTo>
                  <a:lnTo>
                    <a:pt x="2352" y="4392"/>
                  </a:lnTo>
                  <a:lnTo>
                    <a:pt x="2352" y="4216"/>
                  </a:lnTo>
                  <a:lnTo>
                    <a:pt x="2360" y="4224"/>
                  </a:lnTo>
                  <a:lnTo>
                    <a:pt x="2344" y="4224"/>
                  </a:lnTo>
                  <a:lnTo>
                    <a:pt x="2352" y="4216"/>
                  </a:lnTo>
                  <a:lnTo>
                    <a:pt x="2352" y="4392"/>
                  </a:lnTo>
                  <a:close/>
                  <a:moveTo>
                    <a:pt x="2336" y="4216"/>
                  </a:moveTo>
                  <a:cubicBezTo>
                    <a:pt x="2336" y="4212"/>
                    <a:pt x="2340" y="4208"/>
                    <a:pt x="2344" y="4208"/>
                  </a:cubicBezTo>
                  <a:lnTo>
                    <a:pt x="2360" y="4208"/>
                  </a:lnTo>
                  <a:cubicBezTo>
                    <a:pt x="2365" y="4208"/>
                    <a:pt x="2368" y="4212"/>
                    <a:pt x="2368" y="4216"/>
                  </a:cubicBezTo>
                  <a:lnTo>
                    <a:pt x="2368" y="4392"/>
                  </a:lnTo>
                  <a:cubicBezTo>
                    <a:pt x="2368" y="4397"/>
                    <a:pt x="2365" y="4400"/>
                    <a:pt x="2360" y="4400"/>
                  </a:cubicBezTo>
                  <a:lnTo>
                    <a:pt x="2344" y="4400"/>
                  </a:lnTo>
                  <a:cubicBezTo>
                    <a:pt x="2340" y="4400"/>
                    <a:pt x="2336" y="4397"/>
                    <a:pt x="2336" y="4392"/>
                  </a:cubicBezTo>
                  <a:lnTo>
                    <a:pt x="2336" y="4216"/>
                  </a:lnTo>
                  <a:close/>
                  <a:moveTo>
                    <a:pt x="2352" y="4392"/>
                  </a:moveTo>
                  <a:lnTo>
                    <a:pt x="2344" y="4384"/>
                  </a:lnTo>
                  <a:lnTo>
                    <a:pt x="2360" y="4384"/>
                  </a:lnTo>
                  <a:lnTo>
                    <a:pt x="2352" y="4392"/>
                  </a:lnTo>
                  <a:lnTo>
                    <a:pt x="2352" y="4216"/>
                  </a:lnTo>
                  <a:lnTo>
                    <a:pt x="2360" y="4224"/>
                  </a:lnTo>
                  <a:lnTo>
                    <a:pt x="2344" y="4224"/>
                  </a:lnTo>
                  <a:lnTo>
                    <a:pt x="2352" y="4216"/>
                  </a:lnTo>
                  <a:lnTo>
                    <a:pt x="2352" y="4392"/>
                  </a:lnTo>
                  <a:close/>
                  <a:moveTo>
                    <a:pt x="2352" y="4216"/>
                  </a:moveTo>
                  <a:cubicBezTo>
                    <a:pt x="2352" y="4212"/>
                    <a:pt x="2356" y="4208"/>
                    <a:pt x="2360" y="4208"/>
                  </a:cubicBezTo>
                  <a:lnTo>
                    <a:pt x="2376" y="4208"/>
                  </a:lnTo>
                  <a:cubicBezTo>
                    <a:pt x="2381" y="4208"/>
                    <a:pt x="2384" y="4212"/>
                    <a:pt x="2384" y="4216"/>
                  </a:cubicBezTo>
                  <a:lnTo>
                    <a:pt x="2384" y="4392"/>
                  </a:lnTo>
                  <a:cubicBezTo>
                    <a:pt x="2384" y="4397"/>
                    <a:pt x="2381" y="4400"/>
                    <a:pt x="2376" y="4400"/>
                  </a:cubicBezTo>
                  <a:lnTo>
                    <a:pt x="2360" y="4400"/>
                  </a:lnTo>
                  <a:cubicBezTo>
                    <a:pt x="2356" y="4400"/>
                    <a:pt x="2352" y="4397"/>
                    <a:pt x="2352" y="4392"/>
                  </a:cubicBezTo>
                  <a:lnTo>
                    <a:pt x="2352" y="4216"/>
                  </a:lnTo>
                  <a:close/>
                  <a:moveTo>
                    <a:pt x="2368" y="4392"/>
                  </a:moveTo>
                  <a:lnTo>
                    <a:pt x="2360" y="4384"/>
                  </a:lnTo>
                  <a:lnTo>
                    <a:pt x="2376" y="4384"/>
                  </a:lnTo>
                  <a:lnTo>
                    <a:pt x="2368" y="4392"/>
                  </a:lnTo>
                  <a:lnTo>
                    <a:pt x="2368" y="4216"/>
                  </a:lnTo>
                  <a:lnTo>
                    <a:pt x="2376" y="4224"/>
                  </a:lnTo>
                  <a:lnTo>
                    <a:pt x="2360" y="4224"/>
                  </a:lnTo>
                  <a:lnTo>
                    <a:pt x="2368" y="4216"/>
                  </a:lnTo>
                  <a:lnTo>
                    <a:pt x="2368" y="4392"/>
                  </a:lnTo>
                  <a:close/>
                  <a:moveTo>
                    <a:pt x="2352" y="4200"/>
                  </a:moveTo>
                  <a:cubicBezTo>
                    <a:pt x="2352" y="4196"/>
                    <a:pt x="2356" y="4192"/>
                    <a:pt x="2360" y="4192"/>
                  </a:cubicBezTo>
                  <a:lnTo>
                    <a:pt x="2376" y="4192"/>
                  </a:lnTo>
                  <a:cubicBezTo>
                    <a:pt x="2381" y="4192"/>
                    <a:pt x="2384" y="4196"/>
                    <a:pt x="2384" y="4200"/>
                  </a:cubicBezTo>
                  <a:lnTo>
                    <a:pt x="2384" y="4392"/>
                  </a:lnTo>
                  <a:cubicBezTo>
                    <a:pt x="2384" y="4397"/>
                    <a:pt x="2381" y="4400"/>
                    <a:pt x="2376" y="4400"/>
                  </a:cubicBezTo>
                  <a:lnTo>
                    <a:pt x="2360" y="4400"/>
                  </a:lnTo>
                  <a:cubicBezTo>
                    <a:pt x="2356" y="4400"/>
                    <a:pt x="2352" y="4397"/>
                    <a:pt x="2352" y="4392"/>
                  </a:cubicBezTo>
                  <a:lnTo>
                    <a:pt x="2352" y="4200"/>
                  </a:lnTo>
                  <a:close/>
                  <a:moveTo>
                    <a:pt x="2368" y="4392"/>
                  </a:moveTo>
                  <a:lnTo>
                    <a:pt x="2360" y="4384"/>
                  </a:lnTo>
                  <a:lnTo>
                    <a:pt x="2376" y="4384"/>
                  </a:lnTo>
                  <a:lnTo>
                    <a:pt x="2368" y="4392"/>
                  </a:lnTo>
                  <a:lnTo>
                    <a:pt x="2368" y="4200"/>
                  </a:lnTo>
                  <a:lnTo>
                    <a:pt x="2376" y="4208"/>
                  </a:lnTo>
                  <a:lnTo>
                    <a:pt x="2360" y="4208"/>
                  </a:lnTo>
                  <a:lnTo>
                    <a:pt x="2368" y="4200"/>
                  </a:lnTo>
                  <a:lnTo>
                    <a:pt x="2368" y="4392"/>
                  </a:lnTo>
                  <a:close/>
                  <a:moveTo>
                    <a:pt x="2384" y="4792"/>
                  </a:moveTo>
                  <a:lnTo>
                    <a:pt x="2376" y="4784"/>
                  </a:lnTo>
                  <a:lnTo>
                    <a:pt x="2392" y="4784"/>
                  </a:lnTo>
                  <a:lnTo>
                    <a:pt x="2384" y="4792"/>
                  </a:lnTo>
                  <a:lnTo>
                    <a:pt x="2384" y="4392"/>
                  </a:lnTo>
                  <a:lnTo>
                    <a:pt x="2392" y="4400"/>
                  </a:lnTo>
                  <a:lnTo>
                    <a:pt x="2376" y="4400"/>
                  </a:lnTo>
                  <a:lnTo>
                    <a:pt x="2384" y="4392"/>
                  </a:lnTo>
                  <a:lnTo>
                    <a:pt x="2384" y="4792"/>
                  </a:lnTo>
                  <a:close/>
                  <a:moveTo>
                    <a:pt x="2368" y="4392"/>
                  </a:moveTo>
                  <a:cubicBezTo>
                    <a:pt x="2368" y="4388"/>
                    <a:pt x="2372" y="4384"/>
                    <a:pt x="2376" y="4384"/>
                  </a:cubicBezTo>
                  <a:lnTo>
                    <a:pt x="2392" y="4384"/>
                  </a:lnTo>
                  <a:cubicBezTo>
                    <a:pt x="2397" y="4384"/>
                    <a:pt x="2400" y="4388"/>
                    <a:pt x="2400" y="4392"/>
                  </a:cubicBezTo>
                  <a:lnTo>
                    <a:pt x="2400" y="4792"/>
                  </a:lnTo>
                  <a:cubicBezTo>
                    <a:pt x="2400" y="4797"/>
                    <a:pt x="2397" y="4800"/>
                    <a:pt x="2392" y="4800"/>
                  </a:cubicBezTo>
                  <a:lnTo>
                    <a:pt x="2376" y="4800"/>
                  </a:lnTo>
                  <a:cubicBezTo>
                    <a:pt x="2372" y="4800"/>
                    <a:pt x="2368" y="4797"/>
                    <a:pt x="2368" y="4792"/>
                  </a:cubicBezTo>
                  <a:lnTo>
                    <a:pt x="2368" y="4392"/>
                  </a:lnTo>
                  <a:close/>
                  <a:moveTo>
                    <a:pt x="2368" y="4168"/>
                  </a:moveTo>
                  <a:cubicBezTo>
                    <a:pt x="2368" y="4164"/>
                    <a:pt x="2372" y="4160"/>
                    <a:pt x="2376" y="4160"/>
                  </a:cubicBezTo>
                  <a:lnTo>
                    <a:pt x="2392" y="4160"/>
                  </a:lnTo>
                  <a:cubicBezTo>
                    <a:pt x="2397" y="4160"/>
                    <a:pt x="2400" y="4164"/>
                    <a:pt x="2400" y="4168"/>
                  </a:cubicBezTo>
                  <a:lnTo>
                    <a:pt x="2400" y="4392"/>
                  </a:lnTo>
                  <a:cubicBezTo>
                    <a:pt x="2400" y="4397"/>
                    <a:pt x="2397" y="4400"/>
                    <a:pt x="2392" y="4400"/>
                  </a:cubicBezTo>
                  <a:lnTo>
                    <a:pt x="2376" y="4400"/>
                  </a:lnTo>
                  <a:cubicBezTo>
                    <a:pt x="2372" y="4400"/>
                    <a:pt x="2368" y="4397"/>
                    <a:pt x="2368" y="4392"/>
                  </a:cubicBezTo>
                  <a:lnTo>
                    <a:pt x="2368" y="4168"/>
                  </a:lnTo>
                  <a:close/>
                  <a:moveTo>
                    <a:pt x="2384" y="4392"/>
                  </a:moveTo>
                  <a:lnTo>
                    <a:pt x="2376" y="4384"/>
                  </a:lnTo>
                  <a:lnTo>
                    <a:pt x="2392" y="4384"/>
                  </a:lnTo>
                  <a:lnTo>
                    <a:pt x="2384" y="4392"/>
                  </a:lnTo>
                  <a:lnTo>
                    <a:pt x="2384" y="4168"/>
                  </a:lnTo>
                  <a:lnTo>
                    <a:pt x="2392" y="4176"/>
                  </a:lnTo>
                  <a:lnTo>
                    <a:pt x="2376" y="4176"/>
                  </a:lnTo>
                  <a:lnTo>
                    <a:pt x="2384" y="4168"/>
                  </a:lnTo>
                  <a:lnTo>
                    <a:pt x="2384" y="4392"/>
                  </a:lnTo>
                  <a:close/>
                  <a:moveTo>
                    <a:pt x="2384" y="4168"/>
                  </a:moveTo>
                  <a:cubicBezTo>
                    <a:pt x="2384" y="4164"/>
                    <a:pt x="2388" y="4160"/>
                    <a:pt x="2392" y="4160"/>
                  </a:cubicBezTo>
                  <a:lnTo>
                    <a:pt x="2408" y="4160"/>
                  </a:lnTo>
                  <a:cubicBezTo>
                    <a:pt x="2413" y="4160"/>
                    <a:pt x="2416" y="4164"/>
                    <a:pt x="2416" y="4168"/>
                  </a:cubicBezTo>
                  <a:lnTo>
                    <a:pt x="2416" y="4392"/>
                  </a:lnTo>
                  <a:cubicBezTo>
                    <a:pt x="2416" y="4397"/>
                    <a:pt x="2413" y="4400"/>
                    <a:pt x="2408" y="4400"/>
                  </a:cubicBezTo>
                  <a:lnTo>
                    <a:pt x="2392" y="4400"/>
                  </a:lnTo>
                  <a:cubicBezTo>
                    <a:pt x="2388" y="4400"/>
                    <a:pt x="2384" y="4397"/>
                    <a:pt x="2384" y="4392"/>
                  </a:cubicBezTo>
                  <a:lnTo>
                    <a:pt x="2384" y="4168"/>
                  </a:lnTo>
                  <a:close/>
                  <a:moveTo>
                    <a:pt x="2400" y="4392"/>
                  </a:moveTo>
                  <a:lnTo>
                    <a:pt x="2392" y="4384"/>
                  </a:lnTo>
                  <a:lnTo>
                    <a:pt x="2408" y="4384"/>
                  </a:lnTo>
                  <a:lnTo>
                    <a:pt x="2400" y="4392"/>
                  </a:lnTo>
                  <a:lnTo>
                    <a:pt x="2400" y="4168"/>
                  </a:lnTo>
                  <a:lnTo>
                    <a:pt x="2408" y="4176"/>
                  </a:lnTo>
                  <a:lnTo>
                    <a:pt x="2392" y="4176"/>
                  </a:lnTo>
                  <a:lnTo>
                    <a:pt x="2400" y="4168"/>
                  </a:lnTo>
                  <a:lnTo>
                    <a:pt x="2400" y="4392"/>
                  </a:lnTo>
                  <a:close/>
                  <a:moveTo>
                    <a:pt x="2384" y="4136"/>
                  </a:moveTo>
                  <a:cubicBezTo>
                    <a:pt x="2384" y="4132"/>
                    <a:pt x="2388" y="4128"/>
                    <a:pt x="2392" y="4128"/>
                  </a:cubicBezTo>
                  <a:lnTo>
                    <a:pt x="2408" y="4128"/>
                  </a:lnTo>
                  <a:cubicBezTo>
                    <a:pt x="2413" y="4128"/>
                    <a:pt x="2416" y="4132"/>
                    <a:pt x="2416" y="4136"/>
                  </a:cubicBezTo>
                  <a:lnTo>
                    <a:pt x="2416" y="4392"/>
                  </a:lnTo>
                  <a:cubicBezTo>
                    <a:pt x="2416" y="4397"/>
                    <a:pt x="2413" y="4400"/>
                    <a:pt x="2408" y="4400"/>
                  </a:cubicBezTo>
                  <a:lnTo>
                    <a:pt x="2392" y="4400"/>
                  </a:lnTo>
                  <a:cubicBezTo>
                    <a:pt x="2388" y="4400"/>
                    <a:pt x="2384" y="4397"/>
                    <a:pt x="2384" y="4392"/>
                  </a:cubicBezTo>
                  <a:lnTo>
                    <a:pt x="2384" y="4136"/>
                  </a:lnTo>
                  <a:close/>
                  <a:moveTo>
                    <a:pt x="2400" y="4392"/>
                  </a:moveTo>
                  <a:lnTo>
                    <a:pt x="2392" y="4384"/>
                  </a:lnTo>
                  <a:lnTo>
                    <a:pt x="2408" y="4384"/>
                  </a:lnTo>
                  <a:lnTo>
                    <a:pt x="2400" y="4392"/>
                  </a:lnTo>
                  <a:lnTo>
                    <a:pt x="2400" y="4136"/>
                  </a:lnTo>
                  <a:lnTo>
                    <a:pt x="2408" y="4144"/>
                  </a:lnTo>
                  <a:lnTo>
                    <a:pt x="2392" y="4144"/>
                  </a:lnTo>
                  <a:lnTo>
                    <a:pt x="2400" y="4136"/>
                  </a:lnTo>
                  <a:lnTo>
                    <a:pt x="2400" y="4392"/>
                  </a:lnTo>
                  <a:close/>
                  <a:moveTo>
                    <a:pt x="2400" y="4136"/>
                  </a:moveTo>
                  <a:cubicBezTo>
                    <a:pt x="2400" y="4132"/>
                    <a:pt x="2404" y="4128"/>
                    <a:pt x="2408" y="4128"/>
                  </a:cubicBezTo>
                  <a:lnTo>
                    <a:pt x="2424" y="4128"/>
                  </a:lnTo>
                  <a:cubicBezTo>
                    <a:pt x="2429" y="4128"/>
                    <a:pt x="2432" y="4132"/>
                    <a:pt x="2432" y="4136"/>
                  </a:cubicBezTo>
                  <a:lnTo>
                    <a:pt x="2432" y="4392"/>
                  </a:lnTo>
                  <a:cubicBezTo>
                    <a:pt x="2432" y="4397"/>
                    <a:pt x="2429" y="4400"/>
                    <a:pt x="2424" y="4400"/>
                  </a:cubicBezTo>
                  <a:lnTo>
                    <a:pt x="2408" y="4400"/>
                  </a:lnTo>
                  <a:cubicBezTo>
                    <a:pt x="2404" y="4400"/>
                    <a:pt x="2400" y="4397"/>
                    <a:pt x="2400" y="4392"/>
                  </a:cubicBezTo>
                  <a:lnTo>
                    <a:pt x="2400" y="4136"/>
                  </a:lnTo>
                  <a:close/>
                  <a:moveTo>
                    <a:pt x="2416" y="4392"/>
                  </a:moveTo>
                  <a:lnTo>
                    <a:pt x="2408" y="4384"/>
                  </a:lnTo>
                  <a:lnTo>
                    <a:pt x="2424" y="4384"/>
                  </a:lnTo>
                  <a:lnTo>
                    <a:pt x="2416" y="4392"/>
                  </a:lnTo>
                  <a:lnTo>
                    <a:pt x="2416" y="4136"/>
                  </a:lnTo>
                  <a:lnTo>
                    <a:pt x="2424" y="4144"/>
                  </a:lnTo>
                  <a:lnTo>
                    <a:pt x="2408" y="4144"/>
                  </a:lnTo>
                  <a:lnTo>
                    <a:pt x="2416" y="4136"/>
                  </a:lnTo>
                  <a:lnTo>
                    <a:pt x="2416" y="4392"/>
                  </a:lnTo>
                  <a:close/>
                  <a:moveTo>
                    <a:pt x="2400" y="4136"/>
                  </a:moveTo>
                  <a:cubicBezTo>
                    <a:pt x="2400" y="4132"/>
                    <a:pt x="2404" y="4128"/>
                    <a:pt x="2408" y="4128"/>
                  </a:cubicBezTo>
                  <a:lnTo>
                    <a:pt x="2424" y="4128"/>
                  </a:lnTo>
                  <a:cubicBezTo>
                    <a:pt x="2429" y="4128"/>
                    <a:pt x="2432" y="4132"/>
                    <a:pt x="2432" y="4136"/>
                  </a:cubicBezTo>
                  <a:lnTo>
                    <a:pt x="2432" y="4392"/>
                  </a:lnTo>
                  <a:cubicBezTo>
                    <a:pt x="2432" y="4397"/>
                    <a:pt x="2429" y="4400"/>
                    <a:pt x="2424" y="4400"/>
                  </a:cubicBezTo>
                  <a:lnTo>
                    <a:pt x="2408" y="4400"/>
                  </a:lnTo>
                  <a:cubicBezTo>
                    <a:pt x="2404" y="4400"/>
                    <a:pt x="2400" y="4397"/>
                    <a:pt x="2400" y="4392"/>
                  </a:cubicBezTo>
                  <a:lnTo>
                    <a:pt x="2400" y="4136"/>
                  </a:lnTo>
                  <a:close/>
                  <a:moveTo>
                    <a:pt x="2416" y="4392"/>
                  </a:moveTo>
                  <a:lnTo>
                    <a:pt x="2408" y="4384"/>
                  </a:lnTo>
                  <a:lnTo>
                    <a:pt x="2424" y="4384"/>
                  </a:lnTo>
                  <a:lnTo>
                    <a:pt x="2416" y="4392"/>
                  </a:lnTo>
                  <a:lnTo>
                    <a:pt x="2416" y="4136"/>
                  </a:lnTo>
                  <a:lnTo>
                    <a:pt x="2424" y="4144"/>
                  </a:lnTo>
                  <a:lnTo>
                    <a:pt x="2408" y="4144"/>
                  </a:lnTo>
                  <a:lnTo>
                    <a:pt x="2416" y="4136"/>
                  </a:lnTo>
                  <a:lnTo>
                    <a:pt x="2416" y="4392"/>
                  </a:lnTo>
                  <a:close/>
                  <a:moveTo>
                    <a:pt x="2416" y="4152"/>
                  </a:moveTo>
                  <a:cubicBezTo>
                    <a:pt x="2416" y="4148"/>
                    <a:pt x="2420" y="4144"/>
                    <a:pt x="2424" y="4144"/>
                  </a:cubicBezTo>
                  <a:lnTo>
                    <a:pt x="2440" y="4144"/>
                  </a:lnTo>
                  <a:cubicBezTo>
                    <a:pt x="2445" y="4144"/>
                    <a:pt x="2448" y="4148"/>
                    <a:pt x="2448" y="4152"/>
                  </a:cubicBezTo>
                  <a:lnTo>
                    <a:pt x="2448" y="4392"/>
                  </a:lnTo>
                  <a:cubicBezTo>
                    <a:pt x="2448" y="4397"/>
                    <a:pt x="2445" y="4400"/>
                    <a:pt x="2440" y="4400"/>
                  </a:cubicBezTo>
                  <a:lnTo>
                    <a:pt x="2424" y="4400"/>
                  </a:lnTo>
                  <a:cubicBezTo>
                    <a:pt x="2420" y="4400"/>
                    <a:pt x="2416" y="4397"/>
                    <a:pt x="2416" y="4392"/>
                  </a:cubicBezTo>
                  <a:lnTo>
                    <a:pt x="2416" y="4152"/>
                  </a:lnTo>
                  <a:close/>
                  <a:moveTo>
                    <a:pt x="2432" y="4392"/>
                  </a:moveTo>
                  <a:lnTo>
                    <a:pt x="2424" y="4384"/>
                  </a:lnTo>
                  <a:lnTo>
                    <a:pt x="2440" y="4384"/>
                  </a:lnTo>
                  <a:lnTo>
                    <a:pt x="2432" y="4392"/>
                  </a:lnTo>
                  <a:lnTo>
                    <a:pt x="2432" y="4152"/>
                  </a:lnTo>
                  <a:lnTo>
                    <a:pt x="2440" y="4160"/>
                  </a:lnTo>
                  <a:lnTo>
                    <a:pt x="2424" y="4160"/>
                  </a:lnTo>
                  <a:lnTo>
                    <a:pt x="2432" y="4152"/>
                  </a:lnTo>
                  <a:lnTo>
                    <a:pt x="2432" y="4392"/>
                  </a:lnTo>
                  <a:close/>
                  <a:moveTo>
                    <a:pt x="2416" y="4136"/>
                  </a:moveTo>
                  <a:cubicBezTo>
                    <a:pt x="2416" y="4132"/>
                    <a:pt x="2420" y="4128"/>
                    <a:pt x="2424" y="4128"/>
                  </a:cubicBezTo>
                  <a:lnTo>
                    <a:pt x="2440" y="4128"/>
                  </a:lnTo>
                  <a:cubicBezTo>
                    <a:pt x="2445" y="4128"/>
                    <a:pt x="2448" y="4132"/>
                    <a:pt x="2448" y="4136"/>
                  </a:cubicBezTo>
                  <a:lnTo>
                    <a:pt x="2448" y="4392"/>
                  </a:lnTo>
                  <a:cubicBezTo>
                    <a:pt x="2448" y="4397"/>
                    <a:pt x="2445" y="4400"/>
                    <a:pt x="2440" y="4400"/>
                  </a:cubicBezTo>
                  <a:lnTo>
                    <a:pt x="2424" y="4400"/>
                  </a:lnTo>
                  <a:cubicBezTo>
                    <a:pt x="2420" y="4400"/>
                    <a:pt x="2416" y="4397"/>
                    <a:pt x="2416" y="4392"/>
                  </a:cubicBezTo>
                  <a:lnTo>
                    <a:pt x="2416" y="4136"/>
                  </a:lnTo>
                  <a:close/>
                  <a:moveTo>
                    <a:pt x="2432" y="4392"/>
                  </a:moveTo>
                  <a:lnTo>
                    <a:pt x="2424" y="4384"/>
                  </a:lnTo>
                  <a:lnTo>
                    <a:pt x="2440" y="4384"/>
                  </a:lnTo>
                  <a:lnTo>
                    <a:pt x="2432" y="4392"/>
                  </a:lnTo>
                  <a:lnTo>
                    <a:pt x="2432" y="4136"/>
                  </a:lnTo>
                  <a:lnTo>
                    <a:pt x="2440" y="4144"/>
                  </a:lnTo>
                  <a:lnTo>
                    <a:pt x="2424" y="4144"/>
                  </a:lnTo>
                  <a:lnTo>
                    <a:pt x="2432" y="4136"/>
                  </a:lnTo>
                  <a:lnTo>
                    <a:pt x="2432" y="4392"/>
                  </a:lnTo>
                  <a:close/>
                  <a:moveTo>
                    <a:pt x="2432" y="4120"/>
                  </a:moveTo>
                  <a:cubicBezTo>
                    <a:pt x="2432" y="4116"/>
                    <a:pt x="2436" y="4112"/>
                    <a:pt x="2440" y="4112"/>
                  </a:cubicBezTo>
                  <a:lnTo>
                    <a:pt x="2456" y="4112"/>
                  </a:lnTo>
                  <a:cubicBezTo>
                    <a:pt x="2461" y="4112"/>
                    <a:pt x="2464" y="4116"/>
                    <a:pt x="2464" y="4120"/>
                  </a:cubicBezTo>
                  <a:lnTo>
                    <a:pt x="2464" y="4392"/>
                  </a:lnTo>
                  <a:cubicBezTo>
                    <a:pt x="2464" y="4397"/>
                    <a:pt x="2461" y="4400"/>
                    <a:pt x="2456" y="4400"/>
                  </a:cubicBezTo>
                  <a:lnTo>
                    <a:pt x="2440" y="4400"/>
                  </a:lnTo>
                  <a:cubicBezTo>
                    <a:pt x="2436" y="4400"/>
                    <a:pt x="2432" y="4397"/>
                    <a:pt x="2432" y="4392"/>
                  </a:cubicBezTo>
                  <a:lnTo>
                    <a:pt x="2432" y="4120"/>
                  </a:lnTo>
                  <a:close/>
                  <a:moveTo>
                    <a:pt x="2448" y="4392"/>
                  </a:moveTo>
                  <a:lnTo>
                    <a:pt x="2440" y="4384"/>
                  </a:lnTo>
                  <a:lnTo>
                    <a:pt x="2456" y="4384"/>
                  </a:lnTo>
                  <a:lnTo>
                    <a:pt x="2448" y="4392"/>
                  </a:lnTo>
                  <a:lnTo>
                    <a:pt x="2448" y="4120"/>
                  </a:lnTo>
                  <a:lnTo>
                    <a:pt x="2456" y="4128"/>
                  </a:lnTo>
                  <a:lnTo>
                    <a:pt x="2440" y="4128"/>
                  </a:lnTo>
                  <a:lnTo>
                    <a:pt x="2448" y="4120"/>
                  </a:lnTo>
                  <a:lnTo>
                    <a:pt x="2448" y="4392"/>
                  </a:lnTo>
                  <a:close/>
                  <a:moveTo>
                    <a:pt x="2448" y="4168"/>
                  </a:moveTo>
                  <a:cubicBezTo>
                    <a:pt x="2448" y="4164"/>
                    <a:pt x="2452" y="4160"/>
                    <a:pt x="2456" y="4160"/>
                  </a:cubicBezTo>
                  <a:lnTo>
                    <a:pt x="2472" y="4160"/>
                  </a:lnTo>
                  <a:cubicBezTo>
                    <a:pt x="2477" y="4160"/>
                    <a:pt x="2480" y="4164"/>
                    <a:pt x="2480" y="4168"/>
                  </a:cubicBezTo>
                  <a:lnTo>
                    <a:pt x="2480" y="4392"/>
                  </a:lnTo>
                  <a:cubicBezTo>
                    <a:pt x="2480" y="4397"/>
                    <a:pt x="2477" y="4400"/>
                    <a:pt x="2472" y="4400"/>
                  </a:cubicBezTo>
                  <a:lnTo>
                    <a:pt x="2456" y="4400"/>
                  </a:lnTo>
                  <a:cubicBezTo>
                    <a:pt x="2452" y="4400"/>
                    <a:pt x="2448" y="4397"/>
                    <a:pt x="2448" y="4392"/>
                  </a:cubicBezTo>
                  <a:lnTo>
                    <a:pt x="2448" y="4168"/>
                  </a:lnTo>
                  <a:close/>
                  <a:moveTo>
                    <a:pt x="2464" y="4392"/>
                  </a:moveTo>
                  <a:lnTo>
                    <a:pt x="2456" y="4384"/>
                  </a:lnTo>
                  <a:lnTo>
                    <a:pt x="2472" y="4384"/>
                  </a:lnTo>
                  <a:lnTo>
                    <a:pt x="2464" y="4392"/>
                  </a:lnTo>
                  <a:lnTo>
                    <a:pt x="2464" y="4168"/>
                  </a:lnTo>
                  <a:lnTo>
                    <a:pt x="2472" y="4176"/>
                  </a:lnTo>
                  <a:lnTo>
                    <a:pt x="2456" y="4176"/>
                  </a:lnTo>
                  <a:lnTo>
                    <a:pt x="2464" y="4168"/>
                  </a:lnTo>
                  <a:lnTo>
                    <a:pt x="2464" y="4392"/>
                  </a:lnTo>
                  <a:close/>
                  <a:moveTo>
                    <a:pt x="2448" y="4168"/>
                  </a:moveTo>
                  <a:cubicBezTo>
                    <a:pt x="2448" y="4164"/>
                    <a:pt x="2452" y="4160"/>
                    <a:pt x="2456" y="4160"/>
                  </a:cubicBezTo>
                  <a:lnTo>
                    <a:pt x="2472" y="4160"/>
                  </a:lnTo>
                  <a:cubicBezTo>
                    <a:pt x="2477" y="4160"/>
                    <a:pt x="2480" y="4164"/>
                    <a:pt x="2480" y="4168"/>
                  </a:cubicBezTo>
                  <a:lnTo>
                    <a:pt x="2480" y="4392"/>
                  </a:lnTo>
                  <a:cubicBezTo>
                    <a:pt x="2480" y="4397"/>
                    <a:pt x="2477" y="4400"/>
                    <a:pt x="2472" y="4400"/>
                  </a:cubicBezTo>
                  <a:lnTo>
                    <a:pt x="2456" y="4400"/>
                  </a:lnTo>
                  <a:cubicBezTo>
                    <a:pt x="2452" y="4400"/>
                    <a:pt x="2448" y="4397"/>
                    <a:pt x="2448" y="4392"/>
                  </a:cubicBezTo>
                  <a:lnTo>
                    <a:pt x="2448" y="4168"/>
                  </a:lnTo>
                  <a:close/>
                  <a:moveTo>
                    <a:pt x="2464" y="4392"/>
                  </a:moveTo>
                  <a:lnTo>
                    <a:pt x="2456" y="4384"/>
                  </a:lnTo>
                  <a:lnTo>
                    <a:pt x="2472" y="4384"/>
                  </a:lnTo>
                  <a:lnTo>
                    <a:pt x="2464" y="4392"/>
                  </a:lnTo>
                  <a:lnTo>
                    <a:pt x="2464" y="4168"/>
                  </a:lnTo>
                  <a:lnTo>
                    <a:pt x="2472" y="4176"/>
                  </a:lnTo>
                  <a:lnTo>
                    <a:pt x="2456" y="4176"/>
                  </a:lnTo>
                  <a:lnTo>
                    <a:pt x="2464" y="4168"/>
                  </a:lnTo>
                  <a:lnTo>
                    <a:pt x="2464" y="4392"/>
                  </a:lnTo>
                  <a:close/>
                  <a:moveTo>
                    <a:pt x="2464" y="4168"/>
                  </a:moveTo>
                  <a:cubicBezTo>
                    <a:pt x="2464" y="4164"/>
                    <a:pt x="2468" y="4160"/>
                    <a:pt x="2472" y="4160"/>
                  </a:cubicBezTo>
                  <a:lnTo>
                    <a:pt x="2488" y="4160"/>
                  </a:lnTo>
                  <a:cubicBezTo>
                    <a:pt x="2493" y="4160"/>
                    <a:pt x="2496" y="4164"/>
                    <a:pt x="2496" y="4168"/>
                  </a:cubicBezTo>
                  <a:lnTo>
                    <a:pt x="2496" y="4392"/>
                  </a:lnTo>
                  <a:cubicBezTo>
                    <a:pt x="2496" y="4397"/>
                    <a:pt x="2493" y="4400"/>
                    <a:pt x="2488" y="4400"/>
                  </a:cubicBezTo>
                  <a:lnTo>
                    <a:pt x="2472" y="4400"/>
                  </a:lnTo>
                  <a:cubicBezTo>
                    <a:pt x="2468" y="4400"/>
                    <a:pt x="2464" y="4397"/>
                    <a:pt x="2464" y="4392"/>
                  </a:cubicBezTo>
                  <a:lnTo>
                    <a:pt x="2464" y="4168"/>
                  </a:lnTo>
                  <a:close/>
                  <a:moveTo>
                    <a:pt x="2480" y="4392"/>
                  </a:moveTo>
                  <a:lnTo>
                    <a:pt x="2472" y="4384"/>
                  </a:lnTo>
                  <a:lnTo>
                    <a:pt x="2488" y="4384"/>
                  </a:lnTo>
                  <a:lnTo>
                    <a:pt x="2480" y="4392"/>
                  </a:lnTo>
                  <a:lnTo>
                    <a:pt x="2480" y="4168"/>
                  </a:lnTo>
                  <a:lnTo>
                    <a:pt x="2488" y="4176"/>
                  </a:lnTo>
                  <a:lnTo>
                    <a:pt x="2472" y="4176"/>
                  </a:lnTo>
                  <a:lnTo>
                    <a:pt x="2480" y="4168"/>
                  </a:lnTo>
                  <a:lnTo>
                    <a:pt x="2480" y="4392"/>
                  </a:lnTo>
                  <a:close/>
                  <a:moveTo>
                    <a:pt x="2464" y="4168"/>
                  </a:moveTo>
                  <a:cubicBezTo>
                    <a:pt x="2464" y="4164"/>
                    <a:pt x="2468" y="4160"/>
                    <a:pt x="2472" y="4160"/>
                  </a:cubicBezTo>
                  <a:lnTo>
                    <a:pt x="2488" y="4160"/>
                  </a:lnTo>
                  <a:cubicBezTo>
                    <a:pt x="2493" y="4160"/>
                    <a:pt x="2496" y="4164"/>
                    <a:pt x="2496" y="4168"/>
                  </a:cubicBezTo>
                  <a:lnTo>
                    <a:pt x="2496" y="4392"/>
                  </a:lnTo>
                  <a:cubicBezTo>
                    <a:pt x="2496" y="4397"/>
                    <a:pt x="2493" y="4400"/>
                    <a:pt x="2488" y="4400"/>
                  </a:cubicBezTo>
                  <a:lnTo>
                    <a:pt x="2472" y="4400"/>
                  </a:lnTo>
                  <a:cubicBezTo>
                    <a:pt x="2468" y="4400"/>
                    <a:pt x="2464" y="4397"/>
                    <a:pt x="2464" y="4392"/>
                  </a:cubicBezTo>
                  <a:lnTo>
                    <a:pt x="2464" y="4168"/>
                  </a:lnTo>
                  <a:close/>
                  <a:moveTo>
                    <a:pt x="2480" y="4392"/>
                  </a:moveTo>
                  <a:lnTo>
                    <a:pt x="2472" y="4384"/>
                  </a:lnTo>
                  <a:lnTo>
                    <a:pt x="2488" y="4384"/>
                  </a:lnTo>
                  <a:lnTo>
                    <a:pt x="2480" y="4392"/>
                  </a:lnTo>
                  <a:lnTo>
                    <a:pt x="2480" y="4168"/>
                  </a:lnTo>
                  <a:lnTo>
                    <a:pt x="2488" y="4176"/>
                  </a:lnTo>
                  <a:lnTo>
                    <a:pt x="2472" y="4176"/>
                  </a:lnTo>
                  <a:lnTo>
                    <a:pt x="2480" y="4168"/>
                  </a:lnTo>
                  <a:lnTo>
                    <a:pt x="2480" y="4392"/>
                  </a:lnTo>
                  <a:close/>
                  <a:moveTo>
                    <a:pt x="2480" y="4216"/>
                  </a:moveTo>
                  <a:cubicBezTo>
                    <a:pt x="2480" y="4212"/>
                    <a:pt x="2484" y="4208"/>
                    <a:pt x="2488" y="4208"/>
                  </a:cubicBezTo>
                  <a:lnTo>
                    <a:pt x="2504" y="4208"/>
                  </a:lnTo>
                  <a:cubicBezTo>
                    <a:pt x="2509" y="4208"/>
                    <a:pt x="2512" y="4212"/>
                    <a:pt x="2512" y="4216"/>
                  </a:cubicBezTo>
                  <a:lnTo>
                    <a:pt x="2512" y="4392"/>
                  </a:lnTo>
                  <a:cubicBezTo>
                    <a:pt x="2512" y="4397"/>
                    <a:pt x="2509" y="4400"/>
                    <a:pt x="2504" y="4400"/>
                  </a:cubicBezTo>
                  <a:lnTo>
                    <a:pt x="2488" y="4400"/>
                  </a:lnTo>
                  <a:cubicBezTo>
                    <a:pt x="2484" y="4400"/>
                    <a:pt x="2480" y="4397"/>
                    <a:pt x="2480" y="4392"/>
                  </a:cubicBezTo>
                  <a:lnTo>
                    <a:pt x="2480" y="4216"/>
                  </a:lnTo>
                  <a:close/>
                  <a:moveTo>
                    <a:pt x="2496" y="4392"/>
                  </a:moveTo>
                  <a:lnTo>
                    <a:pt x="2488" y="4384"/>
                  </a:lnTo>
                  <a:lnTo>
                    <a:pt x="2504" y="4384"/>
                  </a:lnTo>
                  <a:lnTo>
                    <a:pt x="2496" y="4392"/>
                  </a:lnTo>
                  <a:lnTo>
                    <a:pt x="2496" y="4216"/>
                  </a:lnTo>
                  <a:lnTo>
                    <a:pt x="2504" y="4224"/>
                  </a:lnTo>
                  <a:lnTo>
                    <a:pt x="2488" y="4224"/>
                  </a:lnTo>
                  <a:lnTo>
                    <a:pt x="2496" y="4216"/>
                  </a:lnTo>
                  <a:lnTo>
                    <a:pt x="2496" y="4392"/>
                  </a:lnTo>
                  <a:close/>
                  <a:moveTo>
                    <a:pt x="2480" y="4216"/>
                  </a:moveTo>
                  <a:cubicBezTo>
                    <a:pt x="2480" y="4212"/>
                    <a:pt x="2484" y="4208"/>
                    <a:pt x="2488" y="4208"/>
                  </a:cubicBezTo>
                  <a:lnTo>
                    <a:pt x="2504" y="4208"/>
                  </a:lnTo>
                  <a:cubicBezTo>
                    <a:pt x="2509" y="4208"/>
                    <a:pt x="2512" y="4212"/>
                    <a:pt x="2512" y="4216"/>
                  </a:cubicBezTo>
                  <a:lnTo>
                    <a:pt x="2512" y="4392"/>
                  </a:lnTo>
                  <a:cubicBezTo>
                    <a:pt x="2512" y="4397"/>
                    <a:pt x="2509" y="4400"/>
                    <a:pt x="2504" y="4400"/>
                  </a:cubicBezTo>
                  <a:lnTo>
                    <a:pt x="2488" y="4400"/>
                  </a:lnTo>
                  <a:cubicBezTo>
                    <a:pt x="2484" y="4400"/>
                    <a:pt x="2480" y="4397"/>
                    <a:pt x="2480" y="4392"/>
                  </a:cubicBezTo>
                  <a:lnTo>
                    <a:pt x="2480" y="4216"/>
                  </a:lnTo>
                  <a:close/>
                  <a:moveTo>
                    <a:pt x="2496" y="4392"/>
                  </a:moveTo>
                  <a:lnTo>
                    <a:pt x="2488" y="4384"/>
                  </a:lnTo>
                  <a:lnTo>
                    <a:pt x="2504" y="4384"/>
                  </a:lnTo>
                  <a:lnTo>
                    <a:pt x="2496" y="4392"/>
                  </a:lnTo>
                  <a:lnTo>
                    <a:pt x="2496" y="4216"/>
                  </a:lnTo>
                  <a:lnTo>
                    <a:pt x="2504" y="4224"/>
                  </a:lnTo>
                  <a:lnTo>
                    <a:pt x="2488" y="4224"/>
                  </a:lnTo>
                  <a:lnTo>
                    <a:pt x="2496" y="4216"/>
                  </a:lnTo>
                  <a:lnTo>
                    <a:pt x="2496" y="4392"/>
                  </a:lnTo>
                  <a:close/>
                  <a:moveTo>
                    <a:pt x="2496" y="4232"/>
                  </a:moveTo>
                  <a:cubicBezTo>
                    <a:pt x="2496" y="4228"/>
                    <a:pt x="2500" y="4224"/>
                    <a:pt x="2504" y="4224"/>
                  </a:cubicBezTo>
                  <a:lnTo>
                    <a:pt x="2520" y="4224"/>
                  </a:lnTo>
                  <a:cubicBezTo>
                    <a:pt x="2525" y="4224"/>
                    <a:pt x="2528" y="4228"/>
                    <a:pt x="2528" y="4232"/>
                  </a:cubicBezTo>
                  <a:lnTo>
                    <a:pt x="2528" y="4392"/>
                  </a:lnTo>
                  <a:cubicBezTo>
                    <a:pt x="2528" y="4397"/>
                    <a:pt x="2525" y="4400"/>
                    <a:pt x="2520" y="4400"/>
                  </a:cubicBezTo>
                  <a:lnTo>
                    <a:pt x="2504" y="4400"/>
                  </a:lnTo>
                  <a:cubicBezTo>
                    <a:pt x="2500" y="4400"/>
                    <a:pt x="2496" y="4397"/>
                    <a:pt x="2496" y="4392"/>
                  </a:cubicBezTo>
                  <a:lnTo>
                    <a:pt x="2496" y="4232"/>
                  </a:lnTo>
                  <a:close/>
                  <a:moveTo>
                    <a:pt x="2512" y="4392"/>
                  </a:moveTo>
                  <a:lnTo>
                    <a:pt x="2504" y="4384"/>
                  </a:lnTo>
                  <a:lnTo>
                    <a:pt x="2520" y="4384"/>
                  </a:lnTo>
                  <a:lnTo>
                    <a:pt x="2512" y="4392"/>
                  </a:lnTo>
                  <a:lnTo>
                    <a:pt x="2512" y="4232"/>
                  </a:lnTo>
                  <a:lnTo>
                    <a:pt x="2520" y="4240"/>
                  </a:lnTo>
                  <a:lnTo>
                    <a:pt x="2504" y="4240"/>
                  </a:lnTo>
                  <a:lnTo>
                    <a:pt x="2512" y="4232"/>
                  </a:lnTo>
                  <a:lnTo>
                    <a:pt x="2512" y="4392"/>
                  </a:lnTo>
                  <a:close/>
                  <a:moveTo>
                    <a:pt x="2496" y="4136"/>
                  </a:moveTo>
                  <a:cubicBezTo>
                    <a:pt x="2496" y="4132"/>
                    <a:pt x="2500" y="4128"/>
                    <a:pt x="2504" y="4128"/>
                  </a:cubicBezTo>
                  <a:lnTo>
                    <a:pt x="2520" y="4128"/>
                  </a:lnTo>
                  <a:cubicBezTo>
                    <a:pt x="2525" y="4128"/>
                    <a:pt x="2528" y="4132"/>
                    <a:pt x="2528" y="4136"/>
                  </a:cubicBezTo>
                  <a:lnTo>
                    <a:pt x="2528" y="4392"/>
                  </a:lnTo>
                  <a:cubicBezTo>
                    <a:pt x="2528" y="4397"/>
                    <a:pt x="2525" y="4400"/>
                    <a:pt x="2520" y="4400"/>
                  </a:cubicBezTo>
                  <a:lnTo>
                    <a:pt x="2504" y="4400"/>
                  </a:lnTo>
                  <a:cubicBezTo>
                    <a:pt x="2500" y="4400"/>
                    <a:pt x="2496" y="4397"/>
                    <a:pt x="2496" y="4392"/>
                  </a:cubicBezTo>
                  <a:lnTo>
                    <a:pt x="2496" y="4136"/>
                  </a:lnTo>
                  <a:close/>
                  <a:moveTo>
                    <a:pt x="2512" y="4392"/>
                  </a:moveTo>
                  <a:lnTo>
                    <a:pt x="2504" y="4384"/>
                  </a:lnTo>
                  <a:lnTo>
                    <a:pt x="2520" y="4384"/>
                  </a:lnTo>
                  <a:lnTo>
                    <a:pt x="2512" y="4392"/>
                  </a:lnTo>
                  <a:lnTo>
                    <a:pt x="2512" y="4136"/>
                  </a:lnTo>
                  <a:lnTo>
                    <a:pt x="2520" y="4144"/>
                  </a:lnTo>
                  <a:lnTo>
                    <a:pt x="2504" y="4144"/>
                  </a:lnTo>
                  <a:lnTo>
                    <a:pt x="2512" y="4136"/>
                  </a:lnTo>
                  <a:lnTo>
                    <a:pt x="2512" y="4392"/>
                  </a:lnTo>
                  <a:close/>
                  <a:moveTo>
                    <a:pt x="2512" y="4168"/>
                  </a:moveTo>
                  <a:cubicBezTo>
                    <a:pt x="2512" y="4164"/>
                    <a:pt x="2516" y="4160"/>
                    <a:pt x="2520" y="4160"/>
                  </a:cubicBezTo>
                  <a:lnTo>
                    <a:pt x="2536" y="4160"/>
                  </a:lnTo>
                  <a:cubicBezTo>
                    <a:pt x="2541" y="4160"/>
                    <a:pt x="2544" y="4164"/>
                    <a:pt x="2544" y="4168"/>
                  </a:cubicBezTo>
                  <a:lnTo>
                    <a:pt x="2544" y="4392"/>
                  </a:lnTo>
                  <a:cubicBezTo>
                    <a:pt x="2544" y="4397"/>
                    <a:pt x="2541" y="4400"/>
                    <a:pt x="2536" y="4400"/>
                  </a:cubicBezTo>
                  <a:lnTo>
                    <a:pt x="2520" y="4400"/>
                  </a:lnTo>
                  <a:cubicBezTo>
                    <a:pt x="2516" y="4400"/>
                    <a:pt x="2512" y="4397"/>
                    <a:pt x="2512" y="4392"/>
                  </a:cubicBezTo>
                  <a:lnTo>
                    <a:pt x="2512" y="4168"/>
                  </a:lnTo>
                  <a:close/>
                  <a:moveTo>
                    <a:pt x="2528" y="4392"/>
                  </a:moveTo>
                  <a:lnTo>
                    <a:pt x="2520" y="4384"/>
                  </a:lnTo>
                  <a:lnTo>
                    <a:pt x="2536" y="4384"/>
                  </a:lnTo>
                  <a:lnTo>
                    <a:pt x="2528" y="4392"/>
                  </a:lnTo>
                  <a:lnTo>
                    <a:pt x="2528" y="4168"/>
                  </a:lnTo>
                  <a:lnTo>
                    <a:pt x="2536" y="4176"/>
                  </a:lnTo>
                  <a:lnTo>
                    <a:pt x="2520" y="4176"/>
                  </a:lnTo>
                  <a:lnTo>
                    <a:pt x="2528" y="4168"/>
                  </a:lnTo>
                  <a:lnTo>
                    <a:pt x="2528" y="4392"/>
                  </a:lnTo>
                  <a:close/>
                  <a:moveTo>
                    <a:pt x="2512" y="4168"/>
                  </a:moveTo>
                  <a:cubicBezTo>
                    <a:pt x="2512" y="4164"/>
                    <a:pt x="2516" y="4160"/>
                    <a:pt x="2520" y="4160"/>
                  </a:cubicBezTo>
                  <a:lnTo>
                    <a:pt x="2536" y="4160"/>
                  </a:lnTo>
                  <a:cubicBezTo>
                    <a:pt x="2541" y="4160"/>
                    <a:pt x="2544" y="4164"/>
                    <a:pt x="2544" y="4168"/>
                  </a:cubicBezTo>
                  <a:lnTo>
                    <a:pt x="2544" y="4392"/>
                  </a:lnTo>
                  <a:cubicBezTo>
                    <a:pt x="2544" y="4397"/>
                    <a:pt x="2541" y="4400"/>
                    <a:pt x="2536" y="4400"/>
                  </a:cubicBezTo>
                  <a:lnTo>
                    <a:pt x="2520" y="4400"/>
                  </a:lnTo>
                  <a:cubicBezTo>
                    <a:pt x="2516" y="4400"/>
                    <a:pt x="2512" y="4397"/>
                    <a:pt x="2512" y="4392"/>
                  </a:cubicBezTo>
                  <a:lnTo>
                    <a:pt x="2512" y="4168"/>
                  </a:lnTo>
                  <a:close/>
                  <a:moveTo>
                    <a:pt x="2528" y="4392"/>
                  </a:moveTo>
                  <a:lnTo>
                    <a:pt x="2520" y="4384"/>
                  </a:lnTo>
                  <a:lnTo>
                    <a:pt x="2536" y="4384"/>
                  </a:lnTo>
                  <a:lnTo>
                    <a:pt x="2528" y="4392"/>
                  </a:lnTo>
                  <a:lnTo>
                    <a:pt x="2528" y="4168"/>
                  </a:lnTo>
                  <a:lnTo>
                    <a:pt x="2536" y="4176"/>
                  </a:lnTo>
                  <a:lnTo>
                    <a:pt x="2520" y="4176"/>
                  </a:lnTo>
                  <a:lnTo>
                    <a:pt x="2528" y="4168"/>
                  </a:lnTo>
                  <a:lnTo>
                    <a:pt x="2528" y="4392"/>
                  </a:lnTo>
                  <a:close/>
                  <a:moveTo>
                    <a:pt x="2528" y="4168"/>
                  </a:moveTo>
                  <a:cubicBezTo>
                    <a:pt x="2528" y="4164"/>
                    <a:pt x="2532" y="4160"/>
                    <a:pt x="2536" y="4160"/>
                  </a:cubicBezTo>
                  <a:lnTo>
                    <a:pt x="2552" y="4160"/>
                  </a:lnTo>
                  <a:cubicBezTo>
                    <a:pt x="2557" y="4160"/>
                    <a:pt x="2560" y="4164"/>
                    <a:pt x="2560" y="4168"/>
                  </a:cubicBezTo>
                  <a:lnTo>
                    <a:pt x="2560" y="4392"/>
                  </a:lnTo>
                  <a:cubicBezTo>
                    <a:pt x="2560" y="4397"/>
                    <a:pt x="2557" y="4400"/>
                    <a:pt x="2552" y="4400"/>
                  </a:cubicBezTo>
                  <a:lnTo>
                    <a:pt x="2536" y="4400"/>
                  </a:lnTo>
                  <a:cubicBezTo>
                    <a:pt x="2532" y="4400"/>
                    <a:pt x="2528" y="4397"/>
                    <a:pt x="2528" y="4392"/>
                  </a:cubicBezTo>
                  <a:lnTo>
                    <a:pt x="2528" y="4168"/>
                  </a:lnTo>
                  <a:close/>
                  <a:moveTo>
                    <a:pt x="2544" y="4392"/>
                  </a:moveTo>
                  <a:lnTo>
                    <a:pt x="2536" y="4384"/>
                  </a:lnTo>
                  <a:lnTo>
                    <a:pt x="2552" y="4384"/>
                  </a:lnTo>
                  <a:lnTo>
                    <a:pt x="2544" y="4392"/>
                  </a:lnTo>
                  <a:lnTo>
                    <a:pt x="2544" y="4168"/>
                  </a:lnTo>
                  <a:lnTo>
                    <a:pt x="2552" y="4176"/>
                  </a:lnTo>
                  <a:lnTo>
                    <a:pt x="2536" y="4176"/>
                  </a:lnTo>
                  <a:lnTo>
                    <a:pt x="2544" y="4168"/>
                  </a:lnTo>
                  <a:lnTo>
                    <a:pt x="2544" y="4392"/>
                  </a:lnTo>
                  <a:close/>
                  <a:moveTo>
                    <a:pt x="2528" y="4104"/>
                  </a:moveTo>
                  <a:cubicBezTo>
                    <a:pt x="2528" y="4100"/>
                    <a:pt x="2532" y="4096"/>
                    <a:pt x="2536" y="4096"/>
                  </a:cubicBezTo>
                  <a:lnTo>
                    <a:pt x="2552" y="4096"/>
                  </a:lnTo>
                  <a:cubicBezTo>
                    <a:pt x="2557" y="4096"/>
                    <a:pt x="2560" y="4100"/>
                    <a:pt x="2560" y="4104"/>
                  </a:cubicBezTo>
                  <a:lnTo>
                    <a:pt x="2560" y="4392"/>
                  </a:lnTo>
                  <a:cubicBezTo>
                    <a:pt x="2560" y="4397"/>
                    <a:pt x="2557" y="4400"/>
                    <a:pt x="2552" y="4400"/>
                  </a:cubicBezTo>
                  <a:lnTo>
                    <a:pt x="2536" y="4400"/>
                  </a:lnTo>
                  <a:cubicBezTo>
                    <a:pt x="2532" y="4400"/>
                    <a:pt x="2528" y="4397"/>
                    <a:pt x="2528" y="4392"/>
                  </a:cubicBezTo>
                  <a:lnTo>
                    <a:pt x="2528" y="4104"/>
                  </a:lnTo>
                  <a:close/>
                  <a:moveTo>
                    <a:pt x="2544" y="4392"/>
                  </a:moveTo>
                  <a:lnTo>
                    <a:pt x="2536" y="4384"/>
                  </a:lnTo>
                  <a:lnTo>
                    <a:pt x="2552" y="4384"/>
                  </a:lnTo>
                  <a:lnTo>
                    <a:pt x="2544" y="4392"/>
                  </a:lnTo>
                  <a:lnTo>
                    <a:pt x="2544" y="4104"/>
                  </a:lnTo>
                  <a:lnTo>
                    <a:pt x="2552" y="4112"/>
                  </a:lnTo>
                  <a:lnTo>
                    <a:pt x="2536" y="4112"/>
                  </a:lnTo>
                  <a:lnTo>
                    <a:pt x="2544" y="4104"/>
                  </a:lnTo>
                  <a:lnTo>
                    <a:pt x="2544" y="4392"/>
                  </a:lnTo>
                  <a:close/>
                  <a:moveTo>
                    <a:pt x="2544" y="4072"/>
                  </a:moveTo>
                  <a:cubicBezTo>
                    <a:pt x="2544" y="4068"/>
                    <a:pt x="2548" y="4064"/>
                    <a:pt x="2552" y="4064"/>
                  </a:cubicBezTo>
                  <a:lnTo>
                    <a:pt x="2568" y="4064"/>
                  </a:lnTo>
                  <a:cubicBezTo>
                    <a:pt x="2573" y="4064"/>
                    <a:pt x="2576" y="4068"/>
                    <a:pt x="2576" y="4072"/>
                  </a:cubicBezTo>
                  <a:lnTo>
                    <a:pt x="2576" y="4392"/>
                  </a:lnTo>
                  <a:cubicBezTo>
                    <a:pt x="2576" y="4397"/>
                    <a:pt x="2573" y="4400"/>
                    <a:pt x="2568" y="4400"/>
                  </a:cubicBezTo>
                  <a:lnTo>
                    <a:pt x="2552" y="4400"/>
                  </a:lnTo>
                  <a:cubicBezTo>
                    <a:pt x="2548" y="4400"/>
                    <a:pt x="2544" y="4397"/>
                    <a:pt x="2544" y="4392"/>
                  </a:cubicBezTo>
                  <a:lnTo>
                    <a:pt x="2544" y="4072"/>
                  </a:lnTo>
                  <a:close/>
                  <a:moveTo>
                    <a:pt x="2560" y="4392"/>
                  </a:moveTo>
                  <a:lnTo>
                    <a:pt x="2552" y="4384"/>
                  </a:lnTo>
                  <a:lnTo>
                    <a:pt x="2568" y="4384"/>
                  </a:lnTo>
                  <a:lnTo>
                    <a:pt x="2560" y="4392"/>
                  </a:lnTo>
                  <a:lnTo>
                    <a:pt x="2560" y="4072"/>
                  </a:lnTo>
                  <a:lnTo>
                    <a:pt x="2568" y="4080"/>
                  </a:lnTo>
                  <a:lnTo>
                    <a:pt x="2552" y="4080"/>
                  </a:lnTo>
                  <a:lnTo>
                    <a:pt x="2560" y="4072"/>
                  </a:lnTo>
                  <a:lnTo>
                    <a:pt x="2560" y="4392"/>
                  </a:lnTo>
                  <a:close/>
                  <a:moveTo>
                    <a:pt x="2544" y="4088"/>
                  </a:moveTo>
                  <a:cubicBezTo>
                    <a:pt x="2544" y="4084"/>
                    <a:pt x="2548" y="4080"/>
                    <a:pt x="2552" y="4080"/>
                  </a:cubicBezTo>
                  <a:lnTo>
                    <a:pt x="2568" y="4080"/>
                  </a:lnTo>
                  <a:cubicBezTo>
                    <a:pt x="2573" y="4080"/>
                    <a:pt x="2576" y="4084"/>
                    <a:pt x="2576" y="4088"/>
                  </a:cubicBezTo>
                  <a:lnTo>
                    <a:pt x="2576" y="4392"/>
                  </a:lnTo>
                  <a:cubicBezTo>
                    <a:pt x="2576" y="4397"/>
                    <a:pt x="2573" y="4400"/>
                    <a:pt x="2568" y="4400"/>
                  </a:cubicBezTo>
                  <a:lnTo>
                    <a:pt x="2552" y="4400"/>
                  </a:lnTo>
                  <a:cubicBezTo>
                    <a:pt x="2548" y="4400"/>
                    <a:pt x="2544" y="4397"/>
                    <a:pt x="2544" y="4392"/>
                  </a:cubicBezTo>
                  <a:lnTo>
                    <a:pt x="2544" y="4088"/>
                  </a:lnTo>
                  <a:close/>
                  <a:moveTo>
                    <a:pt x="2560" y="4392"/>
                  </a:moveTo>
                  <a:lnTo>
                    <a:pt x="2552" y="4384"/>
                  </a:lnTo>
                  <a:lnTo>
                    <a:pt x="2568" y="4384"/>
                  </a:lnTo>
                  <a:lnTo>
                    <a:pt x="2560" y="4392"/>
                  </a:lnTo>
                  <a:lnTo>
                    <a:pt x="2560" y="4088"/>
                  </a:lnTo>
                  <a:lnTo>
                    <a:pt x="2568" y="4096"/>
                  </a:lnTo>
                  <a:lnTo>
                    <a:pt x="2552" y="4096"/>
                  </a:lnTo>
                  <a:lnTo>
                    <a:pt x="2560" y="4088"/>
                  </a:lnTo>
                  <a:lnTo>
                    <a:pt x="2560" y="4392"/>
                  </a:lnTo>
                  <a:close/>
                  <a:moveTo>
                    <a:pt x="2560" y="4072"/>
                  </a:moveTo>
                  <a:cubicBezTo>
                    <a:pt x="2560" y="4068"/>
                    <a:pt x="2564" y="4064"/>
                    <a:pt x="2568" y="4064"/>
                  </a:cubicBezTo>
                  <a:lnTo>
                    <a:pt x="2584" y="4064"/>
                  </a:lnTo>
                  <a:cubicBezTo>
                    <a:pt x="2589" y="4064"/>
                    <a:pt x="2592" y="4068"/>
                    <a:pt x="2592" y="4072"/>
                  </a:cubicBezTo>
                  <a:lnTo>
                    <a:pt x="2592" y="4392"/>
                  </a:lnTo>
                  <a:cubicBezTo>
                    <a:pt x="2592" y="4397"/>
                    <a:pt x="2589" y="4400"/>
                    <a:pt x="2584" y="4400"/>
                  </a:cubicBezTo>
                  <a:lnTo>
                    <a:pt x="2568" y="4400"/>
                  </a:lnTo>
                  <a:cubicBezTo>
                    <a:pt x="2564" y="4400"/>
                    <a:pt x="2560" y="4397"/>
                    <a:pt x="2560" y="4392"/>
                  </a:cubicBezTo>
                  <a:lnTo>
                    <a:pt x="2560" y="4072"/>
                  </a:lnTo>
                  <a:close/>
                  <a:moveTo>
                    <a:pt x="2576" y="4392"/>
                  </a:moveTo>
                  <a:lnTo>
                    <a:pt x="2568" y="4384"/>
                  </a:lnTo>
                  <a:lnTo>
                    <a:pt x="2584" y="4384"/>
                  </a:lnTo>
                  <a:lnTo>
                    <a:pt x="2576" y="4392"/>
                  </a:lnTo>
                  <a:lnTo>
                    <a:pt x="2576" y="4072"/>
                  </a:lnTo>
                  <a:lnTo>
                    <a:pt x="2584" y="4080"/>
                  </a:lnTo>
                  <a:lnTo>
                    <a:pt x="2568" y="4080"/>
                  </a:lnTo>
                  <a:lnTo>
                    <a:pt x="2576" y="4072"/>
                  </a:lnTo>
                  <a:lnTo>
                    <a:pt x="2576" y="4392"/>
                  </a:lnTo>
                  <a:close/>
                  <a:moveTo>
                    <a:pt x="2560" y="4088"/>
                  </a:moveTo>
                  <a:cubicBezTo>
                    <a:pt x="2560" y="4084"/>
                    <a:pt x="2564" y="4080"/>
                    <a:pt x="2568" y="4080"/>
                  </a:cubicBezTo>
                  <a:lnTo>
                    <a:pt x="2584" y="4080"/>
                  </a:lnTo>
                  <a:cubicBezTo>
                    <a:pt x="2589" y="4080"/>
                    <a:pt x="2592" y="4084"/>
                    <a:pt x="2592" y="4088"/>
                  </a:cubicBezTo>
                  <a:lnTo>
                    <a:pt x="2592" y="4392"/>
                  </a:lnTo>
                  <a:cubicBezTo>
                    <a:pt x="2592" y="4397"/>
                    <a:pt x="2589" y="4400"/>
                    <a:pt x="2584" y="4400"/>
                  </a:cubicBezTo>
                  <a:lnTo>
                    <a:pt x="2568" y="4400"/>
                  </a:lnTo>
                  <a:cubicBezTo>
                    <a:pt x="2564" y="4400"/>
                    <a:pt x="2560" y="4397"/>
                    <a:pt x="2560" y="4392"/>
                  </a:cubicBezTo>
                  <a:lnTo>
                    <a:pt x="2560" y="4088"/>
                  </a:lnTo>
                  <a:close/>
                  <a:moveTo>
                    <a:pt x="2576" y="4392"/>
                  </a:moveTo>
                  <a:lnTo>
                    <a:pt x="2568" y="4384"/>
                  </a:lnTo>
                  <a:lnTo>
                    <a:pt x="2584" y="4384"/>
                  </a:lnTo>
                  <a:lnTo>
                    <a:pt x="2576" y="4392"/>
                  </a:lnTo>
                  <a:lnTo>
                    <a:pt x="2576" y="4088"/>
                  </a:lnTo>
                  <a:lnTo>
                    <a:pt x="2584" y="4096"/>
                  </a:lnTo>
                  <a:lnTo>
                    <a:pt x="2568" y="4096"/>
                  </a:lnTo>
                  <a:lnTo>
                    <a:pt x="2576" y="4088"/>
                  </a:lnTo>
                  <a:lnTo>
                    <a:pt x="2576" y="4392"/>
                  </a:lnTo>
                  <a:close/>
                  <a:moveTo>
                    <a:pt x="2576" y="4088"/>
                  </a:moveTo>
                  <a:cubicBezTo>
                    <a:pt x="2576" y="4084"/>
                    <a:pt x="2580" y="4080"/>
                    <a:pt x="2584" y="4080"/>
                  </a:cubicBezTo>
                  <a:lnTo>
                    <a:pt x="2600" y="4080"/>
                  </a:lnTo>
                  <a:cubicBezTo>
                    <a:pt x="2605" y="4080"/>
                    <a:pt x="2608" y="4084"/>
                    <a:pt x="2608" y="4088"/>
                  </a:cubicBezTo>
                  <a:lnTo>
                    <a:pt x="2608" y="4392"/>
                  </a:lnTo>
                  <a:cubicBezTo>
                    <a:pt x="2608" y="4397"/>
                    <a:pt x="2605" y="4400"/>
                    <a:pt x="2600" y="4400"/>
                  </a:cubicBezTo>
                  <a:lnTo>
                    <a:pt x="2584" y="4400"/>
                  </a:lnTo>
                  <a:cubicBezTo>
                    <a:pt x="2580" y="4400"/>
                    <a:pt x="2576" y="4397"/>
                    <a:pt x="2576" y="4392"/>
                  </a:cubicBezTo>
                  <a:lnTo>
                    <a:pt x="2576" y="4088"/>
                  </a:lnTo>
                  <a:close/>
                  <a:moveTo>
                    <a:pt x="2592" y="4392"/>
                  </a:moveTo>
                  <a:lnTo>
                    <a:pt x="2584" y="4384"/>
                  </a:lnTo>
                  <a:lnTo>
                    <a:pt x="2600" y="4384"/>
                  </a:lnTo>
                  <a:lnTo>
                    <a:pt x="2592" y="4392"/>
                  </a:lnTo>
                  <a:lnTo>
                    <a:pt x="2592" y="4088"/>
                  </a:lnTo>
                  <a:lnTo>
                    <a:pt x="2600" y="4096"/>
                  </a:lnTo>
                  <a:lnTo>
                    <a:pt x="2584" y="4096"/>
                  </a:lnTo>
                  <a:lnTo>
                    <a:pt x="2592" y="4088"/>
                  </a:lnTo>
                  <a:lnTo>
                    <a:pt x="2592" y="4392"/>
                  </a:lnTo>
                  <a:close/>
                  <a:moveTo>
                    <a:pt x="2576" y="4088"/>
                  </a:moveTo>
                  <a:cubicBezTo>
                    <a:pt x="2576" y="4084"/>
                    <a:pt x="2580" y="4080"/>
                    <a:pt x="2584" y="4080"/>
                  </a:cubicBezTo>
                  <a:lnTo>
                    <a:pt x="2600" y="4080"/>
                  </a:lnTo>
                  <a:cubicBezTo>
                    <a:pt x="2605" y="4080"/>
                    <a:pt x="2608" y="4084"/>
                    <a:pt x="2608" y="4088"/>
                  </a:cubicBezTo>
                  <a:lnTo>
                    <a:pt x="2608" y="4392"/>
                  </a:lnTo>
                  <a:cubicBezTo>
                    <a:pt x="2608" y="4397"/>
                    <a:pt x="2605" y="4400"/>
                    <a:pt x="2600" y="4400"/>
                  </a:cubicBezTo>
                  <a:lnTo>
                    <a:pt x="2584" y="4400"/>
                  </a:lnTo>
                  <a:cubicBezTo>
                    <a:pt x="2580" y="4400"/>
                    <a:pt x="2576" y="4397"/>
                    <a:pt x="2576" y="4392"/>
                  </a:cubicBezTo>
                  <a:lnTo>
                    <a:pt x="2576" y="4088"/>
                  </a:lnTo>
                  <a:close/>
                  <a:moveTo>
                    <a:pt x="2592" y="4392"/>
                  </a:moveTo>
                  <a:lnTo>
                    <a:pt x="2584" y="4384"/>
                  </a:lnTo>
                  <a:lnTo>
                    <a:pt x="2600" y="4384"/>
                  </a:lnTo>
                  <a:lnTo>
                    <a:pt x="2592" y="4392"/>
                  </a:lnTo>
                  <a:lnTo>
                    <a:pt x="2592" y="4088"/>
                  </a:lnTo>
                  <a:lnTo>
                    <a:pt x="2600" y="4096"/>
                  </a:lnTo>
                  <a:lnTo>
                    <a:pt x="2584" y="4096"/>
                  </a:lnTo>
                  <a:lnTo>
                    <a:pt x="2592" y="4088"/>
                  </a:lnTo>
                  <a:lnTo>
                    <a:pt x="2592" y="4392"/>
                  </a:lnTo>
                  <a:close/>
                  <a:moveTo>
                    <a:pt x="2592" y="4056"/>
                  </a:moveTo>
                  <a:cubicBezTo>
                    <a:pt x="2592" y="4052"/>
                    <a:pt x="2596" y="4048"/>
                    <a:pt x="2600" y="4048"/>
                  </a:cubicBezTo>
                  <a:lnTo>
                    <a:pt x="2616" y="4048"/>
                  </a:lnTo>
                  <a:cubicBezTo>
                    <a:pt x="2621" y="4048"/>
                    <a:pt x="2624" y="4052"/>
                    <a:pt x="2624" y="4056"/>
                  </a:cubicBezTo>
                  <a:lnTo>
                    <a:pt x="2624" y="4392"/>
                  </a:lnTo>
                  <a:cubicBezTo>
                    <a:pt x="2624" y="4397"/>
                    <a:pt x="2621" y="4400"/>
                    <a:pt x="2616" y="4400"/>
                  </a:cubicBezTo>
                  <a:lnTo>
                    <a:pt x="2600" y="4400"/>
                  </a:lnTo>
                  <a:cubicBezTo>
                    <a:pt x="2596" y="4400"/>
                    <a:pt x="2592" y="4397"/>
                    <a:pt x="2592" y="4392"/>
                  </a:cubicBezTo>
                  <a:lnTo>
                    <a:pt x="2592" y="4056"/>
                  </a:lnTo>
                  <a:close/>
                  <a:moveTo>
                    <a:pt x="2608" y="4392"/>
                  </a:moveTo>
                  <a:lnTo>
                    <a:pt x="2600" y="4384"/>
                  </a:lnTo>
                  <a:lnTo>
                    <a:pt x="2616" y="4384"/>
                  </a:lnTo>
                  <a:lnTo>
                    <a:pt x="2608" y="4392"/>
                  </a:lnTo>
                  <a:lnTo>
                    <a:pt x="2608" y="4056"/>
                  </a:lnTo>
                  <a:lnTo>
                    <a:pt x="2616" y="4064"/>
                  </a:lnTo>
                  <a:lnTo>
                    <a:pt x="2600" y="4064"/>
                  </a:lnTo>
                  <a:lnTo>
                    <a:pt x="2608" y="4056"/>
                  </a:lnTo>
                  <a:lnTo>
                    <a:pt x="2608" y="4392"/>
                  </a:lnTo>
                  <a:close/>
                  <a:moveTo>
                    <a:pt x="2608" y="4872"/>
                  </a:moveTo>
                  <a:lnTo>
                    <a:pt x="2600" y="4864"/>
                  </a:lnTo>
                  <a:lnTo>
                    <a:pt x="2616" y="4864"/>
                  </a:lnTo>
                  <a:lnTo>
                    <a:pt x="2608" y="4872"/>
                  </a:lnTo>
                  <a:lnTo>
                    <a:pt x="2608" y="4392"/>
                  </a:lnTo>
                  <a:lnTo>
                    <a:pt x="2616" y="4400"/>
                  </a:lnTo>
                  <a:lnTo>
                    <a:pt x="2600" y="4400"/>
                  </a:lnTo>
                  <a:lnTo>
                    <a:pt x="2608" y="4392"/>
                  </a:lnTo>
                  <a:lnTo>
                    <a:pt x="2608" y="4872"/>
                  </a:lnTo>
                  <a:close/>
                  <a:moveTo>
                    <a:pt x="2592" y="4392"/>
                  </a:moveTo>
                  <a:cubicBezTo>
                    <a:pt x="2592" y="4388"/>
                    <a:pt x="2596" y="4384"/>
                    <a:pt x="2600" y="4384"/>
                  </a:cubicBezTo>
                  <a:lnTo>
                    <a:pt x="2616" y="4384"/>
                  </a:lnTo>
                  <a:cubicBezTo>
                    <a:pt x="2621" y="4384"/>
                    <a:pt x="2624" y="4388"/>
                    <a:pt x="2624" y="4392"/>
                  </a:cubicBezTo>
                  <a:lnTo>
                    <a:pt x="2624" y="4872"/>
                  </a:lnTo>
                  <a:cubicBezTo>
                    <a:pt x="2624" y="4877"/>
                    <a:pt x="2621" y="4880"/>
                    <a:pt x="2616" y="4880"/>
                  </a:cubicBezTo>
                  <a:lnTo>
                    <a:pt x="2600" y="4880"/>
                  </a:lnTo>
                  <a:cubicBezTo>
                    <a:pt x="2596" y="4880"/>
                    <a:pt x="2592" y="4877"/>
                    <a:pt x="2592" y="4872"/>
                  </a:cubicBezTo>
                  <a:lnTo>
                    <a:pt x="2592" y="4392"/>
                  </a:lnTo>
                  <a:close/>
                  <a:moveTo>
                    <a:pt x="2608" y="3976"/>
                  </a:moveTo>
                  <a:cubicBezTo>
                    <a:pt x="2608" y="3972"/>
                    <a:pt x="2612" y="3968"/>
                    <a:pt x="2616" y="3968"/>
                  </a:cubicBezTo>
                  <a:lnTo>
                    <a:pt x="2632" y="3968"/>
                  </a:lnTo>
                  <a:cubicBezTo>
                    <a:pt x="2637" y="3968"/>
                    <a:pt x="2640" y="3972"/>
                    <a:pt x="2640" y="3976"/>
                  </a:cubicBezTo>
                  <a:lnTo>
                    <a:pt x="2640" y="4392"/>
                  </a:lnTo>
                  <a:cubicBezTo>
                    <a:pt x="2640" y="4397"/>
                    <a:pt x="2637" y="4400"/>
                    <a:pt x="2632" y="4400"/>
                  </a:cubicBezTo>
                  <a:lnTo>
                    <a:pt x="2616" y="4400"/>
                  </a:lnTo>
                  <a:cubicBezTo>
                    <a:pt x="2612" y="4400"/>
                    <a:pt x="2608" y="4397"/>
                    <a:pt x="2608" y="4392"/>
                  </a:cubicBezTo>
                  <a:lnTo>
                    <a:pt x="2608" y="3976"/>
                  </a:lnTo>
                  <a:close/>
                  <a:moveTo>
                    <a:pt x="2624" y="4392"/>
                  </a:moveTo>
                  <a:lnTo>
                    <a:pt x="2616" y="4384"/>
                  </a:lnTo>
                  <a:lnTo>
                    <a:pt x="2632" y="4384"/>
                  </a:lnTo>
                  <a:lnTo>
                    <a:pt x="2624" y="4392"/>
                  </a:lnTo>
                  <a:lnTo>
                    <a:pt x="2624" y="3976"/>
                  </a:lnTo>
                  <a:lnTo>
                    <a:pt x="2632" y="3984"/>
                  </a:lnTo>
                  <a:lnTo>
                    <a:pt x="2616" y="3984"/>
                  </a:lnTo>
                  <a:lnTo>
                    <a:pt x="2624" y="3976"/>
                  </a:lnTo>
                  <a:lnTo>
                    <a:pt x="2624" y="4392"/>
                  </a:lnTo>
                  <a:close/>
                  <a:moveTo>
                    <a:pt x="2608" y="4104"/>
                  </a:moveTo>
                  <a:cubicBezTo>
                    <a:pt x="2608" y="4100"/>
                    <a:pt x="2612" y="4096"/>
                    <a:pt x="2616" y="4096"/>
                  </a:cubicBezTo>
                  <a:lnTo>
                    <a:pt x="2632" y="4096"/>
                  </a:lnTo>
                  <a:cubicBezTo>
                    <a:pt x="2637" y="4096"/>
                    <a:pt x="2640" y="4100"/>
                    <a:pt x="2640" y="4104"/>
                  </a:cubicBezTo>
                  <a:lnTo>
                    <a:pt x="2640" y="4392"/>
                  </a:lnTo>
                  <a:cubicBezTo>
                    <a:pt x="2640" y="4397"/>
                    <a:pt x="2637" y="4400"/>
                    <a:pt x="2632" y="4400"/>
                  </a:cubicBezTo>
                  <a:lnTo>
                    <a:pt x="2616" y="4400"/>
                  </a:lnTo>
                  <a:cubicBezTo>
                    <a:pt x="2612" y="4400"/>
                    <a:pt x="2608" y="4397"/>
                    <a:pt x="2608" y="4392"/>
                  </a:cubicBezTo>
                  <a:lnTo>
                    <a:pt x="2608" y="4104"/>
                  </a:lnTo>
                  <a:close/>
                  <a:moveTo>
                    <a:pt x="2624" y="4392"/>
                  </a:moveTo>
                  <a:lnTo>
                    <a:pt x="2616" y="4384"/>
                  </a:lnTo>
                  <a:lnTo>
                    <a:pt x="2632" y="4384"/>
                  </a:lnTo>
                  <a:lnTo>
                    <a:pt x="2624" y="4392"/>
                  </a:lnTo>
                  <a:lnTo>
                    <a:pt x="2624" y="4104"/>
                  </a:lnTo>
                  <a:lnTo>
                    <a:pt x="2632" y="4112"/>
                  </a:lnTo>
                  <a:lnTo>
                    <a:pt x="2616" y="4112"/>
                  </a:lnTo>
                  <a:lnTo>
                    <a:pt x="2624" y="4104"/>
                  </a:lnTo>
                  <a:lnTo>
                    <a:pt x="2624" y="4392"/>
                  </a:lnTo>
                  <a:close/>
                  <a:moveTo>
                    <a:pt x="2624" y="4120"/>
                  </a:moveTo>
                  <a:cubicBezTo>
                    <a:pt x="2624" y="4116"/>
                    <a:pt x="2628" y="4112"/>
                    <a:pt x="2632" y="4112"/>
                  </a:cubicBezTo>
                  <a:lnTo>
                    <a:pt x="2648" y="4112"/>
                  </a:lnTo>
                  <a:cubicBezTo>
                    <a:pt x="2653" y="4112"/>
                    <a:pt x="2656" y="4116"/>
                    <a:pt x="2656" y="4120"/>
                  </a:cubicBezTo>
                  <a:lnTo>
                    <a:pt x="2656" y="4392"/>
                  </a:lnTo>
                  <a:cubicBezTo>
                    <a:pt x="2656" y="4397"/>
                    <a:pt x="2653" y="4400"/>
                    <a:pt x="2648" y="4400"/>
                  </a:cubicBezTo>
                  <a:lnTo>
                    <a:pt x="2632" y="4400"/>
                  </a:lnTo>
                  <a:cubicBezTo>
                    <a:pt x="2628" y="4400"/>
                    <a:pt x="2624" y="4397"/>
                    <a:pt x="2624" y="4392"/>
                  </a:cubicBezTo>
                  <a:lnTo>
                    <a:pt x="2624" y="4120"/>
                  </a:lnTo>
                  <a:close/>
                  <a:moveTo>
                    <a:pt x="2640" y="4392"/>
                  </a:moveTo>
                  <a:lnTo>
                    <a:pt x="2632" y="4384"/>
                  </a:lnTo>
                  <a:lnTo>
                    <a:pt x="2648" y="4384"/>
                  </a:lnTo>
                  <a:lnTo>
                    <a:pt x="2640" y="4392"/>
                  </a:lnTo>
                  <a:lnTo>
                    <a:pt x="2640" y="4120"/>
                  </a:lnTo>
                  <a:lnTo>
                    <a:pt x="2648" y="4128"/>
                  </a:lnTo>
                  <a:lnTo>
                    <a:pt x="2632" y="4128"/>
                  </a:lnTo>
                  <a:lnTo>
                    <a:pt x="2640" y="4120"/>
                  </a:lnTo>
                  <a:lnTo>
                    <a:pt x="2640" y="4392"/>
                  </a:lnTo>
                  <a:close/>
                  <a:moveTo>
                    <a:pt x="2640" y="4120"/>
                  </a:moveTo>
                  <a:cubicBezTo>
                    <a:pt x="2640" y="4116"/>
                    <a:pt x="2644" y="4112"/>
                    <a:pt x="2648" y="4112"/>
                  </a:cubicBezTo>
                  <a:lnTo>
                    <a:pt x="2664" y="4112"/>
                  </a:lnTo>
                  <a:cubicBezTo>
                    <a:pt x="2669" y="4112"/>
                    <a:pt x="2672" y="4116"/>
                    <a:pt x="2672" y="4120"/>
                  </a:cubicBezTo>
                  <a:lnTo>
                    <a:pt x="2672" y="4392"/>
                  </a:lnTo>
                  <a:cubicBezTo>
                    <a:pt x="2672" y="4397"/>
                    <a:pt x="2669" y="4400"/>
                    <a:pt x="2664" y="4400"/>
                  </a:cubicBezTo>
                  <a:lnTo>
                    <a:pt x="2648" y="4400"/>
                  </a:lnTo>
                  <a:cubicBezTo>
                    <a:pt x="2644" y="4400"/>
                    <a:pt x="2640" y="4397"/>
                    <a:pt x="2640" y="4392"/>
                  </a:cubicBezTo>
                  <a:lnTo>
                    <a:pt x="2640" y="4120"/>
                  </a:lnTo>
                  <a:close/>
                  <a:moveTo>
                    <a:pt x="2656" y="4392"/>
                  </a:moveTo>
                  <a:lnTo>
                    <a:pt x="2648" y="4384"/>
                  </a:lnTo>
                  <a:lnTo>
                    <a:pt x="2664" y="4384"/>
                  </a:lnTo>
                  <a:lnTo>
                    <a:pt x="2656" y="4392"/>
                  </a:lnTo>
                  <a:lnTo>
                    <a:pt x="2656" y="4120"/>
                  </a:lnTo>
                  <a:lnTo>
                    <a:pt x="2664" y="4128"/>
                  </a:lnTo>
                  <a:lnTo>
                    <a:pt x="2648" y="4128"/>
                  </a:lnTo>
                  <a:lnTo>
                    <a:pt x="2656" y="4120"/>
                  </a:lnTo>
                  <a:lnTo>
                    <a:pt x="2656" y="4392"/>
                  </a:lnTo>
                  <a:close/>
                  <a:moveTo>
                    <a:pt x="2640" y="4120"/>
                  </a:moveTo>
                  <a:cubicBezTo>
                    <a:pt x="2640" y="4116"/>
                    <a:pt x="2644" y="4112"/>
                    <a:pt x="2648" y="4112"/>
                  </a:cubicBezTo>
                  <a:lnTo>
                    <a:pt x="2664" y="4112"/>
                  </a:lnTo>
                  <a:cubicBezTo>
                    <a:pt x="2669" y="4112"/>
                    <a:pt x="2672" y="4116"/>
                    <a:pt x="2672" y="4120"/>
                  </a:cubicBezTo>
                  <a:lnTo>
                    <a:pt x="2672" y="4392"/>
                  </a:lnTo>
                  <a:cubicBezTo>
                    <a:pt x="2672" y="4397"/>
                    <a:pt x="2669" y="4400"/>
                    <a:pt x="2664" y="4400"/>
                  </a:cubicBezTo>
                  <a:lnTo>
                    <a:pt x="2648" y="4400"/>
                  </a:lnTo>
                  <a:cubicBezTo>
                    <a:pt x="2644" y="4400"/>
                    <a:pt x="2640" y="4397"/>
                    <a:pt x="2640" y="4392"/>
                  </a:cubicBezTo>
                  <a:lnTo>
                    <a:pt x="2640" y="4120"/>
                  </a:lnTo>
                  <a:close/>
                  <a:moveTo>
                    <a:pt x="2656" y="4392"/>
                  </a:moveTo>
                  <a:lnTo>
                    <a:pt x="2648" y="4384"/>
                  </a:lnTo>
                  <a:lnTo>
                    <a:pt x="2664" y="4384"/>
                  </a:lnTo>
                  <a:lnTo>
                    <a:pt x="2656" y="4392"/>
                  </a:lnTo>
                  <a:lnTo>
                    <a:pt x="2656" y="4120"/>
                  </a:lnTo>
                  <a:lnTo>
                    <a:pt x="2664" y="4128"/>
                  </a:lnTo>
                  <a:lnTo>
                    <a:pt x="2648" y="4128"/>
                  </a:lnTo>
                  <a:lnTo>
                    <a:pt x="2656" y="4120"/>
                  </a:lnTo>
                  <a:lnTo>
                    <a:pt x="2656" y="4392"/>
                  </a:lnTo>
                  <a:close/>
                  <a:moveTo>
                    <a:pt x="2656" y="4088"/>
                  </a:moveTo>
                  <a:cubicBezTo>
                    <a:pt x="2656" y="4084"/>
                    <a:pt x="2660" y="4080"/>
                    <a:pt x="2664" y="4080"/>
                  </a:cubicBezTo>
                  <a:lnTo>
                    <a:pt x="2680" y="4080"/>
                  </a:lnTo>
                  <a:cubicBezTo>
                    <a:pt x="2685" y="4080"/>
                    <a:pt x="2688" y="4084"/>
                    <a:pt x="2688" y="4088"/>
                  </a:cubicBezTo>
                  <a:lnTo>
                    <a:pt x="2688" y="4392"/>
                  </a:lnTo>
                  <a:cubicBezTo>
                    <a:pt x="2688" y="4397"/>
                    <a:pt x="2685" y="4400"/>
                    <a:pt x="2680" y="4400"/>
                  </a:cubicBezTo>
                  <a:lnTo>
                    <a:pt x="2664" y="4400"/>
                  </a:lnTo>
                  <a:cubicBezTo>
                    <a:pt x="2660" y="4400"/>
                    <a:pt x="2656" y="4397"/>
                    <a:pt x="2656" y="4392"/>
                  </a:cubicBezTo>
                  <a:lnTo>
                    <a:pt x="2656" y="4088"/>
                  </a:lnTo>
                  <a:close/>
                  <a:moveTo>
                    <a:pt x="2672" y="4392"/>
                  </a:moveTo>
                  <a:lnTo>
                    <a:pt x="2664" y="4384"/>
                  </a:lnTo>
                  <a:lnTo>
                    <a:pt x="2680" y="4384"/>
                  </a:lnTo>
                  <a:lnTo>
                    <a:pt x="2672" y="4392"/>
                  </a:lnTo>
                  <a:lnTo>
                    <a:pt x="2672" y="4088"/>
                  </a:lnTo>
                  <a:lnTo>
                    <a:pt x="2680" y="4096"/>
                  </a:lnTo>
                  <a:lnTo>
                    <a:pt x="2664" y="4096"/>
                  </a:lnTo>
                  <a:lnTo>
                    <a:pt x="2672" y="4088"/>
                  </a:lnTo>
                  <a:lnTo>
                    <a:pt x="2672" y="4392"/>
                  </a:lnTo>
                  <a:close/>
                  <a:moveTo>
                    <a:pt x="2656" y="4120"/>
                  </a:moveTo>
                  <a:cubicBezTo>
                    <a:pt x="2656" y="4116"/>
                    <a:pt x="2660" y="4112"/>
                    <a:pt x="2664" y="4112"/>
                  </a:cubicBezTo>
                  <a:lnTo>
                    <a:pt x="2680" y="4112"/>
                  </a:lnTo>
                  <a:cubicBezTo>
                    <a:pt x="2685" y="4112"/>
                    <a:pt x="2688" y="4116"/>
                    <a:pt x="2688" y="4120"/>
                  </a:cubicBezTo>
                  <a:lnTo>
                    <a:pt x="2688" y="4392"/>
                  </a:lnTo>
                  <a:cubicBezTo>
                    <a:pt x="2688" y="4397"/>
                    <a:pt x="2685" y="4400"/>
                    <a:pt x="2680" y="4400"/>
                  </a:cubicBezTo>
                  <a:lnTo>
                    <a:pt x="2664" y="4400"/>
                  </a:lnTo>
                  <a:cubicBezTo>
                    <a:pt x="2660" y="4400"/>
                    <a:pt x="2656" y="4397"/>
                    <a:pt x="2656" y="4392"/>
                  </a:cubicBezTo>
                  <a:lnTo>
                    <a:pt x="2656" y="4120"/>
                  </a:lnTo>
                  <a:close/>
                  <a:moveTo>
                    <a:pt x="2672" y="4392"/>
                  </a:moveTo>
                  <a:lnTo>
                    <a:pt x="2664" y="4384"/>
                  </a:lnTo>
                  <a:lnTo>
                    <a:pt x="2680" y="4384"/>
                  </a:lnTo>
                  <a:lnTo>
                    <a:pt x="2672" y="4392"/>
                  </a:lnTo>
                  <a:lnTo>
                    <a:pt x="2672" y="4120"/>
                  </a:lnTo>
                  <a:lnTo>
                    <a:pt x="2680" y="4128"/>
                  </a:lnTo>
                  <a:lnTo>
                    <a:pt x="2664" y="4128"/>
                  </a:lnTo>
                  <a:lnTo>
                    <a:pt x="2672" y="4120"/>
                  </a:lnTo>
                  <a:lnTo>
                    <a:pt x="2672" y="4392"/>
                  </a:lnTo>
                  <a:close/>
                  <a:moveTo>
                    <a:pt x="2672" y="4120"/>
                  </a:moveTo>
                  <a:cubicBezTo>
                    <a:pt x="2672" y="4116"/>
                    <a:pt x="2676" y="4112"/>
                    <a:pt x="2680" y="4112"/>
                  </a:cubicBezTo>
                  <a:lnTo>
                    <a:pt x="2696" y="4112"/>
                  </a:lnTo>
                  <a:cubicBezTo>
                    <a:pt x="2701" y="4112"/>
                    <a:pt x="2704" y="4116"/>
                    <a:pt x="2704" y="4120"/>
                  </a:cubicBezTo>
                  <a:lnTo>
                    <a:pt x="2704" y="4392"/>
                  </a:lnTo>
                  <a:cubicBezTo>
                    <a:pt x="2704" y="4397"/>
                    <a:pt x="2701" y="4400"/>
                    <a:pt x="2696" y="4400"/>
                  </a:cubicBezTo>
                  <a:lnTo>
                    <a:pt x="2680" y="4400"/>
                  </a:lnTo>
                  <a:cubicBezTo>
                    <a:pt x="2676" y="4400"/>
                    <a:pt x="2672" y="4397"/>
                    <a:pt x="2672" y="4392"/>
                  </a:cubicBezTo>
                  <a:lnTo>
                    <a:pt x="2672" y="4120"/>
                  </a:lnTo>
                  <a:close/>
                  <a:moveTo>
                    <a:pt x="2688" y="4392"/>
                  </a:moveTo>
                  <a:lnTo>
                    <a:pt x="2680" y="4384"/>
                  </a:lnTo>
                  <a:lnTo>
                    <a:pt x="2696" y="4384"/>
                  </a:lnTo>
                  <a:lnTo>
                    <a:pt x="2688" y="4392"/>
                  </a:lnTo>
                  <a:lnTo>
                    <a:pt x="2688" y="4120"/>
                  </a:lnTo>
                  <a:lnTo>
                    <a:pt x="2696" y="4128"/>
                  </a:lnTo>
                  <a:lnTo>
                    <a:pt x="2680" y="4128"/>
                  </a:lnTo>
                  <a:lnTo>
                    <a:pt x="2688" y="4120"/>
                  </a:lnTo>
                  <a:lnTo>
                    <a:pt x="2688" y="4392"/>
                  </a:lnTo>
                  <a:close/>
                  <a:moveTo>
                    <a:pt x="2672" y="4120"/>
                  </a:moveTo>
                  <a:cubicBezTo>
                    <a:pt x="2672" y="4116"/>
                    <a:pt x="2676" y="4112"/>
                    <a:pt x="2680" y="4112"/>
                  </a:cubicBezTo>
                  <a:lnTo>
                    <a:pt x="2696" y="4112"/>
                  </a:lnTo>
                  <a:cubicBezTo>
                    <a:pt x="2701" y="4112"/>
                    <a:pt x="2704" y="4116"/>
                    <a:pt x="2704" y="4120"/>
                  </a:cubicBezTo>
                  <a:lnTo>
                    <a:pt x="2704" y="4392"/>
                  </a:lnTo>
                  <a:cubicBezTo>
                    <a:pt x="2704" y="4397"/>
                    <a:pt x="2701" y="4400"/>
                    <a:pt x="2696" y="4400"/>
                  </a:cubicBezTo>
                  <a:lnTo>
                    <a:pt x="2680" y="4400"/>
                  </a:lnTo>
                  <a:cubicBezTo>
                    <a:pt x="2676" y="4400"/>
                    <a:pt x="2672" y="4397"/>
                    <a:pt x="2672" y="4392"/>
                  </a:cubicBezTo>
                  <a:lnTo>
                    <a:pt x="2672" y="4120"/>
                  </a:lnTo>
                  <a:close/>
                  <a:moveTo>
                    <a:pt x="2688" y="4392"/>
                  </a:moveTo>
                  <a:lnTo>
                    <a:pt x="2680" y="4384"/>
                  </a:lnTo>
                  <a:lnTo>
                    <a:pt x="2696" y="4384"/>
                  </a:lnTo>
                  <a:lnTo>
                    <a:pt x="2688" y="4392"/>
                  </a:lnTo>
                  <a:lnTo>
                    <a:pt x="2688" y="4120"/>
                  </a:lnTo>
                  <a:lnTo>
                    <a:pt x="2696" y="4128"/>
                  </a:lnTo>
                  <a:lnTo>
                    <a:pt x="2680" y="4128"/>
                  </a:lnTo>
                  <a:lnTo>
                    <a:pt x="2688" y="4120"/>
                  </a:lnTo>
                  <a:lnTo>
                    <a:pt x="2688" y="4392"/>
                  </a:lnTo>
                  <a:close/>
                  <a:moveTo>
                    <a:pt x="2688" y="4200"/>
                  </a:moveTo>
                  <a:cubicBezTo>
                    <a:pt x="2688" y="4196"/>
                    <a:pt x="2692" y="4192"/>
                    <a:pt x="2696" y="4192"/>
                  </a:cubicBezTo>
                  <a:lnTo>
                    <a:pt x="2712" y="4192"/>
                  </a:lnTo>
                  <a:cubicBezTo>
                    <a:pt x="2717" y="4192"/>
                    <a:pt x="2720" y="4196"/>
                    <a:pt x="2720" y="4200"/>
                  </a:cubicBezTo>
                  <a:lnTo>
                    <a:pt x="2720" y="4392"/>
                  </a:lnTo>
                  <a:cubicBezTo>
                    <a:pt x="2720" y="4397"/>
                    <a:pt x="2717" y="4400"/>
                    <a:pt x="2712" y="4400"/>
                  </a:cubicBezTo>
                  <a:lnTo>
                    <a:pt x="2696" y="4400"/>
                  </a:lnTo>
                  <a:cubicBezTo>
                    <a:pt x="2692" y="4400"/>
                    <a:pt x="2688" y="4397"/>
                    <a:pt x="2688" y="4392"/>
                  </a:cubicBezTo>
                  <a:lnTo>
                    <a:pt x="2688" y="4200"/>
                  </a:lnTo>
                  <a:close/>
                  <a:moveTo>
                    <a:pt x="2704" y="4392"/>
                  </a:moveTo>
                  <a:lnTo>
                    <a:pt x="2696" y="4384"/>
                  </a:lnTo>
                  <a:lnTo>
                    <a:pt x="2712" y="4384"/>
                  </a:lnTo>
                  <a:lnTo>
                    <a:pt x="2704" y="4392"/>
                  </a:lnTo>
                  <a:lnTo>
                    <a:pt x="2704" y="4200"/>
                  </a:lnTo>
                  <a:lnTo>
                    <a:pt x="2712" y="4208"/>
                  </a:lnTo>
                  <a:lnTo>
                    <a:pt x="2696" y="4208"/>
                  </a:lnTo>
                  <a:lnTo>
                    <a:pt x="2704" y="4200"/>
                  </a:lnTo>
                  <a:lnTo>
                    <a:pt x="2704" y="4392"/>
                  </a:lnTo>
                  <a:close/>
                  <a:moveTo>
                    <a:pt x="2688" y="4200"/>
                  </a:moveTo>
                  <a:cubicBezTo>
                    <a:pt x="2688" y="4196"/>
                    <a:pt x="2692" y="4192"/>
                    <a:pt x="2696" y="4192"/>
                  </a:cubicBezTo>
                  <a:lnTo>
                    <a:pt x="2712" y="4192"/>
                  </a:lnTo>
                  <a:cubicBezTo>
                    <a:pt x="2717" y="4192"/>
                    <a:pt x="2720" y="4196"/>
                    <a:pt x="2720" y="4200"/>
                  </a:cubicBezTo>
                  <a:lnTo>
                    <a:pt x="2720" y="4392"/>
                  </a:lnTo>
                  <a:cubicBezTo>
                    <a:pt x="2720" y="4397"/>
                    <a:pt x="2717" y="4400"/>
                    <a:pt x="2712" y="4400"/>
                  </a:cubicBezTo>
                  <a:lnTo>
                    <a:pt x="2696" y="4400"/>
                  </a:lnTo>
                  <a:cubicBezTo>
                    <a:pt x="2692" y="4400"/>
                    <a:pt x="2688" y="4397"/>
                    <a:pt x="2688" y="4392"/>
                  </a:cubicBezTo>
                  <a:lnTo>
                    <a:pt x="2688" y="4200"/>
                  </a:lnTo>
                  <a:close/>
                  <a:moveTo>
                    <a:pt x="2704" y="4392"/>
                  </a:moveTo>
                  <a:lnTo>
                    <a:pt x="2696" y="4384"/>
                  </a:lnTo>
                  <a:lnTo>
                    <a:pt x="2712" y="4384"/>
                  </a:lnTo>
                  <a:lnTo>
                    <a:pt x="2704" y="4392"/>
                  </a:lnTo>
                  <a:lnTo>
                    <a:pt x="2704" y="4200"/>
                  </a:lnTo>
                  <a:lnTo>
                    <a:pt x="2712" y="4208"/>
                  </a:lnTo>
                  <a:lnTo>
                    <a:pt x="2696" y="4208"/>
                  </a:lnTo>
                  <a:lnTo>
                    <a:pt x="2704" y="4200"/>
                  </a:lnTo>
                  <a:lnTo>
                    <a:pt x="2704" y="4392"/>
                  </a:lnTo>
                  <a:close/>
                  <a:moveTo>
                    <a:pt x="2704" y="4200"/>
                  </a:moveTo>
                  <a:cubicBezTo>
                    <a:pt x="2704" y="4196"/>
                    <a:pt x="2708" y="4192"/>
                    <a:pt x="2712" y="4192"/>
                  </a:cubicBezTo>
                  <a:lnTo>
                    <a:pt x="2728" y="4192"/>
                  </a:lnTo>
                  <a:cubicBezTo>
                    <a:pt x="2733" y="4192"/>
                    <a:pt x="2736" y="4196"/>
                    <a:pt x="2736" y="4200"/>
                  </a:cubicBezTo>
                  <a:lnTo>
                    <a:pt x="2736" y="4392"/>
                  </a:lnTo>
                  <a:cubicBezTo>
                    <a:pt x="2736" y="4397"/>
                    <a:pt x="2733" y="4400"/>
                    <a:pt x="2728" y="4400"/>
                  </a:cubicBezTo>
                  <a:lnTo>
                    <a:pt x="2712" y="4400"/>
                  </a:lnTo>
                  <a:cubicBezTo>
                    <a:pt x="2708" y="4400"/>
                    <a:pt x="2704" y="4397"/>
                    <a:pt x="2704" y="4392"/>
                  </a:cubicBezTo>
                  <a:lnTo>
                    <a:pt x="2704" y="4200"/>
                  </a:lnTo>
                  <a:close/>
                  <a:moveTo>
                    <a:pt x="2720" y="4392"/>
                  </a:moveTo>
                  <a:lnTo>
                    <a:pt x="2712" y="4384"/>
                  </a:lnTo>
                  <a:lnTo>
                    <a:pt x="2728" y="4384"/>
                  </a:lnTo>
                  <a:lnTo>
                    <a:pt x="2720" y="4392"/>
                  </a:lnTo>
                  <a:lnTo>
                    <a:pt x="2720" y="4200"/>
                  </a:lnTo>
                  <a:lnTo>
                    <a:pt x="2728" y="4208"/>
                  </a:lnTo>
                  <a:lnTo>
                    <a:pt x="2712" y="4208"/>
                  </a:lnTo>
                  <a:lnTo>
                    <a:pt x="2720" y="4200"/>
                  </a:lnTo>
                  <a:lnTo>
                    <a:pt x="2720" y="4392"/>
                  </a:lnTo>
                  <a:close/>
                  <a:moveTo>
                    <a:pt x="2704" y="4184"/>
                  </a:moveTo>
                  <a:cubicBezTo>
                    <a:pt x="2704" y="4180"/>
                    <a:pt x="2708" y="4176"/>
                    <a:pt x="2712" y="4176"/>
                  </a:cubicBezTo>
                  <a:lnTo>
                    <a:pt x="2728" y="4176"/>
                  </a:lnTo>
                  <a:cubicBezTo>
                    <a:pt x="2733" y="4176"/>
                    <a:pt x="2736" y="4180"/>
                    <a:pt x="2736" y="4184"/>
                  </a:cubicBezTo>
                  <a:lnTo>
                    <a:pt x="2736" y="4392"/>
                  </a:lnTo>
                  <a:cubicBezTo>
                    <a:pt x="2736" y="4397"/>
                    <a:pt x="2733" y="4400"/>
                    <a:pt x="2728" y="4400"/>
                  </a:cubicBezTo>
                  <a:lnTo>
                    <a:pt x="2712" y="4400"/>
                  </a:lnTo>
                  <a:cubicBezTo>
                    <a:pt x="2708" y="4400"/>
                    <a:pt x="2704" y="4397"/>
                    <a:pt x="2704" y="4392"/>
                  </a:cubicBezTo>
                  <a:lnTo>
                    <a:pt x="2704" y="4184"/>
                  </a:lnTo>
                  <a:close/>
                  <a:moveTo>
                    <a:pt x="2720" y="4392"/>
                  </a:moveTo>
                  <a:lnTo>
                    <a:pt x="2712" y="4384"/>
                  </a:lnTo>
                  <a:lnTo>
                    <a:pt x="2728" y="4384"/>
                  </a:lnTo>
                  <a:lnTo>
                    <a:pt x="2720" y="4392"/>
                  </a:lnTo>
                  <a:lnTo>
                    <a:pt x="2720" y="4184"/>
                  </a:lnTo>
                  <a:lnTo>
                    <a:pt x="2728" y="4192"/>
                  </a:lnTo>
                  <a:lnTo>
                    <a:pt x="2712" y="4192"/>
                  </a:lnTo>
                  <a:lnTo>
                    <a:pt x="2720" y="4184"/>
                  </a:lnTo>
                  <a:lnTo>
                    <a:pt x="2720" y="4392"/>
                  </a:lnTo>
                  <a:close/>
                  <a:moveTo>
                    <a:pt x="2720" y="4216"/>
                  </a:moveTo>
                  <a:cubicBezTo>
                    <a:pt x="2720" y="4212"/>
                    <a:pt x="2724" y="4208"/>
                    <a:pt x="2728" y="4208"/>
                  </a:cubicBezTo>
                  <a:lnTo>
                    <a:pt x="2744" y="4208"/>
                  </a:lnTo>
                  <a:cubicBezTo>
                    <a:pt x="2749" y="4208"/>
                    <a:pt x="2752" y="4212"/>
                    <a:pt x="2752" y="4216"/>
                  </a:cubicBezTo>
                  <a:lnTo>
                    <a:pt x="2752" y="4392"/>
                  </a:lnTo>
                  <a:cubicBezTo>
                    <a:pt x="2752" y="4397"/>
                    <a:pt x="2749" y="4400"/>
                    <a:pt x="2744" y="4400"/>
                  </a:cubicBezTo>
                  <a:lnTo>
                    <a:pt x="2728" y="4400"/>
                  </a:lnTo>
                  <a:cubicBezTo>
                    <a:pt x="2724" y="4400"/>
                    <a:pt x="2720" y="4397"/>
                    <a:pt x="2720" y="4392"/>
                  </a:cubicBezTo>
                  <a:lnTo>
                    <a:pt x="2720" y="4216"/>
                  </a:lnTo>
                  <a:close/>
                  <a:moveTo>
                    <a:pt x="2736" y="4392"/>
                  </a:moveTo>
                  <a:lnTo>
                    <a:pt x="2728" y="4384"/>
                  </a:lnTo>
                  <a:lnTo>
                    <a:pt x="2744" y="4384"/>
                  </a:lnTo>
                  <a:lnTo>
                    <a:pt x="2736" y="4392"/>
                  </a:lnTo>
                  <a:lnTo>
                    <a:pt x="2736" y="4216"/>
                  </a:lnTo>
                  <a:lnTo>
                    <a:pt x="2744" y="4224"/>
                  </a:lnTo>
                  <a:lnTo>
                    <a:pt x="2728" y="4224"/>
                  </a:lnTo>
                  <a:lnTo>
                    <a:pt x="2736" y="4216"/>
                  </a:lnTo>
                  <a:lnTo>
                    <a:pt x="2736" y="4392"/>
                  </a:lnTo>
                  <a:close/>
                  <a:moveTo>
                    <a:pt x="2720" y="4264"/>
                  </a:moveTo>
                  <a:cubicBezTo>
                    <a:pt x="2720" y="4260"/>
                    <a:pt x="2724" y="4256"/>
                    <a:pt x="2728" y="4256"/>
                  </a:cubicBezTo>
                  <a:lnTo>
                    <a:pt x="2744" y="4256"/>
                  </a:lnTo>
                  <a:cubicBezTo>
                    <a:pt x="2749" y="4256"/>
                    <a:pt x="2752" y="4260"/>
                    <a:pt x="2752" y="4264"/>
                  </a:cubicBezTo>
                  <a:lnTo>
                    <a:pt x="2752" y="4392"/>
                  </a:lnTo>
                  <a:cubicBezTo>
                    <a:pt x="2752" y="4397"/>
                    <a:pt x="2749" y="4400"/>
                    <a:pt x="2744" y="4400"/>
                  </a:cubicBezTo>
                  <a:lnTo>
                    <a:pt x="2728" y="4400"/>
                  </a:lnTo>
                  <a:cubicBezTo>
                    <a:pt x="2724" y="4400"/>
                    <a:pt x="2720" y="4397"/>
                    <a:pt x="2720" y="4392"/>
                  </a:cubicBezTo>
                  <a:lnTo>
                    <a:pt x="2720" y="4264"/>
                  </a:lnTo>
                  <a:close/>
                  <a:moveTo>
                    <a:pt x="2736" y="4392"/>
                  </a:moveTo>
                  <a:lnTo>
                    <a:pt x="2728" y="4384"/>
                  </a:lnTo>
                  <a:lnTo>
                    <a:pt x="2744" y="4384"/>
                  </a:lnTo>
                  <a:lnTo>
                    <a:pt x="2736" y="4392"/>
                  </a:lnTo>
                  <a:lnTo>
                    <a:pt x="2736" y="4264"/>
                  </a:lnTo>
                  <a:lnTo>
                    <a:pt x="2744" y="4272"/>
                  </a:lnTo>
                  <a:lnTo>
                    <a:pt x="2728" y="4272"/>
                  </a:lnTo>
                  <a:lnTo>
                    <a:pt x="2736" y="4264"/>
                  </a:lnTo>
                  <a:lnTo>
                    <a:pt x="2736" y="4392"/>
                  </a:lnTo>
                  <a:close/>
                  <a:moveTo>
                    <a:pt x="2736" y="4152"/>
                  </a:moveTo>
                  <a:cubicBezTo>
                    <a:pt x="2736" y="4148"/>
                    <a:pt x="2740" y="4144"/>
                    <a:pt x="2744" y="4144"/>
                  </a:cubicBezTo>
                  <a:lnTo>
                    <a:pt x="2760" y="4144"/>
                  </a:lnTo>
                  <a:cubicBezTo>
                    <a:pt x="2765" y="4144"/>
                    <a:pt x="2768" y="4148"/>
                    <a:pt x="2768" y="4152"/>
                  </a:cubicBezTo>
                  <a:lnTo>
                    <a:pt x="2768" y="4392"/>
                  </a:lnTo>
                  <a:cubicBezTo>
                    <a:pt x="2768" y="4397"/>
                    <a:pt x="2765" y="4400"/>
                    <a:pt x="2760" y="4400"/>
                  </a:cubicBezTo>
                  <a:lnTo>
                    <a:pt x="2744" y="4400"/>
                  </a:lnTo>
                  <a:cubicBezTo>
                    <a:pt x="2740" y="4400"/>
                    <a:pt x="2736" y="4397"/>
                    <a:pt x="2736" y="4392"/>
                  </a:cubicBezTo>
                  <a:lnTo>
                    <a:pt x="2736" y="4152"/>
                  </a:lnTo>
                  <a:close/>
                  <a:moveTo>
                    <a:pt x="2752" y="4392"/>
                  </a:moveTo>
                  <a:lnTo>
                    <a:pt x="2744" y="4384"/>
                  </a:lnTo>
                  <a:lnTo>
                    <a:pt x="2760" y="4384"/>
                  </a:lnTo>
                  <a:lnTo>
                    <a:pt x="2752" y="4392"/>
                  </a:lnTo>
                  <a:lnTo>
                    <a:pt x="2752" y="4152"/>
                  </a:lnTo>
                  <a:lnTo>
                    <a:pt x="2760" y="4160"/>
                  </a:lnTo>
                  <a:lnTo>
                    <a:pt x="2744" y="4160"/>
                  </a:lnTo>
                  <a:lnTo>
                    <a:pt x="2752" y="4152"/>
                  </a:lnTo>
                  <a:lnTo>
                    <a:pt x="2752" y="4392"/>
                  </a:lnTo>
                  <a:close/>
                  <a:moveTo>
                    <a:pt x="2736" y="4184"/>
                  </a:moveTo>
                  <a:cubicBezTo>
                    <a:pt x="2736" y="4180"/>
                    <a:pt x="2740" y="4176"/>
                    <a:pt x="2744" y="4176"/>
                  </a:cubicBezTo>
                  <a:lnTo>
                    <a:pt x="2760" y="4176"/>
                  </a:lnTo>
                  <a:cubicBezTo>
                    <a:pt x="2765" y="4176"/>
                    <a:pt x="2768" y="4180"/>
                    <a:pt x="2768" y="4184"/>
                  </a:cubicBezTo>
                  <a:lnTo>
                    <a:pt x="2768" y="4392"/>
                  </a:lnTo>
                  <a:cubicBezTo>
                    <a:pt x="2768" y="4397"/>
                    <a:pt x="2765" y="4400"/>
                    <a:pt x="2760" y="4400"/>
                  </a:cubicBezTo>
                  <a:lnTo>
                    <a:pt x="2744" y="4400"/>
                  </a:lnTo>
                  <a:cubicBezTo>
                    <a:pt x="2740" y="4400"/>
                    <a:pt x="2736" y="4397"/>
                    <a:pt x="2736" y="4392"/>
                  </a:cubicBezTo>
                  <a:lnTo>
                    <a:pt x="2736" y="4184"/>
                  </a:lnTo>
                  <a:close/>
                  <a:moveTo>
                    <a:pt x="2752" y="4392"/>
                  </a:moveTo>
                  <a:lnTo>
                    <a:pt x="2744" y="4384"/>
                  </a:lnTo>
                  <a:lnTo>
                    <a:pt x="2760" y="4384"/>
                  </a:lnTo>
                  <a:lnTo>
                    <a:pt x="2752" y="4392"/>
                  </a:lnTo>
                  <a:lnTo>
                    <a:pt x="2752" y="4184"/>
                  </a:lnTo>
                  <a:lnTo>
                    <a:pt x="2760" y="4192"/>
                  </a:lnTo>
                  <a:lnTo>
                    <a:pt x="2744" y="4192"/>
                  </a:lnTo>
                  <a:lnTo>
                    <a:pt x="2752" y="4184"/>
                  </a:lnTo>
                  <a:lnTo>
                    <a:pt x="2752" y="4392"/>
                  </a:lnTo>
                  <a:close/>
                  <a:moveTo>
                    <a:pt x="2752" y="4184"/>
                  </a:moveTo>
                  <a:cubicBezTo>
                    <a:pt x="2752" y="4180"/>
                    <a:pt x="2756" y="4176"/>
                    <a:pt x="2760" y="4176"/>
                  </a:cubicBezTo>
                  <a:lnTo>
                    <a:pt x="2776" y="4176"/>
                  </a:lnTo>
                  <a:cubicBezTo>
                    <a:pt x="2781" y="4176"/>
                    <a:pt x="2784" y="4180"/>
                    <a:pt x="2784" y="4184"/>
                  </a:cubicBezTo>
                  <a:lnTo>
                    <a:pt x="2784" y="4392"/>
                  </a:lnTo>
                  <a:cubicBezTo>
                    <a:pt x="2784" y="4397"/>
                    <a:pt x="2781" y="4400"/>
                    <a:pt x="2776" y="4400"/>
                  </a:cubicBezTo>
                  <a:lnTo>
                    <a:pt x="2760" y="4400"/>
                  </a:lnTo>
                  <a:cubicBezTo>
                    <a:pt x="2756" y="4400"/>
                    <a:pt x="2752" y="4397"/>
                    <a:pt x="2752" y="4392"/>
                  </a:cubicBezTo>
                  <a:lnTo>
                    <a:pt x="2752" y="4184"/>
                  </a:lnTo>
                  <a:close/>
                  <a:moveTo>
                    <a:pt x="2768" y="4392"/>
                  </a:moveTo>
                  <a:lnTo>
                    <a:pt x="2760" y="4384"/>
                  </a:lnTo>
                  <a:lnTo>
                    <a:pt x="2776" y="4384"/>
                  </a:lnTo>
                  <a:lnTo>
                    <a:pt x="2768" y="4392"/>
                  </a:lnTo>
                  <a:lnTo>
                    <a:pt x="2768" y="4184"/>
                  </a:lnTo>
                  <a:lnTo>
                    <a:pt x="2776" y="4192"/>
                  </a:lnTo>
                  <a:lnTo>
                    <a:pt x="2760" y="4192"/>
                  </a:lnTo>
                  <a:lnTo>
                    <a:pt x="2768" y="4184"/>
                  </a:lnTo>
                  <a:lnTo>
                    <a:pt x="2768" y="4392"/>
                  </a:lnTo>
                  <a:close/>
                  <a:moveTo>
                    <a:pt x="2752" y="4184"/>
                  </a:moveTo>
                  <a:cubicBezTo>
                    <a:pt x="2752" y="4180"/>
                    <a:pt x="2756" y="4176"/>
                    <a:pt x="2760" y="4176"/>
                  </a:cubicBezTo>
                  <a:lnTo>
                    <a:pt x="2776" y="4176"/>
                  </a:lnTo>
                  <a:cubicBezTo>
                    <a:pt x="2781" y="4176"/>
                    <a:pt x="2784" y="4180"/>
                    <a:pt x="2784" y="4184"/>
                  </a:cubicBezTo>
                  <a:lnTo>
                    <a:pt x="2784" y="4392"/>
                  </a:lnTo>
                  <a:cubicBezTo>
                    <a:pt x="2784" y="4397"/>
                    <a:pt x="2781" y="4400"/>
                    <a:pt x="2776" y="4400"/>
                  </a:cubicBezTo>
                  <a:lnTo>
                    <a:pt x="2760" y="4400"/>
                  </a:lnTo>
                  <a:cubicBezTo>
                    <a:pt x="2756" y="4400"/>
                    <a:pt x="2752" y="4397"/>
                    <a:pt x="2752" y="4392"/>
                  </a:cubicBezTo>
                  <a:lnTo>
                    <a:pt x="2752" y="4184"/>
                  </a:lnTo>
                  <a:close/>
                  <a:moveTo>
                    <a:pt x="2768" y="4392"/>
                  </a:moveTo>
                  <a:lnTo>
                    <a:pt x="2760" y="4384"/>
                  </a:lnTo>
                  <a:lnTo>
                    <a:pt x="2776" y="4384"/>
                  </a:lnTo>
                  <a:lnTo>
                    <a:pt x="2768" y="4392"/>
                  </a:lnTo>
                  <a:lnTo>
                    <a:pt x="2768" y="4184"/>
                  </a:lnTo>
                  <a:lnTo>
                    <a:pt x="2776" y="4192"/>
                  </a:lnTo>
                  <a:lnTo>
                    <a:pt x="2760" y="4192"/>
                  </a:lnTo>
                  <a:lnTo>
                    <a:pt x="2768" y="4184"/>
                  </a:lnTo>
                  <a:lnTo>
                    <a:pt x="2768" y="4392"/>
                  </a:lnTo>
                  <a:close/>
                  <a:moveTo>
                    <a:pt x="2768" y="4152"/>
                  </a:moveTo>
                  <a:cubicBezTo>
                    <a:pt x="2768" y="4148"/>
                    <a:pt x="2772" y="4144"/>
                    <a:pt x="2776" y="4144"/>
                  </a:cubicBezTo>
                  <a:lnTo>
                    <a:pt x="2792" y="4144"/>
                  </a:lnTo>
                  <a:cubicBezTo>
                    <a:pt x="2797" y="4144"/>
                    <a:pt x="2800" y="4148"/>
                    <a:pt x="2800" y="4152"/>
                  </a:cubicBezTo>
                  <a:lnTo>
                    <a:pt x="2800" y="4392"/>
                  </a:lnTo>
                  <a:cubicBezTo>
                    <a:pt x="2800" y="4397"/>
                    <a:pt x="2797" y="4400"/>
                    <a:pt x="2792" y="4400"/>
                  </a:cubicBezTo>
                  <a:lnTo>
                    <a:pt x="2776" y="4400"/>
                  </a:lnTo>
                  <a:cubicBezTo>
                    <a:pt x="2772" y="4400"/>
                    <a:pt x="2768" y="4397"/>
                    <a:pt x="2768" y="4392"/>
                  </a:cubicBezTo>
                  <a:lnTo>
                    <a:pt x="2768" y="4152"/>
                  </a:lnTo>
                  <a:close/>
                  <a:moveTo>
                    <a:pt x="2784" y="4392"/>
                  </a:moveTo>
                  <a:lnTo>
                    <a:pt x="2776" y="4384"/>
                  </a:lnTo>
                  <a:lnTo>
                    <a:pt x="2792" y="4384"/>
                  </a:lnTo>
                  <a:lnTo>
                    <a:pt x="2784" y="4392"/>
                  </a:lnTo>
                  <a:lnTo>
                    <a:pt x="2784" y="4152"/>
                  </a:lnTo>
                  <a:lnTo>
                    <a:pt x="2792" y="4160"/>
                  </a:lnTo>
                  <a:lnTo>
                    <a:pt x="2776" y="4160"/>
                  </a:lnTo>
                  <a:lnTo>
                    <a:pt x="2784" y="4152"/>
                  </a:lnTo>
                  <a:lnTo>
                    <a:pt x="2784" y="4392"/>
                  </a:lnTo>
                  <a:close/>
                  <a:moveTo>
                    <a:pt x="2768" y="4184"/>
                  </a:moveTo>
                  <a:cubicBezTo>
                    <a:pt x="2768" y="4180"/>
                    <a:pt x="2772" y="4176"/>
                    <a:pt x="2776" y="4176"/>
                  </a:cubicBezTo>
                  <a:lnTo>
                    <a:pt x="2792" y="4176"/>
                  </a:lnTo>
                  <a:cubicBezTo>
                    <a:pt x="2797" y="4176"/>
                    <a:pt x="2800" y="4180"/>
                    <a:pt x="2800" y="4184"/>
                  </a:cubicBezTo>
                  <a:lnTo>
                    <a:pt x="2800" y="4392"/>
                  </a:lnTo>
                  <a:cubicBezTo>
                    <a:pt x="2800" y="4397"/>
                    <a:pt x="2797" y="4400"/>
                    <a:pt x="2792" y="4400"/>
                  </a:cubicBezTo>
                  <a:lnTo>
                    <a:pt x="2776" y="4400"/>
                  </a:lnTo>
                  <a:cubicBezTo>
                    <a:pt x="2772" y="4400"/>
                    <a:pt x="2768" y="4397"/>
                    <a:pt x="2768" y="4392"/>
                  </a:cubicBezTo>
                  <a:lnTo>
                    <a:pt x="2768" y="4184"/>
                  </a:lnTo>
                  <a:close/>
                  <a:moveTo>
                    <a:pt x="2784" y="4392"/>
                  </a:moveTo>
                  <a:lnTo>
                    <a:pt x="2776" y="4384"/>
                  </a:lnTo>
                  <a:lnTo>
                    <a:pt x="2792" y="4384"/>
                  </a:lnTo>
                  <a:lnTo>
                    <a:pt x="2784" y="4392"/>
                  </a:lnTo>
                  <a:lnTo>
                    <a:pt x="2784" y="4184"/>
                  </a:lnTo>
                  <a:lnTo>
                    <a:pt x="2792" y="4192"/>
                  </a:lnTo>
                  <a:lnTo>
                    <a:pt x="2776" y="4192"/>
                  </a:lnTo>
                  <a:lnTo>
                    <a:pt x="2784" y="4184"/>
                  </a:lnTo>
                  <a:lnTo>
                    <a:pt x="2784" y="4392"/>
                  </a:lnTo>
                  <a:close/>
                  <a:moveTo>
                    <a:pt x="2784" y="4008"/>
                  </a:moveTo>
                  <a:cubicBezTo>
                    <a:pt x="2784" y="4004"/>
                    <a:pt x="2788" y="4000"/>
                    <a:pt x="2792" y="4000"/>
                  </a:cubicBezTo>
                  <a:lnTo>
                    <a:pt x="2808" y="4000"/>
                  </a:lnTo>
                  <a:cubicBezTo>
                    <a:pt x="2813" y="4000"/>
                    <a:pt x="2816" y="4004"/>
                    <a:pt x="2816" y="4008"/>
                  </a:cubicBezTo>
                  <a:lnTo>
                    <a:pt x="2816" y="4392"/>
                  </a:lnTo>
                  <a:cubicBezTo>
                    <a:pt x="2816" y="4397"/>
                    <a:pt x="2813" y="4400"/>
                    <a:pt x="2808" y="4400"/>
                  </a:cubicBezTo>
                  <a:lnTo>
                    <a:pt x="2792" y="4400"/>
                  </a:lnTo>
                  <a:cubicBezTo>
                    <a:pt x="2788" y="4400"/>
                    <a:pt x="2784" y="4397"/>
                    <a:pt x="2784" y="4392"/>
                  </a:cubicBezTo>
                  <a:lnTo>
                    <a:pt x="2784" y="4008"/>
                  </a:lnTo>
                  <a:close/>
                  <a:moveTo>
                    <a:pt x="2800" y="4392"/>
                  </a:moveTo>
                  <a:lnTo>
                    <a:pt x="2792" y="4384"/>
                  </a:lnTo>
                  <a:lnTo>
                    <a:pt x="2808" y="4384"/>
                  </a:lnTo>
                  <a:lnTo>
                    <a:pt x="2800" y="4392"/>
                  </a:lnTo>
                  <a:lnTo>
                    <a:pt x="2800" y="4008"/>
                  </a:lnTo>
                  <a:lnTo>
                    <a:pt x="2808" y="4016"/>
                  </a:lnTo>
                  <a:lnTo>
                    <a:pt x="2792" y="4016"/>
                  </a:lnTo>
                  <a:lnTo>
                    <a:pt x="2800" y="4008"/>
                  </a:lnTo>
                  <a:lnTo>
                    <a:pt x="2800" y="4392"/>
                  </a:lnTo>
                  <a:close/>
                  <a:moveTo>
                    <a:pt x="2784" y="3992"/>
                  </a:moveTo>
                  <a:cubicBezTo>
                    <a:pt x="2784" y="3988"/>
                    <a:pt x="2788" y="3984"/>
                    <a:pt x="2792" y="3984"/>
                  </a:cubicBezTo>
                  <a:lnTo>
                    <a:pt x="2808" y="3984"/>
                  </a:lnTo>
                  <a:cubicBezTo>
                    <a:pt x="2813" y="3984"/>
                    <a:pt x="2816" y="3988"/>
                    <a:pt x="2816" y="3992"/>
                  </a:cubicBezTo>
                  <a:lnTo>
                    <a:pt x="2816" y="4392"/>
                  </a:lnTo>
                  <a:cubicBezTo>
                    <a:pt x="2816" y="4397"/>
                    <a:pt x="2813" y="4400"/>
                    <a:pt x="2808" y="4400"/>
                  </a:cubicBezTo>
                  <a:lnTo>
                    <a:pt x="2792" y="4400"/>
                  </a:lnTo>
                  <a:cubicBezTo>
                    <a:pt x="2788" y="4400"/>
                    <a:pt x="2784" y="4397"/>
                    <a:pt x="2784" y="4392"/>
                  </a:cubicBezTo>
                  <a:lnTo>
                    <a:pt x="2784" y="3992"/>
                  </a:lnTo>
                  <a:close/>
                  <a:moveTo>
                    <a:pt x="2800" y="4392"/>
                  </a:moveTo>
                  <a:lnTo>
                    <a:pt x="2792" y="4384"/>
                  </a:lnTo>
                  <a:lnTo>
                    <a:pt x="2808" y="4384"/>
                  </a:lnTo>
                  <a:lnTo>
                    <a:pt x="2800" y="4392"/>
                  </a:lnTo>
                  <a:lnTo>
                    <a:pt x="2800" y="3992"/>
                  </a:lnTo>
                  <a:lnTo>
                    <a:pt x="2808" y="4000"/>
                  </a:lnTo>
                  <a:lnTo>
                    <a:pt x="2792" y="4000"/>
                  </a:lnTo>
                  <a:lnTo>
                    <a:pt x="2800" y="3992"/>
                  </a:lnTo>
                  <a:lnTo>
                    <a:pt x="2800" y="4392"/>
                  </a:lnTo>
                  <a:close/>
                  <a:moveTo>
                    <a:pt x="2800" y="4088"/>
                  </a:moveTo>
                  <a:cubicBezTo>
                    <a:pt x="2800" y="4084"/>
                    <a:pt x="2804" y="4080"/>
                    <a:pt x="2808" y="4080"/>
                  </a:cubicBezTo>
                  <a:lnTo>
                    <a:pt x="2824" y="4080"/>
                  </a:lnTo>
                  <a:cubicBezTo>
                    <a:pt x="2829" y="4080"/>
                    <a:pt x="2832" y="4084"/>
                    <a:pt x="2832" y="4088"/>
                  </a:cubicBezTo>
                  <a:lnTo>
                    <a:pt x="2832" y="4392"/>
                  </a:lnTo>
                  <a:cubicBezTo>
                    <a:pt x="2832" y="4397"/>
                    <a:pt x="2829" y="4400"/>
                    <a:pt x="2824" y="4400"/>
                  </a:cubicBezTo>
                  <a:lnTo>
                    <a:pt x="2808" y="4400"/>
                  </a:lnTo>
                  <a:cubicBezTo>
                    <a:pt x="2804" y="4400"/>
                    <a:pt x="2800" y="4397"/>
                    <a:pt x="2800" y="4392"/>
                  </a:cubicBezTo>
                  <a:lnTo>
                    <a:pt x="2800" y="4088"/>
                  </a:lnTo>
                  <a:close/>
                  <a:moveTo>
                    <a:pt x="2816" y="4392"/>
                  </a:moveTo>
                  <a:lnTo>
                    <a:pt x="2808" y="4384"/>
                  </a:lnTo>
                  <a:lnTo>
                    <a:pt x="2824" y="4384"/>
                  </a:lnTo>
                  <a:lnTo>
                    <a:pt x="2816" y="4392"/>
                  </a:lnTo>
                  <a:lnTo>
                    <a:pt x="2816" y="4088"/>
                  </a:lnTo>
                  <a:lnTo>
                    <a:pt x="2824" y="4096"/>
                  </a:lnTo>
                  <a:lnTo>
                    <a:pt x="2808" y="4096"/>
                  </a:lnTo>
                  <a:lnTo>
                    <a:pt x="2816" y="4088"/>
                  </a:lnTo>
                  <a:lnTo>
                    <a:pt x="2816" y="4392"/>
                  </a:lnTo>
                  <a:close/>
                  <a:moveTo>
                    <a:pt x="2800" y="4088"/>
                  </a:moveTo>
                  <a:cubicBezTo>
                    <a:pt x="2800" y="4084"/>
                    <a:pt x="2804" y="4080"/>
                    <a:pt x="2808" y="4080"/>
                  </a:cubicBezTo>
                  <a:lnTo>
                    <a:pt x="2824" y="4080"/>
                  </a:lnTo>
                  <a:cubicBezTo>
                    <a:pt x="2829" y="4080"/>
                    <a:pt x="2832" y="4084"/>
                    <a:pt x="2832" y="4088"/>
                  </a:cubicBezTo>
                  <a:lnTo>
                    <a:pt x="2832" y="4392"/>
                  </a:lnTo>
                  <a:cubicBezTo>
                    <a:pt x="2832" y="4397"/>
                    <a:pt x="2829" y="4400"/>
                    <a:pt x="2824" y="4400"/>
                  </a:cubicBezTo>
                  <a:lnTo>
                    <a:pt x="2808" y="4400"/>
                  </a:lnTo>
                  <a:cubicBezTo>
                    <a:pt x="2804" y="4400"/>
                    <a:pt x="2800" y="4397"/>
                    <a:pt x="2800" y="4392"/>
                  </a:cubicBezTo>
                  <a:lnTo>
                    <a:pt x="2800" y="4088"/>
                  </a:lnTo>
                  <a:close/>
                  <a:moveTo>
                    <a:pt x="2816" y="4392"/>
                  </a:moveTo>
                  <a:lnTo>
                    <a:pt x="2808" y="4384"/>
                  </a:lnTo>
                  <a:lnTo>
                    <a:pt x="2824" y="4384"/>
                  </a:lnTo>
                  <a:lnTo>
                    <a:pt x="2816" y="4392"/>
                  </a:lnTo>
                  <a:lnTo>
                    <a:pt x="2816" y="4088"/>
                  </a:lnTo>
                  <a:lnTo>
                    <a:pt x="2824" y="4096"/>
                  </a:lnTo>
                  <a:lnTo>
                    <a:pt x="2808" y="4096"/>
                  </a:lnTo>
                  <a:lnTo>
                    <a:pt x="2816" y="4088"/>
                  </a:lnTo>
                  <a:lnTo>
                    <a:pt x="2816" y="4392"/>
                  </a:lnTo>
                  <a:close/>
                  <a:moveTo>
                    <a:pt x="2816" y="4088"/>
                  </a:moveTo>
                  <a:cubicBezTo>
                    <a:pt x="2816" y="4084"/>
                    <a:pt x="2820" y="4080"/>
                    <a:pt x="2824" y="4080"/>
                  </a:cubicBezTo>
                  <a:lnTo>
                    <a:pt x="2840" y="4080"/>
                  </a:lnTo>
                  <a:cubicBezTo>
                    <a:pt x="2845" y="4080"/>
                    <a:pt x="2848" y="4084"/>
                    <a:pt x="2848" y="4088"/>
                  </a:cubicBezTo>
                  <a:lnTo>
                    <a:pt x="2848" y="4392"/>
                  </a:lnTo>
                  <a:cubicBezTo>
                    <a:pt x="2848" y="4397"/>
                    <a:pt x="2845" y="4400"/>
                    <a:pt x="2840" y="4400"/>
                  </a:cubicBezTo>
                  <a:lnTo>
                    <a:pt x="2824" y="4400"/>
                  </a:lnTo>
                  <a:cubicBezTo>
                    <a:pt x="2820" y="4400"/>
                    <a:pt x="2816" y="4397"/>
                    <a:pt x="2816" y="4392"/>
                  </a:cubicBezTo>
                  <a:lnTo>
                    <a:pt x="2816" y="4088"/>
                  </a:lnTo>
                  <a:close/>
                  <a:moveTo>
                    <a:pt x="2832" y="4392"/>
                  </a:moveTo>
                  <a:lnTo>
                    <a:pt x="2824" y="4384"/>
                  </a:lnTo>
                  <a:lnTo>
                    <a:pt x="2840" y="4384"/>
                  </a:lnTo>
                  <a:lnTo>
                    <a:pt x="2832" y="4392"/>
                  </a:lnTo>
                  <a:lnTo>
                    <a:pt x="2832" y="4088"/>
                  </a:lnTo>
                  <a:lnTo>
                    <a:pt x="2840" y="4096"/>
                  </a:lnTo>
                  <a:lnTo>
                    <a:pt x="2824" y="4096"/>
                  </a:lnTo>
                  <a:lnTo>
                    <a:pt x="2832" y="4088"/>
                  </a:lnTo>
                  <a:lnTo>
                    <a:pt x="2832" y="4392"/>
                  </a:lnTo>
                  <a:close/>
                  <a:moveTo>
                    <a:pt x="2832" y="4088"/>
                  </a:moveTo>
                  <a:cubicBezTo>
                    <a:pt x="2832" y="4084"/>
                    <a:pt x="2836" y="4080"/>
                    <a:pt x="2840" y="4080"/>
                  </a:cubicBezTo>
                  <a:lnTo>
                    <a:pt x="2856" y="4080"/>
                  </a:lnTo>
                  <a:cubicBezTo>
                    <a:pt x="2861" y="4080"/>
                    <a:pt x="2864" y="4084"/>
                    <a:pt x="2864" y="4088"/>
                  </a:cubicBezTo>
                  <a:lnTo>
                    <a:pt x="2864" y="4392"/>
                  </a:lnTo>
                  <a:cubicBezTo>
                    <a:pt x="2864" y="4397"/>
                    <a:pt x="2861" y="4400"/>
                    <a:pt x="2856" y="4400"/>
                  </a:cubicBezTo>
                  <a:lnTo>
                    <a:pt x="2840" y="4400"/>
                  </a:lnTo>
                  <a:cubicBezTo>
                    <a:pt x="2836" y="4400"/>
                    <a:pt x="2832" y="4397"/>
                    <a:pt x="2832" y="4392"/>
                  </a:cubicBezTo>
                  <a:lnTo>
                    <a:pt x="2832" y="4088"/>
                  </a:lnTo>
                  <a:close/>
                  <a:moveTo>
                    <a:pt x="2848" y="4392"/>
                  </a:moveTo>
                  <a:lnTo>
                    <a:pt x="2840" y="4384"/>
                  </a:lnTo>
                  <a:lnTo>
                    <a:pt x="2856" y="4384"/>
                  </a:lnTo>
                  <a:lnTo>
                    <a:pt x="2848" y="4392"/>
                  </a:lnTo>
                  <a:lnTo>
                    <a:pt x="2848" y="4088"/>
                  </a:lnTo>
                  <a:lnTo>
                    <a:pt x="2856" y="4096"/>
                  </a:lnTo>
                  <a:lnTo>
                    <a:pt x="2840" y="4096"/>
                  </a:lnTo>
                  <a:lnTo>
                    <a:pt x="2848" y="4088"/>
                  </a:lnTo>
                  <a:lnTo>
                    <a:pt x="2848" y="4392"/>
                  </a:lnTo>
                  <a:close/>
                  <a:moveTo>
                    <a:pt x="2848" y="4920"/>
                  </a:moveTo>
                  <a:lnTo>
                    <a:pt x="2840" y="4912"/>
                  </a:lnTo>
                  <a:lnTo>
                    <a:pt x="2856" y="4912"/>
                  </a:lnTo>
                  <a:lnTo>
                    <a:pt x="2848" y="4920"/>
                  </a:lnTo>
                  <a:lnTo>
                    <a:pt x="2848" y="4392"/>
                  </a:lnTo>
                  <a:lnTo>
                    <a:pt x="2856" y="4400"/>
                  </a:lnTo>
                  <a:lnTo>
                    <a:pt x="2840" y="4400"/>
                  </a:lnTo>
                  <a:lnTo>
                    <a:pt x="2848" y="4392"/>
                  </a:lnTo>
                  <a:lnTo>
                    <a:pt x="2848" y="4920"/>
                  </a:lnTo>
                  <a:close/>
                  <a:moveTo>
                    <a:pt x="2832" y="4392"/>
                  </a:moveTo>
                  <a:cubicBezTo>
                    <a:pt x="2832" y="4388"/>
                    <a:pt x="2836" y="4384"/>
                    <a:pt x="2840" y="4384"/>
                  </a:cubicBezTo>
                  <a:lnTo>
                    <a:pt x="2856" y="4384"/>
                  </a:lnTo>
                  <a:cubicBezTo>
                    <a:pt x="2861" y="4384"/>
                    <a:pt x="2864" y="4388"/>
                    <a:pt x="2864" y="4392"/>
                  </a:cubicBezTo>
                  <a:lnTo>
                    <a:pt x="2864" y="4920"/>
                  </a:lnTo>
                  <a:cubicBezTo>
                    <a:pt x="2864" y="4925"/>
                    <a:pt x="2861" y="4928"/>
                    <a:pt x="2856" y="4928"/>
                  </a:cubicBezTo>
                  <a:lnTo>
                    <a:pt x="2840" y="4928"/>
                  </a:lnTo>
                  <a:cubicBezTo>
                    <a:pt x="2836" y="4928"/>
                    <a:pt x="2832" y="4925"/>
                    <a:pt x="2832" y="4920"/>
                  </a:cubicBezTo>
                  <a:lnTo>
                    <a:pt x="2832" y="4392"/>
                  </a:lnTo>
                  <a:close/>
                  <a:moveTo>
                    <a:pt x="2848" y="3992"/>
                  </a:moveTo>
                  <a:cubicBezTo>
                    <a:pt x="2848" y="3988"/>
                    <a:pt x="2852" y="3984"/>
                    <a:pt x="2856" y="3984"/>
                  </a:cubicBezTo>
                  <a:lnTo>
                    <a:pt x="2872" y="3984"/>
                  </a:lnTo>
                  <a:cubicBezTo>
                    <a:pt x="2877" y="3984"/>
                    <a:pt x="2880" y="3988"/>
                    <a:pt x="2880" y="3992"/>
                  </a:cubicBezTo>
                  <a:lnTo>
                    <a:pt x="2880" y="4392"/>
                  </a:lnTo>
                  <a:cubicBezTo>
                    <a:pt x="2880" y="4397"/>
                    <a:pt x="2877" y="4400"/>
                    <a:pt x="2872" y="4400"/>
                  </a:cubicBezTo>
                  <a:lnTo>
                    <a:pt x="2856" y="4400"/>
                  </a:lnTo>
                  <a:cubicBezTo>
                    <a:pt x="2852" y="4400"/>
                    <a:pt x="2848" y="4397"/>
                    <a:pt x="2848" y="4392"/>
                  </a:cubicBezTo>
                  <a:lnTo>
                    <a:pt x="2848" y="3992"/>
                  </a:lnTo>
                  <a:close/>
                  <a:moveTo>
                    <a:pt x="2864" y="4392"/>
                  </a:moveTo>
                  <a:lnTo>
                    <a:pt x="2856" y="4384"/>
                  </a:lnTo>
                  <a:lnTo>
                    <a:pt x="2872" y="4384"/>
                  </a:lnTo>
                  <a:lnTo>
                    <a:pt x="2864" y="4392"/>
                  </a:lnTo>
                  <a:lnTo>
                    <a:pt x="2864" y="3992"/>
                  </a:lnTo>
                  <a:lnTo>
                    <a:pt x="2872" y="4000"/>
                  </a:lnTo>
                  <a:lnTo>
                    <a:pt x="2856" y="4000"/>
                  </a:lnTo>
                  <a:lnTo>
                    <a:pt x="2864" y="3992"/>
                  </a:lnTo>
                  <a:lnTo>
                    <a:pt x="2864" y="4392"/>
                  </a:lnTo>
                  <a:close/>
                  <a:moveTo>
                    <a:pt x="2848" y="4008"/>
                  </a:moveTo>
                  <a:cubicBezTo>
                    <a:pt x="2848" y="4004"/>
                    <a:pt x="2852" y="4000"/>
                    <a:pt x="2856" y="4000"/>
                  </a:cubicBezTo>
                  <a:lnTo>
                    <a:pt x="2872" y="4000"/>
                  </a:lnTo>
                  <a:cubicBezTo>
                    <a:pt x="2877" y="4000"/>
                    <a:pt x="2880" y="4004"/>
                    <a:pt x="2880" y="4008"/>
                  </a:cubicBezTo>
                  <a:lnTo>
                    <a:pt x="2880" y="4392"/>
                  </a:lnTo>
                  <a:cubicBezTo>
                    <a:pt x="2880" y="4397"/>
                    <a:pt x="2877" y="4400"/>
                    <a:pt x="2872" y="4400"/>
                  </a:cubicBezTo>
                  <a:lnTo>
                    <a:pt x="2856" y="4400"/>
                  </a:lnTo>
                  <a:cubicBezTo>
                    <a:pt x="2852" y="4400"/>
                    <a:pt x="2848" y="4397"/>
                    <a:pt x="2848" y="4392"/>
                  </a:cubicBezTo>
                  <a:lnTo>
                    <a:pt x="2848" y="4008"/>
                  </a:lnTo>
                  <a:close/>
                  <a:moveTo>
                    <a:pt x="2864" y="4392"/>
                  </a:moveTo>
                  <a:lnTo>
                    <a:pt x="2856" y="4384"/>
                  </a:lnTo>
                  <a:lnTo>
                    <a:pt x="2872" y="4384"/>
                  </a:lnTo>
                  <a:lnTo>
                    <a:pt x="2864" y="4392"/>
                  </a:lnTo>
                  <a:lnTo>
                    <a:pt x="2864" y="4008"/>
                  </a:lnTo>
                  <a:lnTo>
                    <a:pt x="2872" y="4016"/>
                  </a:lnTo>
                  <a:lnTo>
                    <a:pt x="2856" y="4016"/>
                  </a:lnTo>
                  <a:lnTo>
                    <a:pt x="2864" y="4008"/>
                  </a:lnTo>
                  <a:lnTo>
                    <a:pt x="2864" y="4392"/>
                  </a:lnTo>
                  <a:close/>
                  <a:moveTo>
                    <a:pt x="2864" y="3960"/>
                  </a:moveTo>
                  <a:cubicBezTo>
                    <a:pt x="2864" y="3956"/>
                    <a:pt x="2868" y="3952"/>
                    <a:pt x="2872" y="3952"/>
                  </a:cubicBezTo>
                  <a:lnTo>
                    <a:pt x="2888" y="3952"/>
                  </a:lnTo>
                  <a:cubicBezTo>
                    <a:pt x="2893" y="3952"/>
                    <a:pt x="2896" y="3956"/>
                    <a:pt x="2896" y="3960"/>
                  </a:cubicBezTo>
                  <a:lnTo>
                    <a:pt x="2896" y="4392"/>
                  </a:lnTo>
                  <a:cubicBezTo>
                    <a:pt x="2896" y="4397"/>
                    <a:pt x="2893" y="4400"/>
                    <a:pt x="2888" y="4400"/>
                  </a:cubicBezTo>
                  <a:lnTo>
                    <a:pt x="2872" y="4400"/>
                  </a:lnTo>
                  <a:cubicBezTo>
                    <a:pt x="2868" y="4400"/>
                    <a:pt x="2864" y="4397"/>
                    <a:pt x="2864" y="4392"/>
                  </a:cubicBezTo>
                  <a:lnTo>
                    <a:pt x="2864" y="3960"/>
                  </a:lnTo>
                  <a:close/>
                  <a:moveTo>
                    <a:pt x="2880" y="4392"/>
                  </a:moveTo>
                  <a:lnTo>
                    <a:pt x="2872" y="4384"/>
                  </a:lnTo>
                  <a:lnTo>
                    <a:pt x="2888" y="4384"/>
                  </a:lnTo>
                  <a:lnTo>
                    <a:pt x="2880" y="4392"/>
                  </a:lnTo>
                  <a:lnTo>
                    <a:pt x="2880" y="3960"/>
                  </a:lnTo>
                  <a:lnTo>
                    <a:pt x="2888" y="3968"/>
                  </a:lnTo>
                  <a:lnTo>
                    <a:pt x="2872" y="3968"/>
                  </a:lnTo>
                  <a:lnTo>
                    <a:pt x="2880" y="3960"/>
                  </a:lnTo>
                  <a:lnTo>
                    <a:pt x="2880" y="4392"/>
                  </a:lnTo>
                  <a:close/>
                  <a:moveTo>
                    <a:pt x="2864" y="3960"/>
                  </a:moveTo>
                  <a:cubicBezTo>
                    <a:pt x="2864" y="3956"/>
                    <a:pt x="2868" y="3952"/>
                    <a:pt x="2872" y="3952"/>
                  </a:cubicBezTo>
                  <a:lnTo>
                    <a:pt x="2888" y="3952"/>
                  </a:lnTo>
                  <a:cubicBezTo>
                    <a:pt x="2893" y="3952"/>
                    <a:pt x="2896" y="3956"/>
                    <a:pt x="2896" y="3960"/>
                  </a:cubicBezTo>
                  <a:lnTo>
                    <a:pt x="2896" y="4392"/>
                  </a:lnTo>
                  <a:cubicBezTo>
                    <a:pt x="2896" y="4397"/>
                    <a:pt x="2893" y="4400"/>
                    <a:pt x="2888" y="4400"/>
                  </a:cubicBezTo>
                  <a:lnTo>
                    <a:pt x="2872" y="4400"/>
                  </a:lnTo>
                  <a:cubicBezTo>
                    <a:pt x="2868" y="4400"/>
                    <a:pt x="2864" y="4397"/>
                    <a:pt x="2864" y="4392"/>
                  </a:cubicBezTo>
                  <a:lnTo>
                    <a:pt x="2864" y="3960"/>
                  </a:lnTo>
                  <a:close/>
                  <a:moveTo>
                    <a:pt x="2880" y="4392"/>
                  </a:moveTo>
                  <a:lnTo>
                    <a:pt x="2872" y="4384"/>
                  </a:lnTo>
                  <a:lnTo>
                    <a:pt x="2888" y="4384"/>
                  </a:lnTo>
                  <a:lnTo>
                    <a:pt x="2880" y="4392"/>
                  </a:lnTo>
                  <a:lnTo>
                    <a:pt x="2880" y="3960"/>
                  </a:lnTo>
                  <a:lnTo>
                    <a:pt x="2888" y="3968"/>
                  </a:lnTo>
                  <a:lnTo>
                    <a:pt x="2872" y="3968"/>
                  </a:lnTo>
                  <a:lnTo>
                    <a:pt x="2880" y="3960"/>
                  </a:lnTo>
                  <a:lnTo>
                    <a:pt x="2880" y="4392"/>
                  </a:lnTo>
                  <a:close/>
                  <a:moveTo>
                    <a:pt x="2880" y="3960"/>
                  </a:moveTo>
                  <a:cubicBezTo>
                    <a:pt x="2880" y="3956"/>
                    <a:pt x="2884" y="3952"/>
                    <a:pt x="2888" y="3952"/>
                  </a:cubicBezTo>
                  <a:lnTo>
                    <a:pt x="2904" y="3952"/>
                  </a:lnTo>
                  <a:cubicBezTo>
                    <a:pt x="2909" y="3952"/>
                    <a:pt x="2912" y="3956"/>
                    <a:pt x="2912" y="3960"/>
                  </a:cubicBezTo>
                  <a:lnTo>
                    <a:pt x="2912" y="4392"/>
                  </a:lnTo>
                  <a:cubicBezTo>
                    <a:pt x="2912" y="4397"/>
                    <a:pt x="2909" y="4400"/>
                    <a:pt x="2904" y="4400"/>
                  </a:cubicBezTo>
                  <a:lnTo>
                    <a:pt x="2888" y="4400"/>
                  </a:lnTo>
                  <a:cubicBezTo>
                    <a:pt x="2884" y="4400"/>
                    <a:pt x="2880" y="4397"/>
                    <a:pt x="2880" y="4392"/>
                  </a:cubicBezTo>
                  <a:lnTo>
                    <a:pt x="2880" y="3960"/>
                  </a:lnTo>
                  <a:close/>
                  <a:moveTo>
                    <a:pt x="2896" y="4392"/>
                  </a:moveTo>
                  <a:lnTo>
                    <a:pt x="2888" y="4384"/>
                  </a:lnTo>
                  <a:lnTo>
                    <a:pt x="2904" y="4384"/>
                  </a:lnTo>
                  <a:lnTo>
                    <a:pt x="2896" y="4392"/>
                  </a:lnTo>
                  <a:lnTo>
                    <a:pt x="2896" y="3960"/>
                  </a:lnTo>
                  <a:lnTo>
                    <a:pt x="2904" y="3968"/>
                  </a:lnTo>
                  <a:lnTo>
                    <a:pt x="2888" y="3968"/>
                  </a:lnTo>
                  <a:lnTo>
                    <a:pt x="2896" y="3960"/>
                  </a:lnTo>
                  <a:lnTo>
                    <a:pt x="2896" y="4392"/>
                  </a:lnTo>
                  <a:close/>
                  <a:moveTo>
                    <a:pt x="2880" y="3912"/>
                  </a:moveTo>
                  <a:cubicBezTo>
                    <a:pt x="2880" y="3908"/>
                    <a:pt x="2884" y="3904"/>
                    <a:pt x="2888" y="3904"/>
                  </a:cubicBezTo>
                  <a:lnTo>
                    <a:pt x="2904" y="3904"/>
                  </a:lnTo>
                  <a:cubicBezTo>
                    <a:pt x="2909" y="3904"/>
                    <a:pt x="2912" y="3908"/>
                    <a:pt x="2912" y="3912"/>
                  </a:cubicBezTo>
                  <a:lnTo>
                    <a:pt x="2912" y="4392"/>
                  </a:lnTo>
                  <a:cubicBezTo>
                    <a:pt x="2912" y="4397"/>
                    <a:pt x="2909" y="4400"/>
                    <a:pt x="2904" y="4400"/>
                  </a:cubicBezTo>
                  <a:lnTo>
                    <a:pt x="2888" y="4400"/>
                  </a:lnTo>
                  <a:cubicBezTo>
                    <a:pt x="2884" y="4400"/>
                    <a:pt x="2880" y="4397"/>
                    <a:pt x="2880" y="4392"/>
                  </a:cubicBezTo>
                  <a:lnTo>
                    <a:pt x="2880" y="3912"/>
                  </a:lnTo>
                  <a:close/>
                  <a:moveTo>
                    <a:pt x="2896" y="4392"/>
                  </a:moveTo>
                  <a:lnTo>
                    <a:pt x="2888" y="4384"/>
                  </a:lnTo>
                  <a:lnTo>
                    <a:pt x="2904" y="4384"/>
                  </a:lnTo>
                  <a:lnTo>
                    <a:pt x="2896" y="4392"/>
                  </a:lnTo>
                  <a:lnTo>
                    <a:pt x="2896" y="3912"/>
                  </a:lnTo>
                  <a:lnTo>
                    <a:pt x="2904" y="3920"/>
                  </a:lnTo>
                  <a:lnTo>
                    <a:pt x="2888" y="3920"/>
                  </a:lnTo>
                  <a:lnTo>
                    <a:pt x="2896" y="3912"/>
                  </a:lnTo>
                  <a:lnTo>
                    <a:pt x="2896" y="4392"/>
                  </a:lnTo>
                  <a:close/>
                  <a:moveTo>
                    <a:pt x="2896" y="3896"/>
                  </a:moveTo>
                  <a:cubicBezTo>
                    <a:pt x="2896" y="3892"/>
                    <a:pt x="2900" y="3888"/>
                    <a:pt x="2904" y="3888"/>
                  </a:cubicBezTo>
                  <a:lnTo>
                    <a:pt x="2920" y="3888"/>
                  </a:lnTo>
                  <a:cubicBezTo>
                    <a:pt x="2925" y="3888"/>
                    <a:pt x="2928" y="3892"/>
                    <a:pt x="2928" y="3896"/>
                  </a:cubicBezTo>
                  <a:lnTo>
                    <a:pt x="2928" y="4392"/>
                  </a:lnTo>
                  <a:cubicBezTo>
                    <a:pt x="2928" y="4397"/>
                    <a:pt x="2925" y="4400"/>
                    <a:pt x="2920" y="4400"/>
                  </a:cubicBezTo>
                  <a:lnTo>
                    <a:pt x="2904" y="4400"/>
                  </a:lnTo>
                  <a:cubicBezTo>
                    <a:pt x="2900" y="4400"/>
                    <a:pt x="2896" y="4397"/>
                    <a:pt x="2896" y="4392"/>
                  </a:cubicBezTo>
                  <a:lnTo>
                    <a:pt x="2896" y="3896"/>
                  </a:lnTo>
                  <a:close/>
                  <a:moveTo>
                    <a:pt x="2912" y="4392"/>
                  </a:moveTo>
                  <a:lnTo>
                    <a:pt x="2904" y="4384"/>
                  </a:lnTo>
                  <a:lnTo>
                    <a:pt x="2920" y="4384"/>
                  </a:lnTo>
                  <a:lnTo>
                    <a:pt x="2912" y="4392"/>
                  </a:lnTo>
                  <a:lnTo>
                    <a:pt x="2912" y="3896"/>
                  </a:lnTo>
                  <a:lnTo>
                    <a:pt x="2920" y="3904"/>
                  </a:lnTo>
                  <a:lnTo>
                    <a:pt x="2904" y="3904"/>
                  </a:lnTo>
                  <a:lnTo>
                    <a:pt x="2912" y="3896"/>
                  </a:lnTo>
                  <a:lnTo>
                    <a:pt x="2912" y="4392"/>
                  </a:lnTo>
                  <a:close/>
                  <a:moveTo>
                    <a:pt x="2896" y="3912"/>
                  </a:moveTo>
                  <a:cubicBezTo>
                    <a:pt x="2896" y="3908"/>
                    <a:pt x="2900" y="3904"/>
                    <a:pt x="2904" y="3904"/>
                  </a:cubicBezTo>
                  <a:lnTo>
                    <a:pt x="2920" y="3904"/>
                  </a:lnTo>
                  <a:cubicBezTo>
                    <a:pt x="2925" y="3904"/>
                    <a:pt x="2928" y="3908"/>
                    <a:pt x="2928" y="3912"/>
                  </a:cubicBezTo>
                  <a:lnTo>
                    <a:pt x="2928" y="4392"/>
                  </a:lnTo>
                  <a:cubicBezTo>
                    <a:pt x="2928" y="4397"/>
                    <a:pt x="2925" y="4400"/>
                    <a:pt x="2920" y="4400"/>
                  </a:cubicBezTo>
                  <a:lnTo>
                    <a:pt x="2904" y="4400"/>
                  </a:lnTo>
                  <a:cubicBezTo>
                    <a:pt x="2900" y="4400"/>
                    <a:pt x="2896" y="4397"/>
                    <a:pt x="2896" y="4392"/>
                  </a:cubicBezTo>
                  <a:lnTo>
                    <a:pt x="2896" y="3912"/>
                  </a:lnTo>
                  <a:close/>
                  <a:moveTo>
                    <a:pt x="2912" y="4392"/>
                  </a:moveTo>
                  <a:lnTo>
                    <a:pt x="2904" y="4384"/>
                  </a:lnTo>
                  <a:lnTo>
                    <a:pt x="2920" y="4384"/>
                  </a:lnTo>
                  <a:lnTo>
                    <a:pt x="2912" y="4392"/>
                  </a:lnTo>
                  <a:lnTo>
                    <a:pt x="2912" y="3912"/>
                  </a:lnTo>
                  <a:lnTo>
                    <a:pt x="2920" y="3920"/>
                  </a:lnTo>
                  <a:lnTo>
                    <a:pt x="2904" y="3920"/>
                  </a:lnTo>
                  <a:lnTo>
                    <a:pt x="2912" y="3912"/>
                  </a:lnTo>
                  <a:lnTo>
                    <a:pt x="2912" y="4392"/>
                  </a:lnTo>
                  <a:close/>
                  <a:moveTo>
                    <a:pt x="2912" y="3896"/>
                  </a:moveTo>
                  <a:cubicBezTo>
                    <a:pt x="2912" y="3892"/>
                    <a:pt x="2916" y="3888"/>
                    <a:pt x="2920" y="3888"/>
                  </a:cubicBezTo>
                  <a:lnTo>
                    <a:pt x="2936" y="3888"/>
                  </a:lnTo>
                  <a:cubicBezTo>
                    <a:pt x="2941" y="3888"/>
                    <a:pt x="2944" y="3892"/>
                    <a:pt x="2944" y="3896"/>
                  </a:cubicBezTo>
                  <a:lnTo>
                    <a:pt x="2944" y="4392"/>
                  </a:lnTo>
                  <a:cubicBezTo>
                    <a:pt x="2944" y="4397"/>
                    <a:pt x="2941" y="4400"/>
                    <a:pt x="2936" y="4400"/>
                  </a:cubicBezTo>
                  <a:lnTo>
                    <a:pt x="2920" y="4400"/>
                  </a:lnTo>
                  <a:cubicBezTo>
                    <a:pt x="2916" y="4400"/>
                    <a:pt x="2912" y="4397"/>
                    <a:pt x="2912" y="4392"/>
                  </a:cubicBezTo>
                  <a:lnTo>
                    <a:pt x="2912" y="3896"/>
                  </a:lnTo>
                  <a:close/>
                  <a:moveTo>
                    <a:pt x="2928" y="4392"/>
                  </a:moveTo>
                  <a:lnTo>
                    <a:pt x="2920" y="4384"/>
                  </a:lnTo>
                  <a:lnTo>
                    <a:pt x="2936" y="4384"/>
                  </a:lnTo>
                  <a:lnTo>
                    <a:pt x="2928" y="4392"/>
                  </a:lnTo>
                  <a:lnTo>
                    <a:pt x="2928" y="3896"/>
                  </a:lnTo>
                  <a:lnTo>
                    <a:pt x="2936" y="3904"/>
                  </a:lnTo>
                  <a:lnTo>
                    <a:pt x="2920" y="3904"/>
                  </a:lnTo>
                  <a:lnTo>
                    <a:pt x="2928" y="3896"/>
                  </a:lnTo>
                  <a:lnTo>
                    <a:pt x="2928" y="4392"/>
                  </a:lnTo>
                  <a:close/>
                  <a:moveTo>
                    <a:pt x="2912" y="3880"/>
                  </a:moveTo>
                  <a:cubicBezTo>
                    <a:pt x="2912" y="3876"/>
                    <a:pt x="2916" y="3872"/>
                    <a:pt x="2920" y="3872"/>
                  </a:cubicBezTo>
                  <a:lnTo>
                    <a:pt x="2936" y="3872"/>
                  </a:lnTo>
                  <a:cubicBezTo>
                    <a:pt x="2941" y="3872"/>
                    <a:pt x="2944" y="3876"/>
                    <a:pt x="2944" y="3880"/>
                  </a:cubicBezTo>
                  <a:lnTo>
                    <a:pt x="2944" y="4392"/>
                  </a:lnTo>
                  <a:cubicBezTo>
                    <a:pt x="2944" y="4397"/>
                    <a:pt x="2941" y="4400"/>
                    <a:pt x="2936" y="4400"/>
                  </a:cubicBezTo>
                  <a:lnTo>
                    <a:pt x="2920" y="4400"/>
                  </a:lnTo>
                  <a:cubicBezTo>
                    <a:pt x="2916" y="4400"/>
                    <a:pt x="2912" y="4397"/>
                    <a:pt x="2912" y="4392"/>
                  </a:cubicBezTo>
                  <a:lnTo>
                    <a:pt x="2912" y="3880"/>
                  </a:lnTo>
                  <a:close/>
                  <a:moveTo>
                    <a:pt x="2928" y="4392"/>
                  </a:moveTo>
                  <a:lnTo>
                    <a:pt x="2920" y="4384"/>
                  </a:lnTo>
                  <a:lnTo>
                    <a:pt x="2936" y="4384"/>
                  </a:lnTo>
                  <a:lnTo>
                    <a:pt x="2928" y="4392"/>
                  </a:lnTo>
                  <a:lnTo>
                    <a:pt x="2928" y="3880"/>
                  </a:lnTo>
                  <a:lnTo>
                    <a:pt x="2936" y="3888"/>
                  </a:lnTo>
                  <a:lnTo>
                    <a:pt x="2920" y="3888"/>
                  </a:lnTo>
                  <a:lnTo>
                    <a:pt x="2928" y="3880"/>
                  </a:lnTo>
                  <a:lnTo>
                    <a:pt x="2928" y="4392"/>
                  </a:lnTo>
                  <a:close/>
                  <a:moveTo>
                    <a:pt x="2928" y="3880"/>
                  </a:moveTo>
                  <a:cubicBezTo>
                    <a:pt x="2928" y="3876"/>
                    <a:pt x="2932" y="3872"/>
                    <a:pt x="2936" y="3872"/>
                  </a:cubicBezTo>
                  <a:lnTo>
                    <a:pt x="2952" y="3872"/>
                  </a:lnTo>
                  <a:cubicBezTo>
                    <a:pt x="2957" y="3872"/>
                    <a:pt x="2960" y="3876"/>
                    <a:pt x="2960" y="3880"/>
                  </a:cubicBezTo>
                  <a:lnTo>
                    <a:pt x="2960" y="4392"/>
                  </a:lnTo>
                  <a:cubicBezTo>
                    <a:pt x="2960" y="4397"/>
                    <a:pt x="2957" y="4400"/>
                    <a:pt x="2952" y="4400"/>
                  </a:cubicBezTo>
                  <a:lnTo>
                    <a:pt x="2936" y="4400"/>
                  </a:lnTo>
                  <a:cubicBezTo>
                    <a:pt x="2932" y="4400"/>
                    <a:pt x="2928" y="4397"/>
                    <a:pt x="2928" y="4392"/>
                  </a:cubicBezTo>
                  <a:lnTo>
                    <a:pt x="2928" y="3880"/>
                  </a:lnTo>
                  <a:close/>
                  <a:moveTo>
                    <a:pt x="2944" y="4392"/>
                  </a:moveTo>
                  <a:lnTo>
                    <a:pt x="2936" y="4384"/>
                  </a:lnTo>
                  <a:lnTo>
                    <a:pt x="2952" y="4384"/>
                  </a:lnTo>
                  <a:lnTo>
                    <a:pt x="2944" y="4392"/>
                  </a:lnTo>
                  <a:lnTo>
                    <a:pt x="2944" y="3880"/>
                  </a:lnTo>
                  <a:lnTo>
                    <a:pt x="2952" y="3888"/>
                  </a:lnTo>
                  <a:lnTo>
                    <a:pt x="2936" y="3888"/>
                  </a:lnTo>
                  <a:lnTo>
                    <a:pt x="2944" y="3880"/>
                  </a:lnTo>
                  <a:lnTo>
                    <a:pt x="2944" y="4392"/>
                  </a:lnTo>
                  <a:close/>
                  <a:moveTo>
                    <a:pt x="2928" y="3880"/>
                  </a:moveTo>
                  <a:cubicBezTo>
                    <a:pt x="2928" y="3876"/>
                    <a:pt x="2932" y="3872"/>
                    <a:pt x="2936" y="3872"/>
                  </a:cubicBezTo>
                  <a:lnTo>
                    <a:pt x="2952" y="3872"/>
                  </a:lnTo>
                  <a:cubicBezTo>
                    <a:pt x="2957" y="3872"/>
                    <a:pt x="2960" y="3876"/>
                    <a:pt x="2960" y="3880"/>
                  </a:cubicBezTo>
                  <a:lnTo>
                    <a:pt x="2960" y="4392"/>
                  </a:lnTo>
                  <a:cubicBezTo>
                    <a:pt x="2960" y="4397"/>
                    <a:pt x="2957" y="4400"/>
                    <a:pt x="2952" y="4400"/>
                  </a:cubicBezTo>
                  <a:lnTo>
                    <a:pt x="2936" y="4400"/>
                  </a:lnTo>
                  <a:cubicBezTo>
                    <a:pt x="2932" y="4400"/>
                    <a:pt x="2928" y="4397"/>
                    <a:pt x="2928" y="4392"/>
                  </a:cubicBezTo>
                  <a:lnTo>
                    <a:pt x="2928" y="3880"/>
                  </a:lnTo>
                  <a:close/>
                  <a:moveTo>
                    <a:pt x="2944" y="4392"/>
                  </a:moveTo>
                  <a:lnTo>
                    <a:pt x="2936" y="4384"/>
                  </a:lnTo>
                  <a:lnTo>
                    <a:pt x="2952" y="4384"/>
                  </a:lnTo>
                  <a:lnTo>
                    <a:pt x="2944" y="4392"/>
                  </a:lnTo>
                  <a:lnTo>
                    <a:pt x="2944" y="3880"/>
                  </a:lnTo>
                  <a:lnTo>
                    <a:pt x="2952" y="3888"/>
                  </a:lnTo>
                  <a:lnTo>
                    <a:pt x="2936" y="3888"/>
                  </a:lnTo>
                  <a:lnTo>
                    <a:pt x="2944" y="3880"/>
                  </a:lnTo>
                  <a:lnTo>
                    <a:pt x="2944" y="4392"/>
                  </a:lnTo>
                  <a:close/>
                  <a:moveTo>
                    <a:pt x="2944" y="3848"/>
                  </a:moveTo>
                  <a:cubicBezTo>
                    <a:pt x="2944" y="3844"/>
                    <a:pt x="2948" y="3840"/>
                    <a:pt x="2952" y="3840"/>
                  </a:cubicBezTo>
                  <a:lnTo>
                    <a:pt x="2968" y="3840"/>
                  </a:lnTo>
                  <a:cubicBezTo>
                    <a:pt x="2973" y="3840"/>
                    <a:pt x="2976" y="3844"/>
                    <a:pt x="2976" y="3848"/>
                  </a:cubicBezTo>
                  <a:lnTo>
                    <a:pt x="2976" y="4392"/>
                  </a:lnTo>
                  <a:cubicBezTo>
                    <a:pt x="2976" y="4397"/>
                    <a:pt x="2973" y="4400"/>
                    <a:pt x="2968" y="4400"/>
                  </a:cubicBezTo>
                  <a:lnTo>
                    <a:pt x="2952" y="4400"/>
                  </a:lnTo>
                  <a:cubicBezTo>
                    <a:pt x="2948" y="4400"/>
                    <a:pt x="2944" y="4397"/>
                    <a:pt x="2944" y="4392"/>
                  </a:cubicBezTo>
                  <a:lnTo>
                    <a:pt x="2944" y="3848"/>
                  </a:lnTo>
                  <a:close/>
                  <a:moveTo>
                    <a:pt x="2960" y="4392"/>
                  </a:moveTo>
                  <a:lnTo>
                    <a:pt x="2952" y="4384"/>
                  </a:lnTo>
                  <a:lnTo>
                    <a:pt x="2968" y="4384"/>
                  </a:lnTo>
                  <a:lnTo>
                    <a:pt x="2960" y="4392"/>
                  </a:lnTo>
                  <a:lnTo>
                    <a:pt x="2960" y="3848"/>
                  </a:lnTo>
                  <a:lnTo>
                    <a:pt x="2968" y="3856"/>
                  </a:lnTo>
                  <a:lnTo>
                    <a:pt x="2952" y="3856"/>
                  </a:lnTo>
                  <a:lnTo>
                    <a:pt x="2960" y="3848"/>
                  </a:lnTo>
                  <a:lnTo>
                    <a:pt x="2960" y="4392"/>
                  </a:lnTo>
                  <a:close/>
                  <a:moveTo>
                    <a:pt x="2944" y="3912"/>
                  </a:moveTo>
                  <a:cubicBezTo>
                    <a:pt x="2944" y="3908"/>
                    <a:pt x="2948" y="3904"/>
                    <a:pt x="2952" y="3904"/>
                  </a:cubicBezTo>
                  <a:lnTo>
                    <a:pt x="2968" y="3904"/>
                  </a:lnTo>
                  <a:cubicBezTo>
                    <a:pt x="2973" y="3904"/>
                    <a:pt x="2976" y="3908"/>
                    <a:pt x="2976" y="3912"/>
                  </a:cubicBezTo>
                  <a:lnTo>
                    <a:pt x="2976" y="4392"/>
                  </a:lnTo>
                  <a:cubicBezTo>
                    <a:pt x="2976" y="4397"/>
                    <a:pt x="2973" y="4400"/>
                    <a:pt x="2968" y="4400"/>
                  </a:cubicBezTo>
                  <a:lnTo>
                    <a:pt x="2952" y="4400"/>
                  </a:lnTo>
                  <a:cubicBezTo>
                    <a:pt x="2948" y="4400"/>
                    <a:pt x="2944" y="4397"/>
                    <a:pt x="2944" y="4392"/>
                  </a:cubicBezTo>
                  <a:lnTo>
                    <a:pt x="2944" y="3912"/>
                  </a:lnTo>
                  <a:close/>
                  <a:moveTo>
                    <a:pt x="2960" y="4392"/>
                  </a:moveTo>
                  <a:lnTo>
                    <a:pt x="2952" y="4384"/>
                  </a:lnTo>
                  <a:lnTo>
                    <a:pt x="2968" y="4384"/>
                  </a:lnTo>
                  <a:lnTo>
                    <a:pt x="2960" y="4392"/>
                  </a:lnTo>
                  <a:lnTo>
                    <a:pt x="2960" y="3912"/>
                  </a:lnTo>
                  <a:lnTo>
                    <a:pt x="2968" y="3920"/>
                  </a:lnTo>
                  <a:lnTo>
                    <a:pt x="2952" y="3920"/>
                  </a:lnTo>
                  <a:lnTo>
                    <a:pt x="2960" y="3912"/>
                  </a:lnTo>
                  <a:lnTo>
                    <a:pt x="2960" y="4392"/>
                  </a:lnTo>
                  <a:close/>
                  <a:moveTo>
                    <a:pt x="2960" y="3880"/>
                  </a:moveTo>
                  <a:cubicBezTo>
                    <a:pt x="2960" y="3876"/>
                    <a:pt x="2964" y="3872"/>
                    <a:pt x="2968" y="3872"/>
                  </a:cubicBezTo>
                  <a:lnTo>
                    <a:pt x="2984" y="3872"/>
                  </a:lnTo>
                  <a:cubicBezTo>
                    <a:pt x="2989" y="3872"/>
                    <a:pt x="2992" y="3876"/>
                    <a:pt x="2992" y="3880"/>
                  </a:cubicBezTo>
                  <a:lnTo>
                    <a:pt x="2992" y="4392"/>
                  </a:lnTo>
                  <a:cubicBezTo>
                    <a:pt x="2992" y="4397"/>
                    <a:pt x="2989" y="4400"/>
                    <a:pt x="2984" y="4400"/>
                  </a:cubicBezTo>
                  <a:lnTo>
                    <a:pt x="2968" y="4400"/>
                  </a:lnTo>
                  <a:cubicBezTo>
                    <a:pt x="2964" y="4400"/>
                    <a:pt x="2960" y="4397"/>
                    <a:pt x="2960" y="4392"/>
                  </a:cubicBezTo>
                  <a:lnTo>
                    <a:pt x="2960" y="3880"/>
                  </a:lnTo>
                  <a:close/>
                  <a:moveTo>
                    <a:pt x="2976" y="4392"/>
                  </a:moveTo>
                  <a:lnTo>
                    <a:pt x="2968" y="4384"/>
                  </a:lnTo>
                  <a:lnTo>
                    <a:pt x="2984" y="4384"/>
                  </a:lnTo>
                  <a:lnTo>
                    <a:pt x="2976" y="4392"/>
                  </a:lnTo>
                  <a:lnTo>
                    <a:pt x="2976" y="3880"/>
                  </a:lnTo>
                  <a:lnTo>
                    <a:pt x="2984" y="3888"/>
                  </a:lnTo>
                  <a:lnTo>
                    <a:pt x="2968" y="3888"/>
                  </a:lnTo>
                  <a:lnTo>
                    <a:pt x="2976" y="3880"/>
                  </a:lnTo>
                  <a:lnTo>
                    <a:pt x="2976" y="4392"/>
                  </a:lnTo>
                  <a:close/>
                  <a:moveTo>
                    <a:pt x="2960" y="4104"/>
                  </a:moveTo>
                  <a:cubicBezTo>
                    <a:pt x="2960" y="4100"/>
                    <a:pt x="2964" y="4096"/>
                    <a:pt x="2968" y="4096"/>
                  </a:cubicBezTo>
                  <a:lnTo>
                    <a:pt x="2984" y="4096"/>
                  </a:lnTo>
                  <a:cubicBezTo>
                    <a:pt x="2989" y="4096"/>
                    <a:pt x="2992" y="4100"/>
                    <a:pt x="2992" y="4104"/>
                  </a:cubicBezTo>
                  <a:lnTo>
                    <a:pt x="2992" y="4392"/>
                  </a:lnTo>
                  <a:cubicBezTo>
                    <a:pt x="2992" y="4397"/>
                    <a:pt x="2989" y="4400"/>
                    <a:pt x="2984" y="4400"/>
                  </a:cubicBezTo>
                  <a:lnTo>
                    <a:pt x="2968" y="4400"/>
                  </a:lnTo>
                  <a:cubicBezTo>
                    <a:pt x="2964" y="4400"/>
                    <a:pt x="2960" y="4397"/>
                    <a:pt x="2960" y="4392"/>
                  </a:cubicBezTo>
                  <a:lnTo>
                    <a:pt x="2960" y="4104"/>
                  </a:lnTo>
                  <a:close/>
                  <a:moveTo>
                    <a:pt x="2976" y="4392"/>
                  </a:moveTo>
                  <a:lnTo>
                    <a:pt x="2968" y="4384"/>
                  </a:lnTo>
                  <a:lnTo>
                    <a:pt x="2984" y="4384"/>
                  </a:lnTo>
                  <a:lnTo>
                    <a:pt x="2976" y="4392"/>
                  </a:lnTo>
                  <a:lnTo>
                    <a:pt x="2976" y="4104"/>
                  </a:lnTo>
                  <a:lnTo>
                    <a:pt x="2984" y="4112"/>
                  </a:lnTo>
                  <a:lnTo>
                    <a:pt x="2968" y="4112"/>
                  </a:lnTo>
                  <a:lnTo>
                    <a:pt x="2976" y="4104"/>
                  </a:lnTo>
                  <a:lnTo>
                    <a:pt x="2976" y="4392"/>
                  </a:lnTo>
                  <a:close/>
                  <a:moveTo>
                    <a:pt x="2976" y="4120"/>
                  </a:moveTo>
                  <a:cubicBezTo>
                    <a:pt x="2976" y="4116"/>
                    <a:pt x="2980" y="4112"/>
                    <a:pt x="2984" y="4112"/>
                  </a:cubicBezTo>
                  <a:lnTo>
                    <a:pt x="3000" y="4112"/>
                  </a:lnTo>
                  <a:cubicBezTo>
                    <a:pt x="3005" y="4112"/>
                    <a:pt x="3008" y="4116"/>
                    <a:pt x="3008" y="4120"/>
                  </a:cubicBezTo>
                  <a:lnTo>
                    <a:pt x="3008" y="4392"/>
                  </a:lnTo>
                  <a:cubicBezTo>
                    <a:pt x="3008" y="4397"/>
                    <a:pt x="3005" y="4400"/>
                    <a:pt x="3000" y="4400"/>
                  </a:cubicBezTo>
                  <a:lnTo>
                    <a:pt x="2984" y="4400"/>
                  </a:lnTo>
                  <a:cubicBezTo>
                    <a:pt x="2980" y="4400"/>
                    <a:pt x="2976" y="4397"/>
                    <a:pt x="2976" y="4392"/>
                  </a:cubicBezTo>
                  <a:lnTo>
                    <a:pt x="2976" y="4120"/>
                  </a:lnTo>
                  <a:close/>
                  <a:moveTo>
                    <a:pt x="2992" y="4392"/>
                  </a:moveTo>
                  <a:lnTo>
                    <a:pt x="2984" y="4384"/>
                  </a:lnTo>
                  <a:lnTo>
                    <a:pt x="3000" y="4384"/>
                  </a:lnTo>
                  <a:lnTo>
                    <a:pt x="2992" y="4392"/>
                  </a:lnTo>
                  <a:lnTo>
                    <a:pt x="2992" y="4120"/>
                  </a:lnTo>
                  <a:lnTo>
                    <a:pt x="3000" y="4128"/>
                  </a:lnTo>
                  <a:lnTo>
                    <a:pt x="2984" y="4128"/>
                  </a:lnTo>
                  <a:lnTo>
                    <a:pt x="2992" y="4120"/>
                  </a:lnTo>
                  <a:lnTo>
                    <a:pt x="2992" y="4392"/>
                  </a:lnTo>
                  <a:close/>
                  <a:moveTo>
                    <a:pt x="2976" y="4120"/>
                  </a:moveTo>
                  <a:cubicBezTo>
                    <a:pt x="2976" y="4116"/>
                    <a:pt x="2980" y="4112"/>
                    <a:pt x="2984" y="4112"/>
                  </a:cubicBezTo>
                  <a:lnTo>
                    <a:pt x="3000" y="4112"/>
                  </a:lnTo>
                  <a:cubicBezTo>
                    <a:pt x="3005" y="4112"/>
                    <a:pt x="3008" y="4116"/>
                    <a:pt x="3008" y="4120"/>
                  </a:cubicBezTo>
                  <a:lnTo>
                    <a:pt x="3008" y="4392"/>
                  </a:lnTo>
                  <a:cubicBezTo>
                    <a:pt x="3008" y="4397"/>
                    <a:pt x="3005" y="4400"/>
                    <a:pt x="3000" y="4400"/>
                  </a:cubicBezTo>
                  <a:lnTo>
                    <a:pt x="2984" y="4400"/>
                  </a:lnTo>
                  <a:cubicBezTo>
                    <a:pt x="2980" y="4400"/>
                    <a:pt x="2976" y="4397"/>
                    <a:pt x="2976" y="4392"/>
                  </a:cubicBezTo>
                  <a:lnTo>
                    <a:pt x="2976" y="4120"/>
                  </a:lnTo>
                  <a:close/>
                  <a:moveTo>
                    <a:pt x="2992" y="4392"/>
                  </a:moveTo>
                  <a:lnTo>
                    <a:pt x="2984" y="4384"/>
                  </a:lnTo>
                  <a:lnTo>
                    <a:pt x="3000" y="4384"/>
                  </a:lnTo>
                  <a:lnTo>
                    <a:pt x="2992" y="4392"/>
                  </a:lnTo>
                  <a:lnTo>
                    <a:pt x="2992" y="4120"/>
                  </a:lnTo>
                  <a:lnTo>
                    <a:pt x="3000" y="4128"/>
                  </a:lnTo>
                  <a:lnTo>
                    <a:pt x="2984" y="4128"/>
                  </a:lnTo>
                  <a:lnTo>
                    <a:pt x="2992" y="4120"/>
                  </a:lnTo>
                  <a:lnTo>
                    <a:pt x="2992" y="4392"/>
                  </a:lnTo>
                  <a:close/>
                  <a:moveTo>
                    <a:pt x="2992" y="4120"/>
                  </a:moveTo>
                  <a:cubicBezTo>
                    <a:pt x="2992" y="4116"/>
                    <a:pt x="2996" y="4112"/>
                    <a:pt x="3000" y="4112"/>
                  </a:cubicBezTo>
                  <a:lnTo>
                    <a:pt x="3016" y="4112"/>
                  </a:lnTo>
                  <a:cubicBezTo>
                    <a:pt x="3021" y="4112"/>
                    <a:pt x="3024" y="4116"/>
                    <a:pt x="3024" y="4120"/>
                  </a:cubicBezTo>
                  <a:lnTo>
                    <a:pt x="3024" y="4392"/>
                  </a:lnTo>
                  <a:cubicBezTo>
                    <a:pt x="3024" y="4397"/>
                    <a:pt x="3021" y="4400"/>
                    <a:pt x="3016" y="4400"/>
                  </a:cubicBezTo>
                  <a:lnTo>
                    <a:pt x="3000" y="4400"/>
                  </a:lnTo>
                  <a:cubicBezTo>
                    <a:pt x="2996" y="4400"/>
                    <a:pt x="2992" y="4397"/>
                    <a:pt x="2992" y="4392"/>
                  </a:cubicBezTo>
                  <a:lnTo>
                    <a:pt x="2992" y="4120"/>
                  </a:lnTo>
                  <a:close/>
                  <a:moveTo>
                    <a:pt x="3008" y="4392"/>
                  </a:moveTo>
                  <a:lnTo>
                    <a:pt x="3000" y="4384"/>
                  </a:lnTo>
                  <a:lnTo>
                    <a:pt x="3016" y="4384"/>
                  </a:lnTo>
                  <a:lnTo>
                    <a:pt x="3008" y="4392"/>
                  </a:lnTo>
                  <a:lnTo>
                    <a:pt x="3008" y="4120"/>
                  </a:lnTo>
                  <a:lnTo>
                    <a:pt x="3016" y="4128"/>
                  </a:lnTo>
                  <a:lnTo>
                    <a:pt x="3000" y="4128"/>
                  </a:lnTo>
                  <a:lnTo>
                    <a:pt x="3008" y="4120"/>
                  </a:lnTo>
                  <a:lnTo>
                    <a:pt x="3008" y="4392"/>
                  </a:lnTo>
                  <a:close/>
                  <a:moveTo>
                    <a:pt x="2992" y="4104"/>
                  </a:moveTo>
                  <a:cubicBezTo>
                    <a:pt x="2992" y="4100"/>
                    <a:pt x="2996" y="4096"/>
                    <a:pt x="3000" y="4096"/>
                  </a:cubicBezTo>
                  <a:lnTo>
                    <a:pt x="3016" y="4096"/>
                  </a:lnTo>
                  <a:cubicBezTo>
                    <a:pt x="3021" y="4096"/>
                    <a:pt x="3024" y="4100"/>
                    <a:pt x="3024" y="4104"/>
                  </a:cubicBezTo>
                  <a:lnTo>
                    <a:pt x="3024" y="4392"/>
                  </a:lnTo>
                  <a:cubicBezTo>
                    <a:pt x="3024" y="4397"/>
                    <a:pt x="3021" y="4400"/>
                    <a:pt x="3016" y="4400"/>
                  </a:cubicBezTo>
                  <a:lnTo>
                    <a:pt x="3000" y="4400"/>
                  </a:lnTo>
                  <a:cubicBezTo>
                    <a:pt x="2996" y="4400"/>
                    <a:pt x="2992" y="4397"/>
                    <a:pt x="2992" y="4392"/>
                  </a:cubicBezTo>
                  <a:lnTo>
                    <a:pt x="2992" y="4104"/>
                  </a:lnTo>
                  <a:close/>
                  <a:moveTo>
                    <a:pt x="3008" y="4392"/>
                  </a:moveTo>
                  <a:lnTo>
                    <a:pt x="3000" y="4384"/>
                  </a:lnTo>
                  <a:lnTo>
                    <a:pt x="3016" y="4384"/>
                  </a:lnTo>
                  <a:lnTo>
                    <a:pt x="3008" y="4392"/>
                  </a:lnTo>
                  <a:lnTo>
                    <a:pt x="3008" y="4104"/>
                  </a:lnTo>
                  <a:lnTo>
                    <a:pt x="3016" y="4112"/>
                  </a:lnTo>
                  <a:lnTo>
                    <a:pt x="3000" y="4112"/>
                  </a:lnTo>
                  <a:lnTo>
                    <a:pt x="3008" y="4104"/>
                  </a:lnTo>
                  <a:lnTo>
                    <a:pt x="3008" y="4392"/>
                  </a:lnTo>
                  <a:close/>
                  <a:moveTo>
                    <a:pt x="3008" y="4088"/>
                  </a:moveTo>
                  <a:cubicBezTo>
                    <a:pt x="3008" y="4084"/>
                    <a:pt x="3012" y="4080"/>
                    <a:pt x="3016" y="4080"/>
                  </a:cubicBezTo>
                  <a:lnTo>
                    <a:pt x="3032" y="4080"/>
                  </a:lnTo>
                  <a:cubicBezTo>
                    <a:pt x="3037" y="4080"/>
                    <a:pt x="3040" y="4084"/>
                    <a:pt x="3040" y="4088"/>
                  </a:cubicBezTo>
                  <a:lnTo>
                    <a:pt x="3040" y="4392"/>
                  </a:lnTo>
                  <a:cubicBezTo>
                    <a:pt x="3040" y="4397"/>
                    <a:pt x="3037" y="4400"/>
                    <a:pt x="3032" y="4400"/>
                  </a:cubicBezTo>
                  <a:lnTo>
                    <a:pt x="3016" y="4400"/>
                  </a:lnTo>
                  <a:cubicBezTo>
                    <a:pt x="3012" y="4400"/>
                    <a:pt x="3008" y="4397"/>
                    <a:pt x="3008" y="4392"/>
                  </a:cubicBezTo>
                  <a:lnTo>
                    <a:pt x="3008" y="4088"/>
                  </a:lnTo>
                  <a:close/>
                  <a:moveTo>
                    <a:pt x="3024" y="4392"/>
                  </a:moveTo>
                  <a:lnTo>
                    <a:pt x="3016" y="4384"/>
                  </a:lnTo>
                  <a:lnTo>
                    <a:pt x="3032" y="4384"/>
                  </a:lnTo>
                  <a:lnTo>
                    <a:pt x="3024" y="4392"/>
                  </a:lnTo>
                  <a:lnTo>
                    <a:pt x="3024" y="4088"/>
                  </a:lnTo>
                  <a:lnTo>
                    <a:pt x="3032" y="4096"/>
                  </a:lnTo>
                  <a:lnTo>
                    <a:pt x="3016" y="4096"/>
                  </a:lnTo>
                  <a:lnTo>
                    <a:pt x="3024" y="4088"/>
                  </a:lnTo>
                  <a:lnTo>
                    <a:pt x="3024" y="4392"/>
                  </a:lnTo>
                  <a:close/>
                  <a:moveTo>
                    <a:pt x="3024" y="3832"/>
                  </a:moveTo>
                  <a:cubicBezTo>
                    <a:pt x="3024" y="3828"/>
                    <a:pt x="3028" y="3824"/>
                    <a:pt x="3032" y="3824"/>
                  </a:cubicBezTo>
                  <a:lnTo>
                    <a:pt x="3048" y="3824"/>
                  </a:lnTo>
                  <a:cubicBezTo>
                    <a:pt x="3053" y="3824"/>
                    <a:pt x="3056" y="3828"/>
                    <a:pt x="3056" y="3832"/>
                  </a:cubicBezTo>
                  <a:lnTo>
                    <a:pt x="3056" y="4392"/>
                  </a:lnTo>
                  <a:cubicBezTo>
                    <a:pt x="3056" y="4397"/>
                    <a:pt x="3053" y="4400"/>
                    <a:pt x="3048" y="4400"/>
                  </a:cubicBezTo>
                  <a:lnTo>
                    <a:pt x="3032" y="4400"/>
                  </a:lnTo>
                  <a:cubicBezTo>
                    <a:pt x="3028" y="4400"/>
                    <a:pt x="3024" y="4397"/>
                    <a:pt x="3024" y="4392"/>
                  </a:cubicBezTo>
                  <a:lnTo>
                    <a:pt x="3024" y="3832"/>
                  </a:lnTo>
                  <a:close/>
                  <a:moveTo>
                    <a:pt x="3040" y="4392"/>
                  </a:moveTo>
                  <a:lnTo>
                    <a:pt x="3032" y="4384"/>
                  </a:lnTo>
                  <a:lnTo>
                    <a:pt x="3048" y="4384"/>
                  </a:lnTo>
                  <a:lnTo>
                    <a:pt x="3040" y="4392"/>
                  </a:lnTo>
                  <a:lnTo>
                    <a:pt x="3040" y="3832"/>
                  </a:lnTo>
                  <a:lnTo>
                    <a:pt x="3048" y="3840"/>
                  </a:lnTo>
                  <a:lnTo>
                    <a:pt x="3032" y="3840"/>
                  </a:lnTo>
                  <a:lnTo>
                    <a:pt x="3040" y="3832"/>
                  </a:lnTo>
                  <a:lnTo>
                    <a:pt x="3040" y="4392"/>
                  </a:lnTo>
                  <a:close/>
                  <a:moveTo>
                    <a:pt x="3024" y="3816"/>
                  </a:moveTo>
                  <a:cubicBezTo>
                    <a:pt x="3024" y="3812"/>
                    <a:pt x="3028" y="3808"/>
                    <a:pt x="3032" y="3808"/>
                  </a:cubicBezTo>
                  <a:lnTo>
                    <a:pt x="3048" y="3808"/>
                  </a:lnTo>
                  <a:cubicBezTo>
                    <a:pt x="3053" y="3808"/>
                    <a:pt x="3056" y="3812"/>
                    <a:pt x="3056" y="3816"/>
                  </a:cubicBezTo>
                  <a:lnTo>
                    <a:pt x="3056" y="4392"/>
                  </a:lnTo>
                  <a:cubicBezTo>
                    <a:pt x="3056" y="4397"/>
                    <a:pt x="3053" y="4400"/>
                    <a:pt x="3048" y="4400"/>
                  </a:cubicBezTo>
                  <a:lnTo>
                    <a:pt x="3032" y="4400"/>
                  </a:lnTo>
                  <a:cubicBezTo>
                    <a:pt x="3028" y="4400"/>
                    <a:pt x="3024" y="4397"/>
                    <a:pt x="3024" y="4392"/>
                  </a:cubicBezTo>
                  <a:lnTo>
                    <a:pt x="3024" y="3816"/>
                  </a:lnTo>
                  <a:close/>
                  <a:moveTo>
                    <a:pt x="3040" y="4392"/>
                  </a:moveTo>
                  <a:lnTo>
                    <a:pt x="3032" y="4384"/>
                  </a:lnTo>
                  <a:lnTo>
                    <a:pt x="3048" y="4384"/>
                  </a:lnTo>
                  <a:lnTo>
                    <a:pt x="3040" y="4392"/>
                  </a:lnTo>
                  <a:lnTo>
                    <a:pt x="3040" y="3816"/>
                  </a:lnTo>
                  <a:lnTo>
                    <a:pt x="3048" y="3824"/>
                  </a:lnTo>
                  <a:lnTo>
                    <a:pt x="3032" y="3824"/>
                  </a:lnTo>
                  <a:lnTo>
                    <a:pt x="3040" y="3816"/>
                  </a:lnTo>
                  <a:lnTo>
                    <a:pt x="3040" y="4392"/>
                  </a:lnTo>
                  <a:close/>
                  <a:moveTo>
                    <a:pt x="3040" y="3816"/>
                  </a:moveTo>
                  <a:cubicBezTo>
                    <a:pt x="3040" y="3812"/>
                    <a:pt x="3044" y="3808"/>
                    <a:pt x="3048" y="3808"/>
                  </a:cubicBezTo>
                  <a:lnTo>
                    <a:pt x="3064" y="3808"/>
                  </a:lnTo>
                  <a:cubicBezTo>
                    <a:pt x="3069" y="3808"/>
                    <a:pt x="3072" y="3812"/>
                    <a:pt x="3072" y="3816"/>
                  </a:cubicBezTo>
                  <a:lnTo>
                    <a:pt x="3072" y="4392"/>
                  </a:lnTo>
                  <a:cubicBezTo>
                    <a:pt x="3072" y="4397"/>
                    <a:pt x="3069" y="4400"/>
                    <a:pt x="3064" y="4400"/>
                  </a:cubicBezTo>
                  <a:lnTo>
                    <a:pt x="3048" y="4400"/>
                  </a:lnTo>
                  <a:cubicBezTo>
                    <a:pt x="3044" y="4400"/>
                    <a:pt x="3040" y="4397"/>
                    <a:pt x="3040" y="4392"/>
                  </a:cubicBezTo>
                  <a:lnTo>
                    <a:pt x="3040" y="3816"/>
                  </a:lnTo>
                  <a:close/>
                  <a:moveTo>
                    <a:pt x="3056" y="4392"/>
                  </a:moveTo>
                  <a:lnTo>
                    <a:pt x="3048" y="4384"/>
                  </a:lnTo>
                  <a:lnTo>
                    <a:pt x="3064" y="4384"/>
                  </a:lnTo>
                  <a:lnTo>
                    <a:pt x="3056" y="4392"/>
                  </a:lnTo>
                  <a:lnTo>
                    <a:pt x="3056" y="3816"/>
                  </a:lnTo>
                  <a:lnTo>
                    <a:pt x="3064" y="3824"/>
                  </a:lnTo>
                  <a:lnTo>
                    <a:pt x="3048" y="3824"/>
                  </a:lnTo>
                  <a:lnTo>
                    <a:pt x="3056" y="3816"/>
                  </a:lnTo>
                  <a:lnTo>
                    <a:pt x="3056" y="4392"/>
                  </a:lnTo>
                  <a:close/>
                  <a:moveTo>
                    <a:pt x="3040" y="3816"/>
                  </a:moveTo>
                  <a:cubicBezTo>
                    <a:pt x="3040" y="3812"/>
                    <a:pt x="3044" y="3808"/>
                    <a:pt x="3048" y="3808"/>
                  </a:cubicBezTo>
                  <a:lnTo>
                    <a:pt x="3064" y="3808"/>
                  </a:lnTo>
                  <a:cubicBezTo>
                    <a:pt x="3069" y="3808"/>
                    <a:pt x="3072" y="3812"/>
                    <a:pt x="3072" y="3816"/>
                  </a:cubicBezTo>
                  <a:lnTo>
                    <a:pt x="3072" y="4392"/>
                  </a:lnTo>
                  <a:cubicBezTo>
                    <a:pt x="3072" y="4397"/>
                    <a:pt x="3069" y="4400"/>
                    <a:pt x="3064" y="4400"/>
                  </a:cubicBezTo>
                  <a:lnTo>
                    <a:pt x="3048" y="4400"/>
                  </a:lnTo>
                  <a:cubicBezTo>
                    <a:pt x="3044" y="4400"/>
                    <a:pt x="3040" y="4397"/>
                    <a:pt x="3040" y="4392"/>
                  </a:cubicBezTo>
                  <a:lnTo>
                    <a:pt x="3040" y="3816"/>
                  </a:lnTo>
                  <a:close/>
                  <a:moveTo>
                    <a:pt x="3056" y="4392"/>
                  </a:moveTo>
                  <a:lnTo>
                    <a:pt x="3048" y="4384"/>
                  </a:lnTo>
                  <a:lnTo>
                    <a:pt x="3064" y="4384"/>
                  </a:lnTo>
                  <a:lnTo>
                    <a:pt x="3056" y="4392"/>
                  </a:lnTo>
                  <a:lnTo>
                    <a:pt x="3056" y="3816"/>
                  </a:lnTo>
                  <a:lnTo>
                    <a:pt x="3064" y="3824"/>
                  </a:lnTo>
                  <a:lnTo>
                    <a:pt x="3048" y="3824"/>
                  </a:lnTo>
                  <a:lnTo>
                    <a:pt x="3056" y="3816"/>
                  </a:lnTo>
                  <a:lnTo>
                    <a:pt x="3056" y="4392"/>
                  </a:lnTo>
                  <a:close/>
                  <a:moveTo>
                    <a:pt x="3056" y="3816"/>
                  </a:moveTo>
                  <a:cubicBezTo>
                    <a:pt x="3056" y="3812"/>
                    <a:pt x="3060" y="3808"/>
                    <a:pt x="3064" y="3808"/>
                  </a:cubicBezTo>
                  <a:lnTo>
                    <a:pt x="3080" y="3808"/>
                  </a:lnTo>
                  <a:cubicBezTo>
                    <a:pt x="3085" y="3808"/>
                    <a:pt x="3088" y="3812"/>
                    <a:pt x="3088" y="3816"/>
                  </a:cubicBezTo>
                  <a:lnTo>
                    <a:pt x="3088" y="4392"/>
                  </a:lnTo>
                  <a:cubicBezTo>
                    <a:pt x="3088" y="4397"/>
                    <a:pt x="3085" y="4400"/>
                    <a:pt x="3080" y="4400"/>
                  </a:cubicBezTo>
                  <a:lnTo>
                    <a:pt x="3064" y="4400"/>
                  </a:lnTo>
                  <a:cubicBezTo>
                    <a:pt x="3060" y="4400"/>
                    <a:pt x="3056" y="4397"/>
                    <a:pt x="3056" y="4392"/>
                  </a:cubicBezTo>
                  <a:lnTo>
                    <a:pt x="3056" y="3816"/>
                  </a:lnTo>
                  <a:close/>
                  <a:moveTo>
                    <a:pt x="3072" y="4392"/>
                  </a:moveTo>
                  <a:lnTo>
                    <a:pt x="3064" y="4384"/>
                  </a:lnTo>
                  <a:lnTo>
                    <a:pt x="3080" y="4384"/>
                  </a:lnTo>
                  <a:lnTo>
                    <a:pt x="3072" y="4392"/>
                  </a:lnTo>
                  <a:lnTo>
                    <a:pt x="3072" y="3816"/>
                  </a:lnTo>
                  <a:lnTo>
                    <a:pt x="3080" y="3824"/>
                  </a:lnTo>
                  <a:lnTo>
                    <a:pt x="3064" y="3824"/>
                  </a:lnTo>
                  <a:lnTo>
                    <a:pt x="3072" y="3816"/>
                  </a:lnTo>
                  <a:lnTo>
                    <a:pt x="3072" y="4392"/>
                  </a:lnTo>
                  <a:close/>
                  <a:moveTo>
                    <a:pt x="3056" y="3864"/>
                  </a:moveTo>
                  <a:cubicBezTo>
                    <a:pt x="3056" y="3860"/>
                    <a:pt x="3060" y="3856"/>
                    <a:pt x="3064" y="3856"/>
                  </a:cubicBezTo>
                  <a:lnTo>
                    <a:pt x="3080" y="3856"/>
                  </a:lnTo>
                  <a:cubicBezTo>
                    <a:pt x="3085" y="3856"/>
                    <a:pt x="3088" y="3860"/>
                    <a:pt x="3088" y="3864"/>
                  </a:cubicBezTo>
                  <a:lnTo>
                    <a:pt x="3088" y="4392"/>
                  </a:lnTo>
                  <a:cubicBezTo>
                    <a:pt x="3088" y="4397"/>
                    <a:pt x="3085" y="4400"/>
                    <a:pt x="3080" y="4400"/>
                  </a:cubicBezTo>
                  <a:lnTo>
                    <a:pt x="3064" y="4400"/>
                  </a:lnTo>
                  <a:cubicBezTo>
                    <a:pt x="3060" y="4400"/>
                    <a:pt x="3056" y="4397"/>
                    <a:pt x="3056" y="4392"/>
                  </a:cubicBezTo>
                  <a:lnTo>
                    <a:pt x="3056" y="3864"/>
                  </a:lnTo>
                  <a:close/>
                  <a:moveTo>
                    <a:pt x="3072" y="4392"/>
                  </a:moveTo>
                  <a:lnTo>
                    <a:pt x="3064" y="4384"/>
                  </a:lnTo>
                  <a:lnTo>
                    <a:pt x="3080" y="4384"/>
                  </a:lnTo>
                  <a:lnTo>
                    <a:pt x="3072" y="4392"/>
                  </a:lnTo>
                  <a:lnTo>
                    <a:pt x="3072" y="3864"/>
                  </a:lnTo>
                  <a:lnTo>
                    <a:pt x="3080" y="3872"/>
                  </a:lnTo>
                  <a:lnTo>
                    <a:pt x="3064" y="3872"/>
                  </a:lnTo>
                  <a:lnTo>
                    <a:pt x="3072" y="3864"/>
                  </a:lnTo>
                  <a:lnTo>
                    <a:pt x="3072" y="4392"/>
                  </a:lnTo>
                  <a:close/>
                  <a:moveTo>
                    <a:pt x="3072" y="3832"/>
                  </a:moveTo>
                  <a:cubicBezTo>
                    <a:pt x="3072" y="3828"/>
                    <a:pt x="3076" y="3824"/>
                    <a:pt x="3080" y="3824"/>
                  </a:cubicBezTo>
                  <a:lnTo>
                    <a:pt x="3096" y="3824"/>
                  </a:lnTo>
                  <a:cubicBezTo>
                    <a:pt x="3101" y="3824"/>
                    <a:pt x="3104" y="3828"/>
                    <a:pt x="3104" y="3832"/>
                  </a:cubicBezTo>
                  <a:lnTo>
                    <a:pt x="3104" y="4392"/>
                  </a:lnTo>
                  <a:cubicBezTo>
                    <a:pt x="3104" y="4397"/>
                    <a:pt x="3101" y="4400"/>
                    <a:pt x="3096" y="4400"/>
                  </a:cubicBezTo>
                  <a:lnTo>
                    <a:pt x="3080" y="4400"/>
                  </a:lnTo>
                  <a:cubicBezTo>
                    <a:pt x="3076" y="4400"/>
                    <a:pt x="3072" y="4397"/>
                    <a:pt x="3072" y="4392"/>
                  </a:cubicBezTo>
                  <a:lnTo>
                    <a:pt x="3072" y="3832"/>
                  </a:lnTo>
                  <a:close/>
                  <a:moveTo>
                    <a:pt x="3088" y="4392"/>
                  </a:moveTo>
                  <a:lnTo>
                    <a:pt x="3080" y="4384"/>
                  </a:lnTo>
                  <a:lnTo>
                    <a:pt x="3096" y="4384"/>
                  </a:lnTo>
                  <a:lnTo>
                    <a:pt x="3088" y="4392"/>
                  </a:lnTo>
                  <a:lnTo>
                    <a:pt x="3088" y="3832"/>
                  </a:lnTo>
                  <a:lnTo>
                    <a:pt x="3096" y="3840"/>
                  </a:lnTo>
                  <a:lnTo>
                    <a:pt x="3080" y="3840"/>
                  </a:lnTo>
                  <a:lnTo>
                    <a:pt x="3088" y="3832"/>
                  </a:lnTo>
                  <a:lnTo>
                    <a:pt x="3088" y="4392"/>
                  </a:lnTo>
                  <a:close/>
                  <a:moveTo>
                    <a:pt x="3072" y="4136"/>
                  </a:moveTo>
                  <a:cubicBezTo>
                    <a:pt x="3072" y="4132"/>
                    <a:pt x="3076" y="4128"/>
                    <a:pt x="3080" y="4128"/>
                  </a:cubicBezTo>
                  <a:lnTo>
                    <a:pt x="3096" y="4128"/>
                  </a:lnTo>
                  <a:cubicBezTo>
                    <a:pt x="3101" y="4128"/>
                    <a:pt x="3104" y="4132"/>
                    <a:pt x="3104" y="4136"/>
                  </a:cubicBezTo>
                  <a:lnTo>
                    <a:pt x="3104" y="4392"/>
                  </a:lnTo>
                  <a:cubicBezTo>
                    <a:pt x="3104" y="4397"/>
                    <a:pt x="3101" y="4400"/>
                    <a:pt x="3096" y="4400"/>
                  </a:cubicBezTo>
                  <a:lnTo>
                    <a:pt x="3080" y="4400"/>
                  </a:lnTo>
                  <a:cubicBezTo>
                    <a:pt x="3076" y="4400"/>
                    <a:pt x="3072" y="4397"/>
                    <a:pt x="3072" y="4392"/>
                  </a:cubicBezTo>
                  <a:lnTo>
                    <a:pt x="3072" y="4136"/>
                  </a:lnTo>
                  <a:close/>
                  <a:moveTo>
                    <a:pt x="3088" y="4392"/>
                  </a:moveTo>
                  <a:lnTo>
                    <a:pt x="3080" y="4384"/>
                  </a:lnTo>
                  <a:lnTo>
                    <a:pt x="3096" y="4384"/>
                  </a:lnTo>
                  <a:lnTo>
                    <a:pt x="3088" y="4392"/>
                  </a:lnTo>
                  <a:lnTo>
                    <a:pt x="3088" y="4136"/>
                  </a:lnTo>
                  <a:lnTo>
                    <a:pt x="3096" y="4144"/>
                  </a:lnTo>
                  <a:lnTo>
                    <a:pt x="3080" y="4144"/>
                  </a:lnTo>
                  <a:lnTo>
                    <a:pt x="3088" y="4136"/>
                  </a:lnTo>
                  <a:lnTo>
                    <a:pt x="3088" y="4392"/>
                  </a:lnTo>
                  <a:close/>
                  <a:moveTo>
                    <a:pt x="3088" y="4136"/>
                  </a:moveTo>
                  <a:cubicBezTo>
                    <a:pt x="3088" y="4132"/>
                    <a:pt x="3092" y="4128"/>
                    <a:pt x="3096" y="4128"/>
                  </a:cubicBezTo>
                  <a:lnTo>
                    <a:pt x="3112" y="4128"/>
                  </a:lnTo>
                  <a:cubicBezTo>
                    <a:pt x="3117" y="4128"/>
                    <a:pt x="3120" y="4132"/>
                    <a:pt x="3120" y="4136"/>
                  </a:cubicBezTo>
                  <a:lnTo>
                    <a:pt x="3120" y="4392"/>
                  </a:lnTo>
                  <a:cubicBezTo>
                    <a:pt x="3120" y="4397"/>
                    <a:pt x="3117" y="4400"/>
                    <a:pt x="3112" y="4400"/>
                  </a:cubicBezTo>
                  <a:lnTo>
                    <a:pt x="3096" y="4400"/>
                  </a:lnTo>
                  <a:cubicBezTo>
                    <a:pt x="3092" y="4400"/>
                    <a:pt x="3088" y="4397"/>
                    <a:pt x="3088" y="4392"/>
                  </a:cubicBezTo>
                  <a:lnTo>
                    <a:pt x="3088" y="4136"/>
                  </a:lnTo>
                  <a:close/>
                  <a:moveTo>
                    <a:pt x="3104" y="4392"/>
                  </a:moveTo>
                  <a:lnTo>
                    <a:pt x="3096" y="4384"/>
                  </a:lnTo>
                  <a:lnTo>
                    <a:pt x="3112" y="4384"/>
                  </a:lnTo>
                  <a:lnTo>
                    <a:pt x="3104" y="4392"/>
                  </a:lnTo>
                  <a:lnTo>
                    <a:pt x="3104" y="4136"/>
                  </a:lnTo>
                  <a:lnTo>
                    <a:pt x="3112" y="4144"/>
                  </a:lnTo>
                  <a:lnTo>
                    <a:pt x="3096" y="4144"/>
                  </a:lnTo>
                  <a:lnTo>
                    <a:pt x="3104" y="4136"/>
                  </a:lnTo>
                  <a:lnTo>
                    <a:pt x="3104" y="4392"/>
                  </a:lnTo>
                  <a:close/>
                  <a:moveTo>
                    <a:pt x="3088" y="4136"/>
                  </a:moveTo>
                  <a:cubicBezTo>
                    <a:pt x="3088" y="4132"/>
                    <a:pt x="3092" y="4128"/>
                    <a:pt x="3096" y="4128"/>
                  </a:cubicBezTo>
                  <a:lnTo>
                    <a:pt x="3112" y="4128"/>
                  </a:lnTo>
                  <a:cubicBezTo>
                    <a:pt x="3117" y="4128"/>
                    <a:pt x="3120" y="4132"/>
                    <a:pt x="3120" y="4136"/>
                  </a:cubicBezTo>
                  <a:lnTo>
                    <a:pt x="3120" y="4392"/>
                  </a:lnTo>
                  <a:cubicBezTo>
                    <a:pt x="3120" y="4397"/>
                    <a:pt x="3117" y="4400"/>
                    <a:pt x="3112" y="4400"/>
                  </a:cubicBezTo>
                  <a:lnTo>
                    <a:pt x="3096" y="4400"/>
                  </a:lnTo>
                  <a:cubicBezTo>
                    <a:pt x="3092" y="4400"/>
                    <a:pt x="3088" y="4397"/>
                    <a:pt x="3088" y="4392"/>
                  </a:cubicBezTo>
                  <a:lnTo>
                    <a:pt x="3088" y="4136"/>
                  </a:lnTo>
                  <a:close/>
                  <a:moveTo>
                    <a:pt x="3104" y="4392"/>
                  </a:moveTo>
                  <a:lnTo>
                    <a:pt x="3096" y="4384"/>
                  </a:lnTo>
                  <a:lnTo>
                    <a:pt x="3112" y="4384"/>
                  </a:lnTo>
                  <a:lnTo>
                    <a:pt x="3104" y="4392"/>
                  </a:lnTo>
                  <a:lnTo>
                    <a:pt x="3104" y="4136"/>
                  </a:lnTo>
                  <a:lnTo>
                    <a:pt x="3112" y="4144"/>
                  </a:lnTo>
                  <a:lnTo>
                    <a:pt x="3096" y="4144"/>
                  </a:lnTo>
                  <a:lnTo>
                    <a:pt x="3104" y="4136"/>
                  </a:lnTo>
                  <a:lnTo>
                    <a:pt x="3104" y="4392"/>
                  </a:lnTo>
                  <a:close/>
                  <a:moveTo>
                    <a:pt x="3104" y="4136"/>
                  </a:moveTo>
                  <a:cubicBezTo>
                    <a:pt x="3104" y="4132"/>
                    <a:pt x="3108" y="4128"/>
                    <a:pt x="3112" y="4128"/>
                  </a:cubicBezTo>
                  <a:lnTo>
                    <a:pt x="3128" y="4128"/>
                  </a:lnTo>
                  <a:cubicBezTo>
                    <a:pt x="3133" y="4128"/>
                    <a:pt x="3136" y="4132"/>
                    <a:pt x="3136" y="4136"/>
                  </a:cubicBezTo>
                  <a:lnTo>
                    <a:pt x="3136" y="4392"/>
                  </a:lnTo>
                  <a:cubicBezTo>
                    <a:pt x="3136" y="4397"/>
                    <a:pt x="3133" y="4400"/>
                    <a:pt x="3128" y="4400"/>
                  </a:cubicBezTo>
                  <a:lnTo>
                    <a:pt x="3112" y="4400"/>
                  </a:lnTo>
                  <a:cubicBezTo>
                    <a:pt x="3108" y="4400"/>
                    <a:pt x="3104" y="4397"/>
                    <a:pt x="3104" y="4392"/>
                  </a:cubicBezTo>
                  <a:lnTo>
                    <a:pt x="3104" y="4136"/>
                  </a:lnTo>
                  <a:close/>
                  <a:moveTo>
                    <a:pt x="3120" y="4392"/>
                  </a:moveTo>
                  <a:lnTo>
                    <a:pt x="3112" y="4384"/>
                  </a:lnTo>
                  <a:lnTo>
                    <a:pt x="3128" y="4384"/>
                  </a:lnTo>
                  <a:lnTo>
                    <a:pt x="3120" y="4392"/>
                  </a:lnTo>
                  <a:lnTo>
                    <a:pt x="3120" y="4136"/>
                  </a:lnTo>
                  <a:lnTo>
                    <a:pt x="3128" y="4144"/>
                  </a:lnTo>
                  <a:lnTo>
                    <a:pt x="3112" y="4144"/>
                  </a:lnTo>
                  <a:lnTo>
                    <a:pt x="3120" y="4136"/>
                  </a:lnTo>
                  <a:lnTo>
                    <a:pt x="3120" y="4392"/>
                  </a:lnTo>
                  <a:close/>
                  <a:moveTo>
                    <a:pt x="3104" y="4136"/>
                  </a:moveTo>
                  <a:cubicBezTo>
                    <a:pt x="3104" y="4132"/>
                    <a:pt x="3108" y="4128"/>
                    <a:pt x="3112" y="4128"/>
                  </a:cubicBezTo>
                  <a:lnTo>
                    <a:pt x="3128" y="4128"/>
                  </a:lnTo>
                  <a:cubicBezTo>
                    <a:pt x="3133" y="4128"/>
                    <a:pt x="3136" y="4132"/>
                    <a:pt x="3136" y="4136"/>
                  </a:cubicBezTo>
                  <a:lnTo>
                    <a:pt x="3136" y="4392"/>
                  </a:lnTo>
                  <a:cubicBezTo>
                    <a:pt x="3136" y="4397"/>
                    <a:pt x="3133" y="4400"/>
                    <a:pt x="3128" y="4400"/>
                  </a:cubicBezTo>
                  <a:lnTo>
                    <a:pt x="3112" y="4400"/>
                  </a:lnTo>
                  <a:cubicBezTo>
                    <a:pt x="3108" y="4400"/>
                    <a:pt x="3104" y="4397"/>
                    <a:pt x="3104" y="4392"/>
                  </a:cubicBezTo>
                  <a:lnTo>
                    <a:pt x="3104" y="4136"/>
                  </a:lnTo>
                  <a:close/>
                  <a:moveTo>
                    <a:pt x="3120" y="4392"/>
                  </a:moveTo>
                  <a:lnTo>
                    <a:pt x="3112" y="4384"/>
                  </a:lnTo>
                  <a:lnTo>
                    <a:pt x="3128" y="4384"/>
                  </a:lnTo>
                  <a:lnTo>
                    <a:pt x="3120" y="4392"/>
                  </a:lnTo>
                  <a:lnTo>
                    <a:pt x="3120" y="4136"/>
                  </a:lnTo>
                  <a:lnTo>
                    <a:pt x="3128" y="4144"/>
                  </a:lnTo>
                  <a:lnTo>
                    <a:pt x="3112" y="4144"/>
                  </a:lnTo>
                  <a:lnTo>
                    <a:pt x="3120" y="4136"/>
                  </a:lnTo>
                  <a:lnTo>
                    <a:pt x="3120" y="4392"/>
                  </a:lnTo>
                  <a:close/>
                  <a:moveTo>
                    <a:pt x="3120" y="4120"/>
                  </a:moveTo>
                  <a:cubicBezTo>
                    <a:pt x="3120" y="4116"/>
                    <a:pt x="3124" y="4112"/>
                    <a:pt x="3128" y="4112"/>
                  </a:cubicBezTo>
                  <a:lnTo>
                    <a:pt x="3144" y="4112"/>
                  </a:lnTo>
                  <a:cubicBezTo>
                    <a:pt x="3149" y="4112"/>
                    <a:pt x="3152" y="4116"/>
                    <a:pt x="3152" y="4120"/>
                  </a:cubicBezTo>
                  <a:lnTo>
                    <a:pt x="3152" y="4392"/>
                  </a:lnTo>
                  <a:cubicBezTo>
                    <a:pt x="3152" y="4397"/>
                    <a:pt x="3149" y="4400"/>
                    <a:pt x="3144" y="4400"/>
                  </a:cubicBezTo>
                  <a:lnTo>
                    <a:pt x="3128" y="4400"/>
                  </a:lnTo>
                  <a:cubicBezTo>
                    <a:pt x="3124" y="4400"/>
                    <a:pt x="3120" y="4397"/>
                    <a:pt x="3120" y="4392"/>
                  </a:cubicBezTo>
                  <a:lnTo>
                    <a:pt x="3120" y="4120"/>
                  </a:lnTo>
                  <a:close/>
                  <a:moveTo>
                    <a:pt x="3136" y="4392"/>
                  </a:moveTo>
                  <a:lnTo>
                    <a:pt x="3128" y="4384"/>
                  </a:lnTo>
                  <a:lnTo>
                    <a:pt x="3144" y="4384"/>
                  </a:lnTo>
                  <a:lnTo>
                    <a:pt x="3136" y="4392"/>
                  </a:lnTo>
                  <a:lnTo>
                    <a:pt x="3136" y="4120"/>
                  </a:lnTo>
                  <a:lnTo>
                    <a:pt x="3144" y="4128"/>
                  </a:lnTo>
                  <a:lnTo>
                    <a:pt x="3128" y="4128"/>
                  </a:lnTo>
                  <a:lnTo>
                    <a:pt x="3136" y="4120"/>
                  </a:lnTo>
                  <a:lnTo>
                    <a:pt x="3136" y="4392"/>
                  </a:lnTo>
                  <a:close/>
                  <a:moveTo>
                    <a:pt x="3120" y="4120"/>
                  </a:moveTo>
                  <a:cubicBezTo>
                    <a:pt x="3120" y="4116"/>
                    <a:pt x="3124" y="4112"/>
                    <a:pt x="3128" y="4112"/>
                  </a:cubicBezTo>
                  <a:lnTo>
                    <a:pt x="3144" y="4112"/>
                  </a:lnTo>
                  <a:cubicBezTo>
                    <a:pt x="3149" y="4112"/>
                    <a:pt x="3152" y="4116"/>
                    <a:pt x="3152" y="4120"/>
                  </a:cubicBezTo>
                  <a:lnTo>
                    <a:pt x="3152" y="4392"/>
                  </a:lnTo>
                  <a:cubicBezTo>
                    <a:pt x="3152" y="4397"/>
                    <a:pt x="3149" y="4400"/>
                    <a:pt x="3144" y="4400"/>
                  </a:cubicBezTo>
                  <a:lnTo>
                    <a:pt x="3128" y="4400"/>
                  </a:lnTo>
                  <a:cubicBezTo>
                    <a:pt x="3124" y="4400"/>
                    <a:pt x="3120" y="4397"/>
                    <a:pt x="3120" y="4392"/>
                  </a:cubicBezTo>
                  <a:lnTo>
                    <a:pt x="3120" y="4120"/>
                  </a:lnTo>
                  <a:close/>
                  <a:moveTo>
                    <a:pt x="3136" y="4392"/>
                  </a:moveTo>
                  <a:lnTo>
                    <a:pt x="3128" y="4384"/>
                  </a:lnTo>
                  <a:lnTo>
                    <a:pt x="3144" y="4384"/>
                  </a:lnTo>
                  <a:lnTo>
                    <a:pt x="3136" y="4392"/>
                  </a:lnTo>
                  <a:lnTo>
                    <a:pt x="3136" y="4120"/>
                  </a:lnTo>
                  <a:lnTo>
                    <a:pt x="3144" y="4128"/>
                  </a:lnTo>
                  <a:lnTo>
                    <a:pt x="3128" y="4128"/>
                  </a:lnTo>
                  <a:lnTo>
                    <a:pt x="3136" y="4120"/>
                  </a:lnTo>
                  <a:lnTo>
                    <a:pt x="3136" y="4392"/>
                  </a:lnTo>
                  <a:close/>
                  <a:moveTo>
                    <a:pt x="3136" y="4216"/>
                  </a:moveTo>
                  <a:cubicBezTo>
                    <a:pt x="3136" y="4212"/>
                    <a:pt x="3140" y="4208"/>
                    <a:pt x="3144" y="4208"/>
                  </a:cubicBezTo>
                  <a:lnTo>
                    <a:pt x="3160" y="4208"/>
                  </a:lnTo>
                  <a:cubicBezTo>
                    <a:pt x="3165" y="4208"/>
                    <a:pt x="3168" y="4212"/>
                    <a:pt x="3168" y="4216"/>
                  </a:cubicBezTo>
                  <a:lnTo>
                    <a:pt x="3168" y="4392"/>
                  </a:lnTo>
                  <a:cubicBezTo>
                    <a:pt x="3168" y="4397"/>
                    <a:pt x="3165" y="4400"/>
                    <a:pt x="3160" y="4400"/>
                  </a:cubicBezTo>
                  <a:lnTo>
                    <a:pt x="3144" y="4400"/>
                  </a:lnTo>
                  <a:cubicBezTo>
                    <a:pt x="3140" y="4400"/>
                    <a:pt x="3136" y="4397"/>
                    <a:pt x="3136" y="4392"/>
                  </a:cubicBezTo>
                  <a:lnTo>
                    <a:pt x="3136" y="4216"/>
                  </a:lnTo>
                  <a:close/>
                  <a:moveTo>
                    <a:pt x="3152" y="4392"/>
                  </a:moveTo>
                  <a:lnTo>
                    <a:pt x="3144" y="4384"/>
                  </a:lnTo>
                  <a:lnTo>
                    <a:pt x="3160" y="4384"/>
                  </a:lnTo>
                  <a:lnTo>
                    <a:pt x="3152" y="4392"/>
                  </a:lnTo>
                  <a:lnTo>
                    <a:pt x="3152" y="4216"/>
                  </a:lnTo>
                  <a:lnTo>
                    <a:pt x="3160" y="4224"/>
                  </a:lnTo>
                  <a:lnTo>
                    <a:pt x="3144" y="4224"/>
                  </a:lnTo>
                  <a:lnTo>
                    <a:pt x="3152" y="4216"/>
                  </a:lnTo>
                  <a:lnTo>
                    <a:pt x="3152" y="4392"/>
                  </a:lnTo>
                  <a:close/>
                  <a:moveTo>
                    <a:pt x="3136" y="4200"/>
                  </a:moveTo>
                  <a:cubicBezTo>
                    <a:pt x="3136" y="4196"/>
                    <a:pt x="3140" y="4192"/>
                    <a:pt x="3144" y="4192"/>
                  </a:cubicBezTo>
                  <a:lnTo>
                    <a:pt x="3160" y="4192"/>
                  </a:lnTo>
                  <a:cubicBezTo>
                    <a:pt x="3165" y="4192"/>
                    <a:pt x="3168" y="4196"/>
                    <a:pt x="3168" y="4200"/>
                  </a:cubicBezTo>
                  <a:lnTo>
                    <a:pt x="3168" y="4392"/>
                  </a:lnTo>
                  <a:cubicBezTo>
                    <a:pt x="3168" y="4397"/>
                    <a:pt x="3165" y="4400"/>
                    <a:pt x="3160" y="4400"/>
                  </a:cubicBezTo>
                  <a:lnTo>
                    <a:pt x="3144" y="4400"/>
                  </a:lnTo>
                  <a:cubicBezTo>
                    <a:pt x="3140" y="4400"/>
                    <a:pt x="3136" y="4397"/>
                    <a:pt x="3136" y="4392"/>
                  </a:cubicBezTo>
                  <a:lnTo>
                    <a:pt x="3136" y="4200"/>
                  </a:lnTo>
                  <a:close/>
                  <a:moveTo>
                    <a:pt x="3152" y="4392"/>
                  </a:moveTo>
                  <a:lnTo>
                    <a:pt x="3144" y="4384"/>
                  </a:lnTo>
                  <a:lnTo>
                    <a:pt x="3160" y="4384"/>
                  </a:lnTo>
                  <a:lnTo>
                    <a:pt x="3152" y="4392"/>
                  </a:lnTo>
                  <a:lnTo>
                    <a:pt x="3152" y="4200"/>
                  </a:lnTo>
                  <a:lnTo>
                    <a:pt x="3160" y="4208"/>
                  </a:lnTo>
                  <a:lnTo>
                    <a:pt x="3144" y="4208"/>
                  </a:lnTo>
                  <a:lnTo>
                    <a:pt x="3152" y="4200"/>
                  </a:lnTo>
                  <a:lnTo>
                    <a:pt x="3152" y="4392"/>
                  </a:lnTo>
                  <a:close/>
                  <a:moveTo>
                    <a:pt x="3152" y="4168"/>
                  </a:moveTo>
                  <a:cubicBezTo>
                    <a:pt x="3152" y="4164"/>
                    <a:pt x="3156" y="4160"/>
                    <a:pt x="3160" y="4160"/>
                  </a:cubicBezTo>
                  <a:lnTo>
                    <a:pt x="3176" y="4160"/>
                  </a:lnTo>
                  <a:cubicBezTo>
                    <a:pt x="3181" y="4160"/>
                    <a:pt x="3184" y="4164"/>
                    <a:pt x="3184" y="4168"/>
                  </a:cubicBezTo>
                  <a:lnTo>
                    <a:pt x="3184" y="4392"/>
                  </a:lnTo>
                  <a:cubicBezTo>
                    <a:pt x="3184" y="4397"/>
                    <a:pt x="3181" y="4400"/>
                    <a:pt x="3176" y="4400"/>
                  </a:cubicBezTo>
                  <a:lnTo>
                    <a:pt x="3160" y="4400"/>
                  </a:lnTo>
                  <a:cubicBezTo>
                    <a:pt x="3156" y="4400"/>
                    <a:pt x="3152" y="4397"/>
                    <a:pt x="3152" y="4392"/>
                  </a:cubicBezTo>
                  <a:lnTo>
                    <a:pt x="3152" y="4168"/>
                  </a:lnTo>
                  <a:close/>
                  <a:moveTo>
                    <a:pt x="3168" y="4392"/>
                  </a:moveTo>
                  <a:lnTo>
                    <a:pt x="3160" y="4384"/>
                  </a:lnTo>
                  <a:lnTo>
                    <a:pt x="3176" y="4384"/>
                  </a:lnTo>
                  <a:lnTo>
                    <a:pt x="3168" y="4392"/>
                  </a:lnTo>
                  <a:lnTo>
                    <a:pt x="3168" y="4168"/>
                  </a:lnTo>
                  <a:lnTo>
                    <a:pt x="3176" y="4176"/>
                  </a:lnTo>
                  <a:lnTo>
                    <a:pt x="3160" y="4176"/>
                  </a:lnTo>
                  <a:lnTo>
                    <a:pt x="3168" y="4168"/>
                  </a:lnTo>
                  <a:lnTo>
                    <a:pt x="3168" y="4392"/>
                  </a:lnTo>
                  <a:close/>
                  <a:moveTo>
                    <a:pt x="3152" y="4168"/>
                  </a:moveTo>
                  <a:cubicBezTo>
                    <a:pt x="3152" y="4164"/>
                    <a:pt x="3156" y="4160"/>
                    <a:pt x="3160" y="4160"/>
                  </a:cubicBezTo>
                  <a:lnTo>
                    <a:pt x="3176" y="4160"/>
                  </a:lnTo>
                  <a:cubicBezTo>
                    <a:pt x="3181" y="4160"/>
                    <a:pt x="3184" y="4164"/>
                    <a:pt x="3184" y="4168"/>
                  </a:cubicBezTo>
                  <a:lnTo>
                    <a:pt x="3184" y="4392"/>
                  </a:lnTo>
                  <a:cubicBezTo>
                    <a:pt x="3184" y="4397"/>
                    <a:pt x="3181" y="4400"/>
                    <a:pt x="3176" y="4400"/>
                  </a:cubicBezTo>
                  <a:lnTo>
                    <a:pt x="3160" y="4400"/>
                  </a:lnTo>
                  <a:cubicBezTo>
                    <a:pt x="3156" y="4400"/>
                    <a:pt x="3152" y="4397"/>
                    <a:pt x="3152" y="4392"/>
                  </a:cubicBezTo>
                  <a:lnTo>
                    <a:pt x="3152" y="4168"/>
                  </a:lnTo>
                  <a:close/>
                  <a:moveTo>
                    <a:pt x="3168" y="4392"/>
                  </a:moveTo>
                  <a:lnTo>
                    <a:pt x="3160" y="4384"/>
                  </a:lnTo>
                  <a:lnTo>
                    <a:pt x="3176" y="4384"/>
                  </a:lnTo>
                  <a:lnTo>
                    <a:pt x="3168" y="4392"/>
                  </a:lnTo>
                  <a:lnTo>
                    <a:pt x="3168" y="4168"/>
                  </a:lnTo>
                  <a:lnTo>
                    <a:pt x="3176" y="4176"/>
                  </a:lnTo>
                  <a:lnTo>
                    <a:pt x="3160" y="4176"/>
                  </a:lnTo>
                  <a:lnTo>
                    <a:pt x="3168" y="4168"/>
                  </a:lnTo>
                  <a:lnTo>
                    <a:pt x="3168" y="4392"/>
                  </a:lnTo>
                  <a:close/>
                  <a:moveTo>
                    <a:pt x="3168" y="4168"/>
                  </a:moveTo>
                  <a:cubicBezTo>
                    <a:pt x="3168" y="4164"/>
                    <a:pt x="3172" y="4160"/>
                    <a:pt x="3176" y="4160"/>
                  </a:cubicBezTo>
                  <a:lnTo>
                    <a:pt x="3192" y="4160"/>
                  </a:lnTo>
                  <a:cubicBezTo>
                    <a:pt x="3197" y="4160"/>
                    <a:pt x="3200" y="4164"/>
                    <a:pt x="3200" y="4168"/>
                  </a:cubicBezTo>
                  <a:lnTo>
                    <a:pt x="3200" y="4392"/>
                  </a:lnTo>
                  <a:cubicBezTo>
                    <a:pt x="3200" y="4397"/>
                    <a:pt x="3197" y="4400"/>
                    <a:pt x="3192" y="4400"/>
                  </a:cubicBezTo>
                  <a:lnTo>
                    <a:pt x="3176" y="4400"/>
                  </a:lnTo>
                  <a:cubicBezTo>
                    <a:pt x="3172" y="4400"/>
                    <a:pt x="3168" y="4397"/>
                    <a:pt x="3168" y="4392"/>
                  </a:cubicBezTo>
                  <a:lnTo>
                    <a:pt x="3168" y="4168"/>
                  </a:lnTo>
                  <a:close/>
                  <a:moveTo>
                    <a:pt x="3184" y="4392"/>
                  </a:moveTo>
                  <a:lnTo>
                    <a:pt x="3176" y="4384"/>
                  </a:lnTo>
                  <a:lnTo>
                    <a:pt x="3192" y="4384"/>
                  </a:lnTo>
                  <a:lnTo>
                    <a:pt x="3184" y="4392"/>
                  </a:lnTo>
                  <a:lnTo>
                    <a:pt x="3184" y="4168"/>
                  </a:lnTo>
                  <a:lnTo>
                    <a:pt x="3192" y="4176"/>
                  </a:lnTo>
                  <a:lnTo>
                    <a:pt x="3176" y="4176"/>
                  </a:lnTo>
                  <a:lnTo>
                    <a:pt x="3184" y="4168"/>
                  </a:lnTo>
                  <a:lnTo>
                    <a:pt x="3184" y="4392"/>
                  </a:lnTo>
                  <a:close/>
                  <a:moveTo>
                    <a:pt x="3168" y="4184"/>
                  </a:moveTo>
                  <a:cubicBezTo>
                    <a:pt x="3168" y="4180"/>
                    <a:pt x="3172" y="4176"/>
                    <a:pt x="3176" y="4176"/>
                  </a:cubicBezTo>
                  <a:lnTo>
                    <a:pt x="3192" y="4176"/>
                  </a:lnTo>
                  <a:cubicBezTo>
                    <a:pt x="3197" y="4176"/>
                    <a:pt x="3200" y="4180"/>
                    <a:pt x="3200" y="4184"/>
                  </a:cubicBezTo>
                  <a:lnTo>
                    <a:pt x="3200" y="4392"/>
                  </a:lnTo>
                  <a:cubicBezTo>
                    <a:pt x="3200" y="4397"/>
                    <a:pt x="3197" y="4400"/>
                    <a:pt x="3192" y="4400"/>
                  </a:cubicBezTo>
                  <a:lnTo>
                    <a:pt x="3176" y="4400"/>
                  </a:lnTo>
                  <a:cubicBezTo>
                    <a:pt x="3172" y="4400"/>
                    <a:pt x="3168" y="4397"/>
                    <a:pt x="3168" y="4392"/>
                  </a:cubicBezTo>
                  <a:lnTo>
                    <a:pt x="3168" y="4184"/>
                  </a:lnTo>
                  <a:close/>
                  <a:moveTo>
                    <a:pt x="3184" y="4392"/>
                  </a:moveTo>
                  <a:lnTo>
                    <a:pt x="3176" y="4384"/>
                  </a:lnTo>
                  <a:lnTo>
                    <a:pt x="3192" y="4384"/>
                  </a:lnTo>
                  <a:lnTo>
                    <a:pt x="3184" y="4392"/>
                  </a:lnTo>
                  <a:lnTo>
                    <a:pt x="3184" y="4184"/>
                  </a:lnTo>
                  <a:lnTo>
                    <a:pt x="3192" y="4192"/>
                  </a:lnTo>
                  <a:lnTo>
                    <a:pt x="3176" y="4192"/>
                  </a:lnTo>
                  <a:lnTo>
                    <a:pt x="3184" y="4184"/>
                  </a:lnTo>
                  <a:lnTo>
                    <a:pt x="3184" y="4392"/>
                  </a:lnTo>
                  <a:close/>
                  <a:moveTo>
                    <a:pt x="3200" y="4904"/>
                  </a:moveTo>
                  <a:lnTo>
                    <a:pt x="3192" y="4896"/>
                  </a:lnTo>
                  <a:lnTo>
                    <a:pt x="3208" y="4896"/>
                  </a:lnTo>
                  <a:lnTo>
                    <a:pt x="3200" y="4904"/>
                  </a:lnTo>
                  <a:lnTo>
                    <a:pt x="3200" y="4392"/>
                  </a:lnTo>
                  <a:lnTo>
                    <a:pt x="3208" y="4400"/>
                  </a:lnTo>
                  <a:lnTo>
                    <a:pt x="3192" y="4400"/>
                  </a:lnTo>
                  <a:lnTo>
                    <a:pt x="3200" y="4392"/>
                  </a:lnTo>
                  <a:lnTo>
                    <a:pt x="3200" y="4904"/>
                  </a:lnTo>
                  <a:close/>
                  <a:moveTo>
                    <a:pt x="3184" y="4392"/>
                  </a:moveTo>
                  <a:cubicBezTo>
                    <a:pt x="3184" y="4388"/>
                    <a:pt x="3188" y="4384"/>
                    <a:pt x="3192" y="4384"/>
                  </a:cubicBezTo>
                  <a:lnTo>
                    <a:pt x="3208" y="4384"/>
                  </a:lnTo>
                  <a:cubicBezTo>
                    <a:pt x="3213" y="4384"/>
                    <a:pt x="3216" y="4388"/>
                    <a:pt x="3216" y="4392"/>
                  </a:cubicBezTo>
                  <a:lnTo>
                    <a:pt x="3216" y="4904"/>
                  </a:lnTo>
                  <a:cubicBezTo>
                    <a:pt x="3216" y="4909"/>
                    <a:pt x="3213" y="4912"/>
                    <a:pt x="3208" y="4912"/>
                  </a:cubicBezTo>
                  <a:lnTo>
                    <a:pt x="3192" y="4912"/>
                  </a:lnTo>
                  <a:cubicBezTo>
                    <a:pt x="3188" y="4912"/>
                    <a:pt x="3184" y="4909"/>
                    <a:pt x="3184" y="4904"/>
                  </a:cubicBezTo>
                  <a:lnTo>
                    <a:pt x="3184" y="4392"/>
                  </a:lnTo>
                  <a:close/>
                  <a:moveTo>
                    <a:pt x="3200" y="4232"/>
                  </a:moveTo>
                  <a:cubicBezTo>
                    <a:pt x="3200" y="4228"/>
                    <a:pt x="3204" y="4224"/>
                    <a:pt x="3208" y="4224"/>
                  </a:cubicBezTo>
                  <a:lnTo>
                    <a:pt x="3224" y="4224"/>
                  </a:lnTo>
                  <a:cubicBezTo>
                    <a:pt x="3229" y="4224"/>
                    <a:pt x="3232" y="4228"/>
                    <a:pt x="3232" y="4232"/>
                  </a:cubicBezTo>
                  <a:lnTo>
                    <a:pt x="3232" y="4392"/>
                  </a:lnTo>
                  <a:cubicBezTo>
                    <a:pt x="3232" y="4397"/>
                    <a:pt x="3229" y="4400"/>
                    <a:pt x="3224" y="4400"/>
                  </a:cubicBezTo>
                  <a:lnTo>
                    <a:pt x="3208" y="4400"/>
                  </a:lnTo>
                  <a:cubicBezTo>
                    <a:pt x="3204" y="4400"/>
                    <a:pt x="3200" y="4397"/>
                    <a:pt x="3200" y="4392"/>
                  </a:cubicBezTo>
                  <a:lnTo>
                    <a:pt x="3200" y="4232"/>
                  </a:lnTo>
                  <a:close/>
                  <a:moveTo>
                    <a:pt x="3216" y="4392"/>
                  </a:moveTo>
                  <a:lnTo>
                    <a:pt x="3208" y="4384"/>
                  </a:lnTo>
                  <a:lnTo>
                    <a:pt x="3224" y="4384"/>
                  </a:lnTo>
                  <a:lnTo>
                    <a:pt x="3216" y="4392"/>
                  </a:lnTo>
                  <a:lnTo>
                    <a:pt x="3216" y="4232"/>
                  </a:lnTo>
                  <a:lnTo>
                    <a:pt x="3224" y="4240"/>
                  </a:lnTo>
                  <a:lnTo>
                    <a:pt x="3208" y="4240"/>
                  </a:lnTo>
                  <a:lnTo>
                    <a:pt x="3216" y="4232"/>
                  </a:lnTo>
                  <a:lnTo>
                    <a:pt x="3216" y="4392"/>
                  </a:lnTo>
                  <a:close/>
                  <a:moveTo>
                    <a:pt x="3200" y="4280"/>
                  </a:moveTo>
                  <a:cubicBezTo>
                    <a:pt x="3200" y="4276"/>
                    <a:pt x="3204" y="4272"/>
                    <a:pt x="3208" y="4272"/>
                  </a:cubicBezTo>
                  <a:lnTo>
                    <a:pt x="3224" y="4272"/>
                  </a:lnTo>
                  <a:cubicBezTo>
                    <a:pt x="3229" y="4272"/>
                    <a:pt x="3232" y="4276"/>
                    <a:pt x="3232" y="4280"/>
                  </a:cubicBezTo>
                  <a:lnTo>
                    <a:pt x="3232" y="4392"/>
                  </a:lnTo>
                  <a:cubicBezTo>
                    <a:pt x="3232" y="4397"/>
                    <a:pt x="3229" y="4400"/>
                    <a:pt x="3224" y="4400"/>
                  </a:cubicBezTo>
                  <a:lnTo>
                    <a:pt x="3208" y="4400"/>
                  </a:lnTo>
                  <a:cubicBezTo>
                    <a:pt x="3204" y="4400"/>
                    <a:pt x="3200" y="4397"/>
                    <a:pt x="3200" y="4392"/>
                  </a:cubicBezTo>
                  <a:lnTo>
                    <a:pt x="3200" y="4280"/>
                  </a:lnTo>
                  <a:close/>
                  <a:moveTo>
                    <a:pt x="3216" y="4392"/>
                  </a:moveTo>
                  <a:lnTo>
                    <a:pt x="3208" y="4384"/>
                  </a:lnTo>
                  <a:lnTo>
                    <a:pt x="3224" y="4384"/>
                  </a:lnTo>
                  <a:lnTo>
                    <a:pt x="3216" y="4392"/>
                  </a:lnTo>
                  <a:lnTo>
                    <a:pt x="3216" y="4280"/>
                  </a:lnTo>
                  <a:lnTo>
                    <a:pt x="3224" y="4288"/>
                  </a:lnTo>
                  <a:lnTo>
                    <a:pt x="3208" y="4288"/>
                  </a:lnTo>
                  <a:lnTo>
                    <a:pt x="3216" y="4280"/>
                  </a:lnTo>
                  <a:lnTo>
                    <a:pt x="3216" y="4392"/>
                  </a:lnTo>
                  <a:close/>
                  <a:moveTo>
                    <a:pt x="3216" y="4264"/>
                  </a:moveTo>
                  <a:cubicBezTo>
                    <a:pt x="3216" y="4260"/>
                    <a:pt x="3220" y="4256"/>
                    <a:pt x="3224" y="4256"/>
                  </a:cubicBezTo>
                  <a:lnTo>
                    <a:pt x="3240" y="4256"/>
                  </a:lnTo>
                  <a:cubicBezTo>
                    <a:pt x="3245" y="4256"/>
                    <a:pt x="3248" y="4260"/>
                    <a:pt x="3248" y="4264"/>
                  </a:cubicBezTo>
                  <a:lnTo>
                    <a:pt x="3248" y="4392"/>
                  </a:lnTo>
                  <a:cubicBezTo>
                    <a:pt x="3248" y="4397"/>
                    <a:pt x="3245" y="4400"/>
                    <a:pt x="3240" y="4400"/>
                  </a:cubicBezTo>
                  <a:lnTo>
                    <a:pt x="3224" y="4400"/>
                  </a:lnTo>
                  <a:cubicBezTo>
                    <a:pt x="3220" y="4400"/>
                    <a:pt x="3216" y="4397"/>
                    <a:pt x="3216" y="4392"/>
                  </a:cubicBezTo>
                  <a:lnTo>
                    <a:pt x="3216" y="4264"/>
                  </a:lnTo>
                  <a:close/>
                  <a:moveTo>
                    <a:pt x="3232" y="4392"/>
                  </a:moveTo>
                  <a:lnTo>
                    <a:pt x="3224" y="4384"/>
                  </a:lnTo>
                  <a:lnTo>
                    <a:pt x="3240" y="4384"/>
                  </a:lnTo>
                  <a:lnTo>
                    <a:pt x="3232" y="4392"/>
                  </a:lnTo>
                  <a:lnTo>
                    <a:pt x="3232" y="4264"/>
                  </a:lnTo>
                  <a:lnTo>
                    <a:pt x="3240" y="4272"/>
                  </a:lnTo>
                  <a:lnTo>
                    <a:pt x="3224" y="4272"/>
                  </a:lnTo>
                  <a:lnTo>
                    <a:pt x="3232" y="4264"/>
                  </a:lnTo>
                  <a:lnTo>
                    <a:pt x="3232" y="4392"/>
                  </a:lnTo>
                  <a:close/>
                  <a:moveTo>
                    <a:pt x="3216" y="4264"/>
                  </a:moveTo>
                  <a:cubicBezTo>
                    <a:pt x="3216" y="4260"/>
                    <a:pt x="3220" y="4256"/>
                    <a:pt x="3224" y="4256"/>
                  </a:cubicBezTo>
                  <a:lnTo>
                    <a:pt x="3240" y="4256"/>
                  </a:lnTo>
                  <a:cubicBezTo>
                    <a:pt x="3245" y="4256"/>
                    <a:pt x="3248" y="4260"/>
                    <a:pt x="3248" y="4264"/>
                  </a:cubicBezTo>
                  <a:lnTo>
                    <a:pt x="3248" y="4392"/>
                  </a:lnTo>
                  <a:cubicBezTo>
                    <a:pt x="3248" y="4397"/>
                    <a:pt x="3245" y="4400"/>
                    <a:pt x="3240" y="4400"/>
                  </a:cubicBezTo>
                  <a:lnTo>
                    <a:pt x="3224" y="4400"/>
                  </a:lnTo>
                  <a:cubicBezTo>
                    <a:pt x="3220" y="4400"/>
                    <a:pt x="3216" y="4397"/>
                    <a:pt x="3216" y="4392"/>
                  </a:cubicBezTo>
                  <a:lnTo>
                    <a:pt x="3216" y="4264"/>
                  </a:lnTo>
                  <a:close/>
                  <a:moveTo>
                    <a:pt x="3232" y="4392"/>
                  </a:moveTo>
                  <a:lnTo>
                    <a:pt x="3224" y="4384"/>
                  </a:lnTo>
                  <a:lnTo>
                    <a:pt x="3240" y="4384"/>
                  </a:lnTo>
                  <a:lnTo>
                    <a:pt x="3232" y="4392"/>
                  </a:lnTo>
                  <a:lnTo>
                    <a:pt x="3232" y="4264"/>
                  </a:lnTo>
                  <a:lnTo>
                    <a:pt x="3240" y="4272"/>
                  </a:lnTo>
                  <a:lnTo>
                    <a:pt x="3224" y="4272"/>
                  </a:lnTo>
                  <a:lnTo>
                    <a:pt x="3232" y="4264"/>
                  </a:lnTo>
                  <a:lnTo>
                    <a:pt x="3232" y="4392"/>
                  </a:lnTo>
                  <a:close/>
                  <a:moveTo>
                    <a:pt x="3232" y="4264"/>
                  </a:moveTo>
                  <a:cubicBezTo>
                    <a:pt x="3232" y="4260"/>
                    <a:pt x="3236" y="4256"/>
                    <a:pt x="3240" y="4256"/>
                  </a:cubicBezTo>
                  <a:lnTo>
                    <a:pt x="3256" y="4256"/>
                  </a:lnTo>
                  <a:cubicBezTo>
                    <a:pt x="3261" y="4256"/>
                    <a:pt x="3264" y="4260"/>
                    <a:pt x="3264" y="4264"/>
                  </a:cubicBezTo>
                  <a:lnTo>
                    <a:pt x="3264" y="4392"/>
                  </a:lnTo>
                  <a:cubicBezTo>
                    <a:pt x="3264" y="4397"/>
                    <a:pt x="3261" y="4400"/>
                    <a:pt x="3256" y="4400"/>
                  </a:cubicBezTo>
                  <a:lnTo>
                    <a:pt x="3240" y="4400"/>
                  </a:lnTo>
                  <a:cubicBezTo>
                    <a:pt x="3236" y="4400"/>
                    <a:pt x="3232" y="4397"/>
                    <a:pt x="3232" y="4392"/>
                  </a:cubicBezTo>
                  <a:lnTo>
                    <a:pt x="3232" y="4264"/>
                  </a:lnTo>
                  <a:close/>
                  <a:moveTo>
                    <a:pt x="3248" y="4392"/>
                  </a:moveTo>
                  <a:lnTo>
                    <a:pt x="3240" y="4384"/>
                  </a:lnTo>
                  <a:lnTo>
                    <a:pt x="3256" y="4384"/>
                  </a:lnTo>
                  <a:lnTo>
                    <a:pt x="3248" y="4392"/>
                  </a:lnTo>
                  <a:lnTo>
                    <a:pt x="3248" y="4264"/>
                  </a:lnTo>
                  <a:lnTo>
                    <a:pt x="3256" y="4272"/>
                  </a:lnTo>
                  <a:lnTo>
                    <a:pt x="3240" y="4272"/>
                  </a:lnTo>
                  <a:lnTo>
                    <a:pt x="3248" y="4264"/>
                  </a:lnTo>
                  <a:lnTo>
                    <a:pt x="3248" y="4392"/>
                  </a:lnTo>
                  <a:close/>
                  <a:moveTo>
                    <a:pt x="3232" y="4312"/>
                  </a:moveTo>
                  <a:cubicBezTo>
                    <a:pt x="3232" y="4308"/>
                    <a:pt x="3236" y="4304"/>
                    <a:pt x="3240" y="4304"/>
                  </a:cubicBezTo>
                  <a:lnTo>
                    <a:pt x="3256" y="4304"/>
                  </a:lnTo>
                  <a:cubicBezTo>
                    <a:pt x="3261" y="4304"/>
                    <a:pt x="3264" y="4308"/>
                    <a:pt x="3264" y="4312"/>
                  </a:cubicBezTo>
                  <a:lnTo>
                    <a:pt x="3264" y="4392"/>
                  </a:lnTo>
                  <a:cubicBezTo>
                    <a:pt x="3264" y="4397"/>
                    <a:pt x="3261" y="4400"/>
                    <a:pt x="3256" y="4400"/>
                  </a:cubicBezTo>
                  <a:lnTo>
                    <a:pt x="3240" y="4400"/>
                  </a:lnTo>
                  <a:cubicBezTo>
                    <a:pt x="3236" y="4400"/>
                    <a:pt x="3232" y="4397"/>
                    <a:pt x="3232" y="4392"/>
                  </a:cubicBezTo>
                  <a:lnTo>
                    <a:pt x="3232" y="4312"/>
                  </a:lnTo>
                  <a:close/>
                  <a:moveTo>
                    <a:pt x="3248" y="4392"/>
                  </a:moveTo>
                  <a:lnTo>
                    <a:pt x="3240" y="4384"/>
                  </a:lnTo>
                  <a:lnTo>
                    <a:pt x="3256" y="4384"/>
                  </a:lnTo>
                  <a:lnTo>
                    <a:pt x="3248" y="4392"/>
                  </a:lnTo>
                  <a:lnTo>
                    <a:pt x="3248" y="4312"/>
                  </a:lnTo>
                  <a:lnTo>
                    <a:pt x="3256" y="4320"/>
                  </a:lnTo>
                  <a:lnTo>
                    <a:pt x="3240" y="4320"/>
                  </a:lnTo>
                  <a:lnTo>
                    <a:pt x="3248" y="4312"/>
                  </a:lnTo>
                  <a:lnTo>
                    <a:pt x="3248" y="4392"/>
                  </a:lnTo>
                  <a:close/>
                  <a:moveTo>
                    <a:pt x="3248" y="4312"/>
                  </a:moveTo>
                  <a:cubicBezTo>
                    <a:pt x="3248" y="4308"/>
                    <a:pt x="3252" y="4304"/>
                    <a:pt x="3256" y="4304"/>
                  </a:cubicBezTo>
                  <a:lnTo>
                    <a:pt x="3272" y="4304"/>
                  </a:lnTo>
                  <a:cubicBezTo>
                    <a:pt x="3277" y="4304"/>
                    <a:pt x="3280" y="4308"/>
                    <a:pt x="3280" y="4312"/>
                  </a:cubicBezTo>
                  <a:lnTo>
                    <a:pt x="3280" y="4392"/>
                  </a:lnTo>
                  <a:cubicBezTo>
                    <a:pt x="3280" y="4397"/>
                    <a:pt x="3277" y="4400"/>
                    <a:pt x="3272" y="4400"/>
                  </a:cubicBezTo>
                  <a:lnTo>
                    <a:pt x="3256" y="4400"/>
                  </a:lnTo>
                  <a:cubicBezTo>
                    <a:pt x="3252" y="4400"/>
                    <a:pt x="3248" y="4397"/>
                    <a:pt x="3248" y="4392"/>
                  </a:cubicBezTo>
                  <a:lnTo>
                    <a:pt x="3248" y="4312"/>
                  </a:lnTo>
                  <a:close/>
                  <a:moveTo>
                    <a:pt x="3264" y="4392"/>
                  </a:moveTo>
                  <a:lnTo>
                    <a:pt x="3256" y="4384"/>
                  </a:lnTo>
                  <a:lnTo>
                    <a:pt x="3272" y="4384"/>
                  </a:lnTo>
                  <a:lnTo>
                    <a:pt x="3264" y="4392"/>
                  </a:lnTo>
                  <a:lnTo>
                    <a:pt x="3264" y="4312"/>
                  </a:lnTo>
                  <a:lnTo>
                    <a:pt x="3272" y="4320"/>
                  </a:lnTo>
                  <a:lnTo>
                    <a:pt x="3256" y="4320"/>
                  </a:lnTo>
                  <a:lnTo>
                    <a:pt x="3264" y="4312"/>
                  </a:lnTo>
                  <a:lnTo>
                    <a:pt x="3264" y="4392"/>
                  </a:lnTo>
                  <a:close/>
                  <a:moveTo>
                    <a:pt x="3248" y="4360"/>
                  </a:moveTo>
                  <a:cubicBezTo>
                    <a:pt x="3248" y="4356"/>
                    <a:pt x="3252" y="4352"/>
                    <a:pt x="3256" y="4352"/>
                  </a:cubicBezTo>
                  <a:lnTo>
                    <a:pt x="3272" y="4352"/>
                  </a:lnTo>
                  <a:cubicBezTo>
                    <a:pt x="3277" y="4352"/>
                    <a:pt x="3280" y="4356"/>
                    <a:pt x="3280" y="4360"/>
                  </a:cubicBezTo>
                  <a:lnTo>
                    <a:pt x="3280" y="4392"/>
                  </a:lnTo>
                  <a:cubicBezTo>
                    <a:pt x="3280" y="4397"/>
                    <a:pt x="3277" y="4400"/>
                    <a:pt x="3272" y="4400"/>
                  </a:cubicBezTo>
                  <a:lnTo>
                    <a:pt x="3256" y="4400"/>
                  </a:lnTo>
                  <a:cubicBezTo>
                    <a:pt x="3252" y="4400"/>
                    <a:pt x="3248" y="4397"/>
                    <a:pt x="3248" y="4392"/>
                  </a:cubicBezTo>
                  <a:lnTo>
                    <a:pt x="3248" y="4360"/>
                  </a:lnTo>
                  <a:close/>
                  <a:moveTo>
                    <a:pt x="3264" y="4392"/>
                  </a:moveTo>
                  <a:lnTo>
                    <a:pt x="3256" y="4384"/>
                  </a:lnTo>
                  <a:lnTo>
                    <a:pt x="3272" y="4384"/>
                  </a:lnTo>
                  <a:lnTo>
                    <a:pt x="3264" y="4392"/>
                  </a:lnTo>
                  <a:lnTo>
                    <a:pt x="3264" y="4360"/>
                  </a:lnTo>
                  <a:lnTo>
                    <a:pt x="3272" y="4368"/>
                  </a:lnTo>
                  <a:lnTo>
                    <a:pt x="3256" y="4368"/>
                  </a:lnTo>
                  <a:lnTo>
                    <a:pt x="3264" y="4360"/>
                  </a:lnTo>
                  <a:lnTo>
                    <a:pt x="3264" y="4392"/>
                  </a:lnTo>
                  <a:close/>
                  <a:moveTo>
                    <a:pt x="3264" y="4264"/>
                  </a:moveTo>
                  <a:cubicBezTo>
                    <a:pt x="3264" y="4260"/>
                    <a:pt x="3268" y="4256"/>
                    <a:pt x="3272" y="4256"/>
                  </a:cubicBezTo>
                  <a:lnTo>
                    <a:pt x="3288" y="4256"/>
                  </a:lnTo>
                  <a:cubicBezTo>
                    <a:pt x="3293" y="4256"/>
                    <a:pt x="3296" y="4260"/>
                    <a:pt x="3296" y="4264"/>
                  </a:cubicBezTo>
                  <a:lnTo>
                    <a:pt x="3296" y="4392"/>
                  </a:lnTo>
                  <a:cubicBezTo>
                    <a:pt x="3296" y="4397"/>
                    <a:pt x="3293" y="4400"/>
                    <a:pt x="3288" y="4400"/>
                  </a:cubicBezTo>
                  <a:lnTo>
                    <a:pt x="3272" y="4400"/>
                  </a:lnTo>
                  <a:cubicBezTo>
                    <a:pt x="3268" y="4400"/>
                    <a:pt x="3264" y="4397"/>
                    <a:pt x="3264" y="4392"/>
                  </a:cubicBezTo>
                  <a:lnTo>
                    <a:pt x="3264" y="4264"/>
                  </a:lnTo>
                  <a:close/>
                  <a:moveTo>
                    <a:pt x="3280" y="4392"/>
                  </a:moveTo>
                  <a:lnTo>
                    <a:pt x="3272" y="4384"/>
                  </a:lnTo>
                  <a:lnTo>
                    <a:pt x="3288" y="4384"/>
                  </a:lnTo>
                  <a:lnTo>
                    <a:pt x="3280" y="4392"/>
                  </a:lnTo>
                  <a:lnTo>
                    <a:pt x="3280" y="4264"/>
                  </a:lnTo>
                  <a:lnTo>
                    <a:pt x="3288" y="4272"/>
                  </a:lnTo>
                  <a:lnTo>
                    <a:pt x="3272" y="4272"/>
                  </a:lnTo>
                  <a:lnTo>
                    <a:pt x="3280" y="4264"/>
                  </a:lnTo>
                  <a:lnTo>
                    <a:pt x="3280" y="4392"/>
                  </a:lnTo>
                  <a:close/>
                  <a:moveTo>
                    <a:pt x="3264" y="4264"/>
                  </a:moveTo>
                  <a:cubicBezTo>
                    <a:pt x="3264" y="4260"/>
                    <a:pt x="3268" y="4256"/>
                    <a:pt x="3272" y="4256"/>
                  </a:cubicBezTo>
                  <a:lnTo>
                    <a:pt x="3288" y="4256"/>
                  </a:lnTo>
                  <a:cubicBezTo>
                    <a:pt x="3293" y="4256"/>
                    <a:pt x="3296" y="4260"/>
                    <a:pt x="3296" y="4264"/>
                  </a:cubicBezTo>
                  <a:lnTo>
                    <a:pt x="3296" y="4392"/>
                  </a:lnTo>
                  <a:cubicBezTo>
                    <a:pt x="3296" y="4397"/>
                    <a:pt x="3293" y="4400"/>
                    <a:pt x="3288" y="4400"/>
                  </a:cubicBezTo>
                  <a:lnTo>
                    <a:pt x="3272" y="4400"/>
                  </a:lnTo>
                  <a:cubicBezTo>
                    <a:pt x="3268" y="4400"/>
                    <a:pt x="3264" y="4397"/>
                    <a:pt x="3264" y="4392"/>
                  </a:cubicBezTo>
                  <a:lnTo>
                    <a:pt x="3264" y="4264"/>
                  </a:lnTo>
                  <a:close/>
                  <a:moveTo>
                    <a:pt x="3280" y="4392"/>
                  </a:moveTo>
                  <a:lnTo>
                    <a:pt x="3272" y="4384"/>
                  </a:lnTo>
                  <a:lnTo>
                    <a:pt x="3288" y="4384"/>
                  </a:lnTo>
                  <a:lnTo>
                    <a:pt x="3280" y="4392"/>
                  </a:lnTo>
                  <a:lnTo>
                    <a:pt x="3280" y="4264"/>
                  </a:lnTo>
                  <a:lnTo>
                    <a:pt x="3288" y="4272"/>
                  </a:lnTo>
                  <a:lnTo>
                    <a:pt x="3272" y="4272"/>
                  </a:lnTo>
                  <a:lnTo>
                    <a:pt x="3280" y="4264"/>
                  </a:lnTo>
                  <a:lnTo>
                    <a:pt x="3280" y="4392"/>
                  </a:lnTo>
                  <a:close/>
                  <a:moveTo>
                    <a:pt x="3280" y="4264"/>
                  </a:moveTo>
                  <a:cubicBezTo>
                    <a:pt x="3280" y="4260"/>
                    <a:pt x="3284" y="4256"/>
                    <a:pt x="3288" y="4256"/>
                  </a:cubicBezTo>
                  <a:lnTo>
                    <a:pt x="3304" y="4256"/>
                  </a:lnTo>
                  <a:cubicBezTo>
                    <a:pt x="3309" y="4256"/>
                    <a:pt x="3312" y="4260"/>
                    <a:pt x="3312" y="4264"/>
                  </a:cubicBezTo>
                  <a:lnTo>
                    <a:pt x="3312" y="4392"/>
                  </a:lnTo>
                  <a:cubicBezTo>
                    <a:pt x="3312" y="4397"/>
                    <a:pt x="3309" y="4400"/>
                    <a:pt x="3304" y="4400"/>
                  </a:cubicBezTo>
                  <a:lnTo>
                    <a:pt x="3288" y="4400"/>
                  </a:lnTo>
                  <a:cubicBezTo>
                    <a:pt x="3284" y="4400"/>
                    <a:pt x="3280" y="4397"/>
                    <a:pt x="3280" y="4392"/>
                  </a:cubicBezTo>
                  <a:lnTo>
                    <a:pt x="3280" y="4264"/>
                  </a:lnTo>
                  <a:close/>
                  <a:moveTo>
                    <a:pt x="3296" y="4392"/>
                  </a:moveTo>
                  <a:lnTo>
                    <a:pt x="3288" y="4384"/>
                  </a:lnTo>
                  <a:lnTo>
                    <a:pt x="3304" y="4384"/>
                  </a:lnTo>
                  <a:lnTo>
                    <a:pt x="3296" y="4392"/>
                  </a:lnTo>
                  <a:lnTo>
                    <a:pt x="3296" y="4264"/>
                  </a:lnTo>
                  <a:lnTo>
                    <a:pt x="3304" y="4272"/>
                  </a:lnTo>
                  <a:lnTo>
                    <a:pt x="3288" y="4272"/>
                  </a:lnTo>
                  <a:lnTo>
                    <a:pt x="3296" y="4264"/>
                  </a:lnTo>
                  <a:lnTo>
                    <a:pt x="3296" y="4392"/>
                  </a:lnTo>
                  <a:close/>
                  <a:moveTo>
                    <a:pt x="3280" y="4264"/>
                  </a:moveTo>
                  <a:cubicBezTo>
                    <a:pt x="3280" y="4260"/>
                    <a:pt x="3284" y="4256"/>
                    <a:pt x="3288" y="4256"/>
                  </a:cubicBezTo>
                  <a:lnTo>
                    <a:pt x="3304" y="4256"/>
                  </a:lnTo>
                  <a:cubicBezTo>
                    <a:pt x="3309" y="4256"/>
                    <a:pt x="3312" y="4260"/>
                    <a:pt x="3312" y="4264"/>
                  </a:cubicBezTo>
                  <a:lnTo>
                    <a:pt x="3312" y="4392"/>
                  </a:lnTo>
                  <a:cubicBezTo>
                    <a:pt x="3312" y="4397"/>
                    <a:pt x="3309" y="4400"/>
                    <a:pt x="3304" y="4400"/>
                  </a:cubicBezTo>
                  <a:lnTo>
                    <a:pt x="3288" y="4400"/>
                  </a:lnTo>
                  <a:cubicBezTo>
                    <a:pt x="3284" y="4400"/>
                    <a:pt x="3280" y="4397"/>
                    <a:pt x="3280" y="4392"/>
                  </a:cubicBezTo>
                  <a:lnTo>
                    <a:pt x="3280" y="4264"/>
                  </a:lnTo>
                  <a:close/>
                  <a:moveTo>
                    <a:pt x="3296" y="4392"/>
                  </a:moveTo>
                  <a:lnTo>
                    <a:pt x="3288" y="4384"/>
                  </a:lnTo>
                  <a:lnTo>
                    <a:pt x="3304" y="4384"/>
                  </a:lnTo>
                  <a:lnTo>
                    <a:pt x="3296" y="4392"/>
                  </a:lnTo>
                  <a:lnTo>
                    <a:pt x="3296" y="4264"/>
                  </a:lnTo>
                  <a:lnTo>
                    <a:pt x="3304" y="4272"/>
                  </a:lnTo>
                  <a:lnTo>
                    <a:pt x="3288" y="4272"/>
                  </a:lnTo>
                  <a:lnTo>
                    <a:pt x="3296" y="4264"/>
                  </a:lnTo>
                  <a:lnTo>
                    <a:pt x="3296" y="4392"/>
                  </a:lnTo>
                  <a:close/>
                  <a:moveTo>
                    <a:pt x="3296" y="4328"/>
                  </a:moveTo>
                  <a:cubicBezTo>
                    <a:pt x="3296" y="4324"/>
                    <a:pt x="3300" y="4320"/>
                    <a:pt x="3304" y="4320"/>
                  </a:cubicBezTo>
                  <a:lnTo>
                    <a:pt x="3320" y="4320"/>
                  </a:lnTo>
                  <a:cubicBezTo>
                    <a:pt x="3325" y="4320"/>
                    <a:pt x="3328" y="4324"/>
                    <a:pt x="3328" y="4328"/>
                  </a:cubicBezTo>
                  <a:lnTo>
                    <a:pt x="3328" y="4392"/>
                  </a:lnTo>
                  <a:cubicBezTo>
                    <a:pt x="3328" y="4397"/>
                    <a:pt x="3325" y="4400"/>
                    <a:pt x="3320" y="4400"/>
                  </a:cubicBezTo>
                  <a:lnTo>
                    <a:pt x="3304" y="4400"/>
                  </a:lnTo>
                  <a:cubicBezTo>
                    <a:pt x="3300" y="4400"/>
                    <a:pt x="3296" y="4397"/>
                    <a:pt x="3296" y="4392"/>
                  </a:cubicBezTo>
                  <a:lnTo>
                    <a:pt x="3296" y="4328"/>
                  </a:lnTo>
                  <a:close/>
                  <a:moveTo>
                    <a:pt x="3312" y="4392"/>
                  </a:moveTo>
                  <a:lnTo>
                    <a:pt x="3304" y="4384"/>
                  </a:lnTo>
                  <a:lnTo>
                    <a:pt x="3320" y="4384"/>
                  </a:lnTo>
                  <a:lnTo>
                    <a:pt x="3312" y="4392"/>
                  </a:lnTo>
                  <a:lnTo>
                    <a:pt x="3312" y="4328"/>
                  </a:lnTo>
                  <a:lnTo>
                    <a:pt x="3320" y="4336"/>
                  </a:lnTo>
                  <a:lnTo>
                    <a:pt x="3304" y="4336"/>
                  </a:lnTo>
                  <a:lnTo>
                    <a:pt x="3312" y="4328"/>
                  </a:lnTo>
                  <a:lnTo>
                    <a:pt x="3312" y="4392"/>
                  </a:lnTo>
                  <a:close/>
                  <a:moveTo>
                    <a:pt x="3296" y="4184"/>
                  </a:moveTo>
                  <a:cubicBezTo>
                    <a:pt x="3296" y="4180"/>
                    <a:pt x="3300" y="4176"/>
                    <a:pt x="3304" y="4176"/>
                  </a:cubicBezTo>
                  <a:lnTo>
                    <a:pt x="3320" y="4176"/>
                  </a:lnTo>
                  <a:cubicBezTo>
                    <a:pt x="3325" y="4176"/>
                    <a:pt x="3328" y="4180"/>
                    <a:pt x="3328" y="4184"/>
                  </a:cubicBezTo>
                  <a:lnTo>
                    <a:pt x="3328" y="4392"/>
                  </a:lnTo>
                  <a:cubicBezTo>
                    <a:pt x="3328" y="4397"/>
                    <a:pt x="3325" y="4400"/>
                    <a:pt x="3320" y="4400"/>
                  </a:cubicBezTo>
                  <a:lnTo>
                    <a:pt x="3304" y="4400"/>
                  </a:lnTo>
                  <a:cubicBezTo>
                    <a:pt x="3300" y="4400"/>
                    <a:pt x="3296" y="4397"/>
                    <a:pt x="3296" y="4392"/>
                  </a:cubicBezTo>
                  <a:lnTo>
                    <a:pt x="3296" y="4184"/>
                  </a:lnTo>
                  <a:close/>
                  <a:moveTo>
                    <a:pt x="3312" y="4392"/>
                  </a:moveTo>
                  <a:lnTo>
                    <a:pt x="3304" y="4384"/>
                  </a:lnTo>
                  <a:lnTo>
                    <a:pt x="3320" y="4384"/>
                  </a:lnTo>
                  <a:lnTo>
                    <a:pt x="3312" y="4392"/>
                  </a:lnTo>
                  <a:lnTo>
                    <a:pt x="3312" y="4184"/>
                  </a:lnTo>
                  <a:lnTo>
                    <a:pt x="3320" y="4192"/>
                  </a:lnTo>
                  <a:lnTo>
                    <a:pt x="3304" y="4192"/>
                  </a:lnTo>
                  <a:lnTo>
                    <a:pt x="3312" y="4184"/>
                  </a:lnTo>
                  <a:lnTo>
                    <a:pt x="3312" y="4392"/>
                  </a:lnTo>
                  <a:close/>
                  <a:moveTo>
                    <a:pt x="3312" y="3864"/>
                  </a:moveTo>
                  <a:cubicBezTo>
                    <a:pt x="3312" y="3860"/>
                    <a:pt x="3316" y="3856"/>
                    <a:pt x="3320" y="3856"/>
                  </a:cubicBezTo>
                  <a:lnTo>
                    <a:pt x="3336" y="3856"/>
                  </a:lnTo>
                  <a:cubicBezTo>
                    <a:pt x="3341" y="3856"/>
                    <a:pt x="3344" y="3860"/>
                    <a:pt x="3344" y="3864"/>
                  </a:cubicBezTo>
                  <a:lnTo>
                    <a:pt x="3344" y="4392"/>
                  </a:lnTo>
                  <a:cubicBezTo>
                    <a:pt x="3344" y="4397"/>
                    <a:pt x="3341" y="4400"/>
                    <a:pt x="3336" y="4400"/>
                  </a:cubicBezTo>
                  <a:lnTo>
                    <a:pt x="3320" y="4400"/>
                  </a:lnTo>
                  <a:cubicBezTo>
                    <a:pt x="3316" y="4400"/>
                    <a:pt x="3312" y="4397"/>
                    <a:pt x="3312" y="4392"/>
                  </a:cubicBezTo>
                  <a:lnTo>
                    <a:pt x="3312" y="3864"/>
                  </a:lnTo>
                  <a:close/>
                  <a:moveTo>
                    <a:pt x="3328" y="4392"/>
                  </a:moveTo>
                  <a:lnTo>
                    <a:pt x="3320" y="4384"/>
                  </a:lnTo>
                  <a:lnTo>
                    <a:pt x="3336" y="4384"/>
                  </a:lnTo>
                  <a:lnTo>
                    <a:pt x="3328" y="4392"/>
                  </a:lnTo>
                  <a:lnTo>
                    <a:pt x="3328" y="3864"/>
                  </a:lnTo>
                  <a:lnTo>
                    <a:pt x="3336" y="3872"/>
                  </a:lnTo>
                  <a:lnTo>
                    <a:pt x="3320" y="3872"/>
                  </a:lnTo>
                  <a:lnTo>
                    <a:pt x="3328" y="3864"/>
                  </a:lnTo>
                  <a:lnTo>
                    <a:pt x="3328" y="4392"/>
                  </a:lnTo>
                  <a:close/>
                  <a:moveTo>
                    <a:pt x="3312" y="3864"/>
                  </a:moveTo>
                  <a:cubicBezTo>
                    <a:pt x="3312" y="3860"/>
                    <a:pt x="3316" y="3856"/>
                    <a:pt x="3320" y="3856"/>
                  </a:cubicBezTo>
                  <a:lnTo>
                    <a:pt x="3336" y="3856"/>
                  </a:lnTo>
                  <a:cubicBezTo>
                    <a:pt x="3341" y="3856"/>
                    <a:pt x="3344" y="3860"/>
                    <a:pt x="3344" y="3864"/>
                  </a:cubicBezTo>
                  <a:lnTo>
                    <a:pt x="3344" y="4392"/>
                  </a:lnTo>
                  <a:cubicBezTo>
                    <a:pt x="3344" y="4397"/>
                    <a:pt x="3341" y="4400"/>
                    <a:pt x="3336" y="4400"/>
                  </a:cubicBezTo>
                  <a:lnTo>
                    <a:pt x="3320" y="4400"/>
                  </a:lnTo>
                  <a:cubicBezTo>
                    <a:pt x="3316" y="4400"/>
                    <a:pt x="3312" y="4397"/>
                    <a:pt x="3312" y="4392"/>
                  </a:cubicBezTo>
                  <a:lnTo>
                    <a:pt x="3312" y="3864"/>
                  </a:lnTo>
                  <a:close/>
                  <a:moveTo>
                    <a:pt x="3328" y="4392"/>
                  </a:moveTo>
                  <a:lnTo>
                    <a:pt x="3320" y="4384"/>
                  </a:lnTo>
                  <a:lnTo>
                    <a:pt x="3336" y="4384"/>
                  </a:lnTo>
                  <a:lnTo>
                    <a:pt x="3328" y="4392"/>
                  </a:lnTo>
                  <a:lnTo>
                    <a:pt x="3328" y="3864"/>
                  </a:lnTo>
                  <a:lnTo>
                    <a:pt x="3336" y="3872"/>
                  </a:lnTo>
                  <a:lnTo>
                    <a:pt x="3320" y="3872"/>
                  </a:lnTo>
                  <a:lnTo>
                    <a:pt x="3328" y="3864"/>
                  </a:lnTo>
                  <a:lnTo>
                    <a:pt x="3328" y="4392"/>
                  </a:lnTo>
                  <a:close/>
                  <a:moveTo>
                    <a:pt x="3328" y="3864"/>
                  </a:moveTo>
                  <a:cubicBezTo>
                    <a:pt x="3328" y="3860"/>
                    <a:pt x="3332" y="3856"/>
                    <a:pt x="3336" y="3856"/>
                  </a:cubicBezTo>
                  <a:lnTo>
                    <a:pt x="3352" y="3856"/>
                  </a:lnTo>
                  <a:cubicBezTo>
                    <a:pt x="3357" y="3856"/>
                    <a:pt x="3360" y="3860"/>
                    <a:pt x="3360" y="3864"/>
                  </a:cubicBezTo>
                  <a:lnTo>
                    <a:pt x="3360" y="4392"/>
                  </a:lnTo>
                  <a:cubicBezTo>
                    <a:pt x="3360" y="4397"/>
                    <a:pt x="3357" y="4400"/>
                    <a:pt x="3352" y="4400"/>
                  </a:cubicBezTo>
                  <a:lnTo>
                    <a:pt x="3336" y="4400"/>
                  </a:lnTo>
                  <a:cubicBezTo>
                    <a:pt x="3332" y="4400"/>
                    <a:pt x="3328" y="4397"/>
                    <a:pt x="3328" y="4392"/>
                  </a:cubicBezTo>
                  <a:lnTo>
                    <a:pt x="3328" y="3864"/>
                  </a:lnTo>
                  <a:close/>
                  <a:moveTo>
                    <a:pt x="3344" y="4392"/>
                  </a:moveTo>
                  <a:lnTo>
                    <a:pt x="3336" y="4384"/>
                  </a:lnTo>
                  <a:lnTo>
                    <a:pt x="3352" y="4384"/>
                  </a:lnTo>
                  <a:lnTo>
                    <a:pt x="3344" y="4392"/>
                  </a:lnTo>
                  <a:lnTo>
                    <a:pt x="3344" y="3864"/>
                  </a:lnTo>
                  <a:lnTo>
                    <a:pt x="3352" y="3872"/>
                  </a:lnTo>
                  <a:lnTo>
                    <a:pt x="3336" y="3872"/>
                  </a:lnTo>
                  <a:lnTo>
                    <a:pt x="3344" y="3864"/>
                  </a:lnTo>
                  <a:lnTo>
                    <a:pt x="3344" y="4392"/>
                  </a:lnTo>
                  <a:close/>
                  <a:moveTo>
                    <a:pt x="3328" y="3864"/>
                  </a:moveTo>
                  <a:cubicBezTo>
                    <a:pt x="3328" y="3860"/>
                    <a:pt x="3332" y="3856"/>
                    <a:pt x="3336" y="3856"/>
                  </a:cubicBezTo>
                  <a:lnTo>
                    <a:pt x="3352" y="3856"/>
                  </a:lnTo>
                  <a:cubicBezTo>
                    <a:pt x="3357" y="3856"/>
                    <a:pt x="3360" y="3860"/>
                    <a:pt x="3360" y="3864"/>
                  </a:cubicBezTo>
                  <a:lnTo>
                    <a:pt x="3360" y="4392"/>
                  </a:lnTo>
                  <a:cubicBezTo>
                    <a:pt x="3360" y="4397"/>
                    <a:pt x="3357" y="4400"/>
                    <a:pt x="3352" y="4400"/>
                  </a:cubicBezTo>
                  <a:lnTo>
                    <a:pt x="3336" y="4400"/>
                  </a:lnTo>
                  <a:cubicBezTo>
                    <a:pt x="3332" y="4400"/>
                    <a:pt x="3328" y="4397"/>
                    <a:pt x="3328" y="4392"/>
                  </a:cubicBezTo>
                  <a:lnTo>
                    <a:pt x="3328" y="3864"/>
                  </a:lnTo>
                  <a:close/>
                  <a:moveTo>
                    <a:pt x="3344" y="4392"/>
                  </a:moveTo>
                  <a:lnTo>
                    <a:pt x="3336" y="4384"/>
                  </a:lnTo>
                  <a:lnTo>
                    <a:pt x="3352" y="4384"/>
                  </a:lnTo>
                  <a:lnTo>
                    <a:pt x="3344" y="4392"/>
                  </a:lnTo>
                  <a:lnTo>
                    <a:pt x="3344" y="3864"/>
                  </a:lnTo>
                  <a:lnTo>
                    <a:pt x="3352" y="3872"/>
                  </a:lnTo>
                  <a:lnTo>
                    <a:pt x="3336" y="3872"/>
                  </a:lnTo>
                  <a:lnTo>
                    <a:pt x="3344" y="3864"/>
                  </a:lnTo>
                  <a:lnTo>
                    <a:pt x="3344" y="4392"/>
                  </a:lnTo>
                  <a:close/>
                  <a:moveTo>
                    <a:pt x="3344" y="3864"/>
                  </a:moveTo>
                  <a:cubicBezTo>
                    <a:pt x="3344" y="3860"/>
                    <a:pt x="3348" y="3856"/>
                    <a:pt x="3352" y="3856"/>
                  </a:cubicBezTo>
                  <a:lnTo>
                    <a:pt x="3368" y="3856"/>
                  </a:lnTo>
                  <a:cubicBezTo>
                    <a:pt x="3373" y="3856"/>
                    <a:pt x="3376" y="3860"/>
                    <a:pt x="3376" y="3864"/>
                  </a:cubicBezTo>
                  <a:lnTo>
                    <a:pt x="3376" y="4392"/>
                  </a:lnTo>
                  <a:cubicBezTo>
                    <a:pt x="3376" y="4397"/>
                    <a:pt x="3373" y="4400"/>
                    <a:pt x="3368" y="4400"/>
                  </a:cubicBezTo>
                  <a:lnTo>
                    <a:pt x="3352" y="4400"/>
                  </a:lnTo>
                  <a:cubicBezTo>
                    <a:pt x="3348" y="4400"/>
                    <a:pt x="3344" y="4397"/>
                    <a:pt x="3344" y="4392"/>
                  </a:cubicBezTo>
                  <a:lnTo>
                    <a:pt x="3344" y="3864"/>
                  </a:lnTo>
                  <a:close/>
                  <a:moveTo>
                    <a:pt x="3360" y="4392"/>
                  </a:moveTo>
                  <a:lnTo>
                    <a:pt x="3352" y="4384"/>
                  </a:lnTo>
                  <a:lnTo>
                    <a:pt x="3368" y="4384"/>
                  </a:lnTo>
                  <a:lnTo>
                    <a:pt x="3360" y="4392"/>
                  </a:lnTo>
                  <a:lnTo>
                    <a:pt x="3360" y="3864"/>
                  </a:lnTo>
                  <a:lnTo>
                    <a:pt x="3368" y="3872"/>
                  </a:lnTo>
                  <a:lnTo>
                    <a:pt x="3352" y="3872"/>
                  </a:lnTo>
                  <a:lnTo>
                    <a:pt x="3360" y="3864"/>
                  </a:lnTo>
                  <a:lnTo>
                    <a:pt x="3360" y="4392"/>
                  </a:lnTo>
                  <a:close/>
                  <a:moveTo>
                    <a:pt x="3344" y="3832"/>
                  </a:moveTo>
                  <a:cubicBezTo>
                    <a:pt x="3344" y="3828"/>
                    <a:pt x="3348" y="3824"/>
                    <a:pt x="3352" y="3824"/>
                  </a:cubicBezTo>
                  <a:lnTo>
                    <a:pt x="3368" y="3824"/>
                  </a:lnTo>
                  <a:cubicBezTo>
                    <a:pt x="3373" y="3824"/>
                    <a:pt x="3376" y="3828"/>
                    <a:pt x="3376" y="3832"/>
                  </a:cubicBezTo>
                  <a:lnTo>
                    <a:pt x="3376" y="4392"/>
                  </a:lnTo>
                  <a:cubicBezTo>
                    <a:pt x="3376" y="4397"/>
                    <a:pt x="3373" y="4400"/>
                    <a:pt x="3368" y="4400"/>
                  </a:cubicBezTo>
                  <a:lnTo>
                    <a:pt x="3352" y="4400"/>
                  </a:lnTo>
                  <a:cubicBezTo>
                    <a:pt x="3348" y="4400"/>
                    <a:pt x="3344" y="4397"/>
                    <a:pt x="3344" y="4392"/>
                  </a:cubicBezTo>
                  <a:lnTo>
                    <a:pt x="3344" y="3832"/>
                  </a:lnTo>
                  <a:close/>
                  <a:moveTo>
                    <a:pt x="3360" y="4392"/>
                  </a:moveTo>
                  <a:lnTo>
                    <a:pt x="3352" y="4384"/>
                  </a:lnTo>
                  <a:lnTo>
                    <a:pt x="3368" y="4384"/>
                  </a:lnTo>
                  <a:lnTo>
                    <a:pt x="3360" y="4392"/>
                  </a:lnTo>
                  <a:lnTo>
                    <a:pt x="3360" y="3832"/>
                  </a:lnTo>
                  <a:lnTo>
                    <a:pt x="3368" y="3840"/>
                  </a:lnTo>
                  <a:lnTo>
                    <a:pt x="3352" y="3840"/>
                  </a:lnTo>
                  <a:lnTo>
                    <a:pt x="3360" y="3832"/>
                  </a:lnTo>
                  <a:lnTo>
                    <a:pt x="3360" y="4392"/>
                  </a:lnTo>
                  <a:close/>
                  <a:moveTo>
                    <a:pt x="3376" y="4712"/>
                  </a:moveTo>
                  <a:lnTo>
                    <a:pt x="3368" y="4704"/>
                  </a:lnTo>
                  <a:lnTo>
                    <a:pt x="3384" y="4704"/>
                  </a:lnTo>
                  <a:lnTo>
                    <a:pt x="3376" y="4712"/>
                  </a:lnTo>
                  <a:lnTo>
                    <a:pt x="3376" y="4392"/>
                  </a:lnTo>
                  <a:lnTo>
                    <a:pt x="3384" y="4400"/>
                  </a:lnTo>
                  <a:lnTo>
                    <a:pt x="3368" y="4400"/>
                  </a:lnTo>
                  <a:lnTo>
                    <a:pt x="3376" y="4392"/>
                  </a:lnTo>
                  <a:lnTo>
                    <a:pt x="3376" y="4712"/>
                  </a:lnTo>
                  <a:close/>
                  <a:moveTo>
                    <a:pt x="3360" y="4392"/>
                  </a:moveTo>
                  <a:cubicBezTo>
                    <a:pt x="3360" y="4388"/>
                    <a:pt x="3364" y="4384"/>
                    <a:pt x="3368" y="4384"/>
                  </a:cubicBezTo>
                  <a:lnTo>
                    <a:pt x="3384" y="4384"/>
                  </a:lnTo>
                  <a:cubicBezTo>
                    <a:pt x="3389" y="4384"/>
                    <a:pt x="3392" y="4388"/>
                    <a:pt x="3392" y="4392"/>
                  </a:cubicBezTo>
                  <a:lnTo>
                    <a:pt x="3392" y="4712"/>
                  </a:lnTo>
                  <a:cubicBezTo>
                    <a:pt x="3392" y="4717"/>
                    <a:pt x="3389" y="4720"/>
                    <a:pt x="3384" y="4720"/>
                  </a:cubicBezTo>
                  <a:lnTo>
                    <a:pt x="3368" y="4720"/>
                  </a:lnTo>
                  <a:cubicBezTo>
                    <a:pt x="3364" y="4720"/>
                    <a:pt x="3360" y="4717"/>
                    <a:pt x="3360" y="4712"/>
                  </a:cubicBezTo>
                  <a:lnTo>
                    <a:pt x="3360" y="4392"/>
                  </a:lnTo>
                  <a:close/>
                  <a:moveTo>
                    <a:pt x="3360" y="4216"/>
                  </a:moveTo>
                  <a:cubicBezTo>
                    <a:pt x="3360" y="4212"/>
                    <a:pt x="3364" y="4208"/>
                    <a:pt x="3368" y="4208"/>
                  </a:cubicBezTo>
                  <a:lnTo>
                    <a:pt x="3384" y="4208"/>
                  </a:lnTo>
                  <a:cubicBezTo>
                    <a:pt x="3389" y="4208"/>
                    <a:pt x="3392" y="4212"/>
                    <a:pt x="3392" y="4216"/>
                  </a:cubicBezTo>
                  <a:lnTo>
                    <a:pt x="3392" y="4392"/>
                  </a:lnTo>
                  <a:cubicBezTo>
                    <a:pt x="3392" y="4397"/>
                    <a:pt x="3389" y="4400"/>
                    <a:pt x="3384" y="4400"/>
                  </a:cubicBezTo>
                  <a:lnTo>
                    <a:pt x="3368" y="4400"/>
                  </a:lnTo>
                  <a:cubicBezTo>
                    <a:pt x="3364" y="4400"/>
                    <a:pt x="3360" y="4397"/>
                    <a:pt x="3360" y="4392"/>
                  </a:cubicBezTo>
                  <a:lnTo>
                    <a:pt x="3360" y="4216"/>
                  </a:lnTo>
                  <a:close/>
                  <a:moveTo>
                    <a:pt x="3376" y="4392"/>
                  </a:moveTo>
                  <a:lnTo>
                    <a:pt x="3368" y="4384"/>
                  </a:lnTo>
                  <a:lnTo>
                    <a:pt x="3384" y="4384"/>
                  </a:lnTo>
                  <a:lnTo>
                    <a:pt x="3376" y="4392"/>
                  </a:lnTo>
                  <a:lnTo>
                    <a:pt x="3376" y="4216"/>
                  </a:lnTo>
                  <a:lnTo>
                    <a:pt x="3384" y="4224"/>
                  </a:lnTo>
                  <a:lnTo>
                    <a:pt x="3368" y="4224"/>
                  </a:lnTo>
                  <a:lnTo>
                    <a:pt x="3376" y="4216"/>
                  </a:lnTo>
                  <a:lnTo>
                    <a:pt x="3376" y="4392"/>
                  </a:lnTo>
                  <a:close/>
                  <a:moveTo>
                    <a:pt x="3376" y="4168"/>
                  </a:moveTo>
                  <a:cubicBezTo>
                    <a:pt x="3376" y="4164"/>
                    <a:pt x="3380" y="4160"/>
                    <a:pt x="3384" y="4160"/>
                  </a:cubicBezTo>
                  <a:lnTo>
                    <a:pt x="3400" y="4160"/>
                  </a:lnTo>
                  <a:cubicBezTo>
                    <a:pt x="3405" y="4160"/>
                    <a:pt x="3408" y="4164"/>
                    <a:pt x="3408" y="4168"/>
                  </a:cubicBezTo>
                  <a:lnTo>
                    <a:pt x="3408" y="4392"/>
                  </a:lnTo>
                  <a:cubicBezTo>
                    <a:pt x="3408" y="4397"/>
                    <a:pt x="3405" y="4400"/>
                    <a:pt x="3400" y="4400"/>
                  </a:cubicBezTo>
                  <a:lnTo>
                    <a:pt x="3384" y="4400"/>
                  </a:lnTo>
                  <a:cubicBezTo>
                    <a:pt x="3380" y="4400"/>
                    <a:pt x="3376" y="4397"/>
                    <a:pt x="3376" y="4392"/>
                  </a:cubicBezTo>
                  <a:lnTo>
                    <a:pt x="3376" y="4168"/>
                  </a:lnTo>
                  <a:close/>
                  <a:moveTo>
                    <a:pt x="3392" y="4392"/>
                  </a:moveTo>
                  <a:lnTo>
                    <a:pt x="3384" y="4384"/>
                  </a:lnTo>
                  <a:lnTo>
                    <a:pt x="3400" y="4384"/>
                  </a:lnTo>
                  <a:lnTo>
                    <a:pt x="3392" y="4392"/>
                  </a:lnTo>
                  <a:lnTo>
                    <a:pt x="3392" y="4168"/>
                  </a:lnTo>
                  <a:lnTo>
                    <a:pt x="3400" y="4176"/>
                  </a:lnTo>
                  <a:lnTo>
                    <a:pt x="3384" y="4176"/>
                  </a:lnTo>
                  <a:lnTo>
                    <a:pt x="3392" y="4168"/>
                  </a:lnTo>
                  <a:lnTo>
                    <a:pt x="3392" y="4392"/>
                  </a:lnTo>
                  <a:close/>
                  <a:moveTo>
                    <a:pt x="3392" y="4152"/>
                  </a:moveTo>
                  <a:cubicBezTo>
                    <a:pt x="3392" y="4148"/>
                    <a:pt x="3396" y="4144"/>
                    <a:pt x="3400" y="4144"/>
                  </a:cubicBezTo>
                  <a:lnTo>
                    <a:pt x="3416" y="4144"/>
                  </a:lnTo>
                  <a:cubicBezTo>
                    <a:pt x="3421" y="4144"/>
                    <a:pt x="3424" y="4148"/>
                    <a:pt x="3424" y="4152"/>
                  </a:cubicBezTo>
                  <a:lnTo>
                    <a:pt x="3424" y="4392"/>
                  </a:lnTo>
                  <a:cubicBezTo>
                    <a:pt x="3424" y="4397"/>
                    <a:pt x="3421" y="4400"/>
                    <a:pt x="3416" y="4400"/>
                  </a:cubicBezTo>
                  <a:lnTo>
                    <a:pt x="3400" y="4400"/>
                  </a:lnTo>
                  <a:cubicBezTo>
                    <a:pt x="3396" y="4400"/>
                    <a:pt x="3392" y="4397"/>
                    <a:pt x="3392" y="4392"/>
                  </a:cubicBezTo>
                  <a:lnTo>
                    <a:pt x="3392" y="4152"/>
                  </a:lnTo>
                  <a:close/>
                  <a:moveTo>
                    <a:pt x="3408" y="4392"/>
                  </a:moveTo>
                  <a:lnTo>
                    <a:pt x="3400" y="4384"/>
                  </a:lnTo>
                  <a:lnTo>
                    <a:pt x="3416" y="4384"/>
                  </a:lnTo>
                  <a:lnTo>
                    <a:pt x="3408" y="4392"/>
                  </a:lnTo>
                  <a:lnTo>
                    <a:pt x="3408" y="4152"/>
                  </a:lnTo>
                  <a:lnTo>
                    <a:pt x="3416" y="4160"/>
                  </a:lnTo>
                  <a:lnTo>
                    <a:pt x="3400" y="4160"/>
                  </a:lnTo>
                  <a:lnTo>
                    <a:pt x="3408" y="4152"/>
                  </a:lnTo>
                  <a:lnTo>
                    <a:pt x="3408" y="4392"/>
                  </a:lnTo>
                  <a:close/>
                  <a:moveTo>
                    <a:pt x="3392" y="4152"/>
                  </a:moveTo>
                  <a:cubicBezTo>
                    <a:pt x="3392" y="4148"/>
                    <a:pt x="3396" y="4144"/>
                    <a:pt x="3400" y="4144"/>
                  </a:cubicBezTo>
                  <a:lnTo>
                    <a:pt x="3416" y="4144"/>
                  </a:lnTo>
                  <a:cubicBezTo>
                    <a:pt x="3421" y="4144"/>
                    <a:pt x="3424" y="4148"/>
                    <a:pt x="3424" y="4152"/>
                  </a:cubicBezTo>
                  <a:lnTo>
                    <a:pt x="3424" y="4392"/>
                  </a:lnTo>
                  <a:cubicBezTo>
                    <a:pt x="3424" y="4397"/>
                    <a:pt x="3421" y="4400"/>
                    <a:pt x="3416" y="4400"/>
                  </a:cubicBezTo>
                  <a:lnTo>
                    <a:pt x="3400" y="4400"/>
                  </a:lnTo>
                  <a:cubicBezTo>
                    <a:pt x="3396" y="4400"/>
                    <a:pt x="3392" y="4397"/>
                    <a:pt x="3392" y="4392"/>
                  </a:cubicBezTo>
                  <a:lnTo>
                    <a:pt x="3392" y="4152"/>
                  </a:lnTo>
                  <a:close/>
                  <a:moveTo>
                    <a:pt x="3408" y="4392"/>
                  </a:moveTo>
                  <a:lnTo>
                    <a:pt x="3400" y="4384"/>
                  </a:lnTo>
                  <a:lnTo>
                    <a:pt x="3416" y="4384"/>
                  </a:lnTo>
                  <a:lnTo>
                    <a:pt x="3408" y="4392"/>
                  </a:lnTo>
                  <a:lnTo>
                    <a:pt x="3408" y="4152"/>
                  </a:lnTo>
                  <a:lnTo>
                    <a:pt x="3416" y="4160"/>
                  </a:lnTo>
                  <a:lnTo>
                    <a:pt x="3400" y="4160"/>
                  </a:lnTo>
                  <a:lnTo>
                    <a:pt x="3408" y="4152"/>
                  </a:lnTo>
                  <a:lnTo>
                    <a:pt x="3408" y="4392"/>
                  </a:lnTo>
                  <a:close/>
                  <a:moveTo>
                    <a:pt x="3408" y="4152"/>
                  </a:moveTo>
                  <a:cubicBezTo>
                    <a:pt x="3408" y="4148"/>
                    <a:pt x="3412" y="4144"/>
                    <a:pt x="3416" y="4144"/>
                  </a:cubicBezTo>
                  <a:lnTo>
                    <a:pt x="3432" y="4144"/>
                  </a:lnTo>
                  <a:cubicBezTo>
                    <a:pt x="3437" y="4144"/>
                    <a:pt x="3440" y="4148"/>
                    <a:pt x="3440" y="4152"/>
                  </a:cubicBezTo>
                  <a:lnTo>
                    <a:pt x="3440" y="4392"/>
                  </a:lnTo>
                  <a:cubicBezTo>
                    <a:pt x="3440" y="4397"/>
                    <a:pt x="3437" y="4400"/>
                    <a:pt x="3432" y="4400"/>
                  </a:cubicBezTo>
                  <a:lnTo>
                    <a:pt x="3416" y="4400"/>
                  </a:lnTo>
                  <a:cubicBezTo>
                    <a:pt x="3412" y="4400"/>
                    <a:pt x="3408" y="4397"/>
                    <a:pt x="3408" y="4392"/>
                  </a:cubicBezTo>
                  <a:lnTo>
                    <a:pt x="3408" y="4152"/>
                  </a:lnTo>
                  <a:close/>
                  <a:moveTo>
                    <a:pt x="3424" y="4392"/>
                  </a:moveTo>
                  <a:lnTo>
                    <a:pt x="3416" y="4384"/>
                  </a:lnTo>
                  <a:lnTo>
                    <a:pt x="3432" y="4384"/>
                  </a:lnTo>
                  <a:lnTo>
                    <a:pt x="3424" y="4392"/>
                  </a:lnTo>
                  <a:lnTo>
                    <a:pt x="3424" y="4152"/>
                  </a:lnTo>
                  <a:lnTo>
                    <a:pt x="3432" y="4160"/>
                  </a:lnTo>
                  <a:lnTo>
                    <a:pt x="3416" y="4160"/>
                  </a:lnTo>
                  <a:lnTo>
                    <a:pt x="3424" y="4152"/>
                  </a:lnTo>
                  <a:lnTo>
                    <a:pt x="3424" y="4392"/>
                  </a:lnTo>
                  <a:close/>
                  <a:moveTo>
                    <a:pt x="3408" y="4136"/>
                  </a:moveTo>
                  <a:cubicBezTo>
                    <a:pt x="3408" y="4132"/>
                    <a:pt x="3412" y="4128"/>
                    <a:pt x="3416" y="4128"/>
                  </a:cubicBezTo>
                  <a:lnTo>
                    <a:pt x="3432" y="4128"/>
                  </a:lnTo>
                  <a:cubicBezTo>
                    <a:pt x="3437" y="4128"/>
                    <a:pt x="3440" y="4132"/>
                    <a:pt x="3440" y="4136"/>
                  </a:cubicBezTo>
                  <a:lnTo>
                    <a:pt x="3440" y="4392"/>
                  </a:lnTo>
                  <a:cubicBezTo>
                    <a:pt x="3440" y="4397"/>
                    <a:pt x="3437" y="4400"/>
                    <a:pt x="3432" y="4400"/>
                  </a:cubicBezTo>
                  <a:lnTo>
                    <a:pt x="3416" y="4400"/>
                  </a:lnTo>
                  <a:cubicBezTo>
                    <a:pt x="3412" y="4400"/>
                    <a:pt x="3408" y="4397"/>
                    <a:pt x="3408" y="4392"/>
                  </a:cubicBezTo>
                  <a:lnTo>
                    <a:pt x="3408" y="4136"/>
                  </a:lnTo>
                  <a:close/>
                  <a:moveTo>
                    <a:pt x="3424" y="4392"/>
                  </a:moveTo>
                  <a:lnTo>
                    <a:pt x="3416" y="4384"/>
                  </a:lnTo>
                  <a:lnTo>
                    <a:pt x="3432" y="4384"/>
                  </a:lnTo>
                  <a:lnTo>
                    <a:pt x="3424" y="4392"/>
                  </a:lnTo>
                  <a:lnTo>
                    <a:pt x="3424" y="4136"/>
                  </a:lnTo>
                  <a:lnTo>
                    <a:pt x="3432" y="4144"/>
                  </a:lnTo>
                  <a:lnTo>
                    <a:pt x="3416" y="4144"/>
                  </a:lnTo>
                  <a:lnTo>
                    <a:pt x="3424" y="4136"/>
                  </a:lnTo>
                  <a:lnTo>
                    <a:pt x="3424" y="4392"/>
                  </a:lnTo>
                  <a:close/>
                  <a:moveTo>
                    <a:pt x="3424" y="4136"/>
                  </a:moveTo>
                  <a:cubicBezTo>
                    <a:pt x="3424" y="4132"/>
                    <a:pt x="3428" y="4128"/>
                    <a:pt x="3432" y="4128"/>
                  </a:cubicBezTo>
                  <a:lnTo>
                    <a:pt x="3448" y="4128"/>
                  </a:lnTo>
                  <a:cubicBezTo>
                    <a:pt x="3453" y="4128"/>
                    <a:pt x="3456" y="4132"/>
                    <a:pt x="3456" y="4136"/>
                  </a:cubicBezTo>
                  <a:lnTo>
                    <a:pt x="3456" y="4392"/>
                  </a:lnTo>
                  <a:cubicBezTo>
                    <a:pt x="3456" y="4397"/>
                    <a:pt x="3453" y="4400"/>
                    <a:pt x="3448" y="4400"/>
                  </a:cubicBezTo>
                  <a:lnTo>
                    <a:pt x="3432" y="4400"/>
                  </a:lnTo>
                  <a:cubicBezTo>
                    <a:pt x="3428" y="4400"/>
                    <a:pt x="3424" y="4397"/>
                    <a:pt x="3424" y="4392"/>
                  </a:cubicBezTo>
                  <a:lnTo>
                    <a:pt x="3424" y="4136"/>
                  </a:lnTo>
                  <a:close/>
                  <a:moveTo>
                    <a:pt x="3440" y="4392"/>
                  </a:moveTo>
                  <a:lnTo>
                    <a:pt x="3432" y="4384"/>
                  </a:lnTo>
                  <a:lnTo>
                    <a:pt x="3448" y="4384"/>
                  </a:lnTo>
                  <a:lnTo>
                    <a:pt x="3440" y="4392"/>
                  </a:lnTo>
                  <a:lnTo>
                    <a:pt x="3440" y="4136"/>
                  </a:lnTo>
                  <a:lnTo>
                    <a:pt x="3448" y="4144"/>
                  </a:lnTo>
                  <a:lnTo>
                    <a:pt x="3432" y="4144"/>
                  </a:lnTo>
                  <a:lnTo>
                    <a:pt x="3440" y="4136"/>
                  </a:lnTo>
                  <a:lnTo>
                    <a:pt x="3440" y="4392"/>
                  </a:lnTo>
                  <a:close/>
                  <a:moveTo>
                    <a:pt x="3424" y="4232"/>
                  </a:moveTo>
                  <a:cubicBezTo>
                    <a:pt x="3424" y="4228"/>
                    <a:pt x="3428" y="4224"/>
                    <a:pt x="3432" y="4224"/>
                  </a:cubicBezTo>
                  <a:lnTo>
                    <a:pt x="3448" y="4224"/>
                  </a:lnTo>
                  <a:cubicBezTo>
                    <a:pt x="3453" y="4224"/>
                    <a:pt x="3456" y="4228"/>
                    <a:pt x="3456" y="4232"/>
                  </a:cubicBezTo>
                  <a:lnTo>
                    <a:pt x="3456" y="4392"/>
                  </a:lnTo>
                  <a:cubicBezTo>
                    <a:pt x="3456" y="4397"/>
                    <a:pt x="3453" y="4400"/>
                    <a:pt x="3448" y="4400"/>
                  </a:cubicBezTo>
                  <a:lnTo>
                    <a:pt x="3432" y="4400"/>
                  </a:lnTo>
                  <a:cubicBezTo>
                    <a:pt x="3428" y="4400"/>
                    <a:pt x="3424" y="4397"/>
                    <a:pt x="3424" y="4392"/>
                  </a:cubicBezTo>
                  <a:lnTo>
                    <a:pt x="3424" y="4232"/>
                  </a:lnTo>
                  <a:close/>
                  <a:moveTo>
                    <a:pt x="3440" y="4392"/>
                  </a:moveTo>
                  <a:lnTo>
                    <a:pt x="3432" y="4384"/>
                  </a:lnTo>
                  <a:lnTo>
                    <a:pt x="3448" y="4384"/>
                  </a:lnTo>
                  <a:lnTo>
                    <a:pt x="3440" y="4392"/>
                  </a:lnTo>
                  <a:lnTo>
                    <a:pt x="3440" y="4232"/>
                  </a:lnTo>
                  <a:lnTo>
                    <a:pt x="3448" y="4240"/>
                  </a:lnTo>
                  <a:lnTo>
                    <a:pt x="3432" y="4240"/>
                  </a:lnTo>
                  <a:lnTo>
                    <a:pt x="3440" y="4232"/>
                  </a:lnTo>
                  <a:lnTo>
                    <a:pt x="3440" y="4392"/>
                  </a:lnTo>
                  <a:close/>
                  <a:moveTo>
                    <a:pt x="3440" y="4216"/>
                  </a:moveTo>
                  <a:cubicBezTo>
                    <a:pt x="3440" y="4212"/>
                    <a:pt x="3444" y="4208"/>
                    <a:pt x="3448" y="4208"/>
                  </a:cubicBezTo>
                  <a:lnTo>
                    <a:pt x="3464" y="4208"/>
                  </a:lnTo>
                  <a:cubicBezTo>
                    <a:pt x="3469" y="4208"/>
                    <a:pt x="3472" y="4212"/>
                    <a:pt x="3472" y="4216"/>
                  </a:cubicBezTo>
                  <a:lnTo>
                    <a:pt x="3472" y="4392"/>
                  </a:lnTo>
                  <a:cubicBezTo>
                    <a:pt x="3472" y="4397"/>
                    <a:pt x="3469" y="4400"/>
                    <a:pt x="3464" y="4400"/>
                  </a:cubicBezTo>
                  <a:lnTo>
                    <a:pt x="3448" y="4400"/>
                  </a:lnTo>
                  <a:cubicBezTo>
                    <a:pt x="3444" y="4400"/>
                    <a:pt x="3440" y="4397"/>
                    <a:pt x="3440" y="4392"/>
                  </a:cubicBezTo>
                  <a:lnTo>
                    <a:pt x="3440" y="4216"/>
                  </a:lnTo>
                  <a:close/>
                  <a:moveTo>
                    <a:pt x="3456" y="4392"/>
                  </a:moveTo>
                  <a:lnTo>
                    <a:pt x="3448" y="4384"/>
                  </a:lnTo>
                  <a:lnTo>
                    <a:pt x="3464" y="4384"/>
                  </a:lnTo>
                  <a:lnTo>
                    <a:pt x="3456" y="4392"/>
                  </a:lnTo>
                  <a:lnTo>
                    <a:pt x="3456" y="4216"/>
                  </a:lnTo>
                  <a:lnTo>
                    <a:pt x="3464" y="4224"/>
                  </a:lnTo>
                  <a:lnTo>
                    <a:pt x="3448" y="4224"/>
                  </a:lnTo>
                  <a:lnTo>
                    <a:pt x="3456" y="4216"/>
                  </a:lnTo>
                  <a:lnTo>
                    <a:pt x="3456" y="4392"/>
                  </a:lnTo>
                  <a:close/>
                  <a:moveTo>
                    <a:pt x="3440" y="4232"/>
                  </a:moveTo>
                  <a:cubicBezTo>
                    <a:pt x="3440" y="4228"/>
                    <a:pt x="3444" y="4224"/>
                    <a:pt x="3448" y="4224"/>
                  </a:cubicBezTo>
                  <a:lnTo>
                    <a:pt x="3464" y="4224"/>
                  </a:lnTo>
                  <a:cubicBezTo>
                    <a:pt x="3469" y="4224"/>
                    <a:pt x="3472" y="4228"/>
                    <a:pt x="3472" y="4232"/>
                  </a:cubicBezTo>
                  <a:lnTo>
                    <a:pt x="3472" y="4392"/>
                  </a:lnTo>
                  <a:cubicBezTo>
                    <a:pt x="3472" y="4397"/>
                    <a:pt x="3469" y="4400"/>
                    <a:pt x="3464" y="4400"/>
                  </a:cubicBezTo>
                  <a:lnTo>
                    <a:pt x="3448" y="4400"/>
                  </a:lnTo>
                  <a:cubicBezTo>
                    <a:pt x="3444" y="4400"/>
                    <a:pt x="3440" y="4397"/>
                    <a:pt x="3440" y="4392"/>
                  </a:cubicBezTo>
                  <a:lnTo>
                    <a:pt x="3440" y="4232"/>
                  </a:lnTo>
                  <a:close/>
                  <a:moveTo>
                    <a:pt x="3456" y="4392"/>
                  </a:moveTo>
                  <a:lnTo>
                    <a:pt x="3448" y="4384"/>
                  </a:lnTo>
                  <a:lnTo>
                    <a:pt x="3464" y="4384"/>
                  </a:lnTo>
                  <a:lnTo>
                    <a:pt x="3456" y="4392"/>
                  </a:lnTo>
                  <a:lnTo>
                    <a:pt x="3456" y="4232"/>
                  </a:lnTo>
                  <a:lnTo>
                    <a:pt x="3464" y="4240"/>
                  </a:lnTo>
                  <a:lnTo>
                    <a:pt x="3448" y="4240"/>
                  </a:lnTo>
                  <a:lnTo>
                    <a:pt x="3456" y="4232"/>
                  </a:lnTo>
                  <a:lnTo>
                    <a:pt x="3456" y="4392"/>
                  </a:lnTo>
                  <a:close/>
                  <a:moveTo>
                    <a:pt x="3456" y="4232"/>
                  </a:moveTo>
                  <a:cubicBezTo>
                    <a:pt x="3456" y="4228"/>
                    <a:pt x="3460" y="4224"/>
                    <a:pt x="3464" y="4224"/>
                  </a:cubicBezTo>
                  <a:lnTo>
                    <a:pt x="3480" y="4224"/>
                  </a:lnTo>
                  <a:cubicBezTo>
                    <a:pt x="3485" y="4224"/>
                    <a:pt x="3488" y="4228"/>
                    <a:pt x="3488" y="4232"/>
                  </a:cubicBezTo>
                  <a:lnTo>
                    <a:pt x="3488" y="4392"/>
                  </a:lnTo>
                  <a:cubicBezTo>
                    <a:pt x="3488" y="4397"/>
                    <a:pt x="3485" y="4400"/>
                    <a:pt x="3480" y="4400"/>
                  </a:cubicBezTo>
                  <a:lnTo>
                    <a:pt x="3464" y="4400"/>
                  </a:lnTo>
                  <a:cubicBezTo>
                    <a:pt x="3460" y="4400"/>
                    <a:pt x="3456" y="4397"/>
                    <a:pt x="3456" y="4392"/>
                  </a:cubicBezTo>
                  <a:lnTo>
                    <a:pt x="3456" y="4232"/>
                  </a:lnTo>
                  <a:close/>
                  <a:moveTo>
                    <a:pt x="3472" y="4392"/>
                  </a:moveTo>
                  <a:lnTo>
                    <a:pt x="3464" y="4384"/>
                  </a:lnTo>
                  <a:lnTo>
                    <a:pt x="3480" y="4384"/>
                  </a:lnTo>
                  <a:lnTo>
                    <a:pt x="3472" y="4392"/>
                  </a:lnTo>
                  <a:lnTo>
                    <a:pt x="3472" y="4232"/>
                  </a:lnTo>
                  <a:lnTo>
                    <a:pt x="3480" y="4240"/>
                  </a:lnTo>
                  <a:lnTo>
                    <a:pt x="3464" y="4240"/>
                  </a:lnTo>
                  <a:lnTo>
                    <a:pt x="3472" y="4232"/>
                  </a:lnTo>
                  <a:lnTo>
                    <a:pt x="3472" y="4392"/>
                  </a:lnTo>
                  <a:close/>
                  <a:moveTo>
                    <a:pt x="3456" y="4232"/>
                  </a:moveTo>
                  <a:cubicBezTo>
                    <a:pt x="3456" y="4228"/>
                    <a:pt x="3460" y="4224"/>
                    <a:pt x="3464" y="4224"/>
                  </a:cubicBezTo>
                  <a:lnTo>
                    <a:pt x="3480" y="4224"/>
                  </a:lnTo>
                  <a:cubicBezTo>
                    <a:pt x="3485" y="4224"/>
                    <a:pt x="3488" y="4228"/>
                    <a:pt x="3488" y="4232"/>
                  </a:cubicBezTo>
                  <a:lnTo>
                    <a:pt x="3488" y="4392"/>
                  </a:lnTo>
                  <a:cubicBezTo>
                    <a:pt x="3488" y="4397"/>
                    <a:pt x="3485" y="4400"/>
                    <a:pt x="3480" y="4400"/>
                  </a:cubicBezTo>
                  <a:lnTo>
                    <a:pt x="3464" y="4400"/>
                  </a:lnTo>
                  <a:cubicBezTo>
                    <a:pt x="3460" y="4400"/>
                    <a:pt x="3456" y="4397"/>
                    <a:pt x="3456" y="4392"/>
                  </a:cubicBezTo>
                  <a:lnTo>
                    <a:pt x="3456" y="4232"/>
                  </a:lnTo>
                  <a:close/>
                  <a:moveTo>
                    <a:pt x="3472" y="4392"/>
                  </a:moveTo>
                  <a:lnTo>
                    <a:pt x="3464" y="4384"/>
                  </a:lnTo>
                  <a:lnTo>
                    <a:pt x="3480" y="4384"/>
                  </a:lnTo>
                  <a:lnTo>
                    <a:pt x="3472" y="4392"/>
                  </a:lnTo>
                  <a:lnTo>
                    <a:pt x="3472" y="4232"/>
                  </a:lnTo>
                  <a:lnTo>
                    <a:pt x="3480" y="4240"/>
                  </a:lnTo>
                  <a:lnTo>
                    <a:pt x="3464" y="4240"/>
                  </a:lnTo>
                  <a:lnTo>
                    <a:pt x="3472" y="4232"/>
                  </a:lnTo>
                  <a:lnTo>
                    <a:pt x="3472" y="4392"/>
                  </a:lnTo>
                  <a:close/>
                  <a:moveTo>
                    <a:pt x="3472" y="4280"/>
                  </a:moveTo>
                  <a:cubicBezTo>
                    <a:pt x="3472" y="4276"/>
                    <a:pt x="3476" y="4272"/>
                    <a:pt x="3480" y="4272"/>
                  </a:cubicBezTo>
                  <a:lnTo>
                    <a:pt x="3496" y="4272"/>
                  </a:lnTo>
                  <a:cubicBezTo>
                    <a:pt x="3501" y="4272"/>
                    <a:pt x="3504" y="4276"/>
                    <a:pt x="3504" y="4280"/>
                  </a:cubicBezTo>
                  <a:lnTo>
                    <a:pt x="3504" y="4392"/>
                  </a:lnTo>
                  <a:cubicBezTo>
                    <a:pt x="3504" y="4397"/>
                    <a:pt x="3501" y="4400"/>
                    <a:pt x="3496" y="4400"/>
                  </a:cubicBezTo>
                  <a:lnTo>
                    <a:pt x="3480" y="4400"/>
                  </a:lnTo>
                  <a:cubicBezTo>
                    <a:pt x="3476" y="4400"/>
                    <a:pt x="3472" y="4397"/>
                    <a:pt x="3472" y="4392"/>
                  </a:cubicBezTo>
                  <a:lnTo>
                    <a:pt x="3472" y="4280"/>
                  </a:lnTo>
                  <a:close/>
                  <a:moveTo>
                    <a:pt x="3488" y="4392"/>
                  </a:moveTo>
                  <a:lnTo>
                    <a:pt x="3480" y="4384"/>
                  </a:lnTo>
                  <a:lnTo>
                    <a:pt x="3496" y="4384"/>
                  </a:lnTo>
                  <a:lnTo>
                    <a:pt x="3488" y="4392"/>
                  </a:lnTo>
                  <a:lnTo>
                    <a:pt x="3488" y="4280"/>
                  </a:lnTo>
                  <a:lnTo>
                    <a:pt x="3496" y="4288"/>
                  </a:lnTo>
                  <a:lnTo>
                    <a:pt x="3480" y="4288"/>
                  </a:lnTo>
                  <a:lnTo>
                    <a:pt x="3488" y="4280"/>
                  </a:lnTo>
                  <a:lnTo>
                    <a:pt x="3488" y="4392"/>
                  </a:lnTo>
                  <a:close/>
                  <a:moveTo>
                    <a:pt x="3472" y="4264"/>
                  </a:moveTo>
                  <a:cubicBezTo>
                    <a:pt x="3472" y="4260"/>
                    <a:pt x="3476" y="4256"/>
                    <a:pt x="3480" y="4256"/>
                  </a:cubicBezTo>
                  <a:lnTo>
                    <a:pt x="3496" y="4256"/>
                  </a:lnTo>
                  <a:cubicBezTo>
                    <a:pt x="3501" y="4256"/>
                    <a:pt x="3504" y="4260"/>
                    <a:pt x="3504" y="4264"/>
                  </a:cubicBezTo>
                  <a:lnTo>
                    <a:pt x="3504" y="4392"/>
                  </a:lnTo>
                  <a:cubicBezTo>
                    <a:pt x="3504" y="4397"/>
                    <a:pt x="3501" y="4400"/>
                    <a:pt x="3496" y="4400"/>
                  </a:cubicBezTo>
                  <a:lnTo>
                    <a:pt x="3480" y="4400"/>
                  </a:lnTo>
                  <a:cubicBezTo>
                    <a:pt x="3476" y="4400"/>
                    <a:pt x="3472" y="4397"/>
                    <a:pt x="3472" y="4392"/>
                  </a:cubicBezTo>
                  <a:lnTo>
                    <a:pt x="3472" y="4264"/>
                  </a:lnTo>
                  <a:close/>
                  <a:moveTo>
                    <a:pt x="3488" y="4392"/>
                  </a:moveTo>
                  <a:lnTo>
                    <a:pt x="3480" y="4384"/>
                  </a:lnTo>
                  <a:lnTo>
                    <a:pt x="3496" y="4384"/>
                  </a:lnTo>
                  <a:lnTo>
                    <a:pt x="3488" y="4392"/>
                  </a:lnTo>
                  <a:lnTo>
                    <a:pt x="3488" y="4264"/>
                  </a:lnTo>
                  <a:lnTo>
                    <a:pt x="3496" y="4272"/>
                  </a:lnTo>
                  <a:lnTo>
                    <a:pt x="3480" y="4272"/>
                  </a:lnTo>
                  <a:lnTo>
                    <a:pt x="3488" y="4264"/>
                  </a:lnTo>
                  <a:lnTo>
                    <a:pt x="3488" y="4392"/>
                  </a:lnTo>
                  <a:close/>
                  <a:moveTo>
                    <a:pt x="3488" y="4360"/>
                  </a:moveTo>
                  <a:cubicBezTo>
                    <a:pt x="3488" y="4356"/>
                    <a:pt x="3492" y="4352"/>
                    <a:pt x="3496" y="4352"/>
                  </a:cubicBezTo>
                  <a:lnTo>
                    <a:pt x="3512" y="4352"/>
                  </a:lnTo>
                  <a:cubicBezTo>
                    <a:pt x="3517" y="4352"/>
                    <a:pt x="3520" y="4356"/>
                    <a:pt x="3520" y="4360"/>
                  </a:cubicBezTo>
                  <a:lnTo>
                    <a:pt x="3520" y="4392"/>
                  </a:lnTo>
                  <a:cubicBezTo>
                    <a:pt x="3520" y="4397"/>
                    <a:pt x="3517" y="4400"/>
                    <a:pt x="3512" y="4400"/>
                  </a:cubicBezTo>
                  <a:lnTo>
                    <a:pt x="3496" y="4400"/>
                  </a:lnTo>
                  <a:cubicBezTo>
                    <a:pt x="3492" y="4400"/>
                    <a:pt x="3488" y="4397"/>
                    <a:pt x="3488" y="4392"/>
                  </a:cubicBezTo>
                  <a:lnTo>
                    <a:pt x="3488" y="4360"/>
                  </a:lnTo>
                  <a:close/>
                  <a:moveTo>
                    <a:pt x="3504" y="4392"/>
                  </a:moveTo>
                  <a:lnTo>
                    <a:pt x="3496" y="4384"/>
                  </a:lnTo>
                  <a:lnTo>
                    <a:pt x="3512" y="4384"/>
                  </a:lnTo>
                  <a:lnTo>
                    <a:pt x="3504" y="4392"/>
                  </a:lnTo>
                  <a:lnTo>
                    <a:pt x="3504" y="4360"/>
                  </a:lnTo>
                  <a:lnTo>
                    <a:pt x="3512" y="4368"/>
                  </a:lnTo>
                  <a:lnTo>
                    <a:pt x="3496" y="4368"/>
                  </a:lnTo>
                  <a:lnTo>
                    <a:pt x="3504" y="4360"/>
                  </a:lnTo>
                  <a:lnTo>
                    <a:pt x="3504" y="4392"/>
                  </a:lnTo>
                  <a:close/>
                  <a:moveTo>
                    <a:pt x="3488" y="4264"/>
                  </a:moveTo>
                  <a:cubicBezTo>
                    <a:pt x="3488" y="4260"/>
                    <a:pt x="3492" y="4256"/>
                    <a:pt x="3496" y="4256"/>
                  </a:cubicBezTo>
                  <a:lnTo>
                    <a:pt x="3512" y="4256"/>
                  </a:lnTo>
                  <a:cubicBezTo>
                    <a:pt x="3517" y="4256"/>
                    <a:pt x="3520" y="4260"/>
                    <a:pt x="3520" y="4264"/>
                  </a:cubicBezTo>
                  <a:lnTo>
                    <a:pt x="3520" y="4392"/>
                  </a:lnTo>
                  <a:cubicBezTo>
                    <a:pt x="3520" y="4397"/>
                    <a:pt x="3517" y="4400"/>
                    <a:pt x="3512" y="4400"/>
                  </a:cubicBezTo>
                  <a:lnTo>
                    <a:pt x="3496" y="4400"/>
                  </a:lnTo>
                  <a:cubicBezTo>
                    <a:pt x="3492" y="4400"/>
                    <a:pt x="3488" y="4397"/>
                    <a:pt x="3488" y="4392"/>
                  </a:cubicBezTo>
                  <a:lnTo>
                    <a:pt x="3488" y="4264"/>
                  </a:lnTo>
                  <a:close/>
                  <a:moveTo>
                    <a:pt x="3504" y="4392"/>
                  </a:moveTo>
                  <a:lnTo>
                    <a:pt x="3496" y="4384"/>
                  </a:lnTo>
                  <a:lnTo>
                    <a:pt x="3512" y="4384"/>
                  </a:lnTo>
                  <a:lnTo>
                    <a:pt x="3504" y="4392"/>
                  </a:lnTo>
                  <a:lnTo>
                    <a:pt x="3504" y="4264"/>
                  </a:lnTo>
                  <a:lnTo>
                    <a:pt x="3512" y="4272"/>
                  </a:lnTo>
                  <a:lnTo>
                    <a:pt x="3496" y="4272"/>
                  </a:lnTo>
                  <a:lnTo>
                    <a:pt x="3504" y="4264"/>
                  </a:lnTo>
                  <a:lnTo>
                    <a:pt x="3504" y="4392"/>
                  </a:lnTo>
                  <a:close/>
                  <a:moveTo>
                    <a:pt x="3504" y="4344"/>
                  </a:moveTo>
                  <a:cubicBezTo>
                    <a:pt x="3504" y="4340"/>
                    <a:pt x="3508" y="4336"/>
                    <a:pt x="3512" y="4336"/>
                  </a:cubicBezTo>
                  <a:lnTo>
                    <a:pt x="3528" y="4336"/>
                  </a:lnTo>
                  <a:cubicBezTo>
                    <a:pt x="3533" y="4336"/>
                    <a:pt x="3536" y="4340"/>
                    <a:pt x="3536" y="4344"/>
                  </a:cubicBezTo>
                  <a:lnTo>
                    <a:pt x="3536" y="4392"/>
                  </a:lnTo>
                  <a:cubicBezTo>
                    <a:pt x="3536" y="4397"/>
                    <a:pt x="3533" y="4400"/>
                    <a:pt x="3528" y="4400"/>
                  </a:cubicBezTo>
                  <a:lnTo>
                    <a:pt x="3512" y="4400"/>
                  </a:lnTo>
                  <a:cubicBezTo>
                    <a:pt x="3508" y="4400"/>
                    <a:pt x="3504" y="4397"/>
                    <a:pt x="3504" y="4392"/>
                  </a:cubicBezTo>
                  <a:lnTo>
                    <a:pt x="3504" y="4344"/>
                  </a:lnTo>
                  <a:close/>
                  <a:moveTo>
                    <a:pt x="3520" y="4392"/>
                  </a:moveTo>
                  <a:lnTo>
                    <a:pt x="3512" y="4384"/>
                  </a:lnTo>
                  <a:lnTo>
                    <a:pt x="3528" y="4384"/>
                  </a:lnTo>
                  <a:lnTo>
                    <a:pt x="3520" y="4392"/>
                  </a:lnTo>
                  <a:lnTo>
                    <a:pt x="3520" y="4344"/>
                  </a:lnTo>
                  <a:lnTo>
                    <a:pt x="3528" y="4352"/>
                  </a:lnTo>
                  <a:lnTo>
                    <a:pt x="3512" y="4352"/>
                  </a:lnTo>
                  <a:lnTo>
                    <a:pt x="3520" y="4344"/>
                  </a:lnTo>
                  <a:lnTo>
                    <a:pt x="3520" y="4392"/>
                  </a:lnTo>
                  <a:close/>
                  <a:moveTo>
                    <a:pt x="3504" y="4344"/>
                  </a:moveTo>
                  <a:cubicBezTo>
                    <a:pt x="3504" y="4340"/>
                    <a:pt x="3508" y="4336"/>
                    <a:pt x="3512" y="4336"/>
                  </a:cubicBezTo>
                  <a:lnTo>
                    <a:pt x="3528" y="4336"/>
                  </a:lnTo>
                  <a:cubicBezTo>
                    <a:pt x="3533" y="4336"/>
                    <a:pt x="3536" y="4340"/>
                    <a:pt x="3536" y="4344"/>
                  </a:cubicBezTo>
                  <a:lnTo>
                    <a:pt x="3536" y="4392"/>
                  </a:lnTo>
                  <a:cubicBezTo>
                    <a:pt x="3536" y="4397"/>
                    <a:pt x="3533" y="4400"/>
                    <a:pt x="3528" y="4400"/>
                  </a:cubicBezTo>
                  <a:lnTo>
                    <a:pt x="3512" y="4400"/>
                  </a:lnTo>
                  <a:cubicBezTo>
                    <a:pt x="3508" y="4400"/>
                    <a:pt x="3504" y="4397"/>
                    <a:pt x="3504" y="4392"/>
                  </a:cubicBezTo>
                  <a:lnTo>
                    <a:pt x="3504" y="4344"/>
                  </a:lnTo>
                  <a:close/>
                  <a:moveTo>
                    <a:pt x="3520" y="4392"/>
                  </a:moveTo>
                  <a:lnTo>
                    <a:pt x="3512" y="4384"/>
                  </a:lnTo>
                  <a:lnTo>
                    <a:pt x="3528" y="4384"/>
                  </a:lnTo>
                  <a:lnTo>
                    <a:pt x="3520" y="4392"/>
                  </a:lnTo>
                  <a:lnTo>
                    <a:pt x="3520" y="4344"/>
                  </a:lnTo>
                  <a:lnTo>
                    <a:pt x="3528" y="4352"/>
                  </a:lnTo>
                  <a:lnTo>
                    <a:pt x="3512" y="4352"/>
                  </a:lnTo>
                  <a:lnTo>
                    <a:pt x="3520" y="4344"/>
                  </a:lnTo>
                  <a:lnTo>
                    <a:pt x="3520" y="4392"/>
                  </a:lnTo>
                  <a:close/>
                  <a:moveTo>
                    <a:pt x="3520" y="4344"/>
                  </a:moveTo>
                  <a:cubicBezTo>
                    <a:pt x="3520" y="4340"/>
                    <a:pt x="3524" y="4336"/>
                    <a:pt x="3528" y="4336"/>
                  </a:cubicBezTo>
                  <a:lnTo>
                    <a:pt x="3544" y="4336"/>
                  </a:lnTo>
                  <a:cubicBezTo>
                    <a:pt x="3549" y="4336"/>
                    <a:pt x="3552" y="4340"/>
                    <a:pt x="3552" y="4344"/>
                  </a:cubicBezTo>
                  <a:lnTo>
                    <a:pt x="3552" y="4392"/>
                  </a:lnTo>
                  <a:cubicBezTo>
                    <a:pt x="3552" y="4397"/>
                    <a:pt x="3549" y="4400"/>
                    <a:pt x="3544" y="4400"/>
                  </a:cubicBezTo>
                  <a:lnTo>
                    <a:pt x="3528" y="4400"/>
                  </a:lnTo>
                  <a:cubicBezTo>
                    <a:pt x="3524" y="4400"/>
                    <a:pt x="3520" y="4397"/>
                    <a:pt x="3520" y="4392"/>
                  </a:cubicBezTo>
                  <a:lnTo>
                    <a:pt x="3520" y="4344"/>
                  </a:lnTo>
                  <a:close/>
                  <a:moveTo>
                    <a:pt x="3536" y="4392"/>
                  </a:moveTo>
                  <a:lnTo>
                    <a:pt x="3528" y="4384"/>
                  </a:lnTo>
                  <a:lnTo>
                    <a:pt x="3544" y="4384"/>
                  </a:lnTo>
                  <a:lnTo>
                    <a:pt x="3536" y="4392"/>
                  </a:lnTo>
                  <a:lnTo>
                    <a:pt x="3536" y="4344"/>
                  </a:lnTo>
                  <a:lnTo>
                    <a:pt x="3544" y="4352"/>
                  </a:lnTo>
                  <a:lnTo>
                    <a:pt x="3528" y="4352"/>
                  </a:lnTo>
                  <a:lnTo>
                    <a:pt x="3536" y="4344"/>
                  </a:lnTo>
                  <a:lnTo>
                    <a:pt x="3536" y="4392"/>
                  </a:lnTo>
                  <a:close/>
                  <a:moveTo>
                    <a:pt x="3520" y="4376"/>
                  </a:moveTo>
                  <a:cubicBezTo>
                    <a:pt x="3520" y="4372"/>
                    <a:pt x="3524" y="4368"/>
                    <a:pt x="3528" y="4368"/>
                  </a:cubicBezTo>
                  <a:lnTo>
                    <a:pt x="3544" y="4368"/>
                  </a:lnTo>
                  <a:cubicBezTo>
                    <a:pt x="3549" y="4368"/>
                    <a:pt x="3552" y="4372"/>
                    <a:pt x="3552" y="4376"/>
                  </a:cubicBezTo>
                  <a:lnTo>
                    <a:pt x="3552" y="4392"/>
                  </a:lnTo>
                  <a:cubicBezTo>
                    <a:pt x="3552" y="4397"/>
                    <a:pt x="3549" y="4400"/>
                    <a:pt x="3544" y="4400"/>
                  </a:cubicBezTo>
                  <a:lnTo>
                    <a:pt x="3528" y="4400"/>
                  </a:lnTo>
                  <a:cubicBezTo>
                    <a:pt x="3524" y="4400"/>
                    <a:pt x="3520" y="4397"/>
                    <a:pt x="3520" y="4392"/>
                  </a:cubicBezTo>
                  <a:lnTo>
                    <a:pt x="3520" y="4376"/>
                  </a:lnTo>
                  <a:close/>
                  <a:moveTo>
                    <a:pt x="3536" y="4392"/>
                  </a:moveTo>
                  <a:lnTo>
                    <a:pt x="3528" y="4384"/>
                  </a:lnTo>
                  <a:lnTo>
                    <a:pt x="3544" y="4384"/>
                  </a:lnTo>
                  <a:lnTo>
                    <a:pt x="3536" y="4392"/>
                  </a:lnTo>
                  <a:lnTo>
                    <a:pt x="3536" y="4376"/>
                  </a:lnTo>
                  <a:lnTo>
                    <a:pt x="3544" y="4384"/>
                  </a:lnTo>
                  <a:lnTo>
                    <a:pt x="3528" y="4384"/>
                  </a:lnTo>
                  <a:lnTo>
                    <a:pt x="3536" y="4376"/>
                  </a:lnTo>
                  <a:lnTo>
                    <a:pt x="3536" y="4392"/>
                  </a:lnTo>
                  <a:close/>
                  <a:moveTo>
                    <a:pt x="3536" y="4360"/>
                  </a:moveTo>
                  <a:cubicBezTo>
                    <a:pt x="3536" y="4356"/>
                    <a:pt x="3540" y="4352"/>
                    <a:pt x="3544" y="4352"/>
                  </a:cubicBezTo>
                  <a:lnTo>
                    <a:pt x="3560" y="4352"/>
                  </a:lnTo>
                  <a:cubicBezTo>
                    <a:pt x="3565" y="4352"/>
                    <a:pt x="3568" y="4356"/>
                    <a:pt x="3568" y="4360"/>
                  </a:cubicBezTo>
                  <a:lnTo>
                    <a:pt x="3568" y="4392"/>
                  </a:lnTo>
                  <a:cubicBezTo>
                    <a:pt x="3568" y="4397"/>
                    <a:pt x="3565" y="4400"/>
                    <a:pt x="3560" y="4400"/>
                  </a:cubicBezTo>
                  <a:lnTo>
                    <a:pt x="3544" y="4400"/>
                  </a:lnTo>
                  <a:cubicBezTo>
                    <a:pt x="3540" y="4400"/>
                    <a:pt x="3536" y="4397"/>
                    <a:pt x="3536" y="4392"/>
                  </a:cubicBezTo>
                  <a:lnTo>
                    <a:pt x="3536" y="4360"/>
                  </a:lnTo>
                  <a:close/>
                  <a:moveTo>
                    <a:pt x="3552" y="4392"/>
                  </a:moveTo>
                  <a:lnTo>
                    <a:pt x="3544" y="4384"/>
                  </a:lnTo>
                  <a:lnTo>
                    <a:pt x="3560" y="4384"/>
                  </a:lnTo>
                  <a:lnTo>
                    <a:pt x="3552" y="4392"/>
                  </a:lnTo>
                  <a:lnTo>
                    <a:pt x="3552" y="4360"/>
                  </a:lnTo>
                  <a:lnTo>
                    <a:pt x="3560" y="4368"/>
                  </a:lnTo>
                  <a:lnTo>
                    <a:pt x="3544" y="4368"/>
                  </a:lnTo>
                  <a:lnTo>
                    <a:pt x="3552" y="4360"/>
                  </a:lnTo>
                  <a:lnTo>
                    <a:pt x="3552" y="4392"/>
                  </a:lnTo>
                  <a:close/>
                  <a:moveTo>
                    <a:pt x="3536" y="4312"/>
                  </a:moveTo>
                  <a:cubicBezTo>
                    <a:pt x="3536" y="4308"/>
                    <a:pt x="3540" y="4304"/>
                    <a:pt x="3544" y="4304"/>
                  </a:cubicBezTo>
                  <a:lnTo>
                    <a:pt x="3560" y="4304"/>
                  </a:lnTo>
                  <a:cubicBezTo>
                    <a:pt x="3565" y="4304"/>
                    <a:pt x="3568" y="4308"/>
                    <a:pt x="3568" y="4312"/>
                  </a:cubicBezTo>
                  <a:lnTo>
                    <a:pt x="3568" y="4392"/>
                  </a:lnTo>
                  <a:cubicBezTo>
                    <a:pt x="3568" y="4397"/>
                    <a:pt x="3565" y="4400"/>
                    <a:pt x="3560" y="4400"/>
                  </a:cubicBezTo>
                  <a:lnTo>
                    <a:pt x="3544" y="4400"/>
                  </a:lnTo>
                  <a:cubicBezTo>
                    <a:pt x="3540" y="4400"/>
                    <a:pt x="3536" y="4397"/>
                    <a:pt x="3536" y="4392"/>
                  </a:cubicBezTo>
                  <a:lnTo>
                    <a:pt x="3536" y="4312"/>
                  </a:lnTo>
                  <a:close/>
                  <a:moveTo>
                    <a:pt x="3552" y="4392"/>
                  </a:moveTo>
                  <a:lnTo>
                    <a:pt x="3544" y="4384"/>
                  </a:lnTo>
                  <a:lnTo>
                    <a:pt x="3560" y="4384"/>
                  </a:lnTo>
                  <a:lnTo>
                    <a:pt x="3552" y="4392"/>
                  </a:lnTo>
                  <a:lnTo>
                    <a:pt x="3552" y="4312"/>
                  </a:lnTo>
                  <a:lnTo>
                    <a:pt x="3560" y="4320"/>
                  </a:lnTo>
                  <a:lnTo>
                    <a:pt x="3544" y="4320"/>
                  </a:lnTo>
                  <a:lnTo>
                    <a:pt x="3552" y="4312"/>
                  </a:lnTo>
                  <a:lnTo>
                    <a:pt x="3552" y="4392"/>
                  </a:lnTo>
                  <a:close/>
                  <a:moveTo>
                    <a:pt x="3552" y="4328"/>
                  </a:moveTo>
                  <a:cubicBezTo>
                    <a:pt x="3552" y="4324"/>
                    <a:pt x="3556" y="4320"/>
                    <a:pt x="3560" y="4320"/>
                  </a:cubicBezTo>
                  <a:lnTo>
                    <a:pt x="3576" y="4320"/>
                  </a:lnTo>
                  <a:cubicBezTo>
                    <a:pt x="3581" y="4320"/>
                    <a:pt x="3584" y="4324"/>
                    <a:pt x="3584" y="4328"/>
                  </a:cubicBezTo>
                  <a:lnTo>
                    <a:pt x="3584" y="4392"/>
                  </a:lnTo>
                  <a:cubicBezTo>
                    <a:pt x="3584" y="4397"/>
                    <a:pt x="3581" y="4400"/>
                    <a:pt x="3576" y="4400"/>
                  </a:cubicBezTo>
                  <a:lnTo>
                    <a:pt x="3560" y="4400"/>
                  </a:lnTo>
                  <a:cubicBezTo>
                    <a:pt x="3556" y="4400"/>
                    <a:pt x="3552" y="4397"/>
                    <a:pt x="3552" y="4392"/>
                  </a:cubicBezTo>
                  <a:lnTo>
                    <a:pt x="3552" y="4328"/>
                  </a:lnTo>
                  <a:close/>
                  <a:moveTo>
                    <a:pt x="3568" y="4392"/>
                  </a:moveTo>
                  <a:lnTo>
                    <a:pt x="3560" y="4384"/>
                  </a:lnTo>
                  <a:lnTo>
                    <a:pt x="3576" y="4384"/>
                  </a:lnTo>
                  <a:lnTo>
                    <a:pt x="3568" y="4392"/>
                  </a:lnTo>
                  <a:lnTo>
                    <a:pt x="3568" y="4328"/>
                  </a:lnTo>
                  <a:lnTo>
                    <a:pt x="3576" y="4336"/>
                  </a:lnTo>
                  <a:lnTo>
                    <a:pt x="3560" y="4336"/>
                  </a:lnTo>
                  <a:lnTo>
                    <a:pt x="3568" y="4328"/>
                  </a:lnTo>
                  <a:lnTo>
                    <a:pt x="3568" y="4392"/>
                  </a:lnTo>
                  <a:close/>
                  <a:moveTo>
                    <a:pt x="3552" y="4328"/>
                  </a:moveTo>
                  <a:cubicBezTo>
                    <a:pt x="3552" y="4324"/>
                    <a:pt x="3556" y="4320"/>
                    <a:pt x="3560" y="4320"/>
                  </a:cubicBezTo>
                  <a:lnTo>
                    <a:pt x="3576" y="4320"/>
                  </a:lnTo>
                  <a:cubicBezTo>
                    <a:pt x="3581" y="4320"/>
                    <a:pt x="3584" y="4324"/>
                    <a:pt x="3584" y="4328"/>
                  </a:cubicBezTo>
                  <a:lnTo>
                    <a:pt x="3584" y="4392"/>
                  </a:lnTo>
                  <a:cubicBezTo>
                    <a:pt x="3584" y="4397"/>
                    <a:pt x="3581" y="4400"/>
                    <a:pt x="3576" y="4400"/>
                  </a:cubicBezTo>
                  <a:lnTo>
                    <a:pt x="3560" y="4400"/>
                  </a:lnTo>
                  <a:cubicBezTo>
                    <a:pt x="3556" y="4400"/>
                    <a:pt x="3552" y="4397"/>
                    <a:pt x="3552" y="4392"/>
                  </a:cubicBezTo>
                  <a:lnTo>
                    <a:pt x="3552" y="4328"/>
                  </a:lnTo>
                  <a:close/>
                  <a:moveTo>
                    <a:pt x="3568" y="4392"/>
                  </a:moveTo>
                  <a:lnTo>
                    <a:pt x="3560" y="4384"/>
                  </a:lnTo>
                  <a:lnTo>
                    <a:pt x="3576" y="4384"/>
                  </a:lnTo>
                  <a:lnTo>
                    <a:pt x="3568" y="4392"/>
                  </a:lnTo>
                  <a:lnTo>
                    <a:pt x="3568" y="4328"/>
                  </a:lnTo>
                  <a:lnTo>
                    <a:pt x="3576" y="4336"/>
                  </a:lnTo>
                  <a:lnTo>
                    <a:pt x="3560" y="4336"/>
                  </a:lnTo>
                  <a:lnTo>
                    <a:pt x="3568" y="4328"/>
                  </a:lnTo>
                  <a:lnTo>
                    <a:pt x="3568" y="4392"/>
                  </a:lnTo>
                  <a:close/>
                  <a:moveTo>
                    <a:pt x="3568" y="4328"/>
                  </a:moveTo>
                  <a:cubicBezTo>
                    <a:pt x="3568" y="4324"/>
                    <a:pt x="3572" y="4320"/>
                    <a:pt x="3576" y="4320"/>
                  </a:cubicBezTo>
                  <a:lnTo>
                    <a:pt x="3592" y="4320"/>
                  </a:lnTo>
                  <a:cubicBezTo>
                    <a:pt x="3597" y="4320"/>
                    <a:pt x="3600" y="4324"/>
                    <a:pt x="3600" y="4328"/>
                  </a:cubicBezTo>
                  <a:lnTo>
                    <a:pt x="3600" y="4392"/>
                  </a:lnTo>
                  <a:cubicBezTo>
                    <a:pt x="3600" y="4397"/>
                    <a:pt x="3597" y="4400"/>
                    <a:pt x="3592" y="4400"/>
                  </a:cubicBezTo>
                  <a:lnTo>
                    <a:pt x="3576" y="4400"/>
                  </a:lnTo>
                  <a:cubicBezTo>
                    <a:pt x="3572" y="4400"/>
                    <a:pt x="3568" y="4397"/>
                    <a:pt x="3568" y="4392"/>
                  </a:cubicBezTo>
                  <a:lnTo>
                    <a:pt x="3568" y="4328"/>
                  </a:lnTo>
                  <a:close/>
                  <a:moveTo>
                    <a:pt x="3584" y="4392"/>
                  </a:moveTo>
                  <a:lnTo>
                    <a:pt x="3576" y="4384"/>
                  </a:lnTo>
                  <a:lnTo>
                    <a:pt x="3592" y="4384"/>
                  </a:lnTo>
                  <a:lnTo>
                    <a:pt x="3584" y="4392"/>
                  </a:lnTo>
                  <a:lnTo>
                    <a:pt x="3584" y="4328"/>
                  </a:lnTo>
                  <a:lnTo>
                    <a:pt x="3592" y="4336"/>
                  </a:lnTo>
                  <a:lnTo>
                    <a:pt x="3576" y="4336"/>
                  </a:lnTo>
                  <a:lnTo>
                    <a:pt x="3584" y="4328"/>
                  </a:lnTo>
                  <a:lnTo>
                    <a:pt x="3584" y="4392"/>
                  </a:lnTo>
                  <a:close/>
                  <a:moveTo>
                    <a:pt x="3584" y="4328"/>
                  </a:moveTo>
                  <a:cubicBezTo>
                    <a:pt x="3584" y="4324"/>
                    <a:pt x="3588" y="4320"/>
                    <a:pt x="3592" y="4320"/>
                  </a:cubicBezTo>
                  <a:lnTo>
                    <a:pt x="3608" y="4320"/>
                  </a:lnTo>
                  <a:cubicBezTo>
                    <a:pt x="3613" y="4320"/>
                    <a:pt x="3616" y="4324"/>
                    <a:pt x="3616" y="4328"/>
                  </a:cubicBezTo>
                  <a:lnTo>
                    <a:pt x="3616" y="4392"/>
                  </a:lnTo>
                  <a:cubicBezTo>
                    <a:pt x="3616" y="4397"/>
                    <a:pt x="3613" y="4400"/>
                    <a:pt x="3608" y="4400"/>
                  </a:cubicBezTo>
                  <a:lnTo>
                    <a:pt x="3592" y="4400"/>
                  </a:lnTo>
                  <a:cubicBezTo>
                    <a:pt x="3588" y="4400"/>
                    <a:pt x="3584" y="4397"/>
                    <a:pt x="3584" y="4392"/>
                  </a:cubicBezTo>
                  <a:lnTo>
                    <a:pt x="3584" y="4328"/>
                  </a:lnTo>
                  <a:close/>
                  <a:moveTo>
                    <a:pt x="3600" y="4392"/>
                  </a:moveTo>
                  <a:lnTo>
                    <a:pt x="3592" y="4384"/>
                  </a:lnTo>
                  <a:lnTo>
                    <a:pt x="3608" y="4384"/>
                  </a:lnTo>
                  <a:lnTo>
                    <a:pt x="3600" y="4392"/>
                  </a:lnTo>
                  <a:lnTo>
                    <a:pt x="3600" y="4328"/>
                  </a:lnTo>
                  <a:lnTo>
                    <a:pt x="3608" y="4336"/>
                  </a:lnTo>
                  <a:lnTo>
                    <a:pt x="3592" y="4336"/>
                  </a:lnTo>
                  <a:lnTo>
                    <a:pt x="3600" y="4328"/>
                  </a:lnTo>
                  <a:lnTo>
                    <a:pt x="3600" y="4392"/>
                  </a:lnTo>
                  <a:close/>
                  <a:moveTo>
                    <a:pt x="3584" y="4296"/>
                  </a:moveTo>
                  <a:cubicBezTo>
                    <a:pt x="3584" y="4292"/>
                    <a:pt x="3588" y="4288"/>
                    <a:pt x="3592" y="4288"/>
                  </a:cubicBezTo>
                  <a:lnTo>
                    <a:pt x="3608" y="4288"/>
                  </a:lnTo>
                  <a:cubicBezTo>
                    <a:pt x="3613" y="4288"/>
                    <a:pt x="3616" y="4292"/>
                    <a:pt x="3616" y="4296"/>
                  </a:cubicBezTo>
                  <a:lnTo>
                    <a:pt x="3616" y="4392"/>
                  </a:lnTo>
                  <a:cubicBezTo>
                    <a:pt x="3616" y="4397"/>
                    <a:pt x="3613" y="4400"/>
                    <a:pt x="3608" y="4400"/>
                  </a:cubicBezTo>
                  <a:lnTo>
                    <a:pt x="3592" y="4400"/>
                  </a:lnTo>
                  <a:cubicBezTo>
                    <a:pt x="3588" y="4400"/>
                    <a:pt x="3584" y="4397"/>
                    <a:pt x="3584" y="4392"/>
                  </a:cubicBezTo>
                  <a:lnTo>
                    <a:pt x="3584" y="4296"/>
                  </a:lnTo>
                  <a:close/>
                  <a:moveTo>
                    <a:pt x="3600" y="4392"/>
                  </a:moveTo>
                  <a:lnTo>
                    <a:pt x="3592" y="4384"/>
                  </a:lnTo>
                  <a:lnTo>
                    <a:pt x="3608" y="4384"/>
                  </a:lnTo>
                  <a:lnTo>
                    <a:pt x="3600" y="4392"/>
                  </a:lnTo>
                  <a:lnTo>
                    <a:pt x="3600" y="4296"/>
                  </a:lnTo>
                  <a:lnTo>
                    <a:pt x="3608" y="4304"/>
                  </a:lnTo>
                  <a:lnTo>
                    <a:pt x="3592" y="4304"/>
                  </a:lnTo>
                  <a:lnTo>
                    <a:pt x="3600" y="4296"/>
                  </a:lnTo>
                  <a:lnTo>
                    <a:pt x="3600" y="4392"/>
                  </a:lnTo>
                  <a:close/>
                  <a:moveTo>
                    <a:pt x="3616" y="4792"/>
                  </a:moveTo>
                  <a:lnTo>
                    <a:pt x="3608" y="4784"/>
                  </a:lnTo>
                  <a:lnTo>
                    <a:pt x="3624" y="4784"/>
                  </a:lnTo>
                  <a:lnTo>
                    <a:pt x="3616" y="4792"/>
                  </a:lnTo>
                  <a:lnTo>
                    <a:pt x="3616" y="4392"/>
                  </a:lnTo>
                  <a:lnTo>
                    <a:pt x="3624" y="4400"/>
                  </a:lnTo>
                  <a:lnTo>
                    <a:pt x="3608" y="4400"/>
                  </a:lnTo>
                  <a:lnTo>
                    <a:pt x="3616" y="4392"/>
                  </a:lnTo>
                  <a:lnTo>
                    <a:pt x="3616" y="4792"/>
                  </a:lnTo>
                  <a:close/>
                  <a:moveTo>
                    <a:pt x="3600" y="4392"/>
                  </a:moveTo>
                  <a:cubicBezTo>
                    <a:pt x="3600" y="4388"/>
                    <a:pt x="3604" y="4384"/>
                    <a:pt x="3608" y="4384"/>
                  </a:cubicBezTo>
                  <a:lnTo>
                    <a:pt x="3624" y="4384"/>
                  </a:lnTo>
                  <a:cubicBezTo>
                    <a:pt x="3629" y="4384"/>
                    <a:pt x="3632" y="4388"/>
                    <a:pt x="3632" y="4392"/>
                  </a:cubicBezTo>
                  <a:lnTo>
                    <a:pt x="3632" y="4792"/>
                  </a:lnTo>
                  <a:cubicBezTo>
                    <a:pt x="3632" y="4797"/>
                    <a:pt x="3629" y="4800"/>
                    <a:pt x="3624" y="4800"/>
                  </a:cubicBezTo>
                  <a:lnTo>
                    <a:pt x="3608" y="4800"/>
                  </a:lnTo>
                  <a:cubicBezTo>
                    <a:pt x="3604" y="4800"/>
                    <a:pt x="3600" y="4797"/>
                    <a:pt x="3600" y="4792"/>
                  </a:cubicBezTo>
                  <a:lnTo>
                    <a:pt x="3600" y="4392"/>
                  </a:lnTo>
                  <a:close/>
                  <a:moveTo>
                    <a:pt x="3600" y="4216"/>
                  </a:moveTo>
                  <a:cubicBezTo>
                    <a:pt x="3600" y="4212"/>
                    <a:pt x="3604" y="4208"/>
                    <a:pt x="3608" y="4208"/>
                  </a:cubicBezTo>
                  <a:lnTo>
                    <a:pt x="3624" y="4208"/>
                  </a:lnTo>
                  <a:cubicBezTo>
                    <a:pt x="3629" y="4208"/>
                    <a:pt x="3632" y="4212"/>
                    <a:pt x="3632" y="4216"/>
                  </a:cubicBezTo>
                  <a:lnTo>
                    <a:pt x="3632" y="4392"/>
                  </a:lnTo>
                  <a:cubicBezTo>
                    <a:pt x="3632" y="4397"/>
                    <a:pt x="3629" y="4400"/>
                    <a:pt x="3624" y="4400"/>
                  </a:cubicBezTo>
                  <a:lnTo>
                    <a:pt x="3608" y="4400"/>
                  </a:lnTo>
                  <a:cubicBezTo>
                    <a:pt x="3604" y="4400"/>
                    <a:pt x="3600" y="4397"/>
                    <a:pt x="3600" y="4392"/>
                  </a:cubicBezTo>
                  <a:lnTo>
                    <a:pt x="3600" y="4216"/>
                  </a:lnTo>
                  <a:close/>
                  <a:moveTo>
                    <a:pt x="3616" y="4392"/>
                  </a:moveTo>
                  <a:lnTo>
                    <a:pt x="3608" y="4384"/>
                  </a:lnTo>
                  <a:lnTo>
                    <a:pt x="3624" y="4384"/>
                  </a:lnTo>
                  <a:lnTo>
                    <a:pt x="3616" y="4392"/>
                  </a:lnTo>
                  <a:lnTo>
                    <a:pt x="3616" y="4216"/>
                  </a:lnTo>
                  <a:lnTo>
                    <a:pt x="3624" y="4224"/>
                  </a:lnTo>
                  <a:lnTo>
                    <a:pt x="3608" y="4224"/>
                  </a:lnTo>
                  <a:lnTo>
                    <a:pt x="3616" y="4216"/>
                  </a:lnTo>
                  <a:lnTo>
                    <a:pt x="3616" y="4392"/>
                  </a:lnTo>
                  <a:close/>
                  <a:moveTo>
                    <a:pt x="3616" y="4184"/>
                  </a:moveTo>
                  <a:cubicBezTo>
                    <a:pt x="3616" y="4180"/>
                    <a:pt x="3620" y="4176"/>
                    <a:pt x="3624" y="4176"/>
                  </a:cubicBezTo>
                  <a:lnTo>
                    <a:pt x="3640" y="4176"/>
                  </a:lnTo>
                  <a:cubicBezTo>
                    <a:pt x="3645" y="4176"/>
                    <a:pt x="3648" y="4180"/>
                    <a:pt x="3648" y="4184"/>
                  </a:cubicBezTo>
                  <a:lnTo>
                    <a:pt x="3648" y="4392"/>
                  </a:lnTo>
                  <a:cubicBezTo>
                    <a:pt x="3648" y="4397"/>
                    <a:pt x="3645" y="4400"/>
                    <a:pt x="3640" y="4400"/>
                  </a:cubicBezTo>
                  <a:lnTo>
                    <a:pt x="3624" y="4400"/>
                  </a:lnTo>
                  <a:cubicBezTo>
                    <a:pt x="3620" y="4400"/>
                    <a:pt x="3616" y="4397"/>
                    <a:pt x="3616" y="4392"/>
                  </a:cubicBezTo>
                  <a:lnTo>
                    <a:pt x="3616" y="4184"/>
                  </a:lnTo>
                  <a:close/>
                  <a:moveTo>
                    <a:pt x="3632" y="4392"/>
                  </a:moveTo>
                  <a:lnTo>
                    <a:pt x="3624" y="4384"/>
                  </a:lnTo>
                  <a:lnTo>
                    <a:pt x="3640" y="4384"/>
                  </a:lnTo>
                  <a:lnTo>
                    <a:pt x="3632" y="4392"/>
                  </a:lnTo>
                  <a:lnTo>
                    <a:pt x="3632" y="4184"/>
                  </a:lnTo>
                  <a:lnTo>
                    <a:pt x="3640" y="4192"/>
                  </a:lnTo>
                  <a:lnTo>
                    <a:pt x="3624" y="4192"/>
                  </a:lnTo>
                  <a:lnTo>
                    <a:pt x="3632" y="4184"/>
                  </a:lnTo>
                  <a:lnTo>
                    <a:pt x="3632" y="4392"/>
                  </a:lnTo>
                  <a:close/>
                  <a:moveTo>
                    <a:pt x="3616" y="4184"/>
                  </a:moveTo>
                  <a:cubicBezTo>
                    <a:pt x="3616" y="4180"/>
                    <a:pt x="3620" y="4176"/>
                    <a:pt x="3624" y="4176"/>
                  </a:cubicBezTo>
                  <a:lnTo>
                    <a:pt x="3640" y="4176"/>
                  </a:lnTo>
                  <a:cubicBezTo>
                    <a:pt x="3645" y="4176"/>
                    <a:pt x="3648" y="4180"/>
                    <a:pt x="3648" y="4184"/>
                  </a:cubicBezTo>
                  <a:lnTo>
                    <a:pt x="3648" y="4392"/>
                  </a:lnTo>
                  <a:cubicBezTo>
                    <a:pt x="3648" y="4397"/>
                    <a:pt x="3645" y="4400"/>
                    <a:pt x="3640" y="4400"/>
                  </a:cubicBezTo>
                  <a:lnTo>
                    <a:pt x="3624" y="4400"/>
                  </a:lnTo>
                  <a:cubicBezTo>
                    <a:pt x="3620" y="4400"/>
                    <a:pt x="3616" y="4397"/>
                    <a:pt x="3616" y="4392"/>
                  </a:cubicBezTo>
                  <a:lnTo>
                    <a:pt x="3616" y="4184"/>
                  </a:lnTo>
                  <a:close/>
                  <a:moveTo>
                    <a:pt x="3632" y="4392"/>
                  </a:moveTo>
                  <a:lnTo>
                    <a:pt x="3624" y="4384"/>
                  </a:lnTo>
                  <a:lnTo>
                    <a:pt x="3640" y="4384"/>
                  </a:lnTo>
                  <a:lnTo>
                    <a:pt x="3632" y="4392"/>
                  </a:lnTo>
                  <a:lnTo>
                    <a:pt x="3632" y="4184"/>
                  </a:lnTo>
                  <a:lnTo>
                    <a:pt x="3640" y="4192"/>
                  </a:lnTo>
                  <a:lnTo>
                    <a:pt x="3624" y="4192"/>
                  </a:lnTo>
                  <a:lnTo>
                    <a:pt x="3632" y="4184"/>
                  </a:lnTo>
                  <a:lnTo>
                    <a:pt x="3632" y="4392"/>
                  </a:lnTo>
                  <a:close/>
                  <a:moveTo>
                    <a:pt x="3632" y="4184"/>
                  </a:moveTo>
                  <a:cubicBezTo>
                    <a:pt x="3632" y="4180"/>
                    <a:pt x="3636" y="4176"/>
                    <a:pt x="3640" y="4176"/>
                  </a:cubicBezTo>
                  <a:lnTo>
                    <a:pt x="3656" y="4176"/>
                  </a:lnTo>
                  <a:cubicBezTo>
                    <a:pt x="3661" y="4176"/>
                    <a:pt x="3664" y="4180"/>
                    <a:pt x="3664" y="4184"/>
                  </a:cubicBezTo>
                  <a:lnTo>
                    <a:pt x="3664" y="4392"/>
                  </a:lnTo>
                  <a:cubicBezTo>
                    <a:pt x="3664" y="4397"/>
                    <a:pt x="3661" y="4400"/>
                    <a:pt x="3656" y="4400"/>
                  </a:cubicBezTo>
                  <a:lnTo>
                    <a:pt x="3640" y="4400"/>
                  </a:lnTo>
                  <a:cubicBezTo>
                    <a:pt x="3636" y="4400"/>
                    <a:pt x="3632" y="4397"/>
                    <a:pt x="3632" y="4392"/>
                  </a:cubicBezTo>
                  <a:lnTo>
                    <a:pt x="3632" y="4184"/>
                  </a:lnTo>
                  <a:close/>
                  <a:moveTo>
                    <a:pt x="3648" y="4392"/>
                  </a:moveTo>
                  <a:lnTo>
                    <a:pt x="3640" y="4384"/>
                  </a:lnTo>
                  <a:lnTo>
                    <a:pt x="3656" y="4384"/>
                  </a:lnTo>
                  <a:lnTo>
                    <a:pt x="3648" y="4392"/>
                  </a:lnTo>
                  <a:lnTo>
                    <a:pt x="3648" y="4184"/>
                  </a:lnTo>
                  <a:lnTo>
                    <a:pt x="3656" y="4192"/>
                  </a:lnTo>
                  <a:lnTo>
                    <a:pt x="3640" y="4192"/>
                  </a:lnTo>
                  <a:lnTo>
                    <a:pt x="3648" y="4184"/>
                  </a:lnTo>
                  <a:lnTo>
                    <a:pt x="3648" y="4392"/>
                  </a:lnTo>
                  <a:close/>
                  <a:moveTo>
                    <a:pt x="3632" y="4184"/>
                  </a:moveTo>
                  <a:cubicBezTo>
                    <a:pt x="3632" y="4180"/>
                    <a:pt x="3636" y="4176"/>
                    <a:pt x="3640" y="4176"/>
                  </a:cubicBezTo>
                  <a:lnTo>
                    <a:pt x="3656" y="4176"/>
                  </a:lnTo>
                  <a:cubicBezTo>
                    <a:pt x="3661" y="4176"/>
                    <a:pt x="3664" y="4180"/>
                    <a:pt x="3664" y="4184"/>
                  </a:cubicBezTo>
                  <a:lnTo>
                    <a:pt x="3664" y="4392"/>
                  </a:lnTo>
                  <a:cubicBezTo>
                    <a:pt x="3664" y="4397"/>
                    <a:pt x="3661" y="4400"/>
                    <a:pt x="3656" y="4400"/>
                  </a:cubicBezTo>
                  <a:lnTo>
                    <a:pt x="3640" y="4400"/>
                  </a:lnTo>
                  <a:cubicBezTo>
                    <a:pt x="3636" y="4400"/>
                    <a:pt x="3632" y="4397"/>
                    <a:pt x="3632" y="4392"/>
                  </a:cubicBezTo>
                  <a:lnTo>
                    <a:pt x="3632" y="4184"/>
                  </a:lnTo>
                  <a:close/>
                  <a:moveTo>
                    <a:pt x="3648" y="4392"/>
                  </a:moveTo>
                  <a:lnTo>
                    <a:pt x="3640" y="4384"/>
                  </a:lnTo>
                  <a:lnTo>
                    <a:pt x="3656" y="4384"/>
                  </a:lnTo>
                  <a:lnTo>
                    <a:pt x="3648" y="4392"/>
                  </a:lnTo>
                  <a:lnTo>
                    <a:pt x="3648" y="4184"/>
                  </a:lnTo>
                  <a:lnTo>
                    <a:pt x="3656" y="4192"/>
                  </a:lnTo>
                  <a:lnTo>
                    <a:pt x="3640" y="4192"/>
                  </a:lnTo>
                  <a:lnTo>
                    <a:pt x="3648" y="4184"/>
                  </a:lnTo>
                  <a:lnTo>
                    <a:pt x="3648" y="4392"/>
                  </a:lnTo>
                  <a:close/>
                  <a:moveTo>
                    <a:pt x="3648" y="4168"/>
                  </a:moveTo>
                  <a:cubicBezTo>
                    <a:pt x="3648" y="4164"/>
                    <a:pt x="3652" y="4160"/>
                    <a:pt x="3656" y="4160"/>
                  </a:cubicBezTo>
                  <a:lnTo>
                    <a:pt x="3672" y="4160"/>
                  </a:lnTo>
                  <a:cubicBezTo>
                    <a:pt x="3677" y="4160"/>
                    <a:pt x="3680" y="4164"/>
                    <a:pt x="3680" y="4168"/>
                  </a:cubicBezTo>
                  <a:lnTo>
                    <a:pt x="3680" y="4392"/>
                  </a:lnTo>
                  <a:cubicBezTo>
                    <a:pt x="3680" y="4397"/>
                    <a:pt x="3677" y="4400"/>
                    <a:pt x="3672" y="4400"/>
                  </a:cubicBezTo>
                  <a:lnTo>
                    <a:pt x="3656" y="4400"/>
                  </a:lnTo>
                  <a:cubicBezTo>
                    <a:pt x="3652" y="4400"/>
                    <a:pt x="3648" y="4397"/>
                    <a:pt x="3648" y="4392"/>
                  </a:cubicBezTo>
                  <a:lnTo>
                    <a:pt x="3648" y="4168"/>
                  </a:lnTo>
                  <a:close/>
                  <a:moveTo>
                    <a:pt x="3664" y="4392"/>
                  </a:moveTo>
                  <a:lnTo>
                    <a:pt x="3656" y="4384"/>
                  </a:lnTo>
                  <a:lnTo>
                    <a:pt x="3672" y="4384"/>
                  </a:lnTo>
                  <a:lnTo>
                    <a:pt x="3664" y="4392"/>
                  </a:lnTo>
                  <a:lnTo>
                    <a:pt x="3664" y="4168"/>
                  </a:lnTo>
                  <a:lnTo>
                    <a:pt x="3672" y="4176"/>
                  </a:lnTo>
                  <a:lnTo>
                    <a:pt x="3656" y="4176"/>
                  </a:lnTo>
                  <a:lnTo>
                    <a:pt x="3664" y="4168"/>
                  </a:lnTo>
                  <a:lnTo>
                    <a:pt x="3664" y="4392"/>
                  </a:lnTo>
                  <a:close/>
                  <a:moveTo>
                    <a:pt x="3648" y="4120"/>
                  </a:moveTo>
                  <a:cubicBezTo>
                    <a:pt x="3648" y="4116"/>
                    <a:pt x="3652" y="4112"/>
                    <a:pt x="3656" y="4112"/>
                  </a:cubicBezTo>
                  <a:lnTo>
                    <a:pt x="3672" y="4112"/>
                  </a:lnTo>
                  <a:cubicBezTo>
                    <a:pt x="3677" y="4112"/>
                    <a:pt x="3680" y="4116"/>
                    <a:pt x="3680" y="4120"/>
                  </a:cubicBezTo>
                  <a:lnTo>
                    <a:pt x="3680" y="4392"/>
                  </a:lnTo>
                  <a:cubicBezTo>
                    <a:pt x="3680" y="4397"/>
                    <a:pt x="3677" y="4400"/>
                    <a:pt x="3672" y="4400"/>
                  </a:cubicBezTo>
                  <a:lnTo>
                    <a:pt x="3656" y="4400"/>
                  </a:lnTo>
                  <a:cubicBezTo>
                    <a:pt x="3652" y="4400"/>
                    <a:pt x="3648" y="4397"/>
                    <a:pt x="3648" y="4392"/>
                  </a:cubicBezTo>
                  <a:lnTo>
                    <a:pt x="3648" y="4120"/>
                  </a:lnTo>
                  <a:close/>
                  <a:moveTo>
                    <a:pt x="3664" y="4392"/>
                  </a:moveTo>
                  <a:lnTo>
                    <a:pt x="3656" y="4384"/>
                  </a:lnTo>
                  <a:lnTo>
                    <a:pt x="3672" y="4384"/>
                  </a:lnTo>
                  <a:lnTo>
                    <a:pt x="3664" y="4392"/>
                  </a:lnTo>
                  <a:lnTo>
                    <a:pt x="3664" y="4120"/>
                  </a:lnTo>
                  <a:lnTo>
                    <a:pt x="3672" y="4128"/>
                  </a:lnTo>
                  <a:lnTo>
                    <a:pt x="3656" y="4128"/>
                  </a:lnTo>
                  <a:lnTo>
                    <a:pt x="3664" y="4120"/>
                  </a:lnTo>
                  <a:lnTo>
                    <a:pt x="3664" y="4392"/>
                  </a:lnTo>
                  <a:close/>
                  <a:moveTo>
                    <a:pt x="3664" y="4200"/>
                  </a:moveTo>
                  <a:cubicBezTo>
                    <a:pt x="3664" y="4196"/>
                    <a:pt x="3668" y="4192"/>
                    <a:pt x="3672" y="4192"/>
                  </a:cubicBezTo>
                  <a:lnTo>
                    <a:pt x="3688" y="4192"/>
                  </a:lnTo>
                  <a:cubicBezTo>
                    <a:pt x="3693" y="4192"/>
                    <a:pt x="3696" y="4196"/>
                    <a:pt x="3696" y="4200"/>
                  </a:cubicBezTo>
                  <a:lnTo>
                    <a:pt x="3696" y="4392"/>
                  </a:lnTo>
                  <a:cubicBezTo>
                    <a:pt x="3696" y="4397"/>
                    <a:pt x="3693" y="4400"/>
                    <a:pt x="3688" y="4400"/>
                  </a:cubicBezTo>
                  <a:lnTo>
                    <a:pt x="3672" y="4400"/>
                  </a:lnTo>
                  <a:cubicBezTo>
                    <a:pt x="3668" y="4400"/>
                    <a:pt x="3664" y="4397"/>
                    <a:pt x="3664" y="4392"/>
                  </a:cubicBezTo>
                  <a:lnTo>
                    <a:pt x="3664" y="4200"/>
                  </a:lnTo>
                  <a:close/>
                  <a:moveTo>
                    <a:pt x="3680" y="4392"/>
                  </a:moveTo>
                  <a:lnTo>
                    <a:pt x="3672" y="4384"/>
                  </a:lnTo>
                  <a:lnTo>
                    <a:pt x="3688" y="4384"/>
                  </a:lnTo>
                  <a:lnTo>
                    <a:pt x="3680" y="4392"/>
                  </a:lnTo>
                  <a:lnTo>
                    <a:pt x="3680" y="4200"/>
                  </a:lnTo>
                  <a:lnTo>
                    <a:pt x="3688" y="4208"/>
                  </a:lnTo>
                  <a:lnTo>
                    <a:pt x="3672" y="4208"/>
                  </a:lnTo>
                  <a:lnTo>
                    <a:pt x="3680" y="4200"/>
                  </a:lnTo>
                  <a:lnTo>
                    <a:pt x="3680" y="4392"/>
                  </a:lnTo>
                  <a:close/>
                  <a:moveTo>
                    <a:pt x="3664" y="4232"/>
                  </a:moveTo>
                  <a:cubicBezTo>
                    <a:pt x="3664" y="4228"/>
                    <a:pt x="3668" y="4224"/>
                    <a:pt x="3672" y="4224"/>
                  </a:cubicBezTo>
                  <a:lnTo>
                    <a:pt x="3688" y="4224"/>
                  </a:lnTo>
                  <a:cubicBezTo>
                    <a:pt x="3693" y="4224"/>
                    <a:pt x="3696" y="4228"/>
                    <a:pt x="3696" y="4232"/>
                  </a:cubicBezTo>
                  <a:lnTo>
                    <a:pt x="3696" y="4392"/>
                  </a:lnTo>
                  <a:cubicBezTo>
                    <a:pt x="3696" y="4397"/>
                    <a:pt x="3693" y="4400"/>
                    <a:pt x="3688" y="4400"/>
                  </a:cubicBezTo>
                  <a:lnTo>
                    <a:pt x="3672" y="4400"/>
                  </a:lnTo>
                  <a:cubicBezTo>
                    <a:pt x="3668" y="4400"/>
                    <a:pt x="3664" y="4397"/>
                    <a:pt x="3664" y="4392"/>
                  </a:cubicBezTo>
                  <a:lnTo>
                    <a:pt x="3664" y="4232"/>
                  </a:lnTo>
                  <a:close/>
                  <a:moveTo>
                    <a:pt x="3680" y="4392"/>
                  </a:moveTo>
                  <a:lnTo>
                    <a:pt x="3672" y="4384"/>
                  </a:lnTo>
                  <a:lnTo>
                    <a:pt x="3688" y="4384"/>
                  </a:lnTo>
                  <a:lnTo>
                    <a:pt x="3680" y="4392"/>
                  </a:lnTo>
                  <a:lnTo>
                    <a:pt x="3680" y="4232"/>
                  </a:lnTo>
                  <a:lnTo>
                    <a:pt x="3688" y="4240"/>
                  </a:lnTo>
                  <a:lnTo>
                    <a:pt x="3672" y="4240"/>
                  </a:lnTo>
                  <a:lnTo>
                    <a:pt x="3680" y="4232"/>
                  </a:lnTo>
                  <a:lnTo>
                    <a:pt x="3680" y="4392"/>
                  </a:lnTo>
                  <a:close/>
                  <a:moveTo>
                    <a:pt x="3680" y="4216"/>
                  </a:moveTo>
                  <a:cubicBezTo>
                    <a:pt x="3680" y="4212"/>
                    <a:pt x="3684" y="4208"/>
                    <a:pt x="3688" y="4208"/>
                  </a:cubicBezTo>
                  <a:lnTo>
                    <a:pt x="3704" y="4208"/>
                  </a:lnTo>
                  <a:cubicBezTo>
                    <a:pt x="3709" y="4208"/>
                    <a:pt x="3712" y="4212"/>
                    <a:pt x="3712" y="4216"/>
                  </a:cubicBezTo>
                  <a:lnTo>
                    <a:pt x="3712" y="4392"/>
                  </a:lnTo>
                  <a:cubicBezTo>
                    <a:pt x="3712" y="4397"/>
                    <a:pt x="3709" y="4400"/>
                    <a:pt x="3704" y="4400"/>
                  </a:cubicBezTo>
                  <a:lnTo>
                    <a:pt x="3688" y="4400"/>
                  </a:lnTo>
                  <a:cubicBezTo>
                    <a:pt x="3684" y="4400"/>
                    <a:pt x="3680" y="4397"/>
                    <a:pt x="3680" y="4392"/>
                  </a:cubicBezTo>
                  <a:lnTo>
                    <a:pt x="3680" y="4216"/>
                  </a:lnTo>
                  <a:close/>
                  <a:moveTo>
                    <a:pt x="3696" y="4392"/>
                  </a:moveTo>
                  <a:lnTo>
                    <a:pt x="3688" y="4384"/>
                  </a:lnTo>
                  <a:lnTo>
                    <a:pt x="3704" y="4384"/>
                  </a:lnTo>
                  <a:lnTo>
                    <a:pt x="3696" y="4392"/>
                  </a:lnTo>
                  <a:lnTo>
                    <a:pt x="3696" y="4216"/>
                  </a:lnTo>
                  <a:lnTo>
                    <a:pt x="3704" y="4224"/>
                  </a:lnTo>
                  <a:lnTo>
                    <a:pt x="3688" y="4224"/>
                  </a:lnTo>
                  <a:lnTo>
                    <a:pt x="3696" y="4216"/>
                  </a:lnTo>
                  <a:lnTo>
                    <a:pt x="3696" y="4392"/>
                  </a:lnTo>
                  <a:close/>
                  <a:moveTo>
                    <a:pt x="3680" y="4216"/>
                  </a:moveTo>
                  <a:cubicBezTo>
                    <a:pt x="3680" y="4212"/>
                    <a:pt x="3684" y="4208"/>
                    <a:pt x="3688" y="4208"/>
                  </a:cubicBezTo>
                  <a:lnTo>
                    <a:pt x="3704" y="4208"/>
                  </a:lnTo>
                  <a:cubicBezTo>
                    <a:pt x="3709" y="4208"/>
                    <a:pt x="3712" y="4212"/>
                    <a:pt x="3712" y="4216"/>
                  </a:cubicBezTo>
                  <a:lnTo>
                    <a:pt x="3712" y="4392"/>
                  </a:lnTo>
                  <a:cubicBezTo>
                    <a:pt x="3712" y="4397"/>
                    <a:pt x="3709" y="4400"/>
                    <a:pt x="3704" y="4400"/>
                  </a:cubicBezTo>
                  <a:lnTo>
                    <a:pt x="3688" y="4400"/>
                  </a:lnTo>
                  <a:cubicBezTo>
                    <a:pt x="3684" y="4400"/>
                    <a:pt x="3680" y="4397"/>
                    <a:pt x="3680" y="4392"/>
                  </a:cubicBezTo>
                  <a:lnTo>
                    <a:pt x="3680" y="4216"/>
                  </a:lnTo>
                  <a:close/>
                  <a:moveTo>
                    <a:pt x="3696" y="4392"/>
                  </a:moveTo>
                  <a:lnTo>
                    <a:pt x="3688" y="4384"/>
                  </a:lnTo>
                  <a:lnTo>
                    <a:pt x="3704" y="4384"/>
                  </a:lnTo>
                  <a:lnTo>
                    <a:pt x="3696" y="4392"/>
                  </a:lnTo>
                  <a:lnTo>
                    <a:pt x="3696" y="4216"/>
                  </a:lnTo>
                  <a:lnTo>
                    <a:pt x="3704" y="4224"/>
                  </a:lnTo>
                  <a:lnTo>
                    <a:pt x="3688" y="4224"/>
                  </a:lnTo>
                  <a:lnTo>
                    <a:pt x="3696" y="4216"/>
                  </a:lnTo>
                  <a:lnTo>
                    <a:pt x="3696" y="4392"/>
                  </a:lnTo>
                  <a:close/>
                  <a:moveTo>
                    <a:pt x="3696" y="4216"/>
                  </a:moveTo>
                  <a:cubicBezTo>
                    <a:pt x="3696" y="4212"/>
                    <a:pt x="3700" y="4208"/>
                    <a:pt x="3704" y="4208"/>
                  </a:cubicBezTo>
                  <a:lnTo>
                    <a:pt x="3720" y="4208"/>
                  </a:lnTo>
                  <a:cubicBezTo>
                    <a:pt x="3725" y="4208"/>
                    <a:pt x="3728" y="4212"/>
                    <a:pt x="3728" y="4216"/>
                  </a:cubicBezTo>
                  <a:lnTo>
                    <a:pt x="3728" y="4392"/>
                  </a:lnTo>
                  <a:cubicBezTo>
                    <a:pt x="3728" y="4397"/>
                    <a:pt x="3725" y="4400"/>
                    <a:pt x="3720" y="4400"/>
                  </a:cubicBezTo>
                  <a:lnTo>
                    <a:pt x="3704" y="4400"/>
                  </a:lnTo>
                  <a:cubicBezTo>
                    <a:pt x="3700" y="4400"/>
                    <a:pt x="3696" y="4397"/>
                    <a:pt x="3696" y="4392"/>
                  </a:cubicBezTo>
                  <a:lnTo>
                    <a:pt x="3696" y="4216"/>
                  </a:lnTo>
                  <a:close/>
                  <a:moveTo>
                    <a:pt x="3712" y="4392"/>
                  </a:moveTo>
                  <a:lnTo>
                    <a:pt x="3704" y="4384"/>
                  </a:lnTo>
                  <a:lnTo>
                    <a:pt x="3720" y="4384"/>
                  </a:lnTo>
                  <a:lnTo>
                    <a:pt x="3712" y="4392"/>
                  </a:lnTo>
                  <a:lnTo>
                    <a:pt x="3712" y="4216"/>
                  </a:lnTo>
                  <a:lnTo>
                    <a:pt x="3720" y="4224"/>
                  </a:lnTo>
                  <a:lnTo>
                    <a:pt x="3704" y="4224"/>
                  </a:lnTo>
                  <a:lnTo>
                    <a:pt x="3712" y="4216"/>
                  </a:lnTo>
                  <a:lnTo>
                    <a:pt x="3712" y="4392"/>
                  </a:lnTo>
                  <a:close/>
                  <a:moveTo>
                    <a:pt x="3696" y="4152"/>
                  </a:moveTo>
                  <a:cubicBezTo>
                    <a:pt x="3696" y="4148"/>
                    <a:pt x="3700" y="4144"/>
                    <a:pt x="3704" y="4144"/>
                  </a:cubicBezTo>
                  <a:lnTo>
                    <a:pt x="3720" y="4144"/>
                  </a:lnTo>
                  <a:cubicBezTo>
                    <a:pt x="3725" y="4144"/>
                    <a:pt x="3728" y="4148"/>
                    <a:pt x="3728" y="4152"/>
                  </a:cubicBezTo>
                  <a:lnTo>
                    <a:pt x="3728" y="4392"/>
                  </a:lnTo>
                  <a:cubicBezTo>
                    <a:pt x="3728" y="4397"/>
                    <a:pt x="3725" y="4400"/>
                    <a:pt x="3720" y="4400"/>
                  </a:cubicBezTo>
                  <a:lnTo>
                    <a:pt x="3704" y="4400"/>
                  </a:lnTo>
                  <a:cubicBezTo>
                    <a:pt x="3700" y="4400"/>
                    <a:pt x="3696" y="4397"/>
                    <a:pt x="3696" y="4392"/>
                  </a:cubicBezTo>
                  <a:lnTo>
                    <a:pt x="3696" y="4152"/>
                  </a:lnTo>
                  <a:close/>
                  <a:moveTo>
                    <a:pt x="3712" y="4392"/>
                  </a:moveTo>
                  <a:lnTo>
                    <a:pt x="3704" y="4384"/>
                  </a:lnTo>
                  <a:lnTo>
                    <a:pt x="3720" y="4384"/>
                  </a:lnTo>
                  <a:lnTo>
                    <a:pt x="3712" y="4392"/>
                  </a:lnTo>
                  <a:lnTo>
                    <a:pt x="3712" y="4152"/>
                  </a:lnTo>
                  <a:lnTo>
                    <a:pt x="3720" y="4160"/>
                  </a:lnTo>
                  <a:lnTo>
                    <a:pt x="3704" y="4160"/>
                  </a:lnTo>
                  <a:lnTo>
                    <a:pt x="3712" y="4152"/>
                  </a:lnTo>
                  <a:lnTo>
                    <a:pt x="3712" y="4392"/>
                  </a:lnTo>
                  <a:close/>
                  <a:moveTo>
                    <a:pt x="3712" y="4216"/>
                  </a:moveTo>
                  <a:cubicBezTo>
                    <a:pt x="3712" y="4212"/>
                    <a:pt x="3716" y="4208"/>
                    <a:pt x="3720" y="4208"/>
                  </a:cubicBezTo>
                  <a:lnTo>
                    <a:pt x="3736" y="4208"/>
                  </a:lnTo>
                  <a:cubicBezTo>
                    <a:pt x="3741" y="4208"/>
                    <a:pt x="3744" y="4212"/>
                    <a:pt x="3744" y="4216"/>
                  </a:cubicBezTo>
                  <a:lnTo>
                    <a:pt x="3744" y="4392"/>
                  </a:lnTo>
                  <a:cubicBezTo>
                    <a:pt x="3744" y="4397"/>
                    <a:pt x="3741" y="4400"/>
                    <a:pt x="3736" y="4400"/>
                  </a:cubicBezTo>
                  <a:lnTo>
                    <a:pt x="3720" y="4400"/>
                  </a:lnTo>
                  <a:cubicBezTo>
                    <a:pt x="3716" y="4400"/>
                    <a:pt x="3712" y="4397"/>
                    <a:pt x="3712" y="4392"/>
                  </a:cubicBezTo>
                  <a:lnTo>
                    <a:pt x="3712" y="4216"/>
                  </a:lnTo>
                  <a:close/>
                  <a:moveTo>
                    <a:pt x="3728" y="4392"/>
                  </a:moveTo>
                  <a:lnTo>
                    <a:pt x="3720" y="4384"/>
                  </a:lnTo>
                  <a:lnTo>
                    <a:pt x="3736" y="4384"/>
                  </a:lnTo>
                  <a:lnTo>
                    <a:pt x="3728" y="4392"/>
                  </a:lnTo>
                  <a:lnTo>
                    <a:pt x="3728" y="4216"/>
                  </a:lnTo>
                  <a:lnTo>
                    <a:pt x="3736" y="4224"/>
                  </a:lnTo>
                  <a:lnTo>
                    <a:pt x="3720" y="4224"/>
                  </a:lnTo>
                  <a:lnTo>
                    <a:pt x="3728" y="4216"/>
                  </a:lnTo>
                  <a:lnTo>
                    <a:pt x="3728" y="4392"/>
                  </a:lnTo>
                  <a:close/>
                  <a:moveTo>
                    <a:pt x="3712" y="4248"/>
                  </a:moveTo>
                  <a:cubicBezTo>
                    <a:pt x="3712" y="4244"/>
                    <a:pt x="3716" y="4240"/>
                    <a:pt x="3720" y="4240"/>
                  </a:cubicBezTo>
                  <a:lnTo>
                    <a:pt x="3736" y="4240"/>
                  </a:lnTo>
                  <a:cubicBezTo>
                    <a:pt x="3741" y="4240"/>
                    <a:pt x="3744" y="4244"/>
                    <a:pt x="3744" y="4248"/>
                  </a:cubicBezTo>
                  <a:lnTo>
                    <a:pt x="3744" y="4392"/>
                  </a:lnTo>
                  <a:cubicBezTo>
                    <a:pt x="3744" y="4397"/>
                    <a:pt x="3741" y="4400"/>
                    <a:pt x="3736" y="4400"/>
                  </a:cubicBezTo>
                  <a:lnTo>
                    <a:pt x="3720" y="4400"/>
                  </a:lnTo>
                  <a:cubicBezTo>
                    <a:pt x="3716" y="4400"/>
                    <a:pt x="3712" y="4397"/>
                    <a:pt x="3712" y="4392"/>
                  </a:cubicBezTo>
                  <a:lnTo>
                    <a:pt x="3712" y="4248"/>
                  </a:lnTo>
                  <a:close/>
                  <a:moveTo>
                    <a:pt x="3728" y="4392"/>
                  </a:moveTo>
                  <a:lnTo>
                    <a:pt x="3720" y="4384"/>
                  </a:lnTo>
                  <a:lnTo>
                    <a:pt x="3736" y="4384"/>
                  </a:lnTo>
                  <a:lnTo>
                    <a:pt x="3728" y="4392"/>
                  </a:lnTo>
                  <a:lnTo>
                    <a:pt x="3728" y="4248"/>
                  </a:lnTo>
                  <a:lnTo>
                    <a:pt x="3736" y="4256"/>
                  </a:lnTo>
                  <a:lnTo>
                    <a:pt x="3720" y="4256"/>
                  </a:lnTo>
                  <a:lnTo>
                    <a:pt x="3728" y="4248"/>
                  </a:lnTo>
                  <a:lnTo>
                    <a:pt x="3728" y="4392"/>
                  </a:lnTo>
                  <a:close/>
                  <a:moveTo>
                    <a:pt x="3728" y="4312"/>
                  </a:moveTo>
                  <a:cubicBezTo>
                    <a:pt x="3728" y="4308"/>
                    <a:pt x="3732" y="4304"/>
                    <a:pt x="3736" y="4304"/>
                  </a:cubicBezTo>
                  <a:lnTo>
                    <a:pt x="3752" y="4304"/>
                  </a:lnTo>
                  <a:cubicBezTo>
                    <a:pt x="3757" y="4304"/>
                    <a:pt x="3760" y="4308"/>
                    <a:pt x="3760" y="4312"/>
                  </a:cubicBezTo>
                  <a:lnTo>
                    <a:pt x="3760" y="4392"/>
                  </a:lnTo>
                  <a:cubicBezTo>
                    <a:pt x="3760" y="4397"/>
                    <a:pt x="3757" y="4400"/>
                    <a:pt x="3752" y="4400"/>
                  </a:cubicBezTo>
                  <a:lnTo>
                    <a:pt x="3736" y="4400"/>
                  </a:lnTo>
                  <a:cubicBezTo>
                    <a:pt x="3732" y="4400"/>
                    <a:pt x="3728" y="4397"/>
                    <a:pt x="3728" y="4392"/>
                  </a:cubicBezTo>
                  <a:lnTo>
                    <a:pt x="3728" y="4312"/>
                  </a:lnTo>
                  <a:close/>
                  <a:moveTo>
                    <a:pt x="3744" y="4392"/>
                  </a:moveTo>
                  <a:lnTo>
                    <a:pt x="3736" y="4384"/>
                  </a:lnTo>
                  <a:lnTo>
                    <a:pt x="3752" y="4384"/>
                  </a:lnTo>
                  <a:lnTo>
                    <a:pt x="3744" y="4392"/>
                  </a:lnTo>
                  <a:lnTo>
                    <a:pt x="3744" y="4312"/>
                  </a:lnTo>
                  <a:lnTo>
                    <a:pt x="3752" y="4320"/>
                  </a:lnTo>
                  <a:lnTo>
                    <a:pt x="3736" y="4320"/>
                  </a:lnTo>
                  <a:lnTo>
                    <a:pt x="3744" y="4312"/>
                  </a:lnTo>
                  <a:lnTo>
                    <a:pt x="3744" y="4392"/>
                  </a:lnTo>
                  <a:close/>
                  <a:moveTo>
                    <a:pt x="3728" y="4328"/>
                  </a:moveTo>
                  <a:cubicBezTo>
                    <a:pt x="3728" y="4324"/>
                    <a:pt x="3732" y="4320"/>
                    <a:pt x="3736" y="4320"/>
                  </a:cubicBezTo>
                  <a:lnTo>
                    <a:pt x="3752" y="4320"/>
                  </a:lnTo>
                  <a:cubicBezTo>
                    <a:pt x="3757" y="4320"/>
                    <a:pt x="3760" y="4324"/>
                    <a:pt x="3760" y="4328"/>
                  </a:cubicBezTo>
                  <a:lnTo>
                    <a:pt x="3760" y="4392"/>
                  </a:lnTo>
                  <a:cubicBezTo>
                    <a:pt x="3760" y="4397"/>
                    <a:pt x="3757" y="4400"/>
                    <a:pt x="3752" y="4400"/>
                  </a:cubicBezTo>
                  <a:lnTo>
                    <a:pt x="3736" y="4400"/>
                  </a:lnTo>
                  <a:cubicBezTo>
                    <a:pt x="3732" y="4400"/>
                    <a:pt x="3728" y="4397"/>
                    <a:pt x="3728" y="4392"/>
                  </a:cubicBezTo>
                  <a:lnTo>
                    <a:pt x="3728" y="4328"/>
                  </a:lnTo>
                  <a:close/>
                  <a:moveTo>
                    <a:pt x="3744" y="4392"/>
                  </a:moveTo>
                  <a:lnTo>
                    <a:pt x="3736" y="4384"/>
                  </a:lnTo>
                  <a:lnTo>
                    <a:pt x="3752" y="4384"/>
                  </a:lnTo>
                  <a:lnTo>
                    <a:pt x="3744" y="4392"/>
                  </a:lnTo>
                  <a:lnTo>
                    <a:pt x="3744" y="4328"/>
                  </a:lnTo>
                  <a:lnTo>
                    <a:pt x="3752" y="4336"/>
                  </a:lnTo>
                  <a:lnTo>
                    <a:pt x="3736" y="4336"/>
                  </a:lnTo>
                  <a:lnTo>
                    <a:pt x="3744" y="4328"/>
                  </a:lnTo>
                  <a:lnTo>
                    <a:pt x="3744" y="4392"/>
                  </a:lnTo>
                  <a:close/>
                  <a:moveTo>
                    <a:pt x="3744" y="4328"/>
                  </a:moveTo>
                  <a:cubicBezTo>
                    <a:pt x="3744" y="4324"/>
                    <a:pt x="3748" y="4320"/>
                    <a:pt x="3752" y="4320"/>
                  </a:cubicBezTo>
                  <a:lnTo>
                    <a:pt x="3768" y="4320"/>
                  </a:lnTo>
                  <a:cubicBezTo>
                    <a:pt x="3773" y="4320"/>
                    <a:pt x="3776" y="4324"/>
                    <a:pt x="3776" y="4328"/>
                  </a:cubicBezTo>
                  <a:lnTo>
                    <a:pt x="3776" y="4392"/>
                  </a:lnTo>
                  <a:cubicBezTo>
                    <a:pt x="3776" y="4397"/>
                    <a:pt x="3773" y="4400"/>
                    <a:pt x="3768" y="4400"/>
                  </a:cubicBezTo>
                  <a:lnTo>
                    <a:pt x="3752" y="4400"/>
                  </a:lnTo>
                  <a:cubicBezTo>
                    <a:pt x="3748" y="4400"/>
                    <a:pt x="3744" y="4397"/>
                    <a:pt x="3744" y="4392"/>
                  </a:cubicBezTo>
                  <a:lnTo>
                    <a:pt x="3744" y="4328"/>
                  </a:lnTo>
                  <a:close/>
                  <a:moveTo>
                    <a:pt x="3760" y="4392"/>
                  </a:moveTo>
                  <a:lnTo>
                    <a:pt x="3752" y="4384"/>
                  </a:lnTo>
                  <a:lnTo>
                    <a:pt x="3768" y="4384"/>
                  </a:lnTo>
                  <a:lnTo>
                    <a:pt x="3760" y="4392"/>
                  </a:lnTo>
                  <a:lnTo>
                    <a:pt x="3760" y="4328"/>
                  </a:lnTo>
                  <a:lnTo>
                    <a:pt x="3768" y="4336"/>
                  </a:lnTo>
                  <a:lnTo>
                    <a:pt x="3752" y="4336"/>
                  </a:lnTo>
                  <a:lnTo>
                    <a:pt x="3760" y="4328"/>
                  </a:lnTo>
                  <a:lnTo>
                    <a:pt x="3760" y="4392"/>
                  </a:lnTo>
                  <a:close/>
                  <a:moveTo>
                    <a:pt x="3744" y="4328"/>
                  </a:moveTo>
                  <a:cubicBezTo>
                    <a:pt x="3744" y="4324"/>
                    <a:pt x="3748" y="4320"/>
                    <a:pt x="3752" y="4320"/>
                  </a:cubicBezTo>
                  <a:lnTo>
                    <a:pt x="3768" y="4320"/>
                  </a:lnTo>
                  <a:cubicBezTo>
                    <a:pt x="3773" y="4320"/>
                    <a:pt x="3776" y="4324"/>
                    <a:pt x="3776" y="4328"/>
                  </a:cubicBezTo>
                  <a:lnTo>
                    <a:pt x="3776" y="4392"/>
                  </a:lnTo>
                  <a:cubicBezTo>
                    <a:pt x="3776" y="4397"/>
                    <a:pt x="3773" y="4400"/>
                    <a:pt x="3768" y="4400"/>
                  </a:cubicBezTo>
                  <a:lnTo>
                    <a:pt x="3752" y="4400"/>
                  </a:lnTo>
                  <a:cubicBezTo>
                    <a:pt x="3748" y="4400"/>
                    <a:pt x="3744" y="4397"/>
                    <a:pt x="3744" y="4392"/>
                  </a:cubicBezTo>
                  <a:lnTo>
                    <a:pt x="3744" y="4328"/>
                  </a:lnTo>
                  <a:close/>
                  <a:moveTo>
                    <a:pt x="3760" y="4392"/>
                  </a:moveTo>
                  <a:lnTo>
                    <a:pt x="3752" y="4384"/>
                  </a:lnTo>
                  <a:lnTo>
                    <a:pt x="3768" y="4384"/>
                  </a:lnTo>
                  <a:lnTo>
                    <a:pt x="3760" y="4392"/>
                  </a:lnTo>
                  <a:lnTo>
                    <a:pt x="3760" y="4328"/>
                  </a:lnTo>
                  <a:lnTo>
                    <a:pt x="3768" y="4336"/>
                  </a:lnTo>
                  <a:lnTo>
                    <a:pt x="3752" y="4336"/>
                  </a:lnTo>
                  <a:lnTo>
                    <a:pt x="3760" y="4328"/>
                  </a:lnTo>
                  <a:lnTo>
                    <a:pt x="3760" y="4392"/>
                  </a:lnTo>
                  <a:close/>
                  <a:moveTo>
                    <a:pt x="3760" y="4296"/>
                  </a:moveTo>
                  <a:cubicBezTo>
                    <a:pt x="3760" y="4292"/>
                    <a:pt x="3764" y="4288"/>
                    <a:pt x="3768" y="4288"/>
                  </a:cubicBezTo>
                  <a:lnTo>
                    <a:pt x="3784" y="4288"/>
                  </a:lnTo>
                  <a:cubicBezTo>
                    <a:pt x="3789" y="4288"/>
                    <a:pt x="3792" y="4292"/>
                    <a:pt x="3792" y="4296"/>
                  </a:cubicBezTo>
                  <a:lnTo>
                    <a:pt x="3792" y="4392"/>
                  </a:lnTo>
                  <a:cubicBezTo>
                    <a:pt x="3792" y="4397"/>
                    <a:pt x="3789" y="4400"/>
                    <a:pt x="3784" y="4400"/>
                  </a:cubicBezTo>
                  <a:lnTo>
                    <a:pt x="3768" y="4400"/>
                  </a:lnTo>
                  <a:cubicBezTo>
                    <a:pt x="3764" y="4400"/>
                    <a:pt x="3760" y="4397"/>
                    <a:pt x="3760" y="4392"/>
                  </a:cubicBezTo>
                  <a:lnTo>
                    <a:pt x="3760" y="4296"/>
                  </a:lnTo>
                  <a:close/>
                  <a:moveTo>
                    <a:pt x="3776" y="4392"/>
                  </a:moveTo>
                  <a:lnTo>
                    <a:pt x="3768" y="4384"/>
                  </a:lnTo>
                  <a:lnTo>
                    <a:pt x="3784" y="4384"/>
                  </a:lnTo>
                  <a:lnTo>
                    <a:pt x="3776" y="4392"/>
                  </a:lnTo>
                  <a:lnTo>
                    <a:pt x="3776" y="4296"/>
                  </a:lnTo>
                  <a:lnTo>
                    <a:pt x="3784" y="4304"/>
                  </a:lnTo>
                  <a:lnTo>
                    <a:pt x="3768" y="4304"/>
                  </a:lnTo>
                  <a:lnTo>
                    <a:pt x="3776" y="4296"/>
                  </a:lnTo>
                  <a:lnTo>
                    <a:pt x="3776" y="4392"/>
                  </a:lnTo>
                  <a:close/>
                  <a:moveTo>
                    <a:pt x="3776" y="4280"/>
                  </a:moveTo>
                  <a:cubicBezTo>
                    <a:pt x="3776" y="4276"/>
                    <a:pt x="3780" y="4272"/>
                    <a:pt x="3784" y="4272"/>
                  </a:cubicBezTo>
                  <a:lnTo>
                    <a:pt x="3800" y="4272"/>
                  </a:lnTo>
                  <a:cubicBezTo>
                    <a:pt x="3805" y="4272"/>
                    <a:pt x="3808" y="4276"/>
                    <a:pt x="3808" y="4280"/>
                  </a:cubicBezTo>
                  <a:lnTo>
                    <a:pt x="3808" y="4392"/>
                  </a:lnTo>
                  <a:cubicBezTo>
                    <a:pt x="3808" y="4397"/>
                    <a:pt x="3805" y="4400"/>
                    <a:pt x="3800" y="4400"/>
                  </a:cubicBezTo>
                  <a:lnTo>
                    <a:pt x="3784" y="4400"/>
                  </a:lnTo>
                  <a:cubicBezTo>
                    <a:pt x="3780" y="4400"/>
                    <a:pt x="3776" y="4397"/>
                    <a:pt x="3776" y="4392"/>
                  </a:cubicBezTo>
                  <a:lnTo>
                    <a:pt x="3776" y="4280"/>
                  </a:lnTo>
                  <a:close/>
                  <a:moveTo>
                    <a:pt x="3792" y="4392"/>
                  </a:moveTo>
                  <a:lnTo>
                    <a:pt x="3784" y="4384"/>
                  </a:lnTo>
                  <a:lnTo>
                    <a:pt x="3800" y="4384"/>
                  </a:lnTo>
                  <a:lnTo>
                    <a:pt x="3792" y="4392"/>
                  </a:lnTo>
                  <a:lnTo>
                    <a:pt x="3792" y="4280"/>
                  </a:lnTo>
                  <a:lnTo>
                    <a:pt x="3800" y="4288"/>
                  </a:lnTo>
                  <a:lnTo>
                    <a:pt x="3784" y="4288"/>
                  </a:lnTo>
                  <a:lnTo>
                    <a:pt x="3792" y="4280"/>
                  </a:lnTo>
                  <a:lnTo>
                    <a:pt x="3792" y="4392"/>
                  </a:lnTo>
                  <a:close/>
                  <a:moveTo>
                    <a:pt x="3776" y="4216"/>
                  </a:moveTo>
                  <a:cubicBezTo>
                    <a:pt x="3776" y="4212"/>
                    <a:pt x="3780" y="4208"/>
                    <a:pt x="3784" y="4208"/>
                  </a:cubicBezTo>
                  <a:lnTo>
                    <a:pt x="3800" y="4208"/>
                  </a:lnTo>
                  <a:cubicBezTo>
                    <a:pt x="3805" y="4208"/>
                    <a:pt x="3808" y="4212"/>
                    <a:pt x="3808" y="4216"/>
                  </a:cubicBezTo>
                  <a:lnTo>
                    <a:pt x="3808" y="4392"/>
                  </a:lnTo>
                  <a:cubicBezTo>
                    <a:pt x="3808" y="4397"/>
                    <a:pt x="3805" y="4400"/>
                    <a:pt x="3800" y="4400"/>
                  </a:cubicBezTo>
                  <a:lnTo>
                    <a:pt x="3784" y="4400"/>
                  </a:lnTo>
                  <a:cubicBezTo>
                    <a:pt x="3780" y="4400"/>
                    <a:pt x="3776" y="4397"/>
                    <a:pt x="3776" y="4392"/>
                  </a:cubicBezTo>
                  <a:lnTo>
                    <a:pt x="3776" y="4216"/>
                  </a:lnTo>
                  <a:close/>
                  <a:moveTo>
                    <a:pt x="3792" y="4392"/>
                  </a:moveTo>
                  <a:lnTo>
                    <a:pt x="3784" y="4384"/>
                  </a:lnTo>
                  <a:lnTo>
                    <a:pt x="3800" y="4384"/>
                  </a:lnTo>
                  <a:lnTo>
                    <a:pt x="3792" y="4392"/>
                  </a:lnTo>
                  <a:lnTo>
                    <a:pt x="3792" y="4216"/>
                  </a:lnTo>
                  <a:lnTo>
                    <a:pt x="3800" y="4224"/>
                  </a:lnTo>
                  <a:lnTo>
                    <a:pt x="3784" y="4224"/>
                  </a:lnTo>
                  <a:lnTo>
                    <a:pt x="3792" y="4216"/>
                  </a:lnTo>
                  <a:lnTo>
                    <a:pt x="3792" y="4392"/>
                  </a:lnTo>
                  <a:close/>
                  <a:moveTo>
                    <a:pt x="3792" y="4248"/>
                  </a:moveTo>
                  <a:cubicBezTo>
                    <a:pt x="3792" y="4244"/>
                    <a:pt x="3796" y="4240"/>
                    <a:pt x="3800" y="4240"/>
                  </a:cubicBezTo>
                  <a:lnTo>
                    <a:pt x="3816" y="4240"/>
                  </a:lnTo>
                  <a:cubicBezTo>
                    <a:pt x="3821" y="4240"/>
                    <a:pt x="3824" y="4244"/>
                    <a:pt x="3824" y="4248"/>
                  </a:cubicBezTo>
                  <a:lnTo>
                    <a:pt x="3824" y="4392"/>
                  </a:lnTo>
                  <a:cubicBezTo>
                    <a:pt x="3824" y="4397"/>
                    <a:pt x="3821" y="4400"/>
                    <a:pt x="3816" y="4400"/>
                  </a:cubicBezTo>
                  <a:lnTo>
                    <a:pt x="3800" y="4400"/>
                  </a:lnTo>
                  <a:cubicBezTo>
                    <a:pt x="3796" y="4400"/>
                    <a:pt x="3792" y="4397"/>
                    <a:pt x="3792" y="4392"/>
                  </a:cubicBezTo>
                  <a:lnTo>
                    <a:pt x="3792" y="4248"/>
                  </a:lnTo>
                  <a:close/>
                  <a:moveTo>
                    <a:pt x="3808" y="4392"/>
                  </a:moveTo>
                  <a:lnTo>
                    <a:pt x="3800" y="4384"/>
                  </a:lnTo>
                  <a:lnTo>
                    <a:pt x="3816" y="4384"/>
                  </a:lnTo>
                  <a:lnTo>
                    <a:pt x="3808" y="4392"/>
                  </a:lnTo>
                  <a:lnTo>
                    <a:pt x="3808" y="4248"/>
                  </a:lnTo>
                  <a:lnTo>
                    <a:pt x="3816" y="4256"/>
                  </a:lnTo>
                  <a:lnTo>
                    <a:pt x="3800" y="4256"/>
                  </a:lnTo>
                  <a:lnTo>
                    <a:pt x="3808" y="4248"/>
                  </a:lnTo>
                  <a:lnTo>
                    <a:pt x="3808" y="4392"/>
                  </a:lnTo>
                  <a:close/>
                  <a:moveTo>
                    <a:pt x="3792" y="4280"/>
                  </a:moveTo>
                  <a:cubicBezTo>
                    <a:pt x="3792" y="4276"/>
                    <a:pt x="3796" y="4272"/>
                    <a:pt x="3800" y="4272"/>
                  </a:cubicBezTo>
                  <a:lnTo>
                    <a:pt x="3816" y="4272"/>
                  </a:lnTo>
                  <a:cubicBezTo>
                    <a:pt x="3821" y="4272"/>
                    <a:pt x="3824" y="4276"/>
                    <a:pt x="3824" y="4280"/>
                  </a:cubicBezTo>
                  <a:lnTo>
                    <a:pt x="3824" y="4392"/>
                  </a:lnTo>
                  <a:cubicBezTo>
                    <a:pt x="3824" y="4397"/>
                    <a:pt x="3821" y="4400"/>
                    <a:pt x="3816" y="4400"/>
                  </a:cubicBezTo>
                  <a:lnTo>
                    <a:pt x="3800" y="4400"/>
                  </a:lnTo>
                  <a:cubicBezTo>
                    <a:pt x="3796" y="4400"/>
                    <a:pt x="3792" y="4397"/>
                    <a:pt x="3792" y="4392"/>
                  </a:cubicBezTo>
                  <a:lnTo>
                    <a:pt x="3792" y="4280"/>
                  </a:lnTo>
                  <a:close/>
                  <a:moveTo>
                    <a:pt x="3808" y="4392"/>
                  </a:moveTo>
                  <a:lnTo>
                    <a:pt x="3800" y="4384"/>
                  </a:lnTo>
                  <a:lnTo>
                    <a:pt x="3816" y="4384"/>
                  </a:lnTo>
                  <a:lnTo>
                    <a:pt x="3808" y="4392"/>
                  </a:lnTo>
                  <a:lnTo>
                    <a:pt x="3808" y="4280"/>
                  </a:lnTo>
                  <a:lnTo>
                    <a:pt x="3816" y="4288"/>
                  </a:lnTo>
                  <a:lnTo>
                    <a:pt x="3800" y="4288"/>
                  </a:lnTo>
                  <a:lnTo>
                    <a:pt x="3808" y="4280"/>
                  </a:lnTo>
                  <a:lnTo>
                    <a:pt x="3808" y="4392"/>
                  </a:lnTo>
                  <a:close/>
                  <a:moveTo>
                    <a:pt x="3808" y="4280"/>
                  </a:moveTo>
                  <a:cubicBezTo>
                    <a:pt x="3808" y="4276"/>
                    <a:pt x="3812" y="4272"/>
                    <a:pt x="3816" y="4272"/>
                  </a:cubicBezTo>
                  <a:lnTo>
                    <a:pt x="3832" y="4272"/>
                  </a:lnTo>
                  <a:cubicBezTo>
                    <a:pt x="3837" y="4272"/>
                    <a:pt x="3840" y="4276"/>
                    <a:pt x="3840" y="4280"/>
                  </a:cubicBezTo>
                  <a:lnTo>
                    <a:pt x="3840" y="4392"/>
                  </a:lnTo>
                  <a:cubicBezTo>
                    <a:pt x="3840" y="4397"/>
                    <a:pt x="3837" y="4400"/>
                    <a:pt x="3832" y="4400"/>
                  </a:cubicBezTo>
                  <a:lnTo>
                    <a:pt x="3816" y="4400"/>
                  </a:lnTo>
                  <a:cubicBezTo>
                    <a:pt x="3812" y="4400"/>
                    <a:pt x="3808" y="4397"/>
                    <a:pt x="3808" y="4392"/>
                  </a:cubicBezTo>
                  <a:lnTo>
                    <a:pt x="3808" y="4280"/>
                  </a:lnTo>
                  <a:close/>
                  <a:moveTo>
                    <a:pt x="3824" y="4392"/>
                  </a:moveTo>
                  <a:lnTo>
                    <a:pt x="3816" y="4384"/>
                  </a:lnTo>
                  <a:lnTo>
                    <a:pt x="3832" y="4384"/>
                  </a:lnTo>
                  <a:lnTo>
                    <a:pt x="3824" y="4392"/>
                  </a:lnTo>
                  <a:lnTo>
                    <a:pt x="3824" y="4280"/>
                  </a:lnTo>
                  <a:lnTo>
                    <a:pt x="3832" y="4288"/>
                  </a:lnTo>
                  <a:lnTo>
                    <a:pt x="3816" y="4288"/>
                  </a:lnTo>
                  <a:lnTo>
                    <a:pt x="3824" y="4280"/>
                  </a:lnTo>
                  <a:lnTo>
                    <a:pt x="3824" y="4392"/>
                  </a:lnTo>
                  <a:close/>
                  <a:moveTo>
                    <a:pt x="3808" y="4280"/>
                  </a:moveTo>
                  <a:cubicBezTo>
                    <a:pt x="3808" y="4276"/>
                    <a:pt x="3812" y="4272"/>
                    <a:pt x="3816" y="4272"/>
                  </a:cubicBezTo>
                  <a:lnTo>
                    <a:pt x="3832" y="4272"/>
                  </a:lnTo>
                  <a:cubicBezTo>
                    <a:pt x="3837" y="4272"/>
                    <a:pt x="3840" y="4276"/>
                    <a:pt x="3840" y="4280"/>
                  </a:cubicBezTo>
                  <a:lnTo>
                    <a:pt x="3840" y="4392"/>
                  </a:lnTo>
                  <a:cubicBezTo>
                    <a:pt x="3840" y="4397"/>
                    <a:pt x="3837" y="4400"/>
                    <a:pt x="3832" y="4400"/>
                  </a:cubicBezTo>
                  <a:lnTo>
                    <a:pt x="3816" y="4400"/>
                  </a:lnTo>
                  <a:cubicBezTo>
                    <a:pt x="3812" y="4400"/>
                    <a:pt x="3808" y="4397"/>
                    <a:pt x="3808" y="4392"/>
                  </a:cubicBezTo>
                  <a:lnTo>
                    <a:pt x="3808" y="4280"/>
                  </a:lnTo>
                  <a:close/>
                  <a:moveTo>
                    <a:pt x="3824" y="4392"/>
                  </a:moveTo>
                  <a:lnTo>
                    <a:pt x="3816" y="4384"/>
                  </a:lnTo>
                  <a:lnTo>
                    <a:pt x="3832" y="4384"/>
                  </a:lnTo>
                  <a:lnTo>
                    <a:pt x="3824" y="4392"/>
                  </a:lnTo>
                  <a:lnTo>
                    <a:pt x="3824" y="4280"/>
                  </a:lnTo>
                  <a:lnTo>
                    <a:pt x="3832" y="4288"/>
                  </a:lnTo>
                  <a:lnTo>
                    <a:pt x="3816" y="4288"/>
                  </a:lnTo>
                  <a:lnTo>
                    <a:pt x="3824" y="4280"/>
                  </a:lnTo>
                  <a:lnTo>
                    <a:pt x="3824" y="4392"/>
                  </a:lnTo>
                  <a:close/>
                  <a:moveTo>
                    <a:pt x="3824" y="4280"/>
                  </a:moveTo>
                  <a:cubicBezTo>
                    <a:pt x="3824" y="4276"/>
                    <a:pt x="3828" y="4272"/>
                    <a:pt x="3832" y="4272"/>
                  </a:cubicBezTo>
                  <a:lnTo>
                    <a:pt x="3848" y="4272"/>
                  </a:lnTo>
                  <a:cubicBezTo>
                    <a:pt x="3853" y="4272"/>
                    <a:pt x="3856" y="4276"/>
                    <a:pt x="3856" y="4280"/>
                  </a:cubicBezTo>
                  <a:lnTo>
                    <a:pt x="3856" y="4392"/>
                  </a:lnTo>
                  <a:cubicBezTo>
                    <a:pt x="3856" y="4397"/>
                    <a:pt x="3853" y="4400"/>
                    <a:pt x="3848" y="4400"/>
                  </a:cubicBezTo>
                  <a:lnTo>
                    <a:pt x="3832" y="4400"/>
                  </a:lnTo>
                  <a:cubicBezTo>
                    <a:pt x="3828" y="4400"/>
                    <a:pt x="3824" y="4397"/>
                    <a:pt x="3824" y="4392"/>
                  </a:cubicBezTo>
                  <a:lnTo>
                    <a:pt x="3824" y="4280"/>
                  </a:lnTo>
                  <a:close/>
                  <a:moveTo>
                    <a:pt x="3840" y="4392"/>
                  </a:moveTo>
                  <a:lnTo>
                    <a:pt x="3832" y="4384"/>
                  </a:lnTo>
                  <a:lnTo>
                    <a:pt x="3848" y="4384"/>
                  </a:lnTo>
                  <a:lnTo>
                    <a:pt x="3840" y="4392"/>
                  </a:lnTo>
                  <a:lnTo>
                    <a:pt x="3840" y="4280"/>
                  </a:lnTo>
                  <a:lnTo>
                    <a:pt x="3848" y="4288"/>
                  </a:lnTo>
                  <a:lnTo>
                    <a:pt x="3832" y="4288"/>
                  </a:lnTo>
                  <a:lnTo>
                    <a:pt x="3840" y="4280"/>
                  </a:lnTo>
                  <a:lnTo>
                    <a:pt x="3840" y="4392"/>
                  </a:lnTo>
                  <a:close/>
                  <a:moveTo>
                    <a:pt x="3824" y="4264"/>
                  </a:moveTo>
                  <a:cubicBezTo>
                    <a:pt x="3824" y="4260"/>
                    <a:pt x="3828" y="4256"/>
                    <a:pt x="3832" y="4256"/>
                  </a:cubicBezTo>
                  <a:lnTo>
                    <a:pt x="3848" y="4256"/>
                  </a:lnTo>
                  <a:cubicBezTo>
                    <a:pt x="3853" y="4256"/>
                    <a:pt x="3856" y="4260"/>
                    <a:pt x="3856" y="4264"/>
                  </a:cubicBezTo>
                  <a:lnTo>
                    <a:pt x="3856" y="4392"/>
                  </a:lnTo>
                  <a:cubicBezTo>
                    <a:pt x="3856" y="4397"/>
                    <a:pt x="3853" y="4400"/>
                    <a:pt x="3848" y="4400"/>
                  </a:cubicBezTo>
                  <a:lnTo>
                    <a:pt x="3832" y="4400"/>
                  </a:lnTo>
                  <a:cubicBezTo>
                    <a:pt x="3828" y="4400"/>
                    <a:pt x="3824" y="4397"/>
                    <a:pt x="3824" y="4392"/>
                  </a:cubicBezTo>
                  <a:lnTo>
                    <a:pt x="3824" y="4264"/>
                  </a:lnTo>
                  <a:close/>
                  <a:moveTo>
                    <a:pt x="3840" y="4392"/>
                  </a:moveTo>
                  <a:lnTo>
                    <a:pt x="3832" y="4384"/>
                  </a:lnTo>
                  <a:lnTo>
                    <a:pt x="3848" y="4384"/>
                  </a:lnTo>
                  <a:lnTo>
                    <a:pt x="3840" y="4392"/>
                  </a:lnTo>
                  <a:lnTo>
                    <a:pt x="3840" y="4264"/>
                  </a:lnTo>
                  <a:lnTo>
                    <a:pt x="3848" y="4272"/>
                  </a:lnTo>
                  <a:lnTo>
                    <a:pt x="3832" y="4272"/>
                  </a:lnTo>
                  <a:lnTo>
                    <a:pt x="3840" y="4264"/>
                  </a:lnTo>
                  <a:lnTo>
                    <a:pt x="3840" y="4392"/>
                  </a:lnTo>
                  <a:close/>
                  <a:moveTo>
                    <a:pt x="3840" y="4328"/>
                  </a:moveTo>
                  <a:cubicBezTo>
                    <a:pt x="3840" y="4324"/>
                    <a:pt x="3844" y="4320"/>
                    <a:pt x="3848" y="4320"/>
                  </a:cubicBezTo>
                  <a:lnTo>
                    <a:pt x="3864" y="4320"/>
                  </a:lnTo>
                  <a:cubicBezTo>
                    <a:pt x="3869" y="4320"/>
                    <a:pt x="3872" y="4324"/>
                    <a:pt x="3872" y="4328"/>
                  </a:cubicBezTo>
                  <a:lnTo>
                    <a:pt x="3872" y="4392"/>
                  </a:lnTo>
                  <a:cubicBezTo>
                    <a:pt x="3872" y="4397"/>
                    <a:pt x="3869" y="4400"/>
                    <a:pt x="3864" y="4400"/>
                  </a:cubicBezTo>
                  <a:lnTo>
                    <a:pt x="3848" y="4400"/>
                  </a:lnTo>
                  <a:cubicBezTo>
                    <a:pt x="3844" y="4400"/>
                    <a:pt x="3840" y="4397"/>
                    <a:pt x="3840" y="4392"/>
                  </a:cubicBezTo>
                  <a:lnTo>
                    <a:pt x="3840" y="4328"/>
                  </a:lnTo>
                  <a:close/>
                  <a:moveTo>
                    <a:pt x="3856" y="4392"/>
                  </a:moveTo>
                  <a:lnTo>
                    <a:pt x="3848" y="4384"/>
                  </a:lnTo>
                  <a:lnTo>
                    <a:pt x="3864" y="4384"/>
                  </a:lnTo>
                  <a:lnTo>
                    <a:pt x="3856" y="4392"/>
                  </a:lnTo>
                  <a:lnTo>
                    <a:pt x="3856" y="4328"/>
                  </a:lnTo>
                  <a:lnTo>
                    <a:pt x="3864" y="4336"/>
                  </a:lnTo>
                  <a:lnTo>
                    <a:pt x="3848" y="4336"/>
                  </a:lnTo>
                  <a:lnTo>
                    <a:pt x="3856" y="4328"/>
                  </a:lnTo>
                  <a:lnTo>
                    <a:pt x="3856" y="4392"/>
                  </a:lnTo>
                  <a:close/>
                  <a:moveTo>
                    <a:pt x="3840" y="4328"/>
                  </a:moveTo>
                  <a:cubicBezTo>
                    <a:pt x="3840" y="4324"/>
                    <a:pt x="3844" y="4320"/>
                    <a:pt x="3848" y="4320"/>
                  </a:cubicBezTo>
                  <a:lnTo>
                    <a:pt x="3864" y="4320"/>
                  </a:lnTo>
                  <a:cubicBezTo>
                    <a:pt x="3869" y="4320"/>
                    <a:pt x="3872" y="4324"/>
                    <a:pt x="3872" y="4328"/>
                  </a:cubicBezTo>
                  <a:lnTo>
                    <a:pt x="3872" y="4392"/>
                  </a:lnTo>
                  <a:cubicBezTo>
                    <a:pt x="3872" y="4397"/>
                    <a:pt x="3869" y="4400"/>
                    <a:pt x="3864" y="4400"/>
                  </a:cubicBezTo>
                  <a:lnTo>
                    <a:pt x="3848" y="4400"/>
                  </a:lnTo>
                  <a:cubicBezTo>
                    <a:pt x="3844" y="4400"/>
                    <a:pt x="3840" y="4397"/>
                    <a:pt x="3840" y="4392"/>
                  </a:cubicBezTo>
                  <a:lnTo>
                    <a:pt x="3840" y="4328"/>
                  </a:lnTo>
                  <a:close/>
                  <a:moveTo>
                    <a:pt x="3856" y="4392"/>
                  </a:moveTo>
                  <a:lnTo>
                    <a:pt x="3848" y="4384"/>
                  </a:lnTo>
                  <a:lnTo>
                    <a:pt x="3864" y="4384"/>
                  </a:lnTo>
                  <a:lnTo>
                    <a:pt x="3856" y="4392"/>
                  </a:lnTo>
                  <a:lnTo>
                    <a:pt x="3856" y="4328"/>
                  </a:lnTo>
                  <a:lnTo>
                    <a:pt x="3864" y="4336"/>
                  </a:lnTo>
                  <a:lnTo>
                    <a:pt x="3848" y="4336"/>
                  </a:lnTo>
                  <a:lnTo>
                    <a:pt x="3856" y="4328"/>
                  </a:lnTo>
                  <a:lnTo>
                    <a:pt x="3856" y="4392"/>
                  </a:lnTo>
                  <a:close/>
                  <a:moveTo>
                    <a:pt x="3856" y="4344"/>
                  </a:moveTo>
                  <a:cubicBezTo>
                    <a:pt x="3856" y="4340"/>
                    <a:pt x="3860" y="4336"/>
                    <a:pt x="3864" y="4336"/>
                  </a:cubicBezTo>
                  <a:lnTo>
                    <a:pt x="3880" y="4336"/>
                  </a:lnTo>
                  <a:cubicBezTo>
                    <a:pt x="3885" y="4336"/>
                    <a:pt x="3888" y="4340"/>
                    <a:pt x="3888" y="4344"/>
                  </a:cubicBezTo>
                  <a:lnTo>
                    <a:pt x="3888" y="4392"/>
                  </a:lnTo>
                  <a:cubicBezTo>
                    <a:pt x="3888" y="4397"/>
                    <a:pt x="3885" y="4400"/>
                    <a:pt x="3880" y="4400"/>
                  </a:cubicBezTo>
                  <a:lnTo>
                    <a:pt x="3864" y="4400"/>
                  </a:lnTo>
                  <a:cubicBezTo>
                    <a:pt x="3860" y="4400"/>
                    <a:pt x="3856" y="4397"/>
                    <a:pt x="3856" y="4392"/>
                  </a:cubicBezTo>
                  <a:lnTo>
                    <a:pt x="3856" y="4344"/>
                  </a:lnTo>
                  <a:close/>
                  <a:moveTo>
                    <a:pt x="3872" y="4392"/>
                  </a:moveTo>
                  <a:lnTo>
                    <a:pt x="3864" y="4384"/>
                  </a:lnTo>
                  <a:lnTo>
                    <a:pt x="3880" y="4384"/>
                  </a:lnTo>
                  <a:lnTo>
                    <a:pt x="3872" y="4392"/>
                  </a:lnTo>
                  <a:lnTo>
                    <a:pt x="3872" y="4344"/>
                  </a:lnTo>
                  <a:lnTo>
                    <a:pt x="3880" y="4352"/>
                  </a:lnTo>
                  <a:lnTo>
                    <a:pt x="3864" y="4352"/>
                  </a:lnTo>
                  <a:lnTo>
                    <a:pt x="3872" y="4344"/>
                  </a:lnTo>
                  <a:lnTo>
                    <a:pt x="3872" y="4392"/>
                  </a:lnTo>
                  <a:close/>
                  <a:moveTo>
                    <a:pt x="3856" y="4344"/>
                  </a:moveTo>
                  <a:cubicBezTo>
                    <a:pt x="3856" y="4340"/>
                    <a:pt x="3860" y="4336"/>
                    <a:pt x="3864" y="4336"/>
                  </a:cubicBezTo>
                  <a:lnTo>
                    <a:pt x="3880" y="4336"/>
                  </a:lnTo>
                  <a:cubicBezTo>
                    <a:pt x="3885" y="4336"/>
                    <a:pt x="3888" y="4340"/>
                    <a:pt x="3888" y="4344"/>
                  </a:cubicBezTo>
                  <a:lnTo>
                    <a:pt x="3888" y="4392"/>
                  </a:lnTo>
                  <a:cubicBezTo>
                    <a:pt x="3888" y="4397"/>
                    <a:pt x="3885" y="4400"/>
                    <a:pt x="3880" y="4400"/>
                  </a:cubicBezTo>
                  <a:lnTo>
                    <a:pt x="3864" y="4400"/>
                  </a:lnTo>
                  <a:cubicBezTo>
                    <a:pt x="3860" y="4400"/>
                    <a:pt x="3856" y="4397"/>
                    <a:pt x="3856" y="4392"/>
                  </a:cubicBezTo>
                  <a:lnTo>
                    <a:pt x="3856" y="4344"/>
                  </a:lnTo>
                  <a:close/>
                  <a:moveTo>
                    <a:pt x="3872" y="4392"/>
                  </a:moveTo>
                  <a:lnTo>
                    <a:pt x="3864" y="4384"/>
                  </a:lnTo>
                  <a:lnTo>
                    <a:pt x="3880" y="4384"/>
                  </a:lnTo>
                  <a:lnTo>
                    <a:pt x="3872" y="4392"/>
                  </a:lnTo>
                  <a:lnTo>
                    <a:pt x="3872" y="4344"/>
                  </a:lnTo>
                  <a:lnTo>
                    <a:pt x="3880" y="4352"/>
                  </a:lnTo>
                  <a:lnTo>
                    <a:pt x="3864" y="4352"/>
                  </a:lnTo>
                  <a:lnTo>
                    <a:pt x="3872" y="4344"/>
                  </a:lnTo>
                  <a:lnTo>
                    <a:pt x="3872" y="4392"/>
                  </a:lnTo>
                  <a:close/>
                  <a:moveTo>
                    <a:pt x="3872" y="4344"/>
                  </a:moveTo>
                  <a:cubicBezTo>
                    <a:pt x="3872" y="4340"/>
                    <a:pt x="3876" y="4336"/>
                    <a:pt x="3880" y="4336"/>
                  </a:cubicBezTo>
                  <a:lnTo>
                    <a:pt x="3896" y="4336"/>
                  </a:lnTo>
                  <a:cubicBezTo>
                    <a:pt x="3901" y="4336"/>
                    <a:pt x="3904" y="4340"/>
                    <a:pt x="3904" y="4344"/>
                  </a:cubicBezTo>
                  <a:lnTo>
                    <a:pt x="3904" y="4392"/>
                  </a:lnTo>
                  <a:cubicBezTo>
                    <a:pt x="3904" y="4397"/>
                    <a:pt x="3901" y="4400"/>
                    <a:pt x="3896" y="4400"/>
                  </a:cubicBezTo>
                  <a:lnTo>
                    <a:pt x="3880" y="4400"/>
                  </a:lnTo>
                  <a:cubicBezTo>
                    <a:pt x="3876" y="4400"/>
                    <a:pt x="3872" y="4397"/>
                    <a:pt x="3872" y="4392"/>
                  </a:cubicBezTo>
                  <a:lnTo>
                    <a:pt x="3872" y="4344"/>
                  </a:lnTo>
                  <a:close/>
                  <a:moveTo>
                    <a:pt x="3888" y="4392"/>
                  </a:moveTo>
                  <a:lnTo>
                    <a:pt x="3880" y="4384"/>
                  </a:lnTo>
                  <a:lnTo>
                    <a:pt x="3896" y="4384"/>
                  </a:lnTo>
                  <a:lnTo>
                    <a:pt x="3888" y="4392"/>
                  </a:lnTo>
                  <a:lnTo>
                    <a:pt x="3888" y="4344"/>
                  </a:lnTo>
                  <a:lnTo>
                    <a:pt x="3896" y="4352"/>
                  </a:lnTo>
                  <a:lnTo>
                    <a:pt x="3880" y="4352"/>
                  </a:lnTo>
                  <a:lnTo>
                    <a:pt x="3888" y="4344"/>
                  </a:lnTo>
                  <a:lnTo>
                    <a:pt x="3888" y="4392"/>
                  </a:lnTo>
                  <a:close/>
                  <a:moveTo>
                    <a:pt x="3872" y="4328"/>
                  </a:moveTo>
                  <a:cubicBezTo>
                    <a:pt x="3872" y="4324"/>
                    <a:pt x="3876" y="4320"/>
                    <a:pt x="3880" y="4320"/>
                  </a:cubicBezTo>
                  <a:lnTo>
                    <a:pt x="3896" y="4320"/>
                  </a:lnTo>
                  <a:cubicBezTo>
                    <a:pt x="3901" y="4320"/>
                    <a:pt x="3904" y="4324"/>
                    <a:pt x="3904" y="4328"/>
                  </a:cubicBezTo>
                  <a:lnTo>
                    <a:pt x="3904" y="4392"/>
                  </a:lnTo>
                  <a:cubicBezTo>
                    <a:pt x="3904" y="4397"/>
                    <a:pt x="3901" y="4400"/>
                    <a:pt x="3896" y="4400"/>
                  </a:cubicBezTo>
                  <a:lnTo>
                    <a:pt x="3880" y="4400"/>
                  </a:lnTo>
                  <a:cubicBezTo>
                    <a:pt x="3876" y="4400"/>
                    <a:pt x="3872" y="4397"/>
                    <a:pt x="3872" y="4392"/>
                  </a:cubicBezTo>
                  <a:lnTo>
                    <a:pt x="3872" y="4328"/>
                  </a:lnTo>
                  <a:close/>
                  <a:moveTo>
                    <a:pt x="3888" y="4392"/>
                  </a:moveTo>
                  <a:lnTo>
                    <a:pt x="3880" y="4384"/>
                  </a:lnTo>
                  <a:lnTo>
                    <a:pt x="3896" y="4384"/>
                  </a:lnTo>
                  <a:lnTo>
                    <a:pt x="3888" y="4392"/>
                  </a:lnTo>
                  <a:lnTo>
                    <a:pt x="3888" y="4328"/>
                  </a:lnTo>
                  <a:lnTo>
                    <a:pt x="3896" y="4336"/>
                  </a:lnTo>
                  <a:lnTo>
                    <a:pt x="3880" y="4336"/>
                  </a:lnTo>
                  <a:lnTo>
                    <a:pt x="3888" y="4328"/>
                  </a:lnTo>
                  <a:lnTo>
                    <a:pt x="3888" y="4392"/>
                  </a:lnTo>
                  <a:close/>
                  <a:moveTo>
                    <a:pt x="3904" y="4760"/>
                  </a:moveTo>
                  <a:lnTo>
                    <a:pt x="3896" y="4752"/>
                  </a:lnTo>
                  <a:lnTo>
                    <a:pt x="3912" y="4752"/>
                  </a:lnTo>
                  <a:lnTo>
                    <a:pt x="3904" y="4760"/>
                  </a:lnTo>
                  <a:lnTo>
                    <a:pt x="3904" y="4392"/>
                  </a:lnTo>
                  <a:lnTo>
                    <a:pt x="3912" y="4400"/>
                  </a:lnTo>
                  <a:lnTo>
                    <a:pt x="3896" y="4400"/>
                  </a:lnTo>
                  <a:lnTo>
                    <a:pt x="3904" y="4392"/>
                  </a:lnTo>
                  <a:lnTo>
                    <a:pt x="3904" y="4760"/>
                  </a:lnTo>
                  <a:close/>
                  <a:moveTo>
                    <a:pt x="3888" y="4392"/>
                  </a:moveTo>
                  <a:cubicBezTo>
                    <a:pt x="3888" y="4388"/>
                    <a:pt x="3892" y="4384"/>
                    <a:pt x="3896" y="4384"/>
                  </a:cubicBezTo>
                  <a:lnTo>
                    <a:pt x="3912" y="4384"/>
                  </a:lnTo>
                  <a:cubicBezTo>
                    <a:pt x="3917" y="4384"/>
                    <a:pt x="3920" y="4388"/>
                    <a:pt x="3920" y="4392"/>
                  </a:cubicBezTo>
                  <a:lnTo>
                    <a:pt x="3920" y="4760"/>
                  </a:lnTo>
                  <a:cubicBezTo>
                    <a:pt x="3920" y="4765"/>
                    <a:pt x="3917" y="4768"/>
                    <a:pt x="3912" y="4768"/>
                  </a:cubicBezTo>
                  <a:lnTo>
                    <a:pt x="3896" y="4768"/>
                  </a:lnTo>
                  <a:cubicBezTo>
                    <a:pt x="3892" y="4768"/>
                    <a:pt x="3888" y="4765"/>
                    <a:pt x="3888" y="4760"/>
                  </a:cubicBezTo>
                  <a:lnTo>
                    <a:pt x="3888" y="4392"/>
                  </a:lnTo>
                  <a:close/>
                  <a:moveTo>
                    <a:pt x="3888" y="4264"/>
                  </a:moveTo>
                  <a:cubicBezTo>
                    <a:pt x="3888" y="4260"/>
                    <a:pt x="3892" y="4256"/>
                    <a:pt x="3896" y="4256"/>
                  </a:cubicBezTo>
                  <a:lnTo>
                    <a:pt x="3912" y="4256"/>
                  </a:lnTo>
                  <a:cubicBezTo>
                    <a:pt x="3917" y="4256"/>
                    <a:pt x="3920" y="4260"/>
                    <a:pt x="3920" y="4264"/>
                  </a:cubicBezTo>
                  <a:lnTo>
                    <a:pt x="3920" y="4392"/>
                  </a:lnTo>
                  <a:cubicBezTo>
                    <a:pt x="3920" y="4397"/>
                    <a:pt x="3917" y="4400"/>
                    <a:pt x="3912" y="4400"/>
                  </a:cubicBezTo>
                  <a:lnTo>
                    <a:pt x="3896" y="4400"/>
                  </a:lnTo>
                  <a:cubicBezTo>
                    <a:pt x="3892" y="4400"/>
                    <a:pt x="3888" y="4397"/>
                    <a:pt x="3888" y="4392"/>
                  </a:cubicBezTo>
                  <a:lnTo>
                    <a:pt x="3888" y="4264"/>
                  </a:lnTo>
                  <a:close/>
                  <a:moveTo>
                    <a:pt x="3904" y="4392"/>
                  </a:moveTo>
                  <a:lnTo>
                    <a:pt x="3896" y="4384"/>
                  </a:lnTo>
                  <a:lnTo>
                    <a:pt x="3912" y="4384"/>
                  </a:lnTo>
                  <a:lnTo>
                    <a:pt x="3904" y="4392"/>
                  </a:lnTo>
                  <a:lnTo>
                    <a:pt x="3904" y="4264"/>
                  </a:lnTo>
                  <a:lnTo>
                    <a:pt x="3912" y="4272"/>
                  </a:lnTo>
                  <a:lnTo>
                    <a:pt x="3896" y="4272"/>
                  </a:lnTo>
                  <a:lnTo>
                    <a:pt x="3904" y="4264"/>
                  </a:lnTo>
                  <a:lnTo>
                    <a:pt x="3904" y="4392"/>
                  </a:lnTo>
                  <a:close/>
                  <a:moveTo>
                    <a:pt x="3904" y="4280"/>
                  </a:moveTo>
                  <a:cubicBezTo>
                    <a:pt x="3904" y="4276"/>
                    <a:pt x="3908" y="4272"/>
                    <a:pt x="3912" y="4272"/>
                  </a:cubicBezTo>
                  <a:lnTo>
                    <a:pt x="3928" y="4272"/>
                  </a:lnTo>
                  <a:cubicBezTo>
                    <a:pt x="3933" y="4272"/>
                    <a:pt x="3936" y="4276"/>
                    <a:pt x="3936" y="4280"/>
                  </a:cubicBezTo>
                  <a:lnTo>
                    <a:pt x="3936" y="4392"/>
                  </a:lnTo>
                  <a:cubicBezTo>
                    <a:pt x="3936" y="4397"/>
                    <a:pt x="3933" y="4400"/>
                    <a:pt x="3928" y="4400"/>
                  </a:cubicBezTo>
                  <a:lnTo>
                    <a:pt x="3912" y="4400"/>
                  </a:lnTo>
                  <a:cubicBezTo>
                    <a:pt x="3908" y="4400"/>
                    <a:pt x="3904" y="4397"/>
                    <a:pt x="3904" y="4392"/>
                  </a:cubicBezTo>
                  <a:lnTo>
                    <a:pt x="3904" y="4280"/>
                  </a:lnTo>
                  <a:close/>
                  <a:moveTo>
                    <a:pt x="3920" y="4392"/>
                  </a:moveTo>
                  <a:lnTo>
                    <a:pt x="3912" y="4384"/>
                  </a:lnTo>
                  <a:lnTo>
                    <a:pt x="3928" y="4384"/>
                  </a:lnTo>
                  <a:lnTo>
                    <a:pt x="3920" y="4392"/>
                  </a:lnTo>
                  <a:lnTo>
                    <a:pt x="3920" y="4280"/>
                  </a:lnTo>
                  <a:lnTo>
                    <a:pt x="3928" y="4288"/>
                  </a:lnTo>
                  <a:lnTo>
                    <a:pt x="3912" y="4288"/>
                  </a:lnTo>
                  <a:lnTo>
                    <a:pt x="3920" y="4280"/>
                  </a:lnTo>
                  <a:lnTo>
                    <a:pt x="3920" y="4392"/>
                  </a:lnTo>
                  <a:close/>
                  <a:moveTo>
                    <a:pt x="3904" y="4264"/>
                  </a:moveTo>
                  <a:cubicBezTo>
                    <a:pt x="3904" y="4260"/>
                    <a:pt x="3908" y="4256"/>
                    <a:pt x="3912" y="4256"/>
                  </a:cubicBezTo>
                  <a:lnTo>
                    <a:pt x="3928" y="4256"/>
                  </a:lnTo>
                  <a:cubicBezTo>
                    <a:pt x="3933" y="4256"/>
                    <a:pt x="3936" y="4260"/>
                    <a:pt x="3936" y="4264"/>
                  </a:cubicBezTo>
                  <a:lnTo>
                    <a:pt x="3936" y="4392"/>
                  </a:lnTo>
                  <a:cubicBezTo>
                    <a:pt x="3936" y="4397"/>
                    <a:pt x="3933" y="4400"/>
                    <a:pt x="3928" y="4400"/>
                  </a:cubicBezTo>
                  <a:lnTo>
                    <a:pt x="3912" y="4400"/>
                  </a:lnTo>
                  <a:cubicBezTo>
                    <a:pt x="3908" y="4400"/>
                    <a:pt x="3904" y="4397"/>
                    <a:pt x="3904" y="4392"/>
                  </a:cubicBezTo>
                  <a:lnTo>
                    <a:pt x="3904" y="4264"/>
                  </a:lnTo>
                  <a:close/>
                  <a:moveTo>
                    <a:pt x="3920" y="4392"/>
                  </a:moveTo>
                  <a:lnTo>
                    <a:pt x="3912" y="4384"/>
                  </a:lnTo>
                  <a:lnTo>
                    <a:pt x="3928" y="4384"/>
                  </a:lnTo>
                  <a:lnTo>
                    <a:pt x="3920" y="4392"/>
                  </a:lnTo>
                  <a:lnTo>
                    <a:pt x="3920" y="4264"/>
                  </a:lnTo>
                  <a:lnTo>
                    <a:pt x="3928" y="4272"/>
                  </a:lnTo>
                  <a:lnTo>
                    <a:pt x="3912" y="4272"/>
                  </a:lnTo>
                  <a:lnTo>
                    <a:pt x="3920" y="4264"/>
                  </a:lnTo>
                  <a:lnTo>
                    <a:pt x="3920" y="4392"/>
                  </a:lnTo>
                  <a:close/>
                  <a:moveTo>
                    <a:pt x="3920" y="4264"/>
                  </a:moveTo>
                  <a:cubicBezTo>
                    <a:pt x="3920" y="4260"/>
                    <a:pt x="3924" y="4256"/>
                    <a:pt x="3928" y="4256"/>
                  </a:cubicBezTo>
                  <a:lnTo>
                    <a:pt x="3944" y="4256"/>
                  </a:lnTo>
                  <a:cubicBezTo>
                    <a:pt x="3949" y="4256"/>
                    <a:pt x="3952" y="4260"/>
                    <a:pt x="3952" y="4264"/>
                  </a:cubicBezTo>
                  <a:lnTo>
                    <a:pt x="3952" y="4392"/>
                  </a:lnTo>
                  <a:cubicBezTo>
                    <a:pt x="3952" y="4397"/>
                    <a:pt x="3949" y="4400"/>
                    <a:pt x="3944" y="4400"/>
                  </a:cubicBezTo>
                  <a:lnTo>
                    <a:pt x="3928" y="4400"/>
                  </a:lnTo>
                  <a:cubicBezTo>
                    <a:pt x="3924" y="4400"/>
                    <a:pt x="3920" y="4397"/>
                    <a:pt x="3920" y="4392"/>
                  </a:cubicBezTo>
                  <a:lnTo>
                    <a:pt x="3920" y="4264"/>
                  </a:lnTo>
                  <a:close/>
                  <a:moveTo>
                    <a:pt x="3936" y="4392"/>
                  </a:moveTo>
                  <a:lnTo>
                    <a:pt x="3928" y="4384"/>
                  </a:lnTo>
                  <a:lnTo>
                    <a:pt x="3944" y="4384"/>
                  </a:lnTo>
                  <a:lnTo>
                    <a:pt x="3936" y="4392"/>
                  </a:lnTo>
                  <a:lnTo>
                    <a:pt x="3936" y="4264"/>
                  </a:lnTo>
                  <a:lnTo>
                    <a:pt x="3944" y="4272"/>
                  </a:lnTo>
                  <a:lnTo>
                    <a:pt x="3928" y="4272"/>
                  </a:lnTo>
                  <a:lnTo>
                    <a:pt x="3936" y="4264"/>
                  </a:lnTo>
                  <a:lnTo>
                    <a:pt x="3936" y="4392"/>
                  </a:lnTo>
                  <a:close/>
                  <a:moveTo>
                    <a:pt x="3920" y="4264"/>
                  </a:moveTo>
                  <a:cubicBezTo>
                    <a:pt x="3920" y="4260"/>
                    <a:pt x="3924" y="4256"/>
                    <a:pt x="3928" y="4256"/>
                  </a:cubicBezTo>
                  <a:lnTo>
                    <a:pt x="3944" y="4256"/>
                  </a:lnTo>
                  <a:cubicBezTo>
                    <a:pt x="3949" y="4256"/>
                    <a:pt x="3952" y="4260"/>
                    <a:pt x="3952" y="4264"/>
                  </a:cubicBezTo>
                  <a:lnTo>
                    <a:pt x="3952" y="4392"/>
                  </a:lnTo>
                  <a:cubicBezTo>
                    <a:pt x="3952" y="4397"/>
                    <a:pt x="3949" y="4400"/>
                    <a:pt x="3944" y="4400"/>
                  </a:cubicBezTo>
                  <a:lnTo>
                    <a:pt x="3928" y="4400"/>
                  </a:lnTo>
                  <a:cubicBezTo>
                    <a:pt x="3924" y="4400"/>
                    <a:pt x="3920" y="4397"/>
                    <a:pt x="3920" y="4392"/>
                  </a:cubicBezTo>
                  <a:lnTo>
                    <a:pt x="3920" y="4264"/>
                  </a:lnTo>
                  <a:close/>
                  <a:moveTo>
                    <a:pt x="3936" y="4392"/>
                  </a:moveTo>
                  <a:lnTo>
                    <a:pt x="3928" y="4384"/>
                  </a:lnTo>
                  <a:lnTo>
                    <a:pt x="3944" y="4384"/>
                  </a:lnTo>
                  <a:lnTo>
                    <a:pt x="3936" y="4392"/>
                  </a:lnTo>
                  <a:lnTo>
                    <a:pt x="3936" y="4264"/>
                  </a:lnTo>
                  <a:lnTo>
                    <a:pt x="3944" y="4272"/>
                  </a:lnTo>
                  <a:lnTo>
                    <a:pt x="3928" y="4272"/>
                  </a:lnTo>
                  <a:lnTo>
                    <a:pt x="3936" y="4264"/>
                  </a:lnTo>
                  <a:lnTo>
                    <a:pt x="3936" y="4392"/>
                  </a:lnTo>
                  <a:close/>
                  <a:moveTo>
                    <a:pt x="3936" y="4280"/>
                  </a:moveTo>
                  <a:cubicBezTo>
                    <a:pt x="3936" y="4276"/>
                    <a:pt x="3940" y="4272"/>
                    <a:pt x="3944" y="4272"/>
                  </a:cubicBezTo>
                  <a:lnTo>
                    <a:pt x="3960" y="4272"/>
                  </a:lnTo>
                  <a:cubicBezTo>
                    <a:pt x="3965" y="4272"/>
                    <a:pt x="3968" y="4276"/>
                    <a:pt x="3968" y="4280"/>
                  </a:cubicBezTo>
                  <a:lnTo>
                    <a:pt x="3968" y="4392"/>
                  </a:lnTo>
                  <a:cubicBezTo>
                    <a:pt x="3968" y="4397"/>
                    <a:pt x="3965" y="4400"/>
                    <a:pt x="3960" y="4400"/>
                  </a:cubicBezTo>
                  <a:lnTo>
                    <a:pt x="3944" y="4400"/>
                  </a:lnTo>
                  <a:cubicBezTo>
                    <a:pt x="3940" y="4400"/>
                    <a:pt x="3936" y="4397"/>
                    <a:pt x="3936" y="4392"/>
                  </a:cubicBezTo>
                  <a:lnTo>
                    <a:pt x="3936" y="4280"/>
                  </a:lnTo>
                  <a:close/>
                  <a:moveTo>
                    <a:pt x="3952" y="4392"/>
                  </a:moveTo>
                  <a:lnTo>
                    <a:pt x="3944" y="4384"/>
                  </a:lnTo>
                  <a:lnTo>
                    <a:pt x="3960" y="4384"/>
                  </a:lnTo>
                  <a:lnTo>
                    <a:pt x="3952" y="4392"/>
                  </a:lnTo>
                  <a:lnTo>
                    <a:pt x="3952" y="4280"/>
                  </a:lnTo>
                  <a:lnTo>
                    <a:pt x="3960" y="4288"/>
                  </a:lnTo>
                  <a:lnTo>
                    <a:pt x="3944" y="4288"/>
                  </a:lnTo>
                  <a:lnTo>
                    <a:pt x="3952" y="4280"/>
                  </a:lnTo>
                  <a:lnTo>
                    <a:pt x="3952" y="4392"/>
                  </a:lnTo>
                  <a:close/>
                  <a:moveTo>
                    <a:pt x="3952" y="4280"/>
                  </a:moveTo>
                  <a:cubicBezTo>
                    <a:pt x="3952" y="4276"/>
                    <a:pt x="3956" y="4272"/>
                    <a:pt x="3960" y="4272"/>
                  </a:cubicBezTo>
                  <a:lnTo>
                    <a:pt x="3976" y="4272"/>
                  </a:lnTo>
                  <a:cubicBezTo>
                    <a:pt x="3981" y="4272"/>
                    <a:pt x="3984" y="4276"/>
                    <a:pt x="3984" y="4280"/>
                  </a:cubicBezTo>
                  <a:lnTo>
                    <a:pt x="3984" y="4392"/>
                  </a:lnTo>
                  <a:cubicBezTo>
                    <a:pt x="3984" y="4397"/>
                    <a:pt x="3981" y="4400"/>
                    <a:pt x="3976" y="4400"/>
                  </a:cubicBezTo>
                  <a:lnTo>
                    <a:pt x="3960" y="4400"/>
                  </a:lnTo>
                  <a:cubicBezTo>
                    <a:pt x="3956" y="4400"/>
                    <a:pt x="3952" y="4397"/>
                    <a:pt x="3952" y="4392"/>
                  </a:cubicBezTo>
                  <a:lnTo>
                    <a:pt x="3952" y="4280"/>
                  </a:lnTo>
                  <a:close/>
                  <a:moveTo>
                    <a:pt x="3968" y="4392"/>
                  </a:moveTo>
                  <a:lnTo>
                    <a:pt x="3960" y="4384"/>
                  </a:lnTo>
                  <a:lnTo>
                    <a:pt x="3976" y="4384"/>
                  </a:lnTo>
                  <a:lnTo>
                    <a:pt x="3968" y="4392"/>
                  </a:lnTo>
                  <a:lnTo>
                    <a:pt x="3968" y="4280"/>
                  </a:lnTo>
                  <a:lnTo>
                    <a:pt x="3976" y="4288"/>
                  </a:lnTo>
                  <a:lnTo>
                    <a:pt x="3960" y="4288"/>
                  </a:lnTo>
                  <a:lnTo>
                    <a:pt x="3968" y="4280"/>
                  </a:lnTo>
                  <a:lnTo>
                    <a:pt x="3968" y="4392"/>
                  </a:lnTo>
                  <a:close/>
                  <a:moveTo>
                    <a:pt x="3952" y="4280"/>
                  </a:moveTo>
                  <a:cubicBezTo>
                    <a:pt x="3952" y="4276"/>
                    <a:pt x="3956" y="4272"/>
                    <a:pt x="3960" y="4272"/>
                  </a:cubicBezTo>
                  <a:lnTo>
                    <a:pt x="3976" y="4272"/>
                  </a:lnTo>
                  <a:cubicBezTo>
                    <a:pt x="3981" y="4272"/>
                    <a:pt x="3984" y="4276"/>
                    <a:pt x="3984" y="4280"/>
                  </a:cubicBezTo>
                  <a:lnTo>
                    <a:pt x="3984" y="4392"/>
                  </a:lnTo>
                  <a:cubicBezTo>
                    <a:pt x="3984" y="4397"/>
                    <a:pt x="3981" y="4400"/>
                    <a:pt x="3976" y="4400"/>
                  </a:cubicBezTo>
                  <a:lnTo>
                    <a:pt x="3960" y="4400"/>
                  </a:lnTo>
                  <a:cubicBezTo>
                    <a:pt x="3956" y="4400"/>
                    <a:pt x="3952" y="4397"/>
                    <a:pt x="3952" y="4392"/>
                  </a:cubicBezTo>
                  <a:lnTo>
                    <a:pt x="3952" y="4280"/>
                  </a:lnTo>
                  <a:close/>
                  <a:moveTo>
                    <a:pt x="3968" y="4392"/>
                  </a:moveTo>
                  <a:lnTo>
                    <a:pt x="3960" y="4384"/>
                  </a:lnTo>
                  <a:lnTo>
                    <a:pt x="3976" y="4384"/>
                  </a:lnTo>
                  <a:lnTo>
                    <a:pt x="3968" y="4392"/>
                  </a:lnTo>
                  <a:lnTo>
                    <a:pt x="3968" y="4280"/>
                  </a:lnTo>
                  <a:lnTo>
                    <a:pt x="3976" y="4288"/>
                  </a:lnTo>
                  <a:lnTo>
                    <a:pt x="3960" y="4288"/>
                  </a:lnTo>
                  <a:lnTo>
                    <a:pt x="3968" y="4280"/>
                  </a:lnTo>
                  <a:lnTo>
                    <a:pt x="3968" y="4392"/>
                  </a:lnTo>
                  <a:close/>
                  <a:moveTo>
                    <a:pt x="3968" y="4344"/>
                  </a:moveTo>
                  <a:cubicBezTo>
                    <a:pt x="3968" y="4340"/>
                    <a:pt x="3972" y="4336"/>
                    <a:pt x="3976" y="4336"/>
                  </a:cubicBezTo>
                  <a:lnTo>
                    <a:pt x="3992" y="4336"/>
                  </a:lnTo>
                  <a:cubicBezTo>
                    <a:pt x="3997" y="4336"/>
                    <a:pt x="4000" y="4340"/>
                    <a:pt x="4000" y="4344"/>
                  </a:cubicBezTo>
                  <a:lnTo>
                    <a:pt x="4000" y="4392"/>
                  </a:lnTo>
                  <a:cubicBezTo>
                    <a:pt x="4000" y="4397"/>
                    <a:pt x="3997" y="4400"/>
                    <a:pt x="3992" y="4400"/>
                  </a:cubicBezTo>
                  <a:lnTo>
                    <a:pt x="3976" y="4400"/>
                  </a:lnTo>
                  <a:cubicBezTo>
                    <a:pt x="3972" y="4400"/>
                    <a:pt x="3968" y="4397"/>
                    <a:pt x="3968" y="4392"/>
                  </a:cubicBezTo>
                  <a:lnTo>
                    <a:pt x="3968" y="4344"/>
                  </a:lnTo>
                  <a:close/>
                  <a:moveTo>
                    <a:pt x="3984" y="4392"/>
                  </a:moveTo>
                  <a:lnTo>
                    <a:pt x="3976" y="4384"/>
                  </a:lnTo>
                  <a:lnTo>
                    <a:pt x="3992" y="4384"/>
                  </a:lnTo>
                  <a:lnTo>
                    <a:pt x="3984" y="4392"/>
                  </a:lnTo>
                  <a:lnTo>
                    <a:pt x="3984" y="4344"/>
                  </a:lnTo>
                  <a:lnTo>
                    <a:pt x="3992" y="4352"/>
                  </a:lnTo>
                  <a:lnTo>
                    <a:pt x="3976" y="4352"/>
                  </a:lnTo>
                  <a:lnTo>
                    <a:pt x="3984" y="4344"/>
                  </a:lnTo>
                  <a:lnTo>
                    <a:pt x="3984" y="4392"/>
                  </a:lnTo>
                  <a:close/>
                  <a:moveTo>
                    <a:pt x="3968" y="4344"/>
                  </a:moveTo>
                  <a:cubicBezTo>
                    <a:pt x="3968" y="4340"/>
                    <a:pt x="3972" y="4336"/>
                    <a:pt x="3976" y="4336"/>
                  </a:cubicBezTo>
                  <a:lnTo>
                    <a:pt x="3992" y="4336"/>
                  </a:lnTo>
                  <a:cubicBezTo>
                    <a:pt x="3997" y="4336"/>
                    <a:pt x="4000" y="4340"/>
                    <a:pt x="4000" y="4344"/>
                  </a:cubicBezTo>
                  <a:lnTo>
                    <a:pt x="4000" y="4392"/>
                  </a:lnTo>
                  <a:cubicBezTo>
                    <a:pt x="4000" y="4397"/>
                    <a:pt x="3997" y="4400"/>
                    <a:pt x="3992" y="4400"/>
                  </a:cubicBezTo>
                  <a:lnTo>
                    <a:pt x="3976" y="4400"/>
                  </a:lnTo>
                  <a:cubicBezTo>
                    <a:pt x="3972" y="4400"/>
                    <a:pt x="3968" y="4397"/>
                    <a:pt x="3968" y="4392"/>
                  </a:cubicBezTo>
                  <a:lnTo>
                    <a:pt x="3968" y="4344"/>
                  </a:lnTo>
                  <a:close/>
                  <a:moveTo>
                    <a:pt x="3984" y="4392"/>
                  </a:moveTo>
                  <a:lnTo>
                    <a:pt x="3976" y="4384"/>
                  </a:lnTo>
                  <a:lnTo>
                    <a:pt x="3992" y="4384"/>
                  </a:lnTo>
                  <a:lnTo>
                    <a:pt x="3984" y="4392"/>
                  </a:lnTo>
                  <a:lnTo>
                    <a:pt x="3984" y="4344"/>
                  </a:lnTo>
                  <a:lnTo>
                    <a:pt x="3992" y="4352"/>
                  </a:lnTo>
                  <a:lnTo>
                    <a:pt x="3976" y="4352"/>
                  </a:lnTo>
                  <a:lnTo>
                    <a:pt x="3984" y="4344"/>
                  </a:lnTo>
                  <a:lnTo>
                    <a:pt x="3984" y="4392"/>
                  </a:lnTo>
                  <a:close/>
                  <a:moveTo>
                    <a:pt x="3984" y="4344"/>
                  </a:moveTo>
                  <a:cubicBezTo>
                    <a:pt x="3984" y="4340"/>
                    <a:pt x="3988" y="4336"/>
                    <a:pt x="3992" y="4336"/>
                  </a:cubicBezTo>
                  <a:lnTo>
                    <a:pt x="4008" y="4336"/>
                  </a:lnTo>
                  <a:cubicBezTo>
                    <a:pt x="4013" y="4336"/>
                    <a:pt x="4016" y="4340"/>
                    <a:pt x="4016" y="4344"/>
                  </a:cubicBezTo>
                  <a:lnTo>
                    <a:pt x="4016" y="4392"/>
                  </a:lnTo>
                  <a:cubicBezTo>
                    <a:pt x="4016" y="4397"/>
                    <a:pt x="4013" y="4400"/>
                    <a:pt x="4008" y="4400"/>
                  </a:cubicBezTo>
                  <a:lnTo>
                    <a:pt x="3992" y="4400"/>
                  </a:lnTo>
                  <a:cubicBezTo>
                    <a:pt x="3988" y="4400"/>
                    <a:pt x="3984" y="4397"/>
                    <a:pt x="3984" y="4392"/>
                  </a:cubicBezTo>
                  <a:lnTo>
                    <a:pt x="3984" y="4344"/>
                  </a:lnTo>
                  <a:close/>
                  <a:moveTo>
                    <a:pt x="4000" y="4392"/>
                  </a:moveTo>
                  <a:lnTo>
                    <a:pt x="3992" y="4384"/>
                  </a:lnTo>
                  <a:lnTo>
                    <a:pt x="4008" y="4384"/>
                  </a:lnTo>
                  <a:lnTo>
                    <a:pt x="4000" y="4392"/>
                  </a:lnTo>
                  <a:lnTo>
                    <a:pt x="4000" y="4344"/>
                  </a:lnTo>
                  <a:lnTo>
                    <a:pt x="4008" y="4352"/>
                  </a:lnTo>
                  <a:lnTo>
                    <a:pt x="3992" y="4352"/>
                  </a:lnTo>
                  <a:lnTo>
                    <a:pt x="4000" y="4344"/>
                  </a:lnTo>
                  <a:lnTo>
                    <a:pt x="4000" y="4392"/>
                  </a:lnTo>
                  <a:close/>
                  <a:moveTo>
                    <a:pt x="3984" y="4344"/>
                  </a:moveTo>
                  <a:cubicBezTo>
                    <a:pt x="3984" y="4340"/>
                    <a:pt x="3988" y="4336"/>
                    <a:pt x="3992" y="4336"/>
                  </a:cubicBezTo>
                  <a:lnTo>
                    <a:pt x="4008" y="4336"/>
                  </a:lnTo>
                  <a:cubicBezTo>
                    <a:pt x="4013" y="4336"/>
                    <a:pt x="4016" y="4340"/>
                    <a:pt x="4016" y="4344"/>
                  </a:cubicBezTo>
                  <a:lnTo>
                    <a:pt x="4016" y="4392"/>
                  </a:lnTo>
                  <a:cubicBezTo>
                    <a:pt x="4016" y="4397"/>
                    <a:pt x="4013" y="4400"/>
                    <a:pt x="4008" y="4400"/>
                  </a:cubicBezTo>
                  <a:lnTo>
                    <a:pt x="3992" y="4400"/>
                  </a:lnTo>
                  <a:cubicBezTo>
                    <a:pt x="3988" y="4400"/>
                    <a:pt x="3984" y="4397"/>
                    <a:pt x="3984" y="4392"/>
                  </a:cubicBezTo>
                  <a:lnTo>
                    <a:pt x="3984" y="4344"/>
                  </a:lnTo>
                  <a:close/>
                  <a:moveTo>
                    <a:pt x="4000" y="4392"/>
                  </a:moveTo>
                  <a:lnTo>
                    <a:pt x="3992" y="4384"/>
                  </a:lnTo>
                  <a:lnTo>
                    <a:pt x="4008" y="4384"/>
                  </a:lnTo>
                  <a:lnTo>
                    <a:pt x="4000" y="4392"/>
                  </a:lnTo>
                  <a:lnTo>
                    <a:pt x="4000" y="4344"/>
                  </a:lnTo>
                  <a:lnTo>
                    <a:pt x="4008" y="4352"/>
                  </a:lnTo>
                  <a:lnTo>
                    <a:pt x="3992" y="4352"/>
                  </a:lnTo>
                  <a:lnTo>
                    <a:pt x="4000" y="4344"/>
                  </a:lnTo>
                  <a:lnTo>
                    <a:pt x="4000" y="4392"/>
                  </a:lnTo>
                  <a:close/>
                  <a:moveTo>
                    <a:pt x="4000" y="4344"/>
                  </a:moveTo>
                  <a:cubicBezTo>
                    <a:pt x="4000" y="4340"/>
                    <a:pt x="4004" y="4336"/>
                    <a:pt x="4008" y="4336"/>
                  </a:cubicBezTo>
                  <a:lnTo>
                    <a:pt x="4024" y="4336"/>
                  </a:lnTo>
                  <a:cubicBezTo>
                    <a:pt x="4029" y="4336"/>
                    <a:pt x="4032" y="4340"/>
                    <a:pt x="4032" y="4344"/>
                  </a:cubicBezTo>
                  <a:lnTo>
                    <a:pt x="4032" y="4392"/>
                  </a:lnTo>
                  <a:cubicBezTo>
                    <a:pt x="4032" y="4397"/>
                    <a:pt x="4029" y="4400"/>
                    <a:pt x="4024" y="4400"/>
                  </a:cubicBezTo>
                  <a:lnTo>
                    <a:pt x="4008" y="4400"/>
                  </a:lnTo>
                  <a:cubicBezTo>
                    <a:pt x="4004" y="4400"/>
                    <a:pt x="4000" y="4397"/>
                    <a:pt x="4000" y="4392"/>
                  </a:cubicBezTo>
                  <a:lnTo>
                    <a:pt x="4000" y="4344"/>
                  </a:lnTo>
                  <a:close/>
                  <a:moveTo>
                    <a:pt x="4016" y="4392"/>
                  </a:moveTo>
                  <a:lnTo>
                    <a:pt x="4008" y="4384"/>
                  </a:lnTo>
                  <a:lnTo>
                    <a:pt x="4024" y="4384"/>
                  </a:lnTo>
                  <a:lnTo>
                    <a:pt x="4016" y="4392"/>
                  </a:lnTo>
                  <a:lnTo>
                    <a:pt x="4016" y="4344"/>
                  </a:lnTo>
                  <a:lnTo>
                    <a:pt x="4024" y="4352"/>
                  </a:lnTo>
                  <a:lnTo>
                    <a:pt x="4008" y="4352"/>
                  </a:lnTo>
                  <a:lnTo>
                    <a:pt x="4016" y="4344"/>
                  </a:lnTo>
                  <a:lnTo>
                    <a:pt x="4016" y="4392"/>
                  </a:lnTo>
                  <a:close/>
                  <a:moveTo>
                    <a:pt x="4000" y="4376"/>
                  </a:moveTo>
                  <a:cubicBezTo>
                    <a:pt x="4000" y="4372"/>
                    <a:pt x="4004" y="4368"/>
                    <a:pt x="4008" y="4368"/>
                  </a:cubicBezTo>
                  <a:lnTo>
                    <a:pt x="4024" y="4368"/>
                  </a:lnTo>
                  <a:cubicBezTo>
                    <a:pt x="4029" y="4368"/>
                    <a:pt x="4032" y="4372"/>
                    <a:pt x="4032" y="4376"/>
                  </a:cubicBezTo>
                  <a:lnTo>
                    <a:pt x="4032" y="4392"/>
                  </a:lnTo>
                  <a:cubicBezTo>
                    <a:pt x="4032" y="4397"/>
                    <a:pt x="4029" y="4400"/>
                    <a:pt x="4024" y="4400"/>
                  </a:cubicBezTo>
                  <a:lnTo>
                    <a:pt x="4008" y="4400"/>
                  </a:lnTo>
                  <a:cubicBezTo>
                    <a:pt x="4004" y="4400"/>
                    <a:pt x="4000" y="4397"/>
                    <a:pt x="4000" y="4392"/>
                  </a:cubicBezTo>
                  <a:lnTo>
                    <a:pt x="4000" y="4376"/>
                  </a:lnTo>
                  <a:close/>
                  <a:moveTo>
                    <a:pt x="4016" y="4392"/>
                  </a:moveTo>
                  <a:lnTo>
                    <a:pt x="4008" y="4384"/>
                  </a:lnTo>
                  <a:lnTo>
                    <a:pt x="4024" y="4384"/>
                  </a:lnTo>
                  <a:lnTo>
                    <a:pt x="4016" y="4392"/>
                  </a:lnTo>
                  <a:lnTo>
                    <a:pt x="4016" y="4376"/>
                  </a:lnTo>
                  <a:lnTo>
                    <a:pt x="4024" y="4384"/>
                  </a:lnTo>
                  <a:lnTo>
                    <a:pt x="4008" y="4384"/>
                  </a:lnTo>
                  <a:lnTo>
                    <a:pt x="4016" y="4376"/>
                  </a:lnTo>
                  <a:lnTo>
                    <a:pt x="4016" y="4392"/>
                  </a:lnTo>
                  <a:close/>
                  <a:moveTo>
                    <a:pt x="4016" y="4232"/>
                  </a:moveTo>
                  <a:cubicBezTo>
                    <a:pt x="4016" y="4228"/>
                    <a:pt x="4020" y="4224"/>
                    <a:pt x="4024" y="4224"/>
                  </a:cubicBezTo>
                  <a:lnTo>
                    <a:pt x="4040" y="4224"/>
                  </a:lnTo>
                  <a:cubicBezTo>
                    <a:pt x="4045" y="4224"/>
                    <a:pt x="4048" y="4228"/>
                    <a:pt x="4048" y="4232"/>
                  </a:cubicBezTo>
                  <a:lnTo>
                    <a:pt x="4048" y="4392"/>
                  </a:lnTo>
                  <a:cubicBezTo>
                    <a:pt x="4048" y="4397"/>
                    <a:pt x="4045" y="4400"/>
                    <a:pt x="4040" y="4400"/>
                  </a:cubicBezTo>
                  <a:lnTo>
                    <a:pt x="4024" y="4400"/>
                  </a:lnTo>
                  <a:cubicBezTo>
                    <a:pt x="4020" y="4400"/>
                    <a:pt x="4016" y="4397"/>
                    <a:pt x="4016" y="4392"/>
                  </a:cubicBezTo>
                  <a:lnTo>
                    <a:pt x="4016" y="4232"/>
                  </a:lnTo>
                  <a:close/>
                  <a:moveTo>
                    <a:pt x="4032" y="4392"/>
                  </a:moveTo>
                  <a:lnTo>
                    <a:pt x="4024" y="4384"/>
                  </a:lnTo>
                  <a:lnTo>
                    <a:pt x="4040" y="4384"/>
                  </a:lnTo>
                  <a:lnTo>
                    <a:pt x="4032" y="4392"/>
                  </a:lnTo>
                  <a:lnTo>
                    <a:pt x="4032" y="4232"/>
                  </a:lnTo>
                  <a:lnTo>
                    <a:pt x="4040" y="4240"/>
                  </a:lnTo>
                  <a:lnTo>
                    <a:pt x="4024" y="4240"/>
                  </a:lnTo>
                  <a:lnTo>
                    <a:pt x="4032" y="4232"/>
                  </a:lnTo>
                  <a:lnTo>
                    <a:pt x="4032" y="4392"/>
                  </a:lnTo>
                  <a:close/>
                  <a:moveTo>
                    <a:pt x="4016" y="4264"/>
                  </a:moveTo>
                  <a:cubicBezTo>
                    <a:pt x="4016" y="4260"/>
                    <a:pt x="4020" y="4256"/>
                    <a:pt x="4024" y="4256"/>
                  </a:cubicBezTo>
                  <a:lnTo>
                    <a:pt x="4040" y="4256"/>
                  </a:lnTo>
                  <a:cubicBezTo>
                    <a:pt x="4045" y="4256"/>
                    <a:pt x="4048" y="4260"/>
                    <a:pt x="4048" y="4264"/>
                  </a:cubicBezTo>
                  <a:lnTo>
                    <a:pt x="4048" y="4392"/>
                  </a:lnTo>
                  <a:cubicBezTo>
                    <a:pt x="4048" y="4397"/>
                    <a:pt x="4045" y="4400"/>
                    <a:pt x="4040" y="4400"/>
                  </a:cubicBezTo>
                  <a:lnTo>
                    <a:pt x="4024" y="4400"/>
                  </a:lnTo>
                  <a:cubicBezTo>
                    <a:pt x="4020" y="4400"/>
                    <a:pt x="4016" y="4397"/>
                    <a:pt x="4016" y="4392"/>
                  </a:cubicBezTo>
                  <a:lnTo>
                    <a:pt x="4016" y="4264"/>
                  </a:lnTo>
                  <a:close/>
                  <a:moveTo>
                    <a:pt x="4032" y="4392"/>
                  </a:moveTo>
                  <a:lnTo>
                    <a:pt x="4024" y="4384"/>
                  </a:lnTo>
                  <a:lnTo>
                    <a:pt x="4040" y="4384"/>
                  </a:lnTo>
                  <a:lnTo>
                    <a:pt x="4032" y="4392"/>
                  </a:lnTo>
                  <a:lnTo>
                    <a:pt x="4032" y="4264"/>
                  </a:lnTo>
                  <a:lnTo>
                    <a:pt x="4040" y="4272"/>
                  </a:lnTo>
                  <a:lnTo>
                    <a:pt x="4024" y="4272"/>
                  </a:lnTo>
                  <a:lnTo>
                    <a:pt x="4032" y="4264"/>
                  </a:lnTo>
                  <a:lnTo>
                    <a:pt x="4032" y="4392"/>
                  </a:lnTo>
                  <a:close/>
                  <a:moveTo>
                    <a:pt x="4032" y="4360"/>
                  </a:moveTo>
                  <a:cubicBezTo>
                    <a:pt x="4032" y="4356"/>
                    <a:pt x="4036" y="4352"/>
                    <a:pt x="4040" y="4352"/>
                  </a:cubicBezTo>
                  <a:lnTo>
                    <a:pt x="4056" y="4352"/>
                  </a:lnTo>
                  <a:cubicBezTo>
                    <a:pt x="4061" y="4352"/>
                    <a:pt x="4064" y="4356"/>
                    <a:pt x="4064" y="4360"/>
                  </a:cubicBezTo>
                  <a:lnTo>
                    <a:pt x="4064" y="4392"/>
                  </a:lnTo>
                  <a:cubicBezTo>
                    <a:pt x="4064" y="4397"/>
                    <a:pt x="4061" y="4400"/>
                    <a:pt x="4056" y="4400"/>
                  </a:cubicBezTo>
                  <a:lnTo>
                    <a:pt x="4040" y="4400"/>
                  </a:lnTo>
                  <a:cubicBezTo>
                    <a:pt x="4036" y="4400"/>
                    <a:pt x="4032" y="4397"/>
                    <a:pt x="4032" y="4392"/>
                  </a:cubicBezTo>
                  <a:lnTo>
                    <a:pt x="4032" y="4360"/>
                  </a:lnTo>
                  <a:close/>
                  <a:moveTo>
                    <a:pt x="4048" y="4392"/>
                  </a:moveTo>
                  <a:lnTo>
                    <a:pt x="4040" y="4384"/>
                  </a:lnTo>
                  <a:lnTo>
                    <a:pt x="4056" y="4384"/>
                  </a:lnTo>
                  <a:lnTo>
                    <a:pt x="4048" y="4392"/>
                  </a:lnTo>
                  <a:lnTo>
                    <a:pt x="4048" y="4360"/>
                  </a:lnTo>
                  <a:lnTo>
                    <a:pt x="4056" y="4368"/>
                  </a:lnTo>
                  <a:lnTo>
                    <a:pt x="4040" y="4368"/>
                  </a:lnTo>
                  <a:lnTo>
                    <a:pt x="4048" y="4360"/>
                  </a:lnTo>
                  <a:lnTo>
                    <a:pt x="4048" y="4392"/>
                  </a:lnTo>
                  <a:close/>
                  <a:moveTo>
                    <a:pt x="4032" y="4360"/>
                  </a:moveTo>
                  <a:cubicBezTo>
                    <a:pt x="4032" y="4356"/>
                    <a:pt x="4036" y="4352"/>
                    <a:pt x="4040" y="4352"/>
                  </a:cubicBezTo>
                  <a:lnTo>
                    <a:pt x="4056" y="4352"/>
                  </a:lnTo>
                  <a:cubicBezTo>
                    <a:pt x="4061" y="4352"/>
                    <a:pt x="4064" y="4356"/>
                    <a:pt x="4064" y="4360"/>
                  </a:cubicBezTo>
                  <a:lnTo>
                    <a:pt x="4064" y="4392"/>
                  </a:lnTo>
                  <a:cubicBezTo>
                    <a:pt x="4064" y="4397"/>
                    <a:pt x="4061" y="4400"/>
                    <a:pt x="4056" y="4400"/>
                  </a:cubicBezTo>
                  <a:lnTo>
                    <a:pt x="4040" y="4400"/>
                  </a:lnTo>
                  <a:cubicBezTo>
                    <a:pt x="4036" y="4400"/>
                    <a:pt x="4032" y="4397"/>
                    <a:pt x="4032" y="4392"/>
                  </a:cubicBezTo>
                  <a:lnTo>
                    <a:pt x="4032" y="4360"/>
                  </a:lnTo>
                  <a:close/>
                  <a:moveTo>
                    <a:pt x="4048" y="4392"/>
                  </a:moveTo>
                  <a:lnTo>
                    <a:pt x="4040" y="4384"/>
                  </a:lnTo>
                  <a:lnTo>
                    <a:pt x="4056" y="4384"/>
                  </a:lnTo>
                  <a:lnTo>
                    <a:pt x="4048" y="4392"/>
                  </a:lnTo>
                  <a:lnTo>
                    <a:pt x="4048" y="4360"/>
                  </a:lnTo>
                  <a:lnTo>
                    <a:pt x="4056" y="4368"/>
                  </a:lnTo>
                  <a:lnTo>
                    <a:pt x="4040" y="4368"/>
                  </a:lnTo>
                  <a:lnTo>
                    <a:pt x="4048" y="4360"/>
                  </a:lnTo>
                  <a:lnTo>
                    <a:pt x="4048" y="4392"/>
                  </a:lnTo>
                  <a:close/>
                  <a:moveTo>
                    <a:pt x="4048" y="4360"/>
                  </a:moveTo>
                  <a:cubicBezTo>
                    <a:pt x="4048" y="4356"/>
                    <a:pt x="4052" y="4352"/>
                    <a:pt x="4056" y="4352"/>
                  </a:cubicBezTo>
                  <a:lnTo>
                    <a:pt x="4072" y="4352"/>
                  </a:lnTo>
                  <a:cubicBezTo>
                    <a:pt x="4077" y="4352"/>
                    <a:pt x="4080" y="4356"/>
                    <a:pt x="4080" y="4360"/>
                  </a:cubicBezTo>
                  <a:lnTo>
                    <a:pt x="4080" y="4392"/>
                  </a:lnTo>
                  <a:cubicBezTo>
                    <a:pt x="4080" y="4397"/>
                    <a:pt x="4077" y="4400"/>
                    <a:pt x="4072" y="4400"/>
                  </a:cubicBezTo>
                  <a:lnTo>
                    <a:pt x="4056" y="4400"/>
                  </a:lnTo>
                  <a:cubicBezTo>
                    <a:pt x="4052" y="4400"/>
                    <a:pt x="4048" y="4397"/>
                    <a:pt x="4048" y="4392"/>
                  </a:cubicBezTo>
                  <a:lnTo>
                    <a:pt x="4048" y="4360"/>
                  </a:lnTo>
                  <a:close/>
                  <a:moveTo>
                    <a:pt x="4064" y="4392"/>
                  </a:moveTo>
                  <a:lnTo>
                    <a:pt x="4056" y="4384"/>
                  </a:lnTo>
                  <a:lnTo>
                    <a:pt x="4072" y="4384"/>
                  </a:lnTo>
                  <a:lnTo>
                    <a:pt x="4064" y="4392"/>
                  </a:lnTo>
                  <a:lnTo>
                    <a:pt x="4064" y="4360"/>
                  </a:lnTo>
                  <a:lnTo>
                    <a:pt x="4072" y="4368"/>
                  </a:lnTo>
                  <a:lnTo>
                    <a:pt x="4056" y="4368"/>
                  </a:lnTo>
                  <a:lnTo>
                    <a:pt x="4064" y="4360"/>
                  </a:lnTo>
                  <a:lnTo>
                    <a:pt x="4064" y="4392"/>
                  </a:lnTo>
                  <a:close/>
                  <a:moveTo>
                    <a:pt x="4048" y="4216"/>
                  </a:moveTo>
                  <a:cubicBezTo>
                    <a:pt x="4048" y="4212"/>
                    <a:pt x="4052" y="4208"/>
                    <a:pt x="4056" y="4208"/>
                  </a:cubicBezTo>
                  <a:lnTo>
                    <a:pt x="4072" y="4208"/>
                  </a:lnTo>
                  <a:cubicBezTo>
                    <a:pt x="4077" y="4208"/>
                    <a:pt x="4080" y="4212"/>
                    <a:pt x="4080" y="4216"/>
                  </a:cubicBezTo>
                  <a:lnTo>
                    <a:pt x="4080" y="4392"/>
                  </a:lnTo>
                  <a:cubicBezTo>
                    <a:pt x="4080" y="4397"/>
                    <a:pt x="4077" y="4400"/>
                    <a:pt x="4072" y="4400"/>
                  </a:cubicBezTo>
                  <a:lnTo>
                    <a:pt x="4056" y="4400"/>
                  </a:lnTo>
                  <a:cubicBezTo>
                    <a:pt x="4052" y="4400"/>
                    <a:pt x="4048" y="4397"/>
                    <a:pt x="4048" y="4392"/>
                  </a:cubicBezTo>
                  <a:lnTo>
                    <a:pt x="4048" y="4216"/>
                  </a:lnTo>
                  <a:close/>
                  <a:moveTo>
                    <a:pt x="4064" y="4392"/>
                  </a:moveTo>
                  <a:lnTo>
                    <a:pt x="4056" y="4384"/>
                  </a:lnTo>
                  <a:lnTo>
                    <a:pt x="4072" y="4384"/>
                  </a:lnTo>
                  <a:lnTo>
                    <a:pt x="4064" y="4392"/>
                  </a:lnTo>
                  <a:lnTo>
                    <a:pt x="4064" y="4216"/>
                  </a:lnTo>
                  <a:lnTo>
                    <a:pt x="4072" y="4224"/>
                  </a:lnTo>
                  <a:lnTo>
                    <a:pt x="4056" y="4224"/>
                  </a:lnTo>
                  <a:lnTo>
                    <a:pt x="4064" y="4216"/>
                  </a:lnTo>
                  <a:lnTo>
                    <a:pt x="4064" y="4392"/>
                  </a:lnTo>
                  <a:close/>
                  <a:moveTo>
                    <a:pt x="4064" y="4184"/>
                  </a:moveTo>
                  <a:cubicBezTo>
                    <a:pt x="4064" y="4180"/>
                    <a:pt x="4068" y="4176"/>
                    <a:pt x="4072" y="4176"/>
                  </a:cubicBezTo>
                  <a:lnTo>
                    <a:pt x="4088" y="4176"/>
                  </a:lnTo>
                  <a:cubicBezTo>
                    <a:pt x="4093" y="4176"/>
                    <a:pt x="4096" y="4180"/>
                    <a:pt x="4096" y="4184"/>
                  </a:cubicBezTo>
                  <a:lnTo>
                    <a:pt x="4096" y="4392"/>
                  </a:lnTo>
                  <a:cubicBezTo>
                    <a:pt x="4096" y="4397"/>
                    <a:pt x="4093" y="4400"/>
                    <a:pt x="4088" y="4400"/>
                  </a:cubicBezTo>
                  <a:lnTo>
                    <a:pt x="4072" y="4400"/>
                  </a:lnTo>
                  <a:cubicBezTo>
                    <a:pt x="4068" y="4400"/>
                    <a:pt x="4064" y="4397"/>
                    <a:pt x="4064" y="4392"/>
                  </a:cubicBezTo>
                  <a:lnTo>
                    <a:pt x="4064" y="4184"/>
                  </a:lnTo>
                  <a:close/>
                  <a:moveTo>
                    <a:pt x="4080" y="4392"/>
                  </a:moveTo>
                  <a:lnTo>
                    <a:pt x="4072" y="4384"/>
                  </a:lnTo>
                  <a:lnTo>
                    <a:pt x="4088" y="4384"/>
                  </a:lnTo>
                  <a:lnTo>
                    <a:pt x="4080" y="4392"/>
                  </a:lnTo>
                  <a:lnTo>
                    <a:pt x="4080" y="4184"/>
                  </a:lnTo>
                  <a:lnTo>
                    <a:pt x="4088" y="4192"/>
                  </a:lnTo>
                  <a:lnTo>
                    <a:pt x="4072" y="4192"/>
                  </a:lnTo>
                  <a:lnTo>
                    <a:pt x="4080" y="4184"/>
                  </a:lnTo>
                  <a:lnTo>
                    <a:pt x="4080" y="4392"/>
                  </a:lnTo>
                  <a:close/>
                  <a:moveTo>
                    <a:pt x="4064" y="4072"/>
                  </a:moveTo>
                  <a:cubicBezTo>
                    <a:pt x="4064" y="4068"/>
                    <a:pt x="4068" y="4064"/>
                    <a:pt x="4072" y="4064"/>
                  </a:cubicBezTo>
                  <a:lnTo>
                    <a:pt x="4088" y="4064"/>
                  </a:lnTo>
                  <a:cubicBezTo>
                    <a:pt x="4093" y="4064"/>
                    <a:pt x="4096" y="4068"/>
                    <a:pt x="4096" y="4072"/>
                  </a:cubicBezTo>
                  <a:lnTo>
                    <a:pt x="4096" y="4392"/>
                  </a:lnTo>
                  <a:cubicBezTo>
                    <a:pt x="4096" y="4397"/>
                    <a:pt x="4093" y="4400"/>
                    <a:pt x="4088" y="4400"/>
                  </a:cubicBezTo>
                  <a:lnTo>
                    <a:pt x="4072" y="4400"/>
                  </a:lnTo>
                  <a:cubicBezTo>
                    <a:pt x="4068" y="4400"/>
                    <a:pt x="4064" y="4397"/>
                    <a:pt x="4064" y="4392"/>
                  </a:cubicBezTo>
                  <a:lnTo>
                    <a:pt x="4064" y="4072"/>
                  </a:lnTo>
                  <a:close/>
                  <a:moveTo>
                    <a:pt x="4080" y="4392"/>
                  </a:moveTo>
                  <a:lnTo>
                    <a:pt x="4072" y="4384"/>
                  </a:lnTo>
                  <a:lnTo>
                    <a:pt x="4088" y="4384"/>
                  </a:lnTo>
                  <a:lnTo>
                    <a:pt x="4080" y="4392"/>
                  </a:lnTo>
                  <a:lnTo>
                    <a:pt x="4080" y="4072"/>
                  </a:lnTo>
                  <a:lnTo>
                    <a:pt x="4088" y="4080"/>
                  </a:lnTo>
                  <a:lnTo>
                    <a:pt x="4072" y="4080"/>
                  </a:lnTo>
                  <a:lnTo>
                    <a:pt x="4080" y="4072"/>
                  </a:lnTo>
                  <a:lnTo>
                    <a:pt x="4080" y="4392"/>
                  </a:lnTo>
                  <a:close/>
                  <a:moveTo>
                    <a:pt x="4080" y="4072"/>
                  </a:moveTo>
                  <a:cubicBezTo>
                    <a:pt x="4080" y="4068"/>
                    <a:pt x="4084" y="4064"/>
                    <a:pt x="4088" y="4064"/>
                  </a:cubicBezTo>
                  <a:lnTo>
                    <a:pt x="4104" y="4064"/>
                  </a:lnTo>
                  <a:cubicBezTo>
                    <a:pt x="4109" y="4064"/>
                    <a:pt x="4112" y="4068"/>
                    <a:pt x="4112" y="4072"/>
                  </a:cubicBezTo>
                  <a:lnTo>
                    <a:pt x="4112" y="4392"/>
                  </a:lnTo>
                  <a:cubicBezTo>
                    <a:pt x="4112" y="4397"/>
                    <a:pt x="4109" y="4400"/>
                    <a:pt x="4104" y="4400"/>
                  </a:cubicBezTo>
                  <a:lnTo>
                    <a:pt x="4088" y="4400"/>
                  </a:lnTo>
                  <a:cubicBezTo>
                    <a:pt x="4084" y="4400"/>
                    <a:pt x="4080" y="4397"/>
                    <a:pt x="4080" y="4392"/>
                  </a:cubicBezTo>
                  <a:lnTo>
                    <a:pt x="4080" y="4072"/>
                  </a:lnTo>
                  <a:close/>
                  <a:moveTo>
                    <a:pt x="4096" y="4392"/>
                  </a:moveTo>
                  <a:lnTo>
                    <a:pt x="4088" y="4384"/>
                  </a:lnTo>
                  <a:lnTo>
                    <a:pt x="4104" y="4384"/>
                  </a:lnTo>
                  <a:lnTo>
                    <a:pt x="4096" y="4392"/>
                  </a:lnTo>
                  <a:lnTo>
                    <a:pt x="4096" y="4072"/>
                  </a:lnTo>
                  <a:lnTo>
                    <a:pt x="4104" y="4080"/>
                  </a:lnTo>
                  <a:lnTo>
                    <a:pt x="4088" y="4080"/>
                  </a:lnTo>
                  <a:lnTo>
                    <a:pt x="4096" y="4072"/>
                  </a:lnTo>
                  <a:lnTo>
                    <a:pt x="4096" y="4392"/>
                  </a:lnTo>
                  <a:close/>
                  <a:moveTo>
                    <a:pt x="4080" y="4072"/>
                  </a:moveTo>
                  <a:cubicBezTo>
                    <a:pt x="4080" y="4068"/>
                    <a:pt x="4084" y="4064"/>
                    <a:pt x="4088" y="4064"/>
                  </a:cubicBezTo>
                  <a:lnTo>
                    <a:pt x="4104" y="4064"/>
                  </a:lnTo>
                  <a:cubicBezTo>
                    <a:pt x="4109" y="4064"/>
                    <a:pt x="4112" y="4068"/>
                    <a:pt x="4112" y="4072"/>
                  </a:cubicBezTo>
                  <a:lnTo>
                    <a:pt x="4112" y="4392"/>
                  </a:lnTo>
                  <a:cubicBezTo>
                    <a:pt x="4112" y="4397"/>
                    <a:pt x="4109" y="4400"/>
                    <a:pt x="4104" y="4400"/>
                  </a:cubicBezTo>
                  <a:lnTo>
                    <a:pt x="4088" y="4400"/>
                  </a:lnTo>
                  <a:cubicBezTo>
                    <a:pt x="4084" y="4400"/>
                    <a:pt x="4080" y="4397"/>
                    <a:pt x="4080" y="4392"/>
                  </a:cubicBezTo>
                  <a:lnTo>
                    <a:pt x="4080" y="4072"/>
                  </a:lnTo>
                  <a:close/>
                  <a:moveTo>
                    <a:pt x="4096" y="4392"/>
                  </a:moveTo>
                  <a:lnTo>
                    <a:pt x="4088" y="4384"/>
                  </a:lnTo>
                  <a:lnTo>
                    <a:pt x="4104" y="4384"/>
                  </a:lnTo>
                  <a:lnTo>
                    <a:pt x="4096" y="4392"/>
                  </a:lnTo>
                  <a:lnTo>
                    <a:pt x="4096" y="4072"/>
                  </a:lnTo>
                  <a:lnTo>
                    <a:pt x="4104" y="4080"/>
                  </a:lnTo>
                  <a:lnTo>
                    <a:pt x="4088" y="4080"/>
                  </a:lnTo>
                  <a:lnTo>
                    <a:pt x="4096" y="4072"/>
                  </a:lnTo>
                  <a:lnTo>
                    <a:pt x="4096" y="4392"/>
                  </a:lnTo>
                  <a:close/>
                  <a:moveTo>
                    <a:pt x="4096" y="4072"/>
                  </a:moveTo>
                  <a:cubicBezTo>
                    <a:pt x="4096" y="4068"/>
                    <a:pt x="4100" y="4064"/>
                    <a:pt x="4104" y="4064"/>
                  </a:cubicBezTo>
                  <a:lnTo>
                    <a:pt x="4120" y="4064"/>
                  </a:lnTo>
                  <a:cubicBezTo>
                    <a:pt x="4125" y="4064"/>
                    <a:pt x="4128" y="4068"/>
                    <a:pt x="4128" y="4072"/>
                  </a:cubicBezTo>
                  <a:lnTo>
                    <a:pt x="4128" y="4392"/>
                  </a:lnTo>
                  <a:cubicBezTo>
                    <a:pt x="4128" y="4397"/>
                    <a:pt x="4125" y="4400"/>
                    <a:pt x="4120" y="4400"/>
                  </a:cubicBezTo>
                  <a:lnTo>
                    <a:pt x="4104" y="4400"/>
                  </a:lnTo>
                  <a:cubicBezTo>
                    <a:pt x="4100" y="4400"/>
                    <a:pt x="4096" y="4397"/>
                    <a:pt x="4096" y="4392"/>
                  </a:cubicBezTo>
                  <a:lnTo>
                    <a:pt x="4096" y="4072"/>
                  </a:lnTo>
                  <a:close/>
                  <a:moveTo>
                    <a:pt x="4112" y="4392"/>
                  </a:moveTo>
                  <a:lnTo>
                    <a:pt x="4104" y="4384"/>
                  </a:lnTo>
                  <a:lnTo>
                    <a:pt x="4120" y="4384"/>
                  </a:lnTo>
                  <a:lnTo>
                    <a:pt x="4112" y="4392"/>
                  </a:lnTo>
                  <a:lnTo>
                    <a:pt x="4112" y="4072"/>
                  </a:lnTo>
                  <a:lnTo>
                    <a:pt x="4120" y="4080"/>
                  </a:lnTo>
                  <a:lnTo>
                    <a:pt x="4104" y="4080"/>
                  </a:lnTo>
                  <a:lnTo>
                    <a:pt x="4112" y="4072"/>
                  </a:lnTo>
                  <a:lnTo>
                    <a:pt x="4112" y="4392"/>
                  </a:lnTo>
                  <a:close/>
                  <a:moveTo>
                    <a:pt x="4096" y="4072"/>
                  </a:moveTo>
                  <a:cubicBezTo>
                    <a:pt x="4096" y="4068"/>
                    <a:pt x="4100" y="4064"/>
                    <a:pt x="4104" y="4064"/>
                  </a:cubicBezTo>
                  <a:lnTo>
                    <a:pt x="4120" y="4064"/>
                  </a:lnTo>
                  <a:cubicBezTo>
                    <a:pt x="4125" y="4064"/>
                    <a:pt x="4128" y="4068"/>
                    <a:pt x="4128" y="4072"/>
                  </a:cubicBezTo>
                  <a:lnTo>
                    <a:pt x="4128" y="4392"/>
                  </a:lnTo>
                  <a:cubicBezTo>
                    <a:pt x="4128" y="4397"/>
                    <a:pt x="4125" y="4400"/>
                    <a:pt x="4120" y="4400"/>
                  </a:cubicBezTo>
                  <a:lnTo>
                    <a:pt x="4104" y="4400"/>
                  </a:lnTo>
                  <a:cubicBezTo>
                    <a:pt x="4100" y="4400"/>
                    <a:pt x="4096" y="4397"/>
                    <a:pt x="4096" y="4392"/>
                  </a:cubicBezTo>
                  <a:lnTo>
                    <a:pt x="4096" y="4072"/>
                  </a:lnTo>
                  <a:close/>
                  <a:moveTo>
                    <a:pt x="4112" y="4392"/>
                  </a:moveTo>
                  <a:lnTo>
                    <a:pt x="4104" y="4384"/>
                  </a:lnTo>
                  <a:lnTo>
                    <a:pt x="4120" y="4384"/>
                  </a:lnTo>
                  <a:lnTo>
                    <a:pt x="4112" y="4392"/>
                  </a:lnTo>
                  <a:lnTo>
                    <a:pt x="4112" y="4072"/>
                  </a:lnTo>
                  <a:lnTo>
                    <a:pt x="4120" y="4080"/>
                  </a:lnTo>
                  <a:lnTo>
                    <a:pt x="4104" y="4080"/>
                  </a:lnTo>
                  <a:lnTo>
                    <a:pt x="4112" y="4072"/>
                  </a:lnTo>
                  <a:lnTo>
                    <a:pt x="4112" y="4392"/>
                  </a:lnTo>
                  <a:close/>
                  <a:moveTo>
                    <a:pt x="4112" y="4056"/>
                  </a:moveTo>
                  <a:cubicBezTo>
                    <a:pt x="4112" y="4052"/>
                    <a:pt x="4116" y="4048"/>
                    <a:pt x="4120" y="4048"/>
                  </a:cubicBezTo>
                  <a:lnTo>
                    <a:pt x="4136" y="4048"/>
                  </a:lnTo>
                  <a:cubicBezTo>
                    <a:pt x="4141" y="4048"/>
                    <a:pt x="4144" y="4052"/>
                    <a:pt x="4144" y="4056"/>
                  </a:cubicBezTo>
                  <a:lnTo>
                    <a:pt x="4144" y="4392"/>
                  </a:lnTo>
                  <a:cubicBezTo>
                    <a:pt x="4144" y="4397"/>
                    <a:pt x="4141" y="4400"/>
                    <a:pt x="4136" y="4400"/>
                  </a:cubicBezTo>
                  <a:lnTo>
                    <a:pt x="4120" y="4400"/>
                  </a:lnTo>
                  <a:cubicBezTo>
                    <a:pt x="4116" y="4400"/>
                    <a:pt x="4112" y="4397"/>
                    <a:pt x="4112" y="4392"/>
                  </a:cubicBezTo>
                  <a:lnTo>
                    <a:pt x="4112" y="4056"/>
                  </a:lnTo>
                  <a:close/>
                  <a:moveTo>
                    <a:pt x="4128" y="4392"/>
                  </a:moveTo>
                  <a:lnTo>
                    <a:pt x="4120" y="4384"/>
                  </a:lnTo>
                  <a:lnTo>
                    <a:pt x="4136" y="4384"/>
                  </a:lnTo>
                  <a:lnTo>
                    <a:pt x="4128" y="4392"/>
                  </a:lnTo>
                  <a:lnTo>
                    <a:pt x="4128" y="4056"/>
                  </a:lnTo>
                  <a:lnTo>
                    <a:pt x="4136" y="4064"/>
                  </a:lnTo>
                  <a:lnTo>
                    <a:pt x="4120" y="4064"/>
                  </a:lnTo>
                  <a:lnTo>
                    <a:pt x="4128" y="4056"/>
                  </a:lnTo>
                  <a:lnTo>
                    <a:pt x="4128" y="4392"/>
                  </a:lnTo>
                  <a:close/>
                  <a:moveTo>
                    <a:pt x="4128" y="4824"/>
                  </a:moveTo>
                  <a:lnTo>
                    <a:pt x="4120" y="4816"/>
                  </a:lnTo>
                  <a:lnTo>
                    <a:pt x="4136" y="4816"/>
                  </a:lnTo>
                  <a:lnTo>
                    <a:pt x="4128" y="4824"/>
                  </a:lnTo>
                  <a:lnTo>
                    <a:pt x="4128" y="4392"/>
                  </a:lnTo>
                  <a:lnTo>
                    <a:pt x="4136" y="4400"/>
                  </a:lnTo>
                  <a:lnTo>
                    <a:pt x="4120" y="4400"/>
                  </a:lnTo>
                  <a:lnTo>
                    <a:pt x="4128" y="4392"/>
                  </a:lnTo>
                  <a:lnTo>
                    <a:pt x="4128" y="4824"/>
                  </a:lnTo>
                  <a:close/>
                  <a:moveTo>
                    <a:pt x="4112" y="4392"/>
                  </a:moveTo>
                  <a:cubicBezTo>
                    <a:pt x="4112" y="4388"/>
                    <a:pt x="4116" y="4384"/>
                    <a:pt x="4120" y="4384"/>
                  </a:cubicBezTo>
                  <a:lnTo>
                    <a:pt x="4136" y="4384"/>
                  </a:lnTo>
                  <a:cubicBezTo>
                    <a:pt x="4141" y="4384"/>
                    <a:pt x="4144" y="4388"/>
                    <a:pt x="4144" y="4392"/>
                  </a:cubicBezTo>
                  <a:lnTo>
                    <a:pt x="4144" y="4824"/>
                  </a:lnTo>
                  <a:cubicBezTo>
                    <a:pt x="4144" y="4829"/>
                    <a:pt x="4141" y="4832"/>
                    <a:pt x="4136" y="4832"/>
                  </a:cubicBezTo>
                  <a:lnTo>
                    <a:pt x="4120" y="4832"/>
                  </a:lnTo>
                  <a:cubicBezTo>
                    <a:pt x="4116" y="4832"/>
                    <a:pt x="4112" y="4829"/>
                    <a:pt x="4112" y="4824"/>
                  </a:cubicBezTo>
                  <a:lnTo>
                    <a:pt x="4112" y="4392"/>
                  </a:lnTo>
                  <a:close/>
                  <a:moveTo>
                    <a:pt x="4128" y="4136"/>
                  </a:moveTo>
                  <a:cubicBezTo>
                    <a:pt x="4128" y="4132"/>
                    <a:pt x="4132" y="4128"/>
                    <a:pt x="4136" y="4128"/>
                  </a:cubicBezTo>
                  <a:lnTo>
                    <a:pt x="4152" y="4128"/>
                  </a:lnTo>
                  <a:cubicBezTo>
                    <a:pt x="4157" y="4128"/>
                    <a:pt x="4160" y="4132"/>
                    <a:pt x="4160" y="4136"/>
                  </a:cubicBezTo>
                  <a:lnTo>
                    <a:pt x="4160" y="4392"/>
                  </a:lnTo>
                  <a:cubicBezTo>
                    <a:pt x="4160" y="4397"/>
                    <a:pt x="4157" y="4400"/>
                    <a:pt x="4152" y="4400"/>
                  </a:cubicBezTo>
                  <a:lnTo>
                    <a:pt x="4136" y="4400"/>
                  </a:lnTo>
                  <a:cubicBezTo>
                    <a:pt x="4132" y="4400"/>
                    <a:pt x="4128" y="4397"/>
                    <a:pt x="4128" y="4392"/>
                  </a:cubicBezTo>
                  <a:lnTo>
                    <a:pt x="4128" y="4136"/>
                  </a:lnTo>
                  <a:close/>
                  <a:moveTo>
                    <a:pt x="4144" y="4392"/>
                  </a:moveTo>
                  <a:lnTo>
                    <a:pt x="4136" y="4384"/>
                  </a:lnTo>
                  <a:lnTo>
                    <a:pt x="4152" y="4384"/>
                  </a:lnTo>
                  <a:lnTo>
                    <a:pt x="4144" y="4392"/>
                  </a:lnTo>
                  <a:lnTo>
                    <a:pt x="4144" y="4136"/>
                  </a:lnTo>
                  <a:lnTo>
                    <a:pt x="4152" y="4144"/>
                  </a:lnTo>
                  <a:lnTo>
                    <a:pt x="4136" y="4144"/>
                  </a:lnTo>
                  <a:lnTo>
                    <a:pt x="4144" y="4136"/>
                  </a:lnTo>
                  <a:lnTo>
                    <a:pt x="4144" y="4392"/>
                  </a:lnTo>
                  <a:close/>
                  <a:moveTo>
                    <a:pt x="4144" y="4136"/>
                  </a:moveTo>
                  <a:cubicBezTo>
                    <a:pt x="4144" y="4132"/>
                    <a:pt x="4148" y="4128"/>
                    <a:pt x="4152" y="4128"/>
                  </a:cubicBezTo>
                  <a:lnTo>
                    <a:pt x="4168" y="4128"/>
                  </a:lnTo>
                  <a:cubicBezTo>
                    <a:pt x="4173" y="4128"/>
                    <a:pt x="4176" y="4132"/>
                    <a:pt x="4176" y="4136"/>
                  </a:cubicBezTo>
                  <a:lnTo>
                    <a:pt x="4176" y="4392"/>
                  </a:lnTo>
                  <a:cubicBezTo>
                    <a:pt x="4176" y="4397"/>
                    <a:pt x="4173" y="4400"/>
                    <a:pt x="4168" y="4400"/>
                  </a:cubicBezTo>
                  <a:lnTo>
                    <a:pt x="4152" y="4400"/>
                  </a:lnTo>
                  <a:cubicBezTo>
                    <a:pt x="4148" y="4400"/>
                    <a:pt x="4144" y="4397"/>
                    <a:pt x="4144" y="4392"/>
                  </a:cubicBezTo>
                  <a:lnTo>
                    <a:pt x="4144" y="4136"/>
                  </a:lnTo>
                  <a:close/>
                  <a:moveTo>
                    <a:pt x="4160" y="4392"/>
                  </a:moveTo>
                  <a:lnTo>
                    <a:pt x="4152" y="4384"/>
                  </a:lnTo>
                  <a:lnTo>
                    <a:pt x="4168" y="4384"/>
                  </a:lnTo>
                  <a:lnTo>
                    <a:pt x="4160" y="4392"/>
                  </a:lnTo>
                  <a:lnTo>
                    <a:pt x="4160" y="4136"/>
                  </a:lnTo>
                  <a:lnTo>
                    <a:pt x="4168" y="4144"/>
                  </a:lnTo>
                  <a:lnTo>
                    <a:pt x="4152" y="4144"/>
                  </a:lnTo>
                  <a:lnTo>
                    <a:pt x="4160" y="4136"/>
                  </a:lnTo>
                  <a:lnTo>
                    <a:pt x="4160" y="4392"/>
                  </a:lnTo>
                  <a:close/>
                  <a:moveTo>
                    <a:pt x="4144" y="4136"/>
                  </a:moveTo>
                  <a:cubicBezTo>
                    <a:pt x="4144" y="4132"/>
                    <a:pt x="4148" y="4128"/>
                    <a:pt x="4152" y="4128"/>
                  </a:cubicBezTo>
                  <a:lnTo>
                    <a:pt x="4168" y="4128"/>
                  </a:lnTo>
                  <a:cubicBezTo>
                    <a:pt x="4173" y="4128"/>
                    <a:pt x="4176" y="4132"/>
                    <a:pt x="4176" y="4136"/>
                  </a:cubicBezTo>
                  <a:lnTo>
                    <a:pt x="4176" y="4392"/>
                  </a:lnTo>
                  <a:cubicBezTo>
                    <a:pt x="4176" y="4397"/>
                    <a:pt x="4173" y="4400"/>
                    <a:pt x="4168" y="4400"/>
                  </a:cubicBezTo>
                  <a:lnTo>
                    <a:pt x="4152" y="4400"/>
                  </a:lnTo>
                  <a:cubicBezTo>
                    <a:pt x="4148" y="4400"/>
                    <a:pt x="4144" y="4397"/>
                    <a:pt x="4144" y="4392"/>
                  </a:cubicBezTo>
                  <a:lnTo>
                    <a:pt x="4144" y="4136"/>
                  </a:lnTo>
                  <a:close/>
                  <a:moveTo>
                    <a:pt x="4160" y="4392"/>
                  </a:moveTo>
                  <a:lnTo>
                    <a:pt x="4152" y="4384"/>
                  </a:lnTo>
                  <a:lnTo>
                    <a:pt x="4168" y="4384"/>
                  </a:lnTo>
                  <a:lnTo>
                    <a:pt x="4160" y="4392"/>
                  </a:lnTo>
                  <a:lnTo>
                    <a:pt x="4160" y="4136"/>
                  </a:lnTo>
                  <a:lnTo>
                    <a:pt x="4168" y="4144"/>
                  </a:lnTo>
                  <a:lnTo>
                    <a:pt x="4152" y="4144"/>
                  </a:lnTo>
                  <a:lnTo>
                    <a:pt x="4160" y="4136"/>
                  </a:lnTo>
                  <a:lnTo>
                    <a:pt x="4160" y="4392"/>
                  </a:lnTo>
                  <a:close/>
                  <a:moveTo>
                    <a:pt x="4160" y="4136"/>
                  </a:moveTo>
                  <a:cubicBezTo>
                    <a:pt x="4160" y="4132"/>
                    <a:pt x="4164" y="4128"/>
                    <a:pt x="4168" y="4128"/>
                  </a:cubicBezTo>
                  <a:lnTo>
                    <a:pt x="4184" y="4128"/>
                  </a:lnTo>
                  <a:cubicBezTo>
                    <a:pt x="4189" y="4128"/>
                    <a:pt x="4192" y="4132"/>
                    <a:pt x="4192" y="4136"/>
                  </a:cubicBezTo>
                  <a:lnTo>
                    <a:pt x="4192" y="4392"/>
                  </a:lnTo>
                  <a:cubicBezTo>
                    <a:pt x="4192" y="4397"/>
                    <a:pt x="4189" y="4400"/>
                    <a:pt x="4184" y="4400"/>
                  </a:cubicBezTo>
                  <a:lnTo>
                    <a:pt x="4168" y="4400"/>
                  </a:lnTo>
                  <a:cubicBezTo>
                    <a:pt x="4164" y="4400"/>
                    <a:pt x="4160" y="4397"/>
                    <a:pt x="4160" y="4392"/>
                  </a:cubicBezTo>
                  <a:lnTo>
                    <a:pt x="4160" y="4136"/>
                  </a:lnTo>
                  <a:close/>
                  <a:moveTo>
                    <a:pt x="4176" y="4392"/>
                  </a:moveTo>
                  <a:lnTo>
                    <a:pt x="4168" y="4384"/>
                  </a:lnTo>
                  <a:lnTo>
                    <a:pt x="4184" y="4384"/>
                  </a:lnTo>
                  <a:lnTo>
                    <a:pt x="4176" y="4392"/>
                  </a:lnTo>
                  <a:lnTo>
                    <a:pt x="4176" y="4136"/>
                  </a:lnTo>
                  <a:lnTo>
                    <a:pt x="4184" y="4144"/>
                  </a:lnTo>
                  <a:lnTo>
                    <a:pt x="4168" y="4144"/>
                  </a:lnTo>
                  <a:lnTo>
                    <a:pt x="4176" y="4136"/>
                  </a:lnTo>
                  <a:lnTo>
                    <a:pt x="4176" y="4392"/>
                  </a:lnTo>
                  <a:close/>
                  <a:moveTo>
                    <a:pt x="4160" y="4136"/>
                  </a:moveTo>
                  <a:cubicBezTo>
                    <a:pt x="4160" y="4132"/>
                    <a:pt x="4164" y="4128"/>
                    <a:pt x="4168" y="4128"/>
                  </a:cubicBezTo>
                  <a:lnTo>
                    <a:pt x="4184" y="4128"/>
                  </a:lnTo>
                  <a:cubicBezTo>
                    <a:pt x="4189" y="4128"/>
                    <a:pt x="4192" y="4132"/>
                    <a:pt x="4192" y="4136"/>
                  </a:cubicBezTo>
                  <a:lnTo>
                    <a:pt x="4192" y="4392"/>
                  </a:lnTo>
                  <a:cubicBezTo>
                    <a:pt x="4192" y="4397"/>
                    <a:pt x="4189" y="4400"/>
                    <a:pt x="4184" y="4400"/>
                  </a:cubicBezTo>
                  <a:lnTo>
                    <a:pt x="4168" y="4400"/>
                  </a:lnTo>
                  <a:cubicBezTo>
                    <a:pt x="4164" y="4400"/>
                    <a:pt x="4160" y="4397"/>
                    <a:pt x="4160" y="4392"/>
                  </a:cubicBezTo>
                  <a:lnTo>
                    <a:pt x="4160" y="4136"/>
                  </a:lnTo>
                  <a:close/>
                  <a:moveTo>
                    <a:pt x="4176" y="4392"/>
                  </a:moveTo>
                  <a:lnTo>
                    <a:pt x="4168" y="4384"/>
                  </a:lnTo>
                  <a:lnTo>
                    <a:pt x="4184" y="4384"/>
                  </a:lnTo>
                  <a:lnTo>
                    <a:pt x="4176" y="4392"/>
                  </a:lnTo>
                  <a:lnTo>
                    <a:pt x="4176" y="4136"/>
                  </a:lnTo>
                  <a:lnTo>
                    <a:pt x="4184" y="4144"/>
                  </a:lnTo>
                  <a:lnTo>
                    <a:pt x="4168" y="4144"/>
                  </a:lnTo>
                  <a:lnTo>
                    <a:pt x="4176" y="4136"/>
                  </a:lnTo>
                  <a:lnTo>
                    <a:pt x="4176" y="4392"/>
                  </a:lnTo>
                  <a:close/>
                  <a:moveTo>
                    <a:pt x="4176" y="4120"/>
                  </a:moveTo>
                  <a:cubicBezTo>
                    <a:pt x="4176" y="4116"/>
                    <a:pt x="4180" y="4112"/>
                    <a:pt x="4184" y="4112"/>
                  </a:cubicBezTo>
                  <a:lnTo>
                    <a:pt x="4200" y="4112"/>
                  </a:lnTo>
                  <a:cubicBezTo>
                    <a:pt x="4205" y="4112"/>
                    <a:pt x="4208" y="4116"/>
                    <a:pt x="4208" y="4120"/>
                  </a:cubicBezTo>
                  <a:lnTo>
                    <a:pt x="4208" y="4392"/>
                  </a:lnTo>
                  <a:cubicBezTo>
                    <a:pt x="4208" y="4397"/>
                    <a:pt x="4205" y="4400"/>
                    <a:pt x="4200" y="4400"/>
                  </a:cubicBezTo>
                  <a:lnTo>
                    <a:pt x="4184" y="4400"/>
                  </a:lnTo>
                  <a:cubicBezTo>
                    <a:pt x="4180" y="4400"/>
                    <a:pt x="4176" y="4397"/>
                    <a:pt x="4176" y="4392"/>
                  </a:cubicBezTo>
                  <a:lnTo>
                    <a:pt x="4176" y="4120"/>
                  </a:lnTo>
                  <a:close/>
                  <a:moveTo>
                    <a:pt x="4192" y="4392"/>
                  </a:moveTo>
                  <a:lnTo>
                    <a:pt x="4184" y="4384"/>
                  </a:lnTo>
                  <a:lnTo>
                    <a:pt x="4200" y="4384"/>
                  </a:lnTo>
                  <a:lnTo>
                    <a:pt x="4192" y="4392"/>
                  </a:lnTo>
                  <a:lnTo>
                    <a:pt x="4192" y="4120"/>
                  </a:lnTo>
                  <a:lnTo>
                    <a:pt x="4200" y="4128"/>
                  </a:lnTo>
                  <a:lnTo>
                    <a:pt x="4184" y="4128"/>
                  </a:lnTo>
                  <a:lnTo>
                    <a:pt x="4192" y="4120"/>
                  </a:lnTo>
                  <a:lnTo>
                    <a:pt x="4192" y="4392"/>
                  </a:lnTo>
                  <a:close/>
                  <a:moveTo>
                    <a:pt x="4176" y="4136"/>
                  </a:moveTo>
                  <a:cubicBezTo>
                    <a:pt x="4176" y="4132"/>
                    <a:pt x="4180" y="4128"/>
                    <a:pt x="4184" y="4128"/>
                  </a:cubicBezTo>
                  <a:lnTo>
                    <a:pt x="4200" y="4128"/>
                  </a:lnTo>
                  <a:cubicBezTo>
                    <a:pt x="4205" y="4128"/>
                    <a:pt x="4208" y="4132"/>
                    <a:pt x="4208" y="4136"/>
                  </a:cubicBezTo>
                  <a:lnTo>
                    <a:pt x="4208" y="4392"/>
                  </a:lnTo>
                  <a:cubicBezTo>
                    <a:pt x="4208" y="4397"/>
                    <a:pt x="4205" y="4400"/>
                    <a:pt x="4200" y="4400"/>
                  </a:cubicBezTo>
                  <a:lnTo>
                    <a:pt x="4184" y="4400"/>
                  </a:lnTo>
                  <a:cubicBezTo>
                    <a:pt x="4180" y="4400"/>
                    <a:pt x="4176" y="4397"/>
                    <a:pt x="4176" y="4392"/>
                  </a:cubicBezTo>
                  <a:lnTo>
                    <a:pt x="4176" y="4136"/>
                  </a:lnTo>
                  <a:close/>
                  <a:moveTo>
                    <a:pt x="4192" y="4392"/>
                  </a:moveTo>
                  <a:lnTo>
                    <a:pt x="4184" y="4384"/>
                  </a:lnTo>
                  <a:lnTo>
                    <a:pt x="4200" y="4384"/>
                  </a:lnTo>
                  <a:lnTo>
                    <a:pt x="4192" y="4392"/>
                  </a:lnTo>
                  <a:lnTo>
                    <a:pt x="4192" y="4136"/>
                  </a:lnTo>
                  <a:lnTo>
                    <a:pt x="4200" y="4144"/>
                  </a:lnTo>
                  <a:lnTo>
                    <a:pt x="4184" y="4144"/>
                  </a:lnTo>
                  <a:lnTo>
                    <a:pt x="4192" y="4136"/>
                  </a:lnTo>
                  <a:lnTo>
                    <a:pt x="4192" y="4392"/>
                  </a:lnTo>
                  <a:close/>
                  <a:moveTo>
                    <a:pt x="4192" y="4168"/>
                  </a:moveTo>
                  <a:cubicBezTo>
                    <a:pt x="4192" y="4164"/>
                    <a:pt x="4196" y="4160"/>
                    <a:pt x="4200" y="4160"/>
                  </a:cubicBezTo>
                  <a:lnTo>
                    <a:pt x="4216" y="4160"/>
                  </a:lnTo>
                  <a:cubicBezTo>
                    <a:pt x="4221" y="4160"/>
                    <a:pt x="4224" y="4164"/>
                    <a:pt x="4224" y="4168"/>
                  </a:cubicBezTo>
                  <a:lnTo>
                    <a:pt x="4224" y="4392"/>
                  </a:lnTo>
                  <a:cubicBezTo>
                    <a:pt x="4224" y="4397"/>
                    <a:pt x="4221" y="4400"/>
                    <a:pt x="4216" y="4400"/>
                  </a:cubicBezTo>
                  <a:lnTo>
                    <a:pt x="4200" y="4400"/>
                  </a:lnTo>
                  <a:cubicBezTo>
                    <a:pt x="4196" y="4400"/>
                    <a:pt x="4192" y="4397"/>
                    <a:pt x="4192" y="4392"/>
                  </a:cubicBezTo>
                  <a:lnTo>
                    <a:pt x="4192" y="4168"/>
                  </a:lnTo>
                  <a:close/>
                  <a:moveTo>
                    <a:pt x="4208" y="4392"/>
                  </a:moveTo>
                  <a:lnTo>
                    <a:pt x="4200" y="4384"/>
                  </a:lnTo>
                  <a:lnTo>
                    <a:pt x="4216" y="4384"/>
                  </a:lnTo>
                  <a:lnTo>
                    <a:pt x="4208" y="4392"/>
                  </a:lnTo>
                  <a:lnTo>
                    <a:pt x="4208" y="4168"/>
                  </a:lnTo>
                  <a:lnTo>
                    <a:pt x="4216" y="4176"/>
                  </a:lnTo>
                  <a:lnTo>
                    <a:pt x="4200" y="4176"/>
                  </a:lnTo>
                  <a:lnTo>
                    <a:pt x="4208" y="4168"/>
                  </a:lnTo>
                  <a:lnTo>
                    <a:pt x="4208" y="4392"/>
                  </a:lnTo>
                  <a:close/>
                  <a:moveTo>
                    <a:pt x="4192" y="4248"/>
                  </a:moveTo>
                  <a:cubicBezTo>
                    <a:pt x="4192" y="4244"/>
                    <a:pt x="4196" y="4240"/>
                    <a:pt x="4200" y="4240"/>
                  </a:cubicBezTo>
                  <a:lnTo>
                    <a:pt x="4216" y="4240"/>
                  </a:lnTo>
                  <a:cubicBezTo>
                    <a:pt x="4221" y="4240"/>
                    <a:pt x="4224" y="4244"/>
                    <a:pt x="4224" y="4248"/>
                  </a:cubicBezTo>
                  <a:lnTo>
                    <a:pt x="4224" y="4392"/>
                  </a:lnTo>
                  <a:cubicBezTo>
                    <a:pt x="4224" y="4397"/>
                    <a:pt x="4221" y="4400"/>
                    <a:pt x="4216" y="4400"/>
                  </a:cubicBezTo>
                  <a:lnTo>
                    <a:pt x="4200" y="4400"/>
                  </a:lnTo>
                  <a:cubicBezTo>
                    <a:pt x="4196" y="4400"/>
                    <a:pt x="4192" y="4397"/>
                    <a:pt x="4192" y="4392"/>
                  </a:cubicBezTo>
                  <a:lnTo>
                    <a:pt x="4192" y="4248"/>
                  </a:lnTo>
                  <a:close/>
                  <a:moveTo>
                    <a:pt x="4208" y="4392"/>
                  </a:moveTo>
                  <a:lnTo>
                    <a:pt x="4200" y="4384"/>
                  </a:lnTo>
                  <a:lnTo>
                    <a:pt x="4216" y="4384"/>
                  </a:lnTo>
                  <a:lnTo>
                    <a:pt x="4208" y="4392"/>
                  </a:lnTo>
                  <a:lnTo>
                    <a:pt x="4208" y="4248"/>
                  </a:lnTo>
                  <a:lnTo>
                    <a:pt x="4216" y="4256"/>
                  </a:lnTo>
                  <a:lnTo>
                    <a:pt x="4200" y="4256"/>
                  </a:lnTo>
                  <a:lnTo>
                    <a:pt x="4208" y="4248"/>
                  </a:lnTo>
                  <a:lnTo>
                    <a:pt x="4208" y="4392"/>
                  </a:lnTo>
                  <a:close/>
                  <a:moveTo>
                    <a:pt x="4208" y="4248"/>
                  </a:moveTo>
                  <a:cubicBezTo>
                    <a:pt x="4208" y="4244"/>
                    <a:pt x="4212" y="4240"/>
                    <a:pt x="4216" y="4240"/>
                  </a:cubicBezTo>
                  <a:lnTo>
                    <a:pt x="4232" y="4240"/>
                  </a:lnTo>
                  <a:cubicBezTo>
                    <a:pt x="4237" y="4240"/>
                    <a:pt x="4240" y="4244"/>
                    <a:pt x="4240" y="4248"/>
                  </a:cubicBezTo>
                  <a:lnTo>
                    <a:pt x="4240" y="4392"/>
                  </a:lnTo>
                  <a:cubicBezTo>
                    <a:pt x="4240" y="4397"/>
                    <a:pt x="4237" y="4400"/>
                    <a:pt x="4232" y="4400"/>
                  </a:cubicBezTo>
                  <a:lnTo>
                    <a:pt x="4216" y="4400"/>
                  </a:lnTo>
                  <a:cubicBezTo>
                    <a:pt x="4212" y="4400"/>
                    <a:pt x="4208" y="4397"/>
                    <a:pt x="4208" y="4392"/>
                  </a:cubicBezTo>
                  <a:lnTo>
                    <a:pt x="4208" y="4248"/>
                  </a:lnTo>
                  <a:close/>
                  <a:moveTo>
                    <a:pt x="4224" y="4392"/>
                  </a:moveTo>
                  <a:lnTo>
                    <a:pt x="4216" y="4384"/>
                  </a:lnTo>
                  <a:lnTo>
                    <a:pt x="4232" y="4384"/>
                  </a:lnTo>
                  <a:lnTo>
                    <a:pt x="4224" y="4392"/>
                  </a:lnTo>
                  <a:lnTo>
                    <a:pt x="4224" y="4248"/>
                  </a:lnTo>
                  <a:lnTo>
                    <a:pt x="4232" y="4256"/>
                  </a:lnTo>
                  <a:lnTo>
                    <a:pt x="4216" y="4256"/>
                  </a:lnTo>
                  <a:lnTo>
                    <a:pt x="4224" y="4248"/>
                  </a:lnTo>
                  <a:lnTo>
                    <a:pt x="4224" y="4392"/>
                  </a:lnTo>
                  <a:close/>
                  <a:moveTo>
                    <a:pt x="4208" y="4248"/>
                  </a:moveTo>
                  <a:cubicBezTo>
                    <a:pt x="4208" y="4244"/>
                    <a:pt x="4212" y="4240"/>
                    <a:pt x="4216" y="4240"/>
                  </a:cubicBezTo>
                  <a:lnTo>
                    <a:pt x="4232" y="4240"/>
                  </a:lnTo>
                  <a:cubicBezTo>
                    <a:pt x="4237" y="4240"/>
                    <a:pt x="4240" y="4244"/>
                    <a:pt x="4240" y="4248"/>
                  </a:cubicBezTo>
                  <a:lnTo>
                    <a:pt x="4240" y="4392"/>
                  </a:lnTo>
                  <a:cubicBezTo>
                    <a:pt x="4240" y="4397"/>
                    <a:pt x="4237" y="4400"/>
                    <a:pt x="4232" y="4400"/>
                  </a:cubicBezTo>
                  <a:lnTo>
                    <a:pt x="4216" y="4400"/>
                  </a:lnTo>
                  <a:cubicBezTo>
                    <a:pt x="4212" y="4400"/>
                    <a:pt x="4208" y="4397"/>
                    <a:pt x="4208" y="4392"/>
                  </a:cubicBezTo>
                  <a:lnTo>
                    <a:pt x="4208" y="4248"/>
                  </a:lnTo>
                  <a:close/>
                  <a:moveTo>
                    <a:pt x="4224" y="4392"/>
                  </a:moveTo>
                  <a:lnTo>
                    <a:pt x="4216" y="4384"/>
                  </a:lnTo>
                  <a:lnTo>
                    <a:pt x="4232" y="4384"/>
                  </a:lnTo>
                  <a:lnTo>
                    <a:pt x="4224" y="4392"/>
                  </a:lnTo>
                  <a:lnTo>
                    <a:pt x="4224" y="4248"/>
                  </a:lnTo>
                  <a:lnTo>
                    <a:pt x="4232" y="4256"/>
                  </a:lnTo>
                  <a:lnTo>
                    <a:pt x="4216" y="4256"/>
                  </a:lnTo>
                  <a:lnTo>
                    <a:pt x="4224" y="4248"/>
                  </a:lnTo>
                  <a:lnTo>
                    <a:pt x="4224" y="4392"/>
                  </a:lnTo>
                  <a:close/>
                  <a:moveTo>
                    <a:pt x="4224" y="4248"/>
                  </a:moveTo>
                  <a:cubicBezTo>
                    <a:pt x="4224" y="4244"/>
                    <a:pt x="4228" y="4240"/>
                    <a:pt x="4232" y="4240"/>
                  </a:cubicBezTo>
                  <a:lnTo>
                    <a:pt x="4248" y="4240"/>
                  </a:lnTo>
                  <a:cubicBezTo>
                    <a:pt x="4253" y="4240"/>
                    <a:pt x="4256" y="4244"/>
                    <a:pt x="4256" y="4248"/>
                  </a:cubicBezTo>
                  <a:lnTo>
                    <a:pt x="4256" y="4392"/>
                  </a:lnTo>
                  <a:cubicBezTo>
                    <a:pt x="4256" y="4397"/>
                    <a:pt x="4253" y="4400"/>
                    <a:pt x="4248" y="4400"/>
                  </a:cubicBezTo>
                  <a:lnTo>
                    <a:pt x="4232" y="4400"/>
                  </a:lnTo>
                  <a:cubicBezTo>
                    <a:pt x="4228" y="4400"/>
                    <a:pt x="4224" y="4397"/>
                    <a:pt x="4224" y="4392"/>
                  </a:cubicBezTo>
                  <a:lnTo>
                    <a:pt x="4224" y="4248"/>
                  </a:lnTo>
                  <a:close/>
                  <a:moveTo>
                    <a:pt x="4240" y="4392"/>
                  </a:moveTo>
                  <a:lnTo>
                    <a:pt x="4232" y="4384"/>
                  </a:lnTo>
                  <a:lnTo>
                    <a:pt x="4248" y="4384"/>
                  </a:lnTo>
                  <a:lnTo>
                    <a:pt x="4240" y="4392"/>
                  </a:lnTo>
                  <a:lnTo>
                    <a:pt x="4240" y="4248"/>
                  </a:lnTo>
                  <a:lnTo>
                    <a:pt x="4248" y="4256"/>
                  </a:lnTo>
                  <a:lnTo>
                    <a:pt x="4232" y="4256"/>
                  </a:lnTo>
                  <a:lnTo>
                    <a:pt x="4240" y="4248"/>
                  </a:lnTo>
                  <a:lnTo>
                    <a:pt x="4240" y="4392"/>
                  </a:lnTo>
                  <a:close/>
                  <a:moveTo>
                    <a:pt x="4224" y="4280"/>
                  </a:moveTo>
                  <a:cubicBezTo>
                    <a:pt x="4224" y="4276"/>
                    <a:pt x="4228" y="4272"/>
                    <a:pt x="4232" y="4272"/>
                  </a:cubicBezTo>
                  <a:lnTo>
                    <a:pt x="4248" y="4272"/>
                  </a:lnTo>
                  <a:cubicBezTo>
                    <a:pt x="4253" y="4272"/>
                    <a:pt x="4256" y="4276"/>
                    <a:pt x="4256" y="4280"/>
                  </a:cubicBezTo>
                  <a:lnTo>
                    <a:pt x="4256" y="4392"/>
                  </a:lnTo>
                  <a:cubicBezTo>
                    <a:pt x="4256" y="4397"/>
                    <a:pt x="4253" y="4400"/>
                    <a:pt x="4248" y="4400"/>
                  </a:cubicBezTo>
                  <a:lnTo>
                    <a:pt x="4232" y="4400"/>
                  </a:lnTo>
                  <a:cubicBezTo>
                    <a:pt x="4228" y="4400"/>
                    <a:pt x="4224" y="4397"/>
                    <a:pt x="4224" y="4392"/>
                  </a:cubicBezTo>
                  <a:lnTo>
                    <a:pt x="4224" y="4280"/>
                  </a:lnTo>
                  <a:close/>
                  <a:moveTo>
                    <a:pt x="4240" y="4392"/>
                  </a:moveTo>
                  <a:lnTo>
                    <a:pt x="4232" y="4384"/>
                  </a:lnTo>
                  <a:lnTo>
                    <a:pt x="4248" y="4384"/>
                  </a:lnTo>
                  <a:lnTo>
                    <a:pt x="4240" y="4392"/>
                  </a:lnTo>
                  <a:lnTo>
                    <a:pt x="4240" y="4280"/>
                  </a:lnTo>
                  <a:lnTo>
                    <a:pt x="4248" y="4288"/>
                  </a:lnTo>
                  <a:lnTo>
                    <a:pt x="4232" y="4288"/>
                  </a:lnTo>
                  <a:lnTo>
                    <a:pt x="4240" y="4280"/>
                  </a:lnTo>
                  <a:lnTo>
                    <a:pt x="4240" y="4392"/>
                  </a:lnTo>
                  <a:close/>
                  <a:moveTo>
                    <a:pt x="4240" y="4280"/>
                  </a:moveTo>
                  <a:cubicBezTo>
                    <a:pt x="4240" y="4276"/>
                    <a:pt x="4244" y="4272"/>
                    <a:pt x="4248" y="4272"/>
                  </a:cubicBezTo>
                  <a:lnTo>
                    <a:pt x="4264" y="4272"/>
                  </a:lnTo>
                  <a:cubicBezTo>
                    <a:pt x="4269" y="4272"/>
                    <a:pt x="4272" y="4276"/>
                    <a:pt x="4272" y="4280"/>
                  </a:cubicBezTo>
                  <a:lnTo>
                    <a:pt x="4272" y="4392"/>
                  </a:lnTo>
                  <a:cubicBezTo>
                    <a:pt x="4272" y="4397"/>
                    <a:pt x="4269" y="4400"/>
                    <a:pt x="4264" y="4400"/>
                  </a:cubicBezTo>
                  <a:lnTo>
                    <a:pt x="4248" y="4400"/>
                  </a:lnTo>
                  <a:cubicBezTo>
                    <a:pt x="4244" y="4400"/>
                    <a:pt x="4240" y="4397"/>
                    <a:pt x="4240" y="4392"/>
                  </a:cubicBezTo>
                  <a:lnTo>
                    <a:pt x="4240" y="4280"/>
                  </a:lnTo>
                  <a:close/>
                  <a:moveTo>
                    <a:pt x="4256" y="4392"/>
                  </a:moveTo>
                  <a:lnTo>
                    <a:pt x="4248" y="4384"/>
                  </a:lnTo>
                  <a:lnTo>
                    <a:pt x="4264" y="4384"/>
                  </a:lnTo>
                  <a:lnTo>
                    <a:pt x="4256" y="4392"/>
                  </a:lnTo>
                  <a:lnTo>
                    <a:pt x="4256" y="4280"/>
                  </a:lnTo>
                  <a:lnTo>
                    <a:pt x="4264" y="4288"/>
                  </a:lnTo>
                  <a:lnTo>
                    <a:pt x="4248" y="4288"/>
                  </a:lnTo>
                  <a:lnTo>
                    <a:pt x="4256" y="4280"/>
                  </a:lnTo>
                  <a:lnTo>
                    <a:pt x="4256" y="4392"/>
                  </a:lnTo>
                  <a:close/>
                  <a:moveTo>
                    <a:pt x="4240" y="4296"/>
                  </a:moveTo>
                  <a:cubicBezTo>
                    <a:pt x="4240" y="4292"/>
                    <a:pt x="4244" y="4288"/>
                    <a:pt x="4248" y="4288"/>
                  </a:cubicBezTo>
                  <a:lnTo>
                    <a:pt x="4264" y="4288"/>
                  </a:lnTo>
                  <a:cubicBezTo>
                    <a:pt x="4269" y="4288"/>
                    <a:pt x="4272" y="4292"/>
                    <a:pt x="4272" y="4296"/>
                  </a:cubicBezTo>
                  <a:lnTo>
                    <a:pt x="4272" y="4392"/>
                  </a:lnTo>
                  <a:cubicBezTo>
                    <a:pt x="4272" y="4397"/>
                    <a:pt x="4269" y="4400"/>
                    <a:pt x="4264" y="4400"/>
                  </a:cubicBezTo>
                  <a:lnTo>
                    <a:pt x="4248" y="4400"/>
                  </a:lnTo>
                  <a:cubicBezTo>
                    <a:pt x="4244" y="4400"/>
                    <a:pt x="4240" y="4397"/>
                    <a:pt x="4240" y="4392"/>
                  </a:cubicBezTo>
                  <a:lnTo>
                    <a:pt x="4240" y="4296"/>
                  </a:lnTo>
                  <a:close/>
                  <a:moveTo>
                    <a:pt x="4256" y="4392"/>
                  </a:moveTo>
                  <a:lnTo>
                    <a:pt x="4248" y="4384"/>
                  </a:lnTo>
                  <a:lnTo>
                    <a:pt x="4264" y="4384"/>
                  </a:lnTo>
                  <a:lnTo>
                    <a:pt x="4256" y="4392"/>
                  </a:lnTo>
                  <a:lnTo>
                    <a:pt x="4256" y="4296"/>
                  </a:lnTo>
                  <a:lnTo>
                    <a:pt x="4264" y="4304"/>
                  </a:lnTo>
                  <a:lnTo>
                    <a:pt x="4248" y="4304"/>
                  </a:lnTo>
                  <a:lnTo>
                    <a:pt x="4256" y="4296"/>
                  </a:lnTo>
                  <a:lnTo>
                    <a:pt x="4256" y="4392"/>
                  </a:lnTo>
                  <a:close/>
                  <a:moveTo>
                    <a:pt x="4256" y="4248"/>
                  </a:moveTo>
                  <a:cubicBezTo>
                    <a:pt x="4256" y="4244"/>
                    <a:pt x="4260" y="4240"/>
                    <a:pt x="4264" y="4240"/>
                  </a:cubicBezTo>
                  <a:lnTo>
                    <a:pt x="4280" y="4240"/>
                  </a:lnTo>
                  <a:cubicBezTo>
                    <a:pt x="4285" y="4240"/>
                    <a:pt x="4288" y="4244"/>
                    <a:pt x="4288" y="4248"/>
                  </a:cubicBezTo>
                  <a:lnTo>
                    <a:pt x="4288" y="4392"/>
                  </a:lnTo>
                  <a:cubicBezTo>
                    <a:pt x="4288" y="4397"/>
                    <a:pt x="4285" y="4400"/>
                    <a:pt x="4280" y="4400"/>
                  </a:cubicBezTo>
                  <a:lnTo>
                    <a:pt x="4264" y="4400"/>
                  </a:lnTo>
                  <a:cubicBezTo>
                    <a:pt x="4260" y="4400"/>
                    <a:pt x="4256" y="4397"/>
                    <a:pt x="4256" y="4392"/>
                  </a:cubicBezTo>
                  <a:lnTo>
                    <a:pt x="4256" y="4248"/>
                  </a:lnTo>
                  <a:close/>
                  <a:moveTo>
                    <a:pt x="4272" y="4392"/>
                  </a:moveTo>
                  <a:lnTo>
                    <a:pt x="4264" y="4384"/>
                  </a:lnTo>
                  <a:lnTo>
                    <a:pt x="4280" y="4384"/>
                  </a:lnTo>
                  <a:lnTo>
                    <a:pt x="4272" y="4392"/>
                  </a:lnTo>
                  <a:lnTo>
                    <a:pt x="4272" y="4248"/>
                  </a:lnTo>
                  <a:lnTo>
                    <a:pt x="4280" y="4256"/>
                  </a:lnTo>
                  <a:lnTo>
                    <a:pt x="4264" y="4256"/>
                  </a:lnTo>
                  <a:lnTo>
                    <a:pt x="4272" y="4248"/>
                  </a:lnTo>
                  <a:lnTo>
                    <a:pt x="4272" y="4392"/>
                  </a:lnTo>
                  <a:close/>
                  <a:moveTo>
                    <a:pt x="4256" y="4264"/>
                  </a:moveTo>
                  <a:cubicBezTo>
                    <a:pt x="4256" y="4260"/>
                    <a:pt x="4260" y="4256"/>
                    <a:pt x="4264" y="4256"/>
                  </a:cubicBezTo>
                  <a:lnTo>
                    <a:pt x="4280" y="4256"/>
                  </a:lnTo>
                  <a:cubicBezTo>
                    <a:pt x="4285" y="4256"/>
                    <a:pt x="4288" y="4260"/>
                    <a:pt x="4288" y="4264"/>
                  </a:cubicBezTo>
                  <a:lnTo>
                    <a:pt x="4288" y="4392"/>
                  </a:lnTo>
                  <a:cubicBezTo>
                    <a:pt x="4288" y="4397"/>
                    <a:pt x="4285" y="4400"/>
                    <a:pt x="4280" y="4400"/>
                  </a:cubicBezTo>
                  <a:lnTo>
                    <a:pt x="4264" y="4400"/>
                  </a:lnTo>
                  <a:cubicBezTo>
                    <a:pt x="4260" y="4400"/>
                    <a:pt x="4256" y="4397"/>
                    <a:pt x="4256" y="4392"/>
                  </a:cubicBezTo>
                  <a:lnTo>
                    <a:pt x="4256" y="4264"/>
                  </a:lnTo>
                  <a:close/>
                  <a:moveTo>
                    <a:pt x="4272" y="4392"/>
                  </a:moveTo>
                  <a:lnTo>
                    <a:pt x="4264" y="4384"/>
                  </a:lnTo>
                  <a:lnTo>
                    <a:pt x="4280" y="4384"/>
                  </a:lnTo>
                  <a:lnTo>
                    <a:pt x="4272" y="4392"/>
                  </a:lnTo>
                  <a:lnTo>
                    <a:pt x="4272" y="4264"/>
                  </a:lnTo>
                  <a:lnTo>
                    <a:pt x="4280" y="4272"/>
                  </a:lnTo>
                  <a:lnTo>
                    <a:pt x="4264" y="4272"/>
                  </a:lnTo>
                  <a:lnTo>
                    <a:pt x="4272" y="4264"/>
                  </a:lnTo>
                  <a:lnTo>
                    <a:pt x="4272" y="4392"/>
                  </a:lnTo>
                  <a:close/>
                  <a:moveTo>
                    <a:pt x="4272" y="4264"/>
                  </a:moveTo>
                  <a:cubicBezTo>
                    <a:pt x="4272" y="4260"/>
                    <a:pt x="4276" y="4256"/>
                    <a:pt x="4280" y="4256"/>
                  </a:cubicBezTo>
                  <a:lnTo>
                    <a:pt x="4296" y="4256"/>
                  </a:lnTo>
                  <a:cubicBezTo>
                    <a:pt x="4301" y="4256"/>
                    <a:pt x="4304" y="4260"/>
                    <a:pt x="4304" y="4264"/>
                  </a:cubicBezTo>
                  <a:lnTo>
                    <a:pt x="4304" y="4392"/>
                  </a:lnTo>
                  <a:cubicBezTo>
                    <a:pt x="4304" y="4397"/>
                    <a:pt x="4301" y="4400"/>
                    <a:pt x="4296" y="4400"/>
                  </a:cubicBezTo>
                  <a:lnTo>
                    <a:pt x="4280" y="4400"/>
                  </a:lnTo>
                  <a:cubicBezTo>
                    <a:pt x="4276" y="4400"/>
                    <a:pt x="4272" y="4397"/>
                    <a:pt x="4272" y="4392"/>
                  </a:cubicBezTo>
                  <a:lnTo>
                    <a:pt x="4272" y="4264"/>
                  </a:lnTo>
                  <a:close/>
                  <a:moveTo>
                    <a:pt x="4288" y="4392"/>
                  </a:moveTo>
                  <a:lnTo>
                    <a:pt x="4280" y="4384"/>
                  </a:lnTo>
                  <a:lnTo>
                    <a:pt x="4296" y="4384"/>
                  </a:lnTo>
                  <a:lnTo>
                    <a:pt x="4288" y="4392"/>
                  </a:lnTo>
                  <a:lnTo>
                    <a:pt x="4288" y="4264"/>
                  </a:lnTo>
                  <a:lnTo>
                    <a:pt x="4296" y="4272"/>
                  </a:lnTo>
                  <a:lnTo>
                    <a:pt x="4280" y="4272"/>
                  </a:lnTo>
                  <a:lnTo>
                    <a:pt x="4288" y="4264"/>
                  </a:lnTo>
                  <a:lnTo>
                    <a:pt x="4288" y="4392"/>
                  </a:lnTo>
                  <a:close/>
                  <a:moveTo>
                    <a:pt x="4272" y="4264"/>
                  </a:moveTo>
                  <a:cubicBezTo>
                    <a:pt x="4272" y="4260"/>
                    <a:pt x="4276" y="4256"/>
                    <a:pt x="4280" y="4256"/>
                  </a:cubicBezTo>
                  <a:lnTo>
                    <a:pt x="4296" y="4256"/>
                  </a:lnTo>
                  <a:cubicBezTo>
                    <a:pt x="4301" y="4256"/>
                    <a:pt x="4304" y="4260"/>
                    <a:pt x="4304" y="4264"/>
                  </a:cubicBezTo>
                  <a:lnTo>
                    <a:pt x="4304" y="4392"/>
                  </a:lnTo>
                  <a:cubicBezTo>
                    <a:pt x="4304" y="4397"/>
                    <a:pt x="4301" y="4400"/>
                    <a:pt x="4296" y="4400"/>
                  </a:cubicBezTo>
                  <a:lnTo>
                    <a:pt x="4280" y="4400"/>
                  </a:lnTo>
                  <a:cubicBezTo>
                    <a:pt x="4276" y="4400"/>
                    <a:pt x="4272" y="4397"/>
                    <a:pt x="4272" y="4392"/>
                  </a:cubicBezTo>
                  <a:lnTo>
                    <a:pt x="4272" y="4264"/>
                  </a:lnTo>
                  <a:close/>
                  <a:moveTo>
                    <a:pt x="4288" y="4392"/>
                  </a:moveTo>
                  <a:lnTo>
                    <a:pt x="4280" y="4384"/>
                  </a:lnTo>
                  <a:lnTo>
                    <a:pt x="4296" y="4384"/>
                  </a:lnTo>
                  <a:lnTo>
                    <a:pt x="4288" y="4392"/>
                  </a:lnTo>
                  <a:lnTo>
                    <a:pt x="4288" y="4264"/>
                  </a:lnTo>
                  <a:lnTo>
                    <a:pt x="4296" y="4272"/>
                  </a:lnTo>
                  <a:lnTo>
                    <a:pt x="4280" y="4272"/>
                  </a:lnTo>
                  <a:lnTo>
                    <a:pt x="4288" y="4264"/>
                  </a:lnTo>
                  <a:lnTo>
                    <a:pt x="4288" y="4392"/>
                  </a:lnTo>
                  <a:close/>
                  <a:moveTo>
                    <a:pt x="4288" y="4264"/>
                  </a:moveTo>
                  <a:cubicBezTo>
                    <a:pt x="4288" y="4260"/>
                    <a:pt x="4292" y="4256"/>
                    <a:pt x="4296" y="4256"/>
                  </a:cubicBezTo>
                  <a:lnTo>
                    <a:pt x="4312" y="4256"/>
                  </a:lnTo>
                  <a:cubicBezTo>
                    <a:pt x="4317" y="4256"/>
                    <a:pt x="4320" y="4260"/>
                    <a:pt x="4320" y="4264"/>
                  </a:cubicBezTo>
                  <a:lnTo>
                    <a:pt x="4320" y="4392"/>
                  </a:lnTo>
                  <a:cubicBezTo>
                    <a:pt x="4320" y="4397"/>
                    <a:pt x="4317" y="4400"/>
                    <a:pt x="4312" y="4400"/>
                  </a:cubicBezTo>
                  <a:lnTo>
                    <a:pt x="4296" y="4400"/>
                  </a:lnTo>
                  <a:cubicBezTo>
                    <a:pt x="4292" y="4400"/>
                    <a:pt x="4288" y="4397"/>
                    <a:pt x="4288" y="4392"/>
                  </a:cubicBezTo>
                  <a:lnTo>
                    <a:pt x="4288" y="4264"/>
                  </a:lnTo>
                  <a:close/>
                  <a:moveTo>
                    <a:pt x="4304" y="4392"/>
                  </a:moveTo>
                  <a:lnTo>
                    <a:pt x="4296" y="4384"/>
                  </a:lnTo>
                  <a:lnTo>
                    <a:pt x="4312" y="4384"/>
                  </a:lnTo>
                  <a:lnTo>
                    <a:pt x="4304" y="4392"/>
                  </a:lnTo>
                  <a:lnTo>
                    <a:pt x="4304" y="4264"/>
                  </a:lnTo>
                  <a:lnTo>
                    <a:pt x="4312" y="4272"/>
                  </a:lnTo>
                  <a:lnTo>
                    <a:pt x="4296" y="4272"/>
                  </a:lnTo>
                  <a:lnTo>
                    <a:pt x="4304" y="4264"/>
                  </a:lnTo>
                  <a:lnTo>
                    <a:pt x="4304" y="4392"/>
                  </a:lnTo>
                  <a:close/>
                  <a:moveTo>
                    <a:pt x="4288" y="4296"/>
                  </a:moveTo>
                  <a:cubicBezTo>
                    <a:pt x="4288" y="4292"/>
                    <a:pt x="4292" y="4288"/>
                    <a:pt x="4296" y="4288"/>
                  </a:cubicBezTo>
                  <a:lnTo>
                    <a:pt x="4312" y="4288"/>
                  </a:lnTo>
                  <a:cubicBezTo>
                    <a:pt x="4317" y="4288"/>
                    <a:pt x="4320" y="4292"/>
                    <a:pt x="4320" y="4296"/>
                  </a:cubicBezTo>
                  <a:lnTo>
                    <a:pt x="4320" y="4392"/>
                  </a:lnTo>
                  <a:cubicBezTo>
                    <a:pt x="4320" y="4397"/>
                    <a:pt x="4317" y="4400"/>
                    <a:pt x="4312" y="4400"/>
                  </a:cubicBezTo>
                  <a:lnTo>
                    <a:pt x="4296" y="4400"/>
                  </a:lnTo>
                  <a:cubicBezTo>
                    <a:pt x="4292" y="4400"/>
                    <a:pt x="4288" y="4397"/>
                    <a:pt x="4288" y="4392"/>
                  </a:cubicBezTo>
                  <a:lnTo>
                    <a:pt x="4288" y="4296"/>
                  </a:lnTo>
                  <a:close/>
                  <a:moveTo>
                    <a:pt x="4304" y="4392"/>
                  </a:moveTo>
                  <a:lnTo>
                    <a:pt x="4296" y="4384"/>
                  </a:lnTo>
                  <a:lnTo>
                    <a:pt x="4312" y="4384"/>
                  </a:lnTo>
                  <a:lnTo>
                    <a:pt x="4304" y="4392"/>
                  </a:lnTo>
                  <a:lnTo>
                    <a:pt x="4304" y="4296"/>
                  </a:lnTo>
                  <a:lnTo>
                    <a:pt x="4312" y="4304"/>
                  </a:lnTo>
                  <a:lnTo>
                    <a:pt x="4296" y="4304"/>
                  </a:lnTo>
                  <a:lnTo>
                    <a:pt x="4304" y="4296"/>
                  </a:lnTo>
                  <a:lnTo>
                    <a:pt x="4304" y="4392"/>
                  </a:lnTo>
                  <a:close/>
                  <a:moveTo>
                    <a:pt x="4304" y="4360"/>
                  </a:moveTo>
                  <a:cubicBezTo>
                    <a:pt x="4304" y="4356"/>
                    <a:pt x="4308" y="4352"/>
                    <a:pt x="4312" y="4352"/>
                  </a:cubicBezTo>
                  <a:lnTo>
                    <a:pt x="4328" y="4352"/>
                  </a:lnTo>
                  <a:cubicBezTo>
                    <a:pt x="4333" y="4352"/>
                    <a:pt x="4336" y="4356"/>
                    <a:pt x="4336" y="4360"/>
                  </a:cubicBezTo>
                  <a:lnTo>
                    <a:pt x="4336" y="4392"/>
                  </a:lnTo>
                  <a:cubicBezTo>
                    <a:pt x="4336" y="4397"/>
                    <a:pt x="4333" y="4400"/>
                    <a:pt x="4328" y="4400"/>
                  </a:cubicBezTo>
                  <a:lnTo>
                    <a:pt x="4312" y="4400"/>
                  </a:lnTo>
                  <a:cubicBezTo>
                    <a:pt x="4308" y="4400"/>
                    <a:pt x="4304" y="4397"/>
                    <a:pt x="4304" y="4392"/>
                  </a:cubicBezTo>
                  <a:lnTo>
                    <a:pt x="4304" y="4360"/>
                  </a:lnTo>
                  <a:close/>
                  <a:moveTo>
                    <a:pt x="4320" y="4392"/>
                  </a:moveTo>
                  <a:lnTo>
                    <a:pt x="4312" y="4384"/>
                  </a:lnTo>
                  <a:lnTo>
                    <a:pt x="4328" y="4384"/>
                  </a:lnTo>
                  <a:lnTo>
                    <a:pt x="4320" y="4392"/>
                  </a:lnTo>
                  <a:lnTo>
                    <a:pt x="4320" y="4360"/>
                  </a:lnTo>
                  <a:lnTo>
                    <a:pt x="4328" y="4368"/>
                  </a:lnTo>
                  <a:lnTo>
                    <a:pt x="4312" y="4368"/>
                  </a:lnTo>
                  <a:lnTo>
                    <a:pt x="4320" y="4360"/>
                  </a:lnTo>
                  <a:lnTo>
                    <a:pt x="4320" y="4392"/>
                  </a:lnTo>
                  <a:close/>
                  <a:moveTo>
                    <a:pt x="4304" y="4360"/>
                  </a:moveTo>
                  <a:cubicBezTo>
                    <a:pt x="4304" y="4356"/>
                    <a:pt x="4308" y="4352"/>
                    <a:pt x="4312" y="4352"/>
                  </a:cubicBezTo>
                  <a:lnTo>
                    <a:pt x="4328" y="4352"/>
                  </a:lnTo>
                  <a:cubicBezTo>
                    <a:pt x="4333" y="4352"/>
                    <a:pt x="4336" y="4356"/>
                    <a:pt x="4336" y="4360"/>
                  </a:cubicBezTo>
                  <a:lnTo>
                    <a:pt x="4336" y="4392"/>
                  </a:lnTo>
                  <a:cubicBezTo>
                    <a:pt x="4336" y="4397"/>
                    <a:pt x="4333" y="4400"/>
                    <a:pt x="4328" y="4400"/>
                  </a:cubicBezTo>
                  <a:lnTo>
                    <a:pt x="4312" y="4400"/>
                  </a:lnTo>
                  <a:cubicBezTo>
                    <a:pt x="4308" y="4400"/>
                    <a:pt x="4304" y="4397"/>
                    <a:pt x="4304" y="4392"/>
                  </a:cubicBezTo>
                  <a:lnTo>
                    <a:pt x="4304" y="4360"/>
                  </a:lnTo>
                  <a:close/>
                  <a:moveTo>
                    <a:pt x="4320" y="4392"/>
                  </a:moveTo>
                  <a:lnTo>
                    <a:pt x="4312" y="4384"/>
                  </a:lnTo>
                  <a:lnTo>
                    <a:pt x="4328" y="4384"/>
                  </a:lnTo>
                  <a:lnTo>
                    <a:pt x="4320" y="4392"/>
                  </a:lnTo>
                  <a:lnTo>
                    <a:pt x="4320" y="4360"/>
                  </a:lnTo>
                  <a:lnTo>
                    <a:pt x="4328" y="4368"/>
                  </a:lnTo>
                  <a:lnTo>
                    <a:pt x="4312" y="4368"/>
                  </a:lnTo>
                  <a:lnTo>
                    <a:pt x="4320" y="4360"/>
                  </a:lnTo>
                  <a:lnTo>
                    <a:pt x="4320" y="4392"/>
                  </a:lnTo>
                  <a:close/>
                  <a:moveTo>
                    <a:pt x="4320" y="4360"/>
                  </a:moveTo>
                  <a:cubicBezTo>
                    <a:pt x="4320" y="4356"/>
                    <a:pt x="4324" y="4352"/>
                    <a:pt x="4328" y="4352"/>
                  </a:cubicBezTo>
                  <a:lnTo>
                    <a:pt x="4344" y="4352"/>
                  </a:lnTo>
                  <a:cubicBezTo>
                    <a:pt x="4349" y="4352"/>
                    <a:pt x="4352" y="4356"/>
                    <a:pt x="4352" y="4360"/>
                  </a:cubicBezTo>
                  <a:lnTo>
                    <a:pt x="4352" y="4392"/>
                  </a:lnTo>
                  <a:cubicBezTo>
                    <a:pt x="4352" y="4397"/>
                    <a:pt x="4349" y="4400"/>
                    <a:pt x="4344" y="4400"/>
                  </a:cubicBezTo>
                  <a:lnTo>
                    <a:pt x="4328" y="4400"/>
                  </a:lnTo>
                  <a:cubicBezTo>
                    <a:pt x="4324" y="4400"/>
                    <a:pt x="4320" y="4397"/>
                    <a:pt x="4320" y="4392"/>
                  </a:cubicBezTo>
                  <a:lnTo>
                    <a:pt x="4320" y="4360"/>
                  </a:lnTo>
                  <a:close/>
                  <a:moveTo>
                    <a:pt x="4336" y="4392"/>
                  </a:moveTo>
                  <a:lnTo>
                    <a:pt x="4328" y="4384"/>
                  </a:lnTo>
                  <a:lnTo>
                    <a:pt x="4344" y="4384"/>
                  </a:lnTo>
                  <a:lnTo>
                    <a:pt x="4336" y="4392"/>
                  </a:lnTo>
                  <a:lnTo>
                    <a:pt x="4336" y="4360"/>
                  </a:lnTo>
                  <a:lnTo>
                    <a:pt x="4344" y="4368"/>
                  </a:lnTo>
                  <a:lnTo>
                    <a:pt x="4328" y="4368"/>
                  </a:lnTo>
                  <a:lnTo>
                    <a:pt x="4336" y="4360"/>
                  </a:lnTo>
                  <a:lnTo>
                    <a:pt x="4336" y="4392"/>
                  </a:lnTo>
                  <a:close/>
                  <a:moveTo>
                    <a:pt x="4336" y="4360"/>
                  </a:moveTo>
                  <a:cubicBezTo>
                    <a:pt x="4336" y="4356"/>
                    <a:pt x="4340" y="4352"/>
                    <a:pt x="4344" y="4352"/>
                  </a:cubicBezTo>
                  <a:lnTo>
                    <a:pt x="4360" y="4352"/>
                  </a:lnTo>
                  <a:cubicBezTo>
                    <a:pt x="4365" y="4352"/>
                    <a:pt x="4368" y="4356"/>
                    <a:pt x="4368" y="4360"/>
                  </a:cubicBezTo>
                  <a:lnTo>
                    <a:pt x="4368" y="4392"/>
                  </a:lnTo>
                  <a:cubicBezTo>
                    <a:pt x="4368" y="4397"/>
                    <a:pt x="4365" y="4400"/>
                    <a:pt x="4360" y="4400"/>
                  </a:cubicBezTo>
                  <a:lnTo>
                    <a:pt x="4344" y="4400"/>
                  </a:lnTo>
                  <a:cubicBezTo>
                    <a:pt x="4340" y="4400"/>
                    <a:pt x="4336" y="4397"/>
                    <a:pt x="4336" y="4392"/>
                  </a:cubicBezTo>
                  <a:lnTo>
                    <a:pt x="4336" y="4360"/>
                  </a:lnTo>
                  <a:close/>
                  <a:moveTo>
                    <a:pt x="4352" y="4392"/>
                  </a:moveTo>
                  <a:lnTo>
                    <a:pt x="4344" y="4384"/>
                  </a:lnTo>
                  <a:lnTo>
                    <a:pt x="4360" y="4384"/>
                  </a:lnTo>
                  <a:lnTo>
                    <a:pt x="4352" y="4392"/>
                  </a:lnTo>
                  <a:lnTo>
                    <a:pt x="4352" y="4360"/>
                  </a:lnTo>
                  <a:lnTo>
                    <a:pt x="4360" y="4368"/>
                  </a:lnTo>
                  <a:lnTo>
                    <a:pt x="4344" y="4368"/>
                  </a:lnTo>
                  <a:lnTo>
                    <a:pt x="4352" y="4360"/>
                  </a:lnTo>
                  <a:lnTo>
                    <a:pt x="4352" y="4392"/>
                  </a:lnTo>
                  <a:close/>
                  <a:moveTo>
                    <a:pt x="4336" y="4360"/>
                  </a:moveTo>
                  <a:cubicBezTo>
                    <a:pt x="4336" y="4356"/>
                    <a:pt x="4340" y="4352"/>
                    <a:pt x="4344" y="4352"/>
                  </a:cubicBezTo>
                  <a:lnTo>
                    <a:pt x="4360" y="4352"/>
                  </a:lnTo>
                  <a:cubicBezTo>
                    <a:pt x="4365" y="4352"/>
                    <a:pt x="4368" y="4356"/>
                    <a:pt x="4368" y="4360"/>
                  </a:cubicBezTo>
                  <a:lnTo>
                    <a:pt x="4368" y="4392"/>
                  </a:lnTo>
                  <a:cubicBezTo>
                    <a:pt x="4368" y="4397"/>
                    <a:pt x="4365" y="4400"/>
                    <a:pt x="4360" y="4400"/>
                  </a:cubicBezTo>
                  <a:lnTo>
                    <a:pt x="4344" y="4400"/>
                  </a:lnTo>
                  <a:cubicBezTo>
                    <a:pt x="4340" y="4400"/>
                    <a:pt x="4336" y="4397"/>
                    <a:pt x="4336" y="4392"/>
                  </a:cubicBezTo>
                  <a:lnTo>
                    <a:pt x="4336" y="4360"/>
                  </a:lnTo>
                  <a:close/>
                  <a:moveTo>
                    <a:pt x="4352" y="4392"/>
                  </a:moveTo>
                  <a:lnTo>
                    <a:pt x="4344" y="4384"/>
                  </a:lnTo>
                  <a:lnTo>
                    <a:pt x="4360" y="4384"/>
                  </a:lnTo>
                  <a:lnTo>
                    <a:pt x="4352" y="4392"/>
                  </a:lnTo>
                  <a:lnTo>
                    <a:pt x="4352" y="4360"/>
                  </a:lnTo>
                  <a:lnTo>
                    <a:pt x="4360" y="4368"/>
                  </a:lnTo>
                  <a:lnTo>
                    <a:pt x="4344" y="4368"/>
                  </a:lnTo>
                  <a:lnTo>
                    <a:pt x="4352" y="4360"/>
                  </a:lnTo>
                  <a:lnTo>
                    <a:pt x="4352" y="4392"/>
                  </a:lnTo>
                  <a:close/>
                  <a:moveTo>
                    <a:pt x="4352" y="4360"/>
                  </a:moveTo>
                  <a:cubicBezTo>
                    <a:pt x="4352" y="4356"/>
                    <a:pt x="4356" y="4352"/>
                    <a:pt x="4360" y="4352"/>
                  </a:cubicBezTo>
                  <a:lnTo>
                    <a:pt x="4376" y="4352"/>
                  </a:lnTo>
                  <a:cubicBezTo>
                    <a:pt x="4381" y="4352"/>
                    <a:pt x="4384" y="4356"/>
                    <a:pt x="4384" y="4360"/>
                  </a:cubicBezTo>
                  <a:lnTo>
                    <a:pt x="4384" y="4392"/>
                  </a:lnTo>
                  <a:cubicBezTo>
                    <a:pt x="4384" y="4397"/>
                    <a:pt x="4381" y="4400"/>
                    <a:pt x="4376" y="4400"/>
                  </a:cubicBezTo>
                  <a:lnTo>
                    <a:pt x="4360" y="4400"/>
                  </a:lnTo>
                  <a:cubicBezTo>
                    <a:pt x="4356" y="4400"/>
                    <a:pt x="4352" y="4397"/>
                    <a:pt x="4352" y="4392"/>
                  </a:cubicBezTo>
                  <a:lnTo>
                    <a:pt x="4352" y="4360"/>
                  </a:lnTo>
                  <a:close/>
                  <a:moveTo>
                    <a:pt x="4368" y="4392"/>
                  </a:moveTo>
                  <a:lnTo>
                    <a:pt x="4360" y="4384"/>
                  </a:lnTo>
                  <a:lnTo>
                    <a:pt x="4376" y="4384"/>
                  </a:lnTo>
                  <a:lnTo>
                    <a:pt x="4368" y="4392"/>
                  </a:lnTo>
                  <a:lnTo>
                    <a:pt x="4368" y="4360"/>
                  </a:lnTo>
                  <a:lnTo>
                    <a:pt x="4376" y="4368"/>
                  </a:lnTo>
                  <a:lnTo>
                    <a:pt x="4360" y="4368"/>
                  </a:lnTo>
                  <a:lnTo>
                    <a:pt x="4368" y="4360"/>
                  </a:lnTo>
                  <a:lnTo>
                    <a:pt x="4368" y="4392"/>
                  </a:lnTo>
                  <a:close/>
                  <a:moveTo>
                    <a:pt x="4352" y="4360"/>
                  </a:moveTo>
                  <a:cubicBezTo>
                    <a:pt x="4352" y="4356"/>
                    <a:pt x="4356" y="4352"/>
                    <a:pt x="4360" y="4352"/>
                  </a:cubicBezTo>
                  <a:lnTo>
                    <a:pt x="4376" y="4352"/>
                  </a:lnTo>
                  <a:cubicBezTo>
                    <a:pt x="4381" y="4352"/>
                    <a:pt x="4384" y="4356"/>
                    <a:pt x="4384" y="4360"/>
                  </a:cubicBezTo>
                  <a:lnTo>
                    <a:pt x="4384" y="4392"/>
                  </a:lnTo>
                  <a:cubicBezTo>
                    <a:pt x="4384" y="4397"/>
                    <a:pt x="4381" y="4400"/>
                    <a:pt x="4376" y="4400"/>
                  </a:cubicBezTo>
                  <a:lnTo>
                    <a:pt x="4360" y="4400"/>
                  </a:lnTo>
                  <a:cubicBezTo>
                    <a:pt x="4356" y="4400"/>
                    <a:pt x="4352" y="4397"/>
                    <a:pt x="4352" y="4392"/>
                  </a:cubicBezTo>
                  <a:lnTo>
                    <a:pt x="4352" y="4360"/>
                  </a:lnTo>
                  <a:close/>
                  <a:moveTo>
                    <a:pt x="4368" y="4392"/>
                  </a:moveTo>
                  <a:lnTo>
                    <a:pt x="4360" y="4384"/>
                  </a:lnTo>
                  <a:lnTo>
                    <a:pt x="4376" y="4384"/>
                  </a:lnTo>
                  <a:lnTo>
                    <a:pt x="4368" y="4392"/>
                  </a:lnTo>
                  <a:lnTo>
                    <a:pt x="4368" y="4360"/>
                  </a:lnTo>
                  <a:lnTo>
                    <a:pt x="4376" y="4368"/>
                  </a:lnTo>
                  <a:lnTo>
                    <a:pt x="4360" y="4368"/>
                  </a:lnTo>
                  <a:lnTo>
                    <a:pt x="4368" y="4360"/>
                  </a:lnTo>
                  <a:lnTo>
                    <a:pt x="4368" y="4392"/>
                  </a:lnTo>
                  <a:close/>
                  <a:moveTo>
                    <a:pt x="4368" y="4392"/>
                  </a:moveTo>
                  <a:cubicBezTo>
                    <a:pt x="4368" y="4388"/>
                    <a:pt x="4372" y="4384"/>
                    <a:pt x="4376" y="4384"/>
                  </a:cubicBezTo>
                  <a:lnTo>
                    <a:pt x="4392" y="4384"/>
                  </a:lnTo>
                  <a:cubicBezTo>
                    <a:pt x="4397" y="4384"/>
                    <a:pt x="4400" y="4388"/>
                    <a:pt x="4400" y="4392"/>
                  </a:cubicBezTo>
                  <a:lnTo>
                    <a:pt x="4400" y="4408"/>
                  </a:lnTo>
                  <a:cubicBezTo>
                    <a:pt x="4400" y="4413"/>
                    <a:pt x="4397" y="4416"/>
                    <a:pt x="4392" y="4416"/>
                  </a:cubicBezTo>
                  <a:lnTo>
                    <a:pt x="4376" y="4416"/>
                  </a:lnTo>
                  <a:cubicBezTo>
                    <a:pt x="4372" y="4416"/>
                    <a:pt x="4368" y="4413"/>
                    <a:pt x="4368" y="4408"/>
                  </a:cubicBezTo>
                  <a:lnTo>
                    <a:pt x="4368" y="4392"/>
                  </a:lnTo>
                  <a:close/>
                  <a:moveTo>
                    <a:pt x="4384" y="4408"/>
                  </a:moveTo>
                  <a:lnTo>
                    <a:pt x="4376" y="4400"/>
                  </a:lnTo>
                  <a:lnTo>
                    <a:pt x="4392" y="4400"/>
                  </a:lnTo>
                  <a:lnTo>
                    <a:pt x="4384" y="4408"/>
                  </a:lnTo>
                  <a:lnTo>
                    <a:pt x="4384" y="4392"/>
                  </a:lnTo>
                  <a:lnTo>
                    <a:pt x="4392" y="4400"/>
                  </a:lnTo>
                  <a:lnTo>
                    <a:pt x="4376" y="4400"/>
                  </a:lnTo>
                  <a:lnTo>
                    <a:pt x="4384" y="4392"/>
                  </a:lnTo>
                  <a:lnTo>
                    <a:pt x="4384" y="4408"/>
                  </a:lnTo>
                  <a:close/>
                  <a:moveTo>
                    <a:pt x="4368" y="4392"/>
                  </a:moveTo>
                  <a:cubicBezTo>
                    <a:pt x="4368" y="4388"/>
                    <a:pt x="4372" y="4384"/>
                    <a:pt x="4376" y="4384"/>
                  </a:cubicBezTo>
                  <a:lnTo>
                    <a:pt x="4392" y="4384"/>
                  </a:lnTo>
                  <a:cubicBezTo>
                    <a:pt x="4397" y="4384"/>
                    <a:pt x="4400" y="4388"/>
                    <a:pt x="4400" y="4392"/>
                  </a:cubicBezTo>
                  <a:lnTo>
                    <a:pt x="4400" y="4408"/>
                  </a:lnTo>
                  <a:cubicBezTo>
                    <a:pt x="4400" y="4413"/>
                    <a:pt x="4397" y="4416"/>
                    <a:pt x="4392" y="4416"/>
                  </a:cubicBezTo>
                  <a:lnTo>
                    <a:pt x="4376" y="4416"/>
                  </a:lnTo>
                  <a:cubicBezTo>
                    <a:pt x="4372" y="4416"/>
                    <a:pt x="4368" y="4413"/>
                    <a:pt x="4368" y="4408"/>
                  </a:cubicBezTo>
                  <a:lnTo>
                    <a:pt x="4368" y="4392"/>
                  </a:lnTo>
                  <a:close/>
                  <a:moveTo>
                    <a:pt x="4384" y="4408"/>
                  </a:moveTo>
                  <a:lnTo>
                    <a:pt x="4376" y="4400"/>
                  </a:lnTo>
                  <a:lnTo>
                    <a:pt x="4392" y="4400"/>
                  </a:lnTo>
                  <a:lnTo>
                    <a:pt x="4384" y="4408"/>
                  </a:lnTo>
                  <a:lnTo>
                    <a:pt x="4384" y="4392"/>
                  </a:lnTo>
                  <a:lnTo>
                    <a:pt x="4392" y="4400"/>
                  </a:lnTo>
                  <a:lnTo>
                    <a:pt x="4376" y="4400"/>
                  </a:lnTo>
                  <a:lnTo>
                    <a:pt x="4384" y="4392"/>
                  </a:lnTo>
                  <a:lnTo>
                    <a:pt x="4384" y="4408"/>
                  </a:lnTo>
                  <a:close/>
                  <a:moveTo>
                    <a:pt x="4384" y="4376"/>
                  </a:moveTo>
                  <a:cubicBezTo>
                    <a:pt x="4384" y="4372"/>
                    <a:pt x="4388" y="4368"/>
                    <a:pt x="4392" y="4368"/>
                  </a:cubicBezTo>
                  <a:lnTo>
                    <a:pt x="4408" y="4368"/>
                  </a:lnTo>
                  <a:cubicBezTo>
                    <a:pt x="4413" y="4368"/>
                    <a:pt x="4416" y="4372"/>
                    <a:pt x="4416" y="4376"/>
                  </a:cubicBezTo>
                  <a:lnTo>
                    <a:pt x="4416" y="4392"/>
                  </a:lnTo>
                  <a:cubicBezTo>
                    <a:pt x="4416" y="4397"/>
                    <a:pt x="4413" y="4400"/>
                    <a:pt x="4408" y="4400"/>
                  </a:cubicBezTo>
                  <a:lnTo>
                    <a:pt x="4392" y="4400"/>
                  </a:lnTo>
                  <a:cubicBezTo>
                    <a:pt x="4388" y="4400"/>
                    <a:pt x="4384" y="4397"/>
                    <a:pt x="4384" y="4392"/>
                  </a:cubicBezTo>
                  <a:lnTo>
                    <a:pt x="4384" y="4376"/>
                  </a:lnTo>
                  <a:close/>
                  <a:moveTo>
                    <a:pt x="4400" y="4392"/>
                  </a:moveTo>
                  <a:lnTo>
                    <a:pt x="4392" y="4384"/>
                  </a:lnTo>
                  <a:lnTo>
                    <a:pt x="4408" y="4384"/>
                  </a:lnTo>
                  <a:lnTo>
                    <a:pt x="4400" y="4392"/>
                  </a:lnTo>
                  <a:lnTo>
                    <a:pt x="4400" y="4376"/>
                  </a:lnTo>
                  <a:lnTo>
                    <a:pt x="4408" y="4384"/>
                  </a:lnTo>
                  <a:lnTo>
                    <a:pt x="4392" y="4384"/>
                  </a:lnTo>
                  <a:lnTo>
                    <a:pt x="4400" y="4376"/>
                  </a:lnTo>
                  <a:lnTo>
                    <a:pt x="4400" y="4392"/>
                  </a:lnTo>
                  <a:close/>
                  <a:moveTo>
                    <a:pt x="4384" y="4376"/>
                  </a:moveTo>
                  <a:cubicBezTo>
                    <a:pt x="4384" y="4372"/>
                    <a:pt x="4388" y="4368"/>
                    <a:pt x="4392" y="4368"/>
                  </a:cubicBezTo>
                  <a:lnTo>
                    <a:pt x="4408" y="4368"/>
                  </a:lnTo>
                  <a:cubicBezTo>
                    <a:pt x="4413" y="4368"/>
                    <a:pt x="4416" y="4372"/>
                    <a:pt x="4416" y="4376"/>
                  </a:cubicBezTo>
                  <a:lnTo>
                    <a:pt x="4416" y="4392"/>
                  </a:lnTo>
                  <a:cubicBezTo>
                    <a:pt x="4416" y="4397"/>
                    <a:pt x="4413" y="4400"/>
                    <a:pt x="4408" y="4400"/>
                  </a:cubicBezTo>
                  <a:lnTo>
                    <a:pt x="4392" y="4400"/>
                  </a:lnTo>
                  <a:cubicBezTo>
                    <a:pt x="4388" y="4400"/>
                    <a:pt x="4384" y="4397"/>
                    <a:pt x="4384" y="4392"/>
                  </a:cubicBezTo>
                  <a:lnTo>
                    <a:pt x="4384" y="4376"/>
                  </a:lnTo>
                  <a:close/>
                  <a:moveTo>
                    <a:pt x="4400" y="4392"/>
                  </a:moveTo>
                  <a:lnTo>
                    <a:pt x="4392" y="4384"/>
                  </a:lnTo>
                  <a:lnTo>
                    <a:pt x="4408" y="4384"/>
                  </a:lnTo>
                  <a:lnTo>
                    <a:pt x="4400" y="4392"/>
                  </a:lnTo>
                  <a:lnTo>
                    <a:pt x="4400" y="4376"/>
                  </a:lnTo>
                  <a:lnTo>
                    <a:pt x="4408" y="4384"/>
                  </a:lnTo>
                  <a:lnTo>
                    <a:pt x="4392" y="4384"/>
                  </a:lnTo>
                  <a:lnTo>
                    <a:pt x="4400" y="4376"/>
                  </a:lnTo>
                  <a:lnTo>
                    <a:pt x="4400" y="4392"/>
                  </a:lnTo>
                  <a:close/>
                  <a:moveTo>
                    <a:pt x="4400" y="4376"/>
                  </a:moveTo>
                  <a:cubicBezTo>
                    <a:pt x="4400" y="4372"/>
                    <a:pt x="4404" y="4368"/>
                    <a:pt x="4408" y="4368"/>
                  </a:cubicBezTo>
                  <a:lnTo>
                    <a:pt x="4424" y="4368"/>
                  </a:lnTo>
                  <a:cubicBezTo>
                    <a:pt x="4429" y="4368"/>
                    <a:pt x="4432" y="4372"/>
                    <a:pt x="4432" y="4376"/>
                  </a:cubicBezTo>
                  <a:lnTo>
                    <a:pt x="4432" y="4392"/>
                  </a:lnTo>
                  <a:cubicBezTo>
                    <a:pt x="4432" y="4397"/>
                    <a:pt x="4429" y="4400"/>
                    <a:pt x="4424" y="4400"/>
                  </a:cubicBezTo>
                  <a:lnTo>
                    <a:pt x="4408" y="4400"/>
                  </a:lnTo>
                  <a:cubicBezTo>
                    <a:pt x="4404" y="4400"/>
                    <a:pt x="4400" y="4397"/>
                    <a:pt x="4400" y="4392"/>
                  </a:cubicBezTo>
                  <a:lnTo>
                    <a:pt x="4400" y="4376"/>
                  </a:lnTo>
                  <a:close/>
                  <a:moveTo>
                    <a:pt x="4416" y="4392"/>
                  </a:moveTo>
                  <a:lnTo>
                    <a:pt x="4408" y="4384"/>
                  </a:lnTo>
                  <a:lnTo>
                    <a:pt x="4424" y="4384"/>
                  </a:lnTo>
                  <a:lnTo>
                    <a:pt x="4416" y="4392"/>
                  </a:lnTo>
                  <a:lnTo>
                    <a:pt x="4416" y="4376"/>
                  </a:lnTo>
                  <a:lnTo>
                    <a:pt x="4424" y="4384"/>
                  </a:lnTo>
                  <a:lnTo>
                    <a:pt x="4408" y="4384"/>
                  </a:lnTo>
                  <a:lnTo>
                    <a:pt x="4416" y="4376"/>
                  </a:lnTo>
                  <a:lnTo>
                    <a:pt x="4416" y="4392"/>
                  </a:lnTo>
                  <a:close/>
                  <a:moveTo>
                    <a:pt x="4400" y="4376"/>
                  </a:moveTo>
                  <a:cubicBezTo>
                    <a:pt x="4400" y="4372"/>
                    <a:pt x="4404" y="4368"/>
                    <a:pt x="4408" y="4368"/>
                  </a:cubicBezTo>
                  <a:lnTo>
                    <a:pt x="4424" y="4368"/>
                  </a:lnTo>
                  <a:cubicBezTo>
                    <a:pt x="4429" y="4368"/>
                    <a:pt x="4432" y="4372"/>
                    <a:pt x="4432" y="4376"/>
                  </a:cubicBezTo>
                  <a:lnTo>
                    <a:pt x="4432" y="4392"/>
                  </a:lnTo>
                  <a:cubicBezTo>
                    <a:pt x="4432" y="4397"/>
                    <a:pt x="4429" y="4400"/>
                    <a:pt x="4424" y="4400"/>
                  </a:cubicBezTo>
                  <a:lnTo>
                    <a:pt x="4408" y="4400"/>
                  </a:lnTo>
                  <a:cubicBezTo>
                    <a:pt x="4404" y="4400"/>
                    <a:pt x="4400" y="4397"/>
                    <a:pt x="4400" y="4392"/>
                  </a:cubicBezTo>
                  <a:lnTo>
                    <a:pt x="4400" y="4376"/>
                  </a:lnTo>
                  <a:close/>
                  <a:moveTo>
                    <a:pt x="4416" y="4392"/>
                  </a:moveTo>
                  <a:lnTo>
                    <a:pt x="4408" y="4384"/>
                  </a:lnTo>
                  <a:lnTo>
                    <a:pt x="4424" y="4384"/>
                  </a:lnTo>
                  <a:lnTo>
                    <a:pt x="4416" y="4392"/>
                  </a:lnTo>
                  <a:lnTo>
                    <a:pt x="4416" y="4376"/>
                  </a:lnTo>
                  <a:lnTo>
                    <a:pt x="4424" y="4384"/>
                  </a:lnTo>
                  <a:lnTo>
                    <a:pt x="4408" y="4384"/>
                  </a:lnTo>
                  <a:lnTo>
                    <a:pt x="4416" y="4376"/>
                  </a:lnTo>
                  <a:lnTo>
                    <a:pt x="4416" y="4392"/>
                  </a:lnTo>
                  <a:close/>
                  <a:moveTo>
                    <a:pt x="4432" y="4536"/>
                  </a:moveTo>
                  <a:lnTo>
                    <a:pt x="4424" y="4528"/>
                  </a:lnTo>
                  <a:lnTo>
                    <a:pt x="4440" y="4528"/>
                  </a:lnTo>
                  <a:lnTo>
                    <a:pt x="4432" y="4536"/>
                  </a:lnTo>
                  <a:lnTo>
                    <a:pt x="4432" y="4392"/>
                  </a:lnTo>
                  <a:lnTo>
                    <a:pt x="4440" y="4400"/>
                  </a:lnTo>
                  <a:lnTo>
                    <a:pt x="4424" y="4400"/>
                  </a:lnTo>
                  <a:lnTo>
                    <a:pt x="4432" y="4392"/>
                  </a:lnTo>
                  <a:lnTo>
                    <a:pt x="4432" y="4536"/>
                  </a:lnTo>
                  <a:close/>
                  <a:moveTo>
                    <a:pt x="4416" y="4392"/>
                  </a:moveTo>
                  <a:cubicBezTo>
                    <a:pt x="4416" y="4388"/>
                    <a:pt x="4420" y="4384"/>
                    <a:pt x="4424" y="4384"/>
                  </a:cubicBezTo>
                  <a:lnTo>
                    <a:pt x="4440" y="4384"/>
                  </a:lnTo>
                  <a:cubicBezTo>
                    <a:pt x="4445" y="4384"/>
                    <a:pt x="4448" y="4388"/>
                    <a:pt x="4448" y="4392"/>
                  </a:cubicBezTo>
                  <a:lnTo>
                    <a:pt x="4448" y="4536"/>
                  </a:lnTo>
                  <a:cubicBezTo>
                    <a:pt x="4448" y="4541"/>
                    <a:pt x="4445" y="4544"/>
                    <a:pt x="4440" y="4544"/>
                  </a:cubicBezTo>
                  <a:lnTo>
                    <a:pt x="4424" y="4544"/>
                  </a:lnTo>
                  <a:cubicBezTo>
                    <a:pt x="4420" y="4544"/>
                    <a:pt x="4416" y="4541"/>
                    <a:pt x="4416" y="4536"/>
                  </a:cubicBezTo>
                  <a:lnTo>
                    <a:pt x="4416" y="4392"/>
                  </a:lnTo>
                  <a:close/>
                  <a:moveTo>
                    <a:pt x="4416" y="4216"/>
                  </a:moveTo>
                  <a:cubicBezTo>
                    <a:pt x="4416" y="4212"/>
                    <a:pt x="4420" y="4208"/>
                    <a:pt x="4424" y="4208"/>
                  </a:cubicBezTo>
                  <a:lnTo>
                    <a:pt x="4440" y="4208"/>
                  </a:lnTo>
                  <a:cubicBezTo>
                    <a:pt x="4445" y="4208"/>
                    <a:pt x="4448" y="4212"/>
                    <a:pt x="4448" y="4216"/>
                  </a:cubicBezTo>
                  <a:lnTo>
                    <a:pt x="4448" y="4392"/>
                  </a:lnTo>
                  <a:cubicBezTo>
                    <a:pt x="4448" y="4397"/>
                    <a:pt x="4445" y="4400"/>
                    <a:pt x="4440" y="4400"/>
                  </a:cubicBezTo>
                  <a:lnTo>
                    <a:pt x="4424" y="4400"/>
                  </a:lnTo>
                  <a:cubicBezTo>
                    <a:pt x="4420" y="4400"/>
                    <a:pt x="4416" y="4397"/>
                    <a:pt x="4416" y="4392"/>
                  </a:cubicBezTo>
                  <a:lnTo>
                    <a:pt x="4416" y="4216"/>
                  </a:lnTo>
                  <a:close/>
                  <a:moveTo>
                    <a:pt x="4432" y="4392"/>
                  </a:moveTo>
                  <a:lnTo>
                    <a:pt x="4424" y="4384"/>
                  </a:lnTo>
                  <a:lnTo>
                    <a:pt x="4440" y="4384"/>
                  </a:lnTo>
                  <a:lnTo>
                    <a:pt x="4432" y="4392"/>
                  </a:lnTo>
                  <a:lnTo>
                    <a:pt x="4432" y="4216"/>
                  </a:lnTo>
                  <a:lnTo>
                    <a:pt x="4440" y="4224"/>
                  </a:lnTo>
                  <a:lnTo>
                    <a:pt x="4424" y="4224"/>
                  </a:lnTo>
                  <a:lnTo>
                    <a:pt x="4432" y="4216"/>
                  </a:lnTo>
                  <a:lnTo>
                    <a:pt x="4432" y="4392"/>
                  </a:lnTo>
                  <a:close/>
                  <a:moveTo>
                    <a:pt x="4432" y="4200"/>
                  </a:moveTo>
                  <a:cubicBezTo>
                    <a:pt x="4432" y="4196"/>
                    <a:pt x="4436" y="4192"/>
                    <a:pt x="4440" y="4192"/>
                  </a:cubicBezTo>
                  <a:lnTo>
                    <a:pt x="4456" y="4192"/>
                  </a:lnTo>
                  <a:cubicBezTo>
                    <a:pt x="4461" y="4192"/>
                    <a:pt x="4464" y="4196"/>
                    <a:pt x="4464" y="4200"/>
                  </a:cubicBezTo>
                  <a:lnTo>
                    <a:pt x="4464" y="4392"/>
                  </a:lnTo>
                  <a:cubicBezTo>
                    <a:pt x="4464" y="4397"/>
                    <a:pt x="4461" y="4400"/>
                    <a:pt x="4456" y="4400"/>
                  </a:cubicBezTo>
                  <a:lnTo>
                    <a:pt x="4440" y="4400"/>
                  </a:lnTo>
                  <a:cubicBezTo>
                    <a:pt x="4436" y="4400"/>
                    <a:pt x="4432" y="4397"/>
                    <a:pt x="4432" y="4392"/>
                  </a:cubicBezTo>
                  <a:lnTo>
                    <a:pt x="4432" y="4200"/>
                  </a:lnTo>
                  <a:close/>
                  <a:moveTo>
                    <a:pt x="4448" y="4392"/>
                  </a:moveTo>
                  <a:lnTo>
                    <a:pt x="4440" y="4384"/>
                  </a:lnTo>
                  <a:lnTo>
                    <a:pt x="4456" y="4384"/>
                  </a:lnTo>
                  <a:lnTo>
                    <a:pt x="4448" y="4392"/>
                  </a:lnTo>
                  <a:lnTo>
                    <a:pt x="4448" y="4200"/>
                  </a:lnTo>
                  <a:lnTo>
                    <a:pt x="4456" y="4208"/>
                  </a:lnTo>
                  <a:lnTo>
                    <a:pt x="4440" y="4208"/>
                  </a:lnTo>
                  <a:lnTo>
                    <a:pt x="4448" y="4200"/>
                  </a:lnTo>
                  <a:lnTo>
                    <a:pt x="4448" y="4392"/>
                  </a:lnTo>
                  <a:close/>
                  <a:moveTo>
                    <a:pt x="4432" y="4200"/>
                  </a:moveTo>
                  <a:cubicBezTo>
                    <a:pt x="4432" y="4196"/>
                    <a:pt x="4436" y="4192"/>
                    <a:pt x="4440" y="4192"/>
                  </a:cubicBezTo>
                  <a:lnTo>
                    <a:pt x="4456" y="4192"/>
                  </a:lnTo>
                  <a:cubicBezTo>
                    <a:pt x="4461" y="4192"/>
                    <a:pt x="4464" y="4196"/>
                    <a:pt x="4464" y="4200"/>
                  </a:cubicBezTo>
                  <a:lnTo>
                    <a:pt x="4464" y="4392"/>
                  </a:lnTo>
                  <a:cubicBezTo>
                    <a:pt x="4464" y="4397"/>
                    <a:pt x="4461" y="4400"/>
                    <a:pt x="4456" y="4400"/>
                  </a:cubicBezTo>
                  <a:lnTo>
                    <a:pt x="4440" y="4400"/>
                  </a:lnTo>
                  <a:cubicBezTo>
                    <a:pt x="4436" y="4400"/>
                    <a:pt x="4432" y="4397"/>
                    <a:pt x="4432" y="4392"/>
                  </a:cubicBezTo>
                  <a:lnTo>
                    <a:pt x="4432" y="4200"/>
                  </a:lnTo>
                  <a:close/>
                  <a:moveTo>
                    <a:pt x="4448" y="4392"/>
                  </a:moveTo>
                  <a:lnTo>
                    <a:pt x="4440" y="4384"/>
                  </a:lnTo>
                  <a:lnTo>
                    <a:pt x="4456" y="4384"/>
                  </a:lnTo>
                  <a:lnTo>
                    <a:pt x="4448" y="4392"/>
                  </a:lnTo>
                  <a:lnTo>
                    <a:pt x="4448" y="4200"/>
                  </a:lnTo>
                  <a:lnTo>
                    <a:pt x="4456" y="4208"/>
                  </a:lnTo>
                  <a:lnTo>
                    <a:pt x="4440" y="4208"/>
                  </a:lnTo>
                  <a:lnTo>
                    <a:pt x="4448" y="4200"/>
                  </a:lnTo>
                  <a:lnTo>
                    <a:pt x="4448" y="4392"/>
                  </a:lnTo>
                  <a:close/>
                  <a:moveTo>
                    <a:pt x="4448" y="4200"/>
                  </a:moveTo>
                  <a:cubicBezTo>
                    <a:pt x="4448" y="4196"/>
                    <a:pt x="4452" y="4192"/>
                    <a:pt x="4456" y="4192"/>
                  </a:cubicBezTo>
                  <a:lnTo>
                    <a:pt x="4472" y="4192"/>
                  </a:lnTo>
                  <a:cubicBezTo>
                    <a:pt x="4477" y="4192"/>
                    <a:pt x="4480" y="4196"/>
                    <a:pt x="4480" y="4200"/>
                  </a:cubicBezTo>
                  <a:lnTo>
                    <a:pt x="4480" y="4392"/>
                  </a:lnTo>
                  <a:cubicBezTo>
                    <a:pt x="4480" y="4397"/>
                    <a:pt x="4477" y="4400"/>
                    <a:pt x="4472" y="4400"/>
                  </a:cubicBezTo>
                  <a:lnTo>
                    <a:pt x="4456" y="4400"/>
                  </a:lnTo>
                  <a:cubicBezTo>
                    <a:pt x="4452" y="4400"/>
                    <a:pt x="4448" y="4397"/>
                    <a:pt x="4448" y="4392"/>
                  </a:cubicBezTo>
                  <a:lnTo>
                    <a:pt x="4448" y="4200"/>
                  </a:lnTo>
                  <a:close/>
                  <a:moveTo>
                    <a:pt x="4464" y="4392"/>
                  </a:moveTo>
                  <a:lnTo>
                    <a:pt x="4456" y="4384"/>
                  </a:lnTo>
                  <a:lnTo>
                    <a:pt x="4472" y="4384"/>
                  </a:lnTo>
                  <a:lnTo>
                    <a:pt x="4464" y="4392"/>
                  </a:lnTo>
                  <a:lnTo>
                    <a:pt x="4464" y="4200"/>
                  </a:lnTo>
                  <a:lnTo>
                    <a:pt x="4472" y="4208"/>
                  </a:lnTo>
                  <a:lnTo>
                    <a:pt x="4456" y="4208"/>
                  </a:lnTo>
                  <a:lnTo>
                    <a:pt x="4464" y="4200"/>
                  </a:lnTo>
                  <a:lnTo>
                    <a:pt x="4464" y="4392"/>
                  </a:lnTo>
                  <a:close/>
                  <a:moveTo>
                    <a:pt x="4448" y="4200"/>
                  </a:moveTo>
                  <a:cubicBezTo>
                    <a:pt x="4448" y="4196"/>
                    <a:pt x="4452" y="4192"/>
                    <a:pt x="4456" y="4192"/>
                  </a:cubicBezTo>
                  <a:lnTo>
                    <a:pt x="4472" y="4192"/>
                  </a:lnTo>
                  <a:cubicBezTo>
                    <a:pt x="4477" y="4192"/>
                    <a:pt x="4480" y="4196"/>
                    <a:pt x="4480" y="4200"/>
                  </a:cubicBezTo>
                  <a:lnTo>
                    <a:pt x="4480" y="4392"/>
                  </a:lnTo>
                  <a:cubicBezTo>
                    <a:pt x="4480" y="4397"/>
                    <a:pt x="4477" y="4400"/>
                    <a:pt x="4472" y="4400"/>
                  </a:cubicBezTo>
                  <a:lnTo>
                    <a:pt x="4456" y="4400"/>
                  </a:lnTo>
                  <a:cubicBezTo>
                    <a:pt x="4452" y="4400"/>
                    <a:pt x="4448" y="4397"/>
                    <a:pt x="4448" y="4392"/>
                  </a:cubicBezTo>
                  <a:lnTo>
                    <a:pt x="4448" y="4200"/>
                  </a:lnTo>
                  <a:close/>
                  <a:moveTo>
                    <a:pt x="4464" y="4392"/>
                  </a:moveTo>
                  <a:lnTo>
                    <a:pt x="4456" y="4384"/>
                  </a:lnTo>
                  <a:lnTo>
                    <a:pt x="4472" y="4384"/>
                  </a:lnTo>
                  <a:lnTo>
                    <a:pt x="4464" y="4392"/>
                  </a:lnTo>
                  <a:lnTo>
                    <a:pt x="4464" y="4200"/>
                  </a:lnTo>
                  <a:lnTo>
                    <a:pt x="4472" y="4208"/>
                  </a:lnTo>
                  <a:lnTo>
                    <a:pt x="4456" y="4208"/>
                  </a:lnTo>
                  <a:lnTo>
                    <a:pt x="4464" y="4200"/>
                  </a:lnTo>
                  <a:lnTo>
                    <a:pt x="4464" y="4392"/>
                  </a:lnTo>
                  <a:close/>
                  <a:moveTo>
                    <a:pt x="4464" y="4184"/>
                  </a:moveTo>
                  <a:cubicBezTo>
                    <a:pt x="4464" y="4180"/>
                    <a:pt x="4468" y="4176"/>
                    <a:pt x="4472" y="4176"/>
                  </a:cubicBezTo>
                  <a:lnTo>
                    <a:pt x="4488" y="4176"/>
                  </a:lnTo>
                  <a:cubicBezTo>
                    <a:pt x="4493" y="4176"/>
                    <a:pt x="4496" y="4180"/>
                    <a:pt x="4496" y="4184"/>
                  </a:cubicBezTo>
                  <a:lnTo>
                    <a:pt x="4496" y="4392"/>
                  </a:lnTo>
                  <a:cubicBezTo>
                    <a:pt x="4496" y="4397"/>
                    <a:pt x="4493" y="4400"/>
                    <a:pt x="4488" y="4400"/>
                  </a:cubicBezTo>
                  <a:lnTo>
                    <a:pt x="4472" y="4400"/>
                  </a:lnTo>
                  <a:cubicBezTo>
                    <a:pt x="4468" y="4400"/>
                    <a:pt x="4464" y="4397"/>
                    <a:pt x="4464" y="4392"/>
                  </a:cubicBezTo>
                  <a:lnTo>
                    <a:pt x="4464" y="4184"/>
                  </a:lnTo>
                  <a:close/>
                  <a:moveTo>
                    <a:pt x="4480" y="4392"/>
                  </a:moveTo>
                  <a:lnTo>
                    <a:pt x="4472" y="4384"/>
                  </a:lnTo>
                  <a:lnTo>
                    <a:pt x="4488" y="4384"/>
                  </a:lnTo>
                  <a:lnTo>
                    <a:pt x="4480" y="4392"/>
                  </a:lnTo>
                  <a:lnTo>
                    <a:pt x="4480" y="4184"/>
                  </a:lnTo>
                  <a:lnTo>
                    <a:pt x="4488" y="4192"/>
                  </a:lnTo>
                  <a:lnTo>
                    <a:pt x="4472" y="4192"/>
                  </a:lnTo>
                  <a:lnTo>
                    <a:pt x="4480" y="4184"/>
                  </a:lnTo>
                  <a:lnTo>
                    <a:pt x="4480" y="4392"/>
                  </a:lnTo>
                  <a:close/>
                  <a:moveTo>
                    <a:pt x="4464" y="4280"/>
                  </a:moveTo>
                  <a:cubicBezTo>
                    <a:pt x="4464" y="4276"/>
                    <a:pt x="4468" y="4272"/>
                    <a:pt x="4472" y="4272"/>
                  </a:cubicBezTo>
                  <a:lnTo>
                    <a:pt x="4488" y="4272"/>
                  </a:lnTo>
                  <a:cubicBezTo>
                    <a:pt x="4493" y="4272"/>
                    <a:pt x="4496" y="4276"/>
                    <a:pt x="4496" y="4280"/>
                  </a:cubicBezTo>
                  <a:lnTo>
                    <a:pt x="4496" y="4392"/>
                  </a:lnTo>
                  <a:cubicBezTo>
                    <a:pt x="4496" y="4397"/>
                    <a:pt x="4493" y="4400"/>
                    <a:pt x="4488" y="4400"/>
                  </a:cubicBezTo>
                  <a:lnTo>
                    <a:pt x="4472" y="4400"/>
                  </a:lnTo>
                  <a:cubicBezTo>
                    <a:pt x="4468" y="4400"/>
                    <a:pt x="4464" y="4397"/>
                    <a:pt x="4464" y="4392"/>
                  </a:cubicBezTo>
                  <a:lnTo>
                    <a:pt x="4464" y="4280"/>
                  </a:lnTo>
                  <a:close/>
                  <a:moveTo>
                    <a:pt x="4480" y="4392"/>
                  </a:moveTo>
                  <a:lnTo>
                    <a:pt x="4472" y="4384"/>
                  </a:lnTo>
                  <a:lnTo>
                    <a:pt x="4488" y="4384"/>
                  </a:lnTo>
                  <a:lnTo>
                    <a:pt x="4480" y="4392"/>
                  </a:lnTo>
                  <a:lnTo>
                    <a:pt x="4480" y="4280"/>
                  </a:lnTo>
                  <a:lnTo>
                    <a:pt x="4488" y="4288"/>
                  </a:lnTo>
                  <a:lnTo>
                    <a:pt x="4472" y="4288"/>
                  </a:lnTo>
                  <a:lnTo>
                    <a:pt x="4480" y="4280"/>
                  </a:lnTo>
                  <a:lnTo>
                    <a:pt x="4480" y="4392"/>
                  </a:lnTo>
                  <a:close/>
                  <a:moveTo>
                    <a:pt x="4480" y="4008"/>
                  </a:moveTo>
                  <a:cubicBezTo>
                    <a:pt x="4480" y="4004"/>
                    <a:pt x="4484" y="4000"/>
                    <a:pt x="4488" y="4000"/>
                  </a:cubicBezTo>
                  <a:lnTo>
                    <a:pt x="4504" y="4000"/>
                  </a:lnTo>
                  <a:cubicBezTo>
                    <a:pt x="4509" y="4000"/>
                    <a:pt x="4512" y="4004"/>
                    <a:pt x="4512" y="4008"/>
                  </a:cubicBezTo>
                  <a:lnTo>
                    <a:pt x="4512" y="4392"/>
                  </a:lnTo>
                  <a:cubicBezTo>
                    <a:pt x="4512" y="4397"/>
                    <a:pt x="4509" y="4400"/>
                    <a:pt x="4504" y="4400"/>
                  </a:cubicBezTo>
                  <a:lnTo>
                    <a:pt x="4488" y="4400"/>
                  </a:lnTo>
                  <a:cubicBezTo>
                    <a:pt x="4484" y="4400"/>
                    <a:pt x="4480" y="4397"/>
                    <a:pt x="4480" y="4392"/>
                  </a:cubicBezTo>
                  <a:lnTo>
                    <a:pt x="4480" y="4008"/>
                  </a:lnTo>
                  <a:close/>
                  <a:moveTo>
                    <a:pt x="4496" y="4392"/>
                  </a:moveTo>
                  <a:lnTo>
                    <a:pt x="4488" y="4384"/>
                  </a:lnTo>
                  <a:lnTo>
                    <a:pt x="4504" y="4384"/>
                  </a:lnTo>
                  <a:lnTo>
                    <a:pt x="4496" y="4392"/>
                  </a:lnTo>
                  <a:lnTo>
                    <a:pt x="4496" y="4008"/>
                  </a:lnTo>
                  <a:lnTo>
                    <a:pt x="4504" y="4016"/>
                  </a:lnTo>
                  <a:lnTo>
                    <a:pt x="4488" y="4016"/>
                  </a:lnTo>
                  <a:lnTo>
                    <a:pt x="4496" y="4008"/>
                  </a:lnTo>
                  <a:lnTo>
                    <a:pt x="4496" y="4392"/>
                  </a:lnTo>
                  <a:close/>
                  <a:moveTo>
                    <a:pt x="4480" y="4104"/>
                  </a:moveTo>
                  <a:cubicBezTo>
                    <a:pt x="4480" y="4100"/>
                    <a:pt x="4484" y="4096"/>
                    <a:pt x="4488" y="4096"/>
                  </a:cubicBezTo>
                  <a:lnTo>
                    <a:pt x="4504" y="4096"/>
                  </a:lnTo>
                  <a:cubicBezTo>
                    <a:pt x="4509" y="4096"/>
                    <a:pt x="4512" y="4100"/>
                    <a:pt x="4512" y="4104"/>
                  </a:cubicBezTo>
                  <a:lnTo>
                    <a:pt x="4512" y="4392"/>
                  </a:lnTo>
                  <a:cubicBezTo>
                    <a:pt x="4512" y="4397"/>
                    <a:pt x="4509" y="4400"/>
                    <a:pt x="4504" y="4400"/>
                  </a:cubicBezTo>
                  <a:lnTo>
                    <a:pt x="4488" y="4400"/>
                  </a:lnTo>
                  <a:cubicBezTo>
                    <a:pt x="4484" y="4400"/>
                    <a:pt x="4480" y="4397"/>
                    <a:pt x="4480" y="4392"/>
                  </a:cubicBezTo>
                  <a:lnTo>
                    <a:pt x="4480" y="4104"/>
                  </a:lnTo>
                  <a:close/>
                  <a:moveTo>
                    <a:pt x="4496" y="4392"/>
                  </a:moveTo>
                  <a:lnTo>
                    <a:pt x="4488" y="4384"/>
                  </a:lnTo>
                  <a:lnTo>
                    <a:pt x="4504" y="4384"/>
                  </a:lnTo>
                  <a:lnTo>
                    <a:pt x="4496" y="4392"/>
                  </a:lnTo>
                  <a:lnTo>
                    <a:pt x="4496" y="4104"/>
                  </a:lnTo>
                  <a:lnTo>
                    <a:pt x="4504" y="4112"/>
                  </a:lnTo>
                  <a:lnTo>
                    <a:pt x="4488" y="4112"/>
                  </a:lnTo>
                  <a:lnTo>
                    <a:pt x="4496" y="4104"/>
                  </a:lnTo>
                  <a:lnTo>
                    <a:pt x="4496" y="4392"/>
                  </a:lnTo>
                  <a:close/>
                  <a:moveTo>
                    <a:pt x="4496" y="4072"/>
                  </a:moveTo>
                  <a:cubicBezTo>
                    <a:pt x="4496" y="4068"/>
                    <a:pt x="4500" y="4064"/>
                    <a:pt x="4504" y="4064"/>
                  </a:cubicBezTo>
                  <a:lnTo>
                    <a:pt x="4520" y="4064"/>
                  </a:lnTo>
                  <a:cubicBezTo>
                    <a:pt x="4525" y="4064"/>
                    <a:pt x="4528" y="4068"/>
                    <a:pt x="4528" y="4072"/>
                  </a:cubicBezTo>
                  <a:lnTo>
                    <a:pt x="4528" y="4392"/>
                  </a:lnTo>
                  <a:cubicBezTo>
                    <a:pt x="4528" y="4397"/>
                    <a:pt x="4525" y="4400"/>
                    <a:pt x="4520" y="4400"/>
                  </a:cubicBezTo>
                  <a:lnTo>
                    <a:pt x="4504" y="4400"/>
                  </a:lnTo>
                  <a:cubicBezTo>
                    <a:pt x="4500" y="4400"/>
                    <a:pt x="4496" y="4397"/>
                    <a:pt x="4496" y="4392"/>
                  </a:cubicBezTo>
                  <a:lnTo>
                    <a:pt x="4496" y="4072"/>
                  </a:lnTo>
                  <a:close/>
                  <a:moveTo>
                    <a:pt x="4512" y="4392"/>
                  </a:moveTo>
                  <a:lnTo>
                    <a:pt x="4504" y="4384"/>
                  </a:lnTo>
                  <a:lnTo>
                    <a:pt x="4520" y="4384"/>
                  </a:lnTo>
                  <a:lnTo>
                    <a:pt x="4512" y="4392"/>
                  </a:lnTo>
                  <a:lnTo>
                    <a:pt x="4512" y="4072"/>
                  </a:lnTo>
                  <a:lnTo>
                    <a:pt x="4520" y="4080"/>
                  </a:lnTo>
                  <a:lnTo>
                    <a:pt x="4504" y="4080"/>
                  </a:lnTo>
                  <a:lnTo>
                    <a:pt x="4512" y="4072"/>
                  </a:lnTo>
                  <a:lnTo>
                    <a:pt x="4512" y="4392"/>
                  </a:lnTo>
                  <a:close/>
                  <a:moveTo>
                    <a:pt x="4496" y="4072"/>
                  </a:moveTo>
                  <a:cubicBezTo>
                    <a:pt x="4496" y="4068"/>
                    <a:pt x="4500" y="4064"/>
                    <a:pt x="4504" y="4064"/>
                  </a:cubicBezTo>
                  <a:lnTo>
                    <a:pt x="4520" y="4064"/>
                  </a:lnTo>
                  <a:cubicBezTo>
                    <a:pt x="4525" y="4064"/>
                    <a:pt x="4528" y="4068"/>
                    <a:pt x="4528" y="4072"/>
                  </a:cubicBezTo>
                  <a:lnTo>
                    <a:pt x="4528" y="4392"/>
                  </a:lnTo>
                  <a:cubicBezTo>
                    <a:pt x="4528" y="4397"/>
                    <a:pt x="4525" y="4400"/>
                    <a:pt x="4520" y="4400"/>
                  </a:cubicBezTo>
                  <a:lnTo>
                    <a:pt x="4504" y="4400"/>
                  </a:lnTo>
                  <a:cubicBezTo>
                    <a:pt x="4500" y="4400"/>
                    <a:pt x="4496" y="4397"/>
                    <a:pt x="4496" y="4392"/>
                  </a:cubicBezTo>
                  <a:lnTo>
                    <a:pt x="4496" y="4072"/>
                  </a:lnTo>
                  <a:close/>
                  <a:moveTo>
                    <a:pt x="4512" y="4392"/>
                  </a:moveTo>
                  <a:lnTo>
                    <a:pt x="4504" y="4384"/>
                  </a:lnTo>
                  <a:lnTo>
                    <a:pt x="4520" y="4384"/>
                  </a:lnTo>
                  <a:lnTo>
                    <a:pt x="4512" y="4392"/>
                  </a:lnTo>
                  <a:lnTo>
                    <a:pt x="4512" y="4072"/>
                  </a:lnTo>
                  <a:lnTo>
                    <a:pt x="4520" y="4080"/>
                  </a:lnTo>
                  <a:lnTo>
                    <a:pt x="4504" y="4080"/>
                  </a:lnTo>
                  <a:lnTo>
                    <a:pt x="4512" y="4072"/>
                  </a:lnTo>
                  <a:lnTo>
                    <a:pt x="4512" y="4392"/>
                  </a:lnTo>
                  <a:close/>
                  <a:moveTo>
                    <a:pt x="4512" y="4072"/>
                  </a:moveTo>
                  <a:cubicBezTo>
                    <a:pt x="4512" y="4068"/>
                    <a:pt x="4516" y="4064"/>
                    <a:pt x="4520" y="4064"/>
                  </a:cubicBezTo>
                  <a:lnTo>
                    <a:pt x="4536" y="4064"/>
                  </a:lnTo>
                  <a:cubicBezTo>
                    <a:pt x="4541" y="4064"/>
                    <a:pt x="4544" y="4068"/>
                    <a:pt x="4544" y="4072"/>
                  </a:cubicBezTo>
                  <a:lnTo>
                    <a:pt x="4544" y="4392"/>
                  </a:lnTo>
                  <a:cubicBezTo>
                    <a:pt x="4544" y="4397"/>
                    <a:pt x="4541" y="4400"/>
                    <a:pt x="4536" y="4400"/>
                  </a:cubicBezTo>
                  <a:lnTo>
                    <a:pt x="4520" y="4400"/>
                  </a:lnTo>
                  <a:cubicBezTo>
                    <a:pt x="4516" y="4400"/>
                    <a:pt x="4512" y="4397"/>
                    <a:pt x="4512" y="4392"/>
                  </a:cubicBezTo>
                  <a:lnTo>
                    <a:pt x="4512" y="4072"/>
                  </a:lnTo>
                  <a:close/>
                  <a:moveTo>
                    <a:pt x="4528" y="4392"/>
                  </a:moveTo>
                  <a:lnTo>
                    <a:pt x="4520" y="4384"/>
                  </a:lnTo>
                  <a:lnTo>
                    <a:pt x="4536" y="4384"/>
                  </a:lnTo>
                  <a:lnTo>
                    <a:pt x="4528" y="4392"/>
                  </a:lnTo>
                  <a:lnTo>
                    <a:pt x="4528" y="4072"/>
                  </a:lnTo>
                  <a:lnTo>
                    <a:pt x="4536" y="4080"/>
                  </a:lnTo>
                  <a:lnTo>
                    <a:pt x="4520" y="4080"/>
                  </a:lnTo>
                  <a:lnTo>
                    <a:pt x="4528" y="4072"/>
                  </a:lnTo>
                  <a:lnTo>
                    <a:pt x="4528" y="4392"/>
                  </a:lnTo>
                  <a:close/>
                  <a:moveTo>
                    <a:pt x="4528" y="4056"/>
                  </a:moveTo>
                  <a:cubicBezTo>
                    <a:pt x="4528" y="4052"/>
                    <a:pt x="4532" y="4048"/>
                    <a:pt x="4536" y="4048"/>
                  </a:cubicBezTo>
                  <a:lnTo>
                    <a:pt x="4552" y="4048"/>
                  </a:lnTo>
                  <a:cubicBezTo>
                    <a:pt x="4557" y="4048"/>
                    <a:pt x="4560" y="4052"/>
                    <a:pt x="4560" y="4056"/>
                  </a:cubicBezTo>
                  <a:lnTo>
                    <a:pt x="4560" y="4392"/>
                  </a:lnTo>
                  <a:cubicBezTo>
                    <a:pt x="4560" y="4397"/>
                    <a:pt x="4557" y="4400"/>
                    <a:pt x="4552" y="4400"/>
                  </a:cubicBezTo>
                  <a:lnTo>
                    <a:pt x="4536" y="4400"/>
                  </a:lnTo>
                  <a:cubicBezTo>
                    <a:pt x="4532" y="4400"/>
                    <a:pt x="4528" y="4397"/>
                    <a:pt x="4528" y="4392"/>
                  </a:cubicBezTo>
                  <a:lnTo>
                    <a:pt x="4528" y="4056"/>
                  </a:lnTo>
                  <a:close/>
                  <a:moveTo>
                    <a:pt x="4544" y="4392"/>
                  </a:moveTo>
                  <a:lnTo>
                    <a:pt x="4536" y="4384"/>
                  </a:lnTo>
                  <a:lnTo>
                    <a:pt x="4552" y="4384"/>
                  </a:lnTo>
                  <a:lnTo>
                    <a:pt x="4544" y="4392"/>
                  </a:lnTo>
                  <a:lnTo>
                    <a:pt x="4544" y="4056"/>
                  </a:lnTo>
                  <a:lnTo>
                    <a:pt x="4552" y="4064"/>
                  </a:lnTo>
                  <a:lnTo>
                    <a:pt x="4536" y="4064"/>
                  </a:lnTo>
                  <a:lnTo>
                    <a:pt x="4544" y="4056"/>
                  </a:lnTo>
                  <a:lnTo>
                    <a:pt x="4544" y="4392"/>
                  </a:lnTo>
                  <a:close/>
                  <a:moveTo>
                    <a:pt x="4528" y="4040"/>
                  </a:moveTo>
                  <a:cubicBezTo>
                    <a:pt x="4528" y="4036"/>
                    <a:pt x="4532" y="4032"/>
                    <a:pt x="4536" y="4032"/>
                  </a:cubicBezTo>
                  <a:lnTo>
                    <a:pt x="4552" y="4032"/>
                  </a:lnTo>
                  <a:cubicBezTo>
                    <a:pt x="4557" y="4032"/>
                    <a:pt x="4560" y="4036"/>
                    <a:pt x="4560" y="4040"/>
                  </a:cubicBezTo>
                  <a:lnTo>
                    <a:pt x="4560" y="4392"/>
                  </a:lnTo>
                  <a:cubicBezTo>
                    <a:pt x="4560" y="4397"/>
                    <a:pt x="4557" y="4400"/>
                    <a:pt x="4552" y="4400"/>
                  </a:cubicBezTo>
                  <a:lnTo>
                    <a:pt x="4536" y="4400"/>
                  </a:lnTo>
                  <a:cubicBezTo>
                    <a:pt x="4532" y="4400"/>
                    <a:pt x="4528" y="4397"/>
                    <a:pt x="4528" y="4392"/>
                  </a:cubicBezTo>
                  <a:lnTo>
                    <a:pt x="4528" y="4040"/>
                  </a:lnTo>
                  <a:close/>
                  <a:moveTo>
                    <a:pt x="4544" y="4392"/>
                  </a:moveTo>
                  <a:lnTo>
                    <a:pt x="4536" y="4384"/>
                  </a:lnTo>
                  <a:lnTo>
                    <a:pt x="4552" y="4384"/>
                  </a:lnTo>
                  <a:lnTo>
                    <a:pt x="4544" y="4392"/>
                  </a:lnTo>
                  <a:lnTo>
                    <a:pt x="4544" y="4040"/>
                  </a:lnTo>
                  <a:lnTo>
                    <a:pt x="4552" y="4048"/>
                  </a:lnTo>
                  <a:lnTo>
                    <a:pt x="4536" y="4048"/>
                  </a:lnTo>
                  <a:lnTo>
                    <a:pt x="4544" y="4040"/>
                  </a:lnTo>
                  <a:lnTo>
                    <a:pt x="4544" y="4392"/>
                  </a:lnTo>
                  <a:close/>
                  <a:moveTo>
                    <a:pt x="4544" y="4296"/>
                  </a:moveTo>
                  <a:cubicBezTo>
                    <a:pt x="4544" y="4292"/>
                    <a:pt x="4548" y="4288"/>
                    <a:pt x="4552" y="4288"/>
                  </a:cubicBezTo>
                  <a:lnTo>
                    <a:pt x="4568" y="4288"/>
                  </a:lnTo>
                  <a:cubicBezTo>
                    <a:pt x="4573" y="4288"/>
                    <a:pt x="4576" y="4292"/>
                    <a:pt x="4576" y="4296"/>
                  </a:cubicBezTo>
                  <a:lnTo>
                    <a:pt x="4576" y="4392"/>
                  </a:lnTo>
                  <a:cubicBezTo>
                    <a:pt x="4576" y="4397"/>
                    <a:pt x="4573" y="4400"/>
                    <a:pt x="4568" y="4400"/>
                  </a:cubicBezTo>
                  <a:lnTo>
                    <a:pt x="4552" y="4400"/>
                  </a:lnTo>
                  <a:cubicBezTo>
                    <a:pt x="4548" y="4400"/>
                    <a:pt x="4544" y="4397"/>
                    <a:pt x="4544" y="4392"/>
                  </a:cubicBezTo>
                  <a:lnTo>
                    <a:pt x="4544" y="4296"/>
                  </a:lnTo>
                  <a:close/>
                  <a:moveTo>
                    <a:pt x="4560" y="4392"/>
                  </a:moveTo>
                  <a:lnTo>
                    <a:pt x="4552" y="4384"/>
                  </a:lnTo>
                  <a:lnTo>
                    <a:pt x="4568" y="4384"/>
                  </a:lnTo>
                  <a:lnTo>
                    <a:pt x="4560" y="4392"/>
                  </a:lnTo>
                  <a:lnTo>
                    <a:pt x="4560" y="4296"/>
                  </a:lnTo>
                  <a:lnTo>
                    <a:pt x="4568" y="4304"/>
                  </a:lnTo>
                  <a:lnTo>
                    <a:pt x="4552" y="4304"/>
                  </a:lnTo>
                  <a:lnTo>
                    <a:pt x="4560" y="4296"/>
                  </a:lnTo>
                  <a:lnTo>
                    <a:pt x="4560" y="4392"/>
                  </a:lnTo>
                  <a:close/>
                  <a:moveTo>
                    <a:pt x="4544" y="4232"/>
                  </a:moveTo>
                  <a:cubicBezTo>
                    <a:pt x="4544" y="4228"/>
                    <a:pt x="4548" y="4224"/>
                    <a:pt x="4552" y="4224"/>
                  </a:cubicBezTo>
                  <a:lnTo>
                    <a:pt x="4568" y="4224"/>
                  </a:lnTo>
                  <a:cubicBezTo>
                    <a:pt x="4573" y="4224"/>
                    <a:pt x="4576" y="4228"/>
                    <a:pt x="4576" y="4232"/>
                  </a:cubicBezTo>
                  <a:lnTo>
                    <a:pt x="4576" y="4392"/>
                  </a:lnTo>
                  <a:cubicBezTo>
                    <a:pt x="4576" y="4397"/>
                    <a:pt x="4573" y="4400"/>
                    <a:pt x="4568" y="4400"/>
                  </a:cubicBezTo>
                  <a:lnTo>
                    <a:pt x="4552" y="4400"/>
                  </a:lnTo>
                  <a:cubicBezTo>
                    <a:pt x="4548" y="4400"/>
                    <a:pt x="4544" y="4397"/>
                    <a:pt x="4544" y="4392"/>
                  </a:cubicBezTo>
                  <a:lnTo>
                    <a:pt x="4544" y="4232"/>
                  </a:lnTo>
                  <a:close/>
                  <a:moveTo>
                    <a:pt x="4560" y="4392"/>
                  </a:moveTo>
                  <a:lnTo>
                    <a:pt x="4552" y="4384"/>
                  </a:lnTo>
                  <a:lnTo>
                    <a:pt x="4568" y="4384"/>
                  </a:lnTo>
                  <a:lnTo>
                    <a:pt x="4560" y="4392"/>
                  </a:lnTo>
                  <a:lnTo>
                    <a:pt x="4560" y="4232"/>
                  </a:lnTo>
                  <a:lnTo>
                    <a:pt x="4568" y="4240"/>
                  </a:lnTo>
                  <a:lnTo>
                    <a:pt x="4552" y="4240"/>
                  </a:lnTo>
                  <a:lnTo>
                    <a:pt x="4560" y="4232"/>
                  </a:lnTo>
                  <a:lnTo>
                    <a:pt x="4560" y="4392"/>
                  </a:lnTo>
                  <a:close/>
                  <a:moveTo>
                    <a:pt x="4560" y="4216"/>
                  </a:moveTo>
                  <a:cubicBezTo>
                    <a:pt x="4560" y="4212"/>
                    <a:pt x="4564" y="4208"/>
                    <a:pt x="4568" y="4208"/>
                  </a:cubicBezTo>
                  <a:lnTo>
                    <a:pt x="4584" y="4208"/>
                  </a:lnTo>
                  <a:cubicBezTo>
                    <a:pt x="4589" y="4208"/>
                    <a:pt x="4592" y="4212"/>
                    <a:pt x="4592" y="4216"/>
                  </a:cubicBezTo>
                  <a:lnTo>
                    <a:pt x="4592" y="4392"/>
                  </a:lnTo>
                  <a:cubicBezTo>
                    <a:pt x="4592" y="4397"/>
                    <a:pt x="4589" y="4400"/>
                    <a:pt x="4584" y="4400"/>
                  </a:cubicBezTo>
                  <a:lnTo>
                    <a:pt x="4568" y="4400"/>
                  </a:lnTo>
                  <a:cubicBezTo>
                    <a:pt x="4564" y="4400"/>
                    <a:pt x="4560" y="4397"/>
                    <a:pt x="4560" y="4392"/>
                  </a:cubicBezTo>
                  <a:lnTo>
                    <a:pt x="4560" y="4216"/>
                  </a:lnTo>
                  <a:close/>
                  <a:moveTo>
                    <a:pt x="4576" y="4392"/>
                  </a:moveTo>
                  <a:lnTo>
                    <a:pt x="4568" y="4384"/>
                  </a:lnTo>
                  <a:lnTo>
                    <a:pt x="4584" y="4384"/>
                  </a:lnTo>
                  <a:lnTo>
                    <a:pt x="4576" y="4392"/>
                  </a:lnTo>
                  <a:lnTo>
                    <a:pt x="4576" y="4216"/>
                  </a:lnTo>
                  <a:lnTo>
                    <a:pt x="4584" y="4224"/>
                  </a:lnTo>
                  <a:lnTo>
                    <a:pt x="4568" y="4224"/>
                  </a:lnTo>
                  <a:lnTo>
                    <a:pt x="4576" y="4216"/>
                  </a:lnTo>
                  <a:lnTo>
                    <a:pt x="4576" y="4392"/>
                  </a:lnTo>
                  <a:close/>
                  <a:moveTo>
                    <a:pt x="4560" y="4216"/>
                  </a:moveTo>
                  <a:cubicBezTo>
                    <a:pt x="4560" y="4212"/>
                    <a:pt x="4564" y="4208"/>
                    <a:pt x="4568" y="4208"/>
                  </a:cubicBezTo>
                  <a:lnTo>
                    <a:pt x="4584" y="4208"/>
                  </a:lnTo>
                  <a:cubicBezTo>
                    <a:pt x="4589" y="4208"/>
                    <a:pt x="4592" y="4212"/>
                    <a:pt x="4592" y="4216"/>
                  </a:cubicBezTo>
                  <a:lnTo>
                    <a:pt x="4592" y="4392"/>
                  </a:lnTo>
                  <a:cubicBezTo>
                    <a:pt x="4592" y="4397"/>
                    <a:pt x="4589" y="4400"/>
                    <a:pt x="4584" y="4400"/>
                  </a:cubicBezTo>
                  <a:lnTo>
                    <a:pt x="4568" y="4400"/>
                  </a:lnTo>
                  <a:cubicBezTo>
                    <a:pt x="4564" y="4400"/>
                    <a:pt x="4560" y="4397"/>
                    <a:pt x="4560" y="4392"/>
                  </a:cubicBezTo>
                  <a:lnTo>
                    <a:pt x="4560" y="4216"/>
                  </a:lnTo>
                  <a:close/>
                  <a:moveTo>
                    <a:pt x="4576" y="4392"/>
                  </a:moveTo>
                  <a:lnTo>
                    <a:pt x="4568" y="4384"/>
                  </a:lnTo>
                  <a:lnTo>
                    <a:pt x="4584" y="4384"/>
                  </a:lnTo>
                  <a:lnTo>
                    <a:pt x="4576" y="4392"/>
                  </a:lnTo>
                  <a:lnTo>
                    <a:pt x="4576" y="4216"/>
                  </a:lnTo>
                  <a:lnTo>
                    <a:pt x="4584" y="4224"/>
                  </a:lnTo>
                  <a:lnTo>
                    <a:pt x="4568" y="4224"/>
                  </a:lnTo>
                  <a:lnTo>
                    <a:pt x="4576" y="4216"/>
                  </a:lnTo>
                  <a:lnTo>
                    <a:pt x="4576" y="4392"/>
                  </a:lnTo>
                  <a:close/>
                  <a:moveTo>
                    <a:pt x="4576" y="4216"/>
                  </a:moveTo>
                  <a:cubicBezTo>
                    <a:pt x="4576" y="4212"/>
                    <a:pt x="4580" y="4208"/>
                    <a:pt x="4584" y="4208"/>
                  </a:cubicBezTo>
                  <a:lnTo>
                    <a:pt x="4600" y="4208"/>
                  </a:lnTo>
                  <a:cubicBezTo>
                    <a:pt x="4605" y="4208"/>
                    <a:pt x="4608" y="4212"/>
                    <a:pt x="4608" y="4216"/>
                  </a:cubicBezTo>
                  <a:lnTo>
                    <a:pt x="4608" y="4392"/>
                  </a:lnTo>
                  <a:cubicBezTo>
                    <a:pt x="4608" y="4397"/>
                    <a:pt x="4605" y="4400"/>
                    <a:pt x="4600" y="4400"/>
                  </a:cubicBezTo>
                  <a:lnTo>
                    <a:pt x="4584" y="4400"/>
                  </a:lnTo>
                  <a:cubicBezTo>
                    <a:pt x="4580" y="4400"/>
                    <a:pt x="4576" y="4397"/>
                    <a:pt x="4576" y="4392"/>
                  </a:cubicBezTo>
                  <a:lnTo>
                    <a:pt x="4576" y="4216"/>
                  </a:lnTo>
                  <a:close/>
                  <a:moveTo>
                    <a:pt x="4592" y="4392"/>
                  </a:moveTo>
                  <a:lnTo>
                    <a:pt x="4584" y="4384"/>
                  </a:lnTo>
                  <a:lnTo>
                    <a:pt x="4600" y="4384"/>
                  </a:lnTo>
                  <a:lnTo>
                    <a:pt x="4592" y="4392"/>
                  </a:lnTo>
                  <a:lnTo>
                    <a:pt x="4592" y="4216"/>
                  </a:lnTo>
                  <a:lnTo>
                    <a:pt x="4600" y="4224"/>
                  </a:lnTo>
                  <a:lnTo>
                    <a:pt x="4584" y="4224"/>
                  </a:lnTo>
                  <a:lnTo>
                    <a:pt x="4592" y="4216"/>
                  </a:lnTo>
                  <a:lnTo>
                    <a:pt x="4592" y="4392"/>
                  </a:lnTo>
                  <a:close/>
                  <a:moveTo>
                    <a:pt x="4576" y="4216"/>
                  </a:moveTo>
                  <a:cubicBezTo>
                    <a:pt x="4576" y="4212"/>
                    <a:pt x="4580" y="4208"/>
                    <a:pt x="4584" y="4208"/>
                  </a:cubicBezTo>
                  <a:lnTo>
                    <a:pt x="4600" y="4208"/>
                  </a:lnTo>
                  <a:cubicBezTo>
                    <a:pt x="4605" y="4208"/>
                    <a:pt x="4608" y="4212"/>
                    <a:pt x="4608" y="4216"/>
                  </a:cubicBezTo>
                  <a:lnTo>
                    <a:pt x="4608" y="4392"/>
                  </a:lnTo>
                  <a:cubicBezTo>
                    <a:pt x="4608" y="4397"/>
                    <a:pt x="4605" y="4400"/>
                    <a:pt x="4600" y="4400"/>
                  </a:cubicBezTo>
                  <a:lnTo>
                    <a:pt x="4584" y="4400"/>
                  </a:lnTo>
                  <a:cubicBezTo>
                    <a:pt x="4580" y="4400"/>
                    <a:pt x="4576" y="4397"/>
                    <a:pt x="4576" y="4392"/>
                  </a:cubicBezTo>
                  <a:lnTo>
                    <a:pt x="4576" y="4216"/>
                  </a:lnTo>
                  <a:close/>
                  <a:moveTo>
                    <a:pt x="4592" y="4392"/>
                  </a:moveTo>
                  <a:lnTo>
                    <a:pt x="4584" y="4384"/>
                  </a:lnTo>
                  <a:lnTo>
                    <a:pt x="4600" y="4384"/>
                  </a:lnTo>
                  <a:lnTo>
                    <a:pt x="4592" y="4392"/>
                  </a:lnTo>
                  <a:lnTo>
                    <a:pt x="4592" y="4216"/>
                  </a:lnTo>
                  <a:lnTo>
                    <a:pt x="4600" y="4224"/>
                  </a:lnTo>
                  <a:lnTo>
                    <a:pt x="4584" y="4224"/>
                  </a:lnTo>
                  <a:lnTo>
                    <a:pt x="4592" y="4216"/>
                  </a:lnTo>
                  <a:lnTo>
                    <a:pt x="4592" y="4392"/>
                  </a:lnTo>
                  <a:close/>
                  <a:moveTo>
                    <a:pt x="4592" y="4216"/>
                  </a:moveTo>
                  <a:cubicBezTo>
                    <a:pt x="4592" y="4212"/>
                    <a:pt x="4596" y="4208"/>
                    <a:pt x="4600" y="4208"/>
                  </a:cubicBezTo>
                  <a:lnTo>
                    <a:pt x="4616" y="4208"/>
                  </a:lnTo>
                  <a:cubicBezTo>
                    <a:pt x="4621" y="4208"/>
                    <a:pt x="4624" y="4212"/>
                    <a:pt x="4624" y="4216"/>
                  </a:cubicBezTo>
                  <a:lnTo>
                    <a:pt x="4624" y="4392"/>
                  </a:lnTo>
                  <a:cubicBezTo>
                    <a:pt x="4624" y="4397"/>
                    <a:pt x="4621" y="4400"/>
                    <a:pt x="4616" y="4400"/>
                  </a:cubicBezTo>
                  <a:lnTo>
                    <a:pt x="4600" y="4400"/>
                  </a:lnTo>
                  <a:cubicBezTo>
                    <a:pt x="4596" y="4400"/>
                    <a:pt x="4592" y="4397"/>
                    <a:pt x="4592" y="4392"/>
                  </a:cubicBezTo>
                  <a:lnTo>
                    <a:pt x="4592" y="4216"/>
                  </a:lnTo>
                  <a:close/>
                  <a:moveTo>
                    <a:pt x="4608" y="4392"/>
                  </a:moveTo>
                  <a:lnTo>
                    <a:pt x="4600" y="4384"/>
                  </a:lnTo>
                  <a:lnTo>
                    <a:pt x="4616" y="4384"/>
                  </a:lnTo>
                  <a:lnTo>
                    <a:pt x="4608" y="4392"/>
                  </a:lnTo>
                  <a:lnTo>
                    <a:pt x="4608" y="4216"/>
                  </a:lnTo>
                  <a:lnTo>
                    <a:pt x="4616" y="4224"/>
                  </a:lnTo>
                  <a:lnTo>
                    <a:pt x="4600" y="4224"/>
                  </a:lnTo>
                  <a:lnTo>
                    <a:pt x="4608" y="4216"/>
                  </a:lnTo>
                  <a:lnTo>
                    <a:pt x="4608" y="4392"/>
                  </a:lnTo>
                  <a:close/>
                  <a:moveTo>
                    <a:pt x="4592" y="4328"/>
                  </a:moveTo>
                  <a:cubicBezTo>
                    <a:pt x="4592" y="4324"/>
                    <a:pt x="4596" y="4320"/>
                    <a:pt x="4600" y="4320"/>
                  </a:cubicBezTo>
                  <a:lnTo>
                    <a:pt x="4616" y="4320"/>
                  </a:lnTo>
                  <a:cubicBezTo>
                    <a:pt x="4621" y="4320"/>
                    <a:pt x="4624" y="4324"/>
                    <a:pt x="4624" y="4328"/>
                  </a:cubicBezTo>
                  <a:lnTo>
                    <a:pt x="4624" y="4392"/>
                  </a:lnTo>
                  <a:cubicBezTo>
                    <a:pt x="4624" y="4397"/>
                    <a:pt x="4621" y="4400"/>
                    <a:pt x="4616" y="4400"/>
                  </a:cubicBezTo>
                  <a:lnTo>
                    <a:pt x="4600" y="4400"/>
                  </a:lnTo>
                  <a:cubicBezTo>
                    <a:pt x="4596" y="4400"/>
                    <a:pt x="4592" y="4397"/>
                    <a:pt x="4592" y="4392"/>
                  </a:cubicBezTo>
                  <a:lnTo>
                    <a:pt x="4592" y="4328"/>
                  </a:lnTo>
                  <a:close/>
                  <a:moveTo>
                    <a:pt x="4608" y="4392"/>
                  </a:moveTo>
                  <a:lnTo>
                    <a:pt x="4600" y="4384"/>
                  </a:lnTo>
                  <a:lnTo>
                    <a:pt x="4616" y="4384"/>
                  </a:lnTo>
                  <a:lnTo>
                    <a:pt x="4608" y="4392"/>
                  </a:lnTo>
                  <a:lnTo>
                    <a:pt x="4608" y="4328"/>
                  </a:lnTo>
                  <a:lnTo>
                    <a:pt x="4616" y="4336"/>
                  </a:lnTo>
                  <a:lnTo>
                    <a:pt x="4600" y="4336"/>
                  </a:lnTo>
                  <a:lnTo>
                    <a:pt x="4608" y="4328"/>
                  </a:lnTo>
                  <a:lnTo>
                    <a:pt x="4608" y="4392"/>
                  </a:lnTo>
                  <a:close/>
                  <a:moveTo>
                    <a:pt x="4608" y="4296"/>
                  </a:moveTo>
                  <a:cubicBezTo>
                    <a:pt x="4608" y="4292"/>
                    <a:pt x="4612" y="4288"/>
                    <a:pt x="4616" y="4288"/>
                  </a:cubicBezTo>
                  <a:lnTo>
                    <a:pt x="4632" y="4288"/>
                  </a:lnTo>
                  <a:cubicBezTo>
                    <a:pt x="4637" y="4288"/>
                    <a:pt x="4640" y="4292"/>
                    <a:pt x="4640" y="4296"/>
                  </a:cubicBezTo>
                  <a:lnTo>
                    <a:pt x="4640" y="4392"/>
                  </a:lnTo>
                  <a:cubicBezTo>
                    <a:pt x="4640" y="4397"/>
                    <a:pt x="4637" y="4400"/>
                    <a:pt x="4632" y="4400"/>
                  </a:cubicBezTo>
                  <a:lnTo>
                    <a:pt x="4616" y="4400"/>
                  </a:lnTo>
                  <a:cubicBezTo>
                    <a:pt x="4612" y="4400"/>
                    <a:pt x="4608" y="4397"/>
                    <a:pt x="4608" y="4392"/>
                  </a:cubicBezTo>
                  <a:lnTo>
                    <a:pt x="4608" y="4296"/>
                  </a:lnTo>
                  <a:close/>
                  <a:moveTo>
                    <a:pt x="4624" y="4392"/>
                  </a:moveTo>
                  <a:lnTo>
                    <a:pt x="4616" y="4384"/>
                  </a:lnTo>
                  <a:lnTo>
                    <a:pt x="4632" y="4384"/>
                  </a:lnTo>
                  <a:lnTo>
                    <a:pt x="4624" y="4392"/>
                  </a:lnTo>
                  <a:lnTo>
                    <a:pt x="4624" y="4296"/>
                  </a:lnTo>
                  <a:lnTo>
                    <a:pt x="4632" y="4304"/>
                  </a:lnTo>
                  <a:lnTo>
                    <a:pt x="4616" y="4304"/>
                  </a:lnTo>
                  <a:lnTo>
                    <a:pt x="4624" y="4296"/>
                  </a:lnTo>
                  <a:lnTo>
                    <a:pt x="4624" y="4392"/>
                  </a:lnTo>
                  <a:close/>
                  <a:moveTo>
                    <a:pt x="4608" y="4312"/>
                  </a:moveTo>
                  <a:cubicBezTo>
                    <a:pt x="4608" y="4308"/>
                    <a:pt x="4612" y="4304"/>
                    <a:pt x="4616" y="4304"/>
                  </a:cubicBezTo>
                  <a:lnTo>
                    <a:pt x="4632" y="4304"/>
                  </a:lnTo>
                  <a:cubicBezTo>
                    <a:pt x="4637" y="4304"/>
                    <a:pt x="4640" y="4308"/>
                    <a:pt x="4640" y="4312"/>
                  </a:cubicBezTo>
                  <a:lnTo>
                    <a:pt x="4640" y="4392"/>
                  </a:lnTo>
                  <a:cubicBezTo>
                    <a:pt x="4640" y="4397"/>
                    <a:pt x="4637" y="4400"/>
                    <a:pt x="4632" y="4400"/>
                  </a:cubicBezTo>
                  <a:lnTo>
                    <a:pt x="4616" y="4400"/>
                  </a:lnTo>
                  <a:cubicBezTo>
                    <a:pt x="4612" y="4400"/>
                    <a:pt x="4608" y="4397"/>
                    <a:pt x="4608" y="4392"/>
                  </a:cubicBezTo>
                  <a:lnTo>
                    <a:pt x="4608" y="4312"/>
                  </a:lnTo>
                  <a:close/>
                  <a:moveTo>
                    <a:pt x="4624" y="4392"/>
                  </a:moveTo>
                  <a:lnTo>
                    <a:pt x="4616" y="4384"/>
                  </a:lnTo>
                  <a:lnTo>
                    <a:pt x="4632" y="4384"/>
                  </a:lnTo>
                  <a:lnTo>
                    <a:pt x="4624" y="4392"/>
                  </a:lnTo>
                  <a:lnTo>
                    <a:pt x="4624" y="4312"/>
                  </a:lnTo>
                  <a:lnTo>
                    <a:pt x="4632" y="4320"/>
                  </a:lnTo>
                  <a:lnTo>
                    <a:pt x="4616" y="4320"/>
                  </a:lnTo>
                  <a:lnTo>
                    <a:pt x="4624" y="4312"/>
                  </a:lnTo>
                  <a:lnTo>
                    <a:pt x="4624" y="4392"/>
                  </a:lnTo>
                  <a:close/>
                  <a:moveTo>
                    <a:pt x="4624" y="4312"/>
                  </a:moveTo>
                  <a:cubicBezTo>
                    <a:pt x="4624" y="4308"/>
                    <a:pt x="4628" y="4304"/>
                    <a:pt x="4632" y="4304"/>
                  </a:cubicBezTo>
                  <a:lnTo>
                    <a:pt x="4648" y="4304"/>
                  </a:lnTo>
                  <a:cubicBezTo>
                    <a:pt x="4653" y="4304"/>
                    <a:pt x="4656" y="4308"/>
                    <a:pt x="4656" y="4312"/>
                  </a:cubicBezTo>
                  <a:lnTo>
                    <a:pt x="4656" y="4392"/>
                  </a:lnTo>
                  <a:cubicBezTo>
                    <a:pt x="4656" y="4397"/>
                    <a:pt x="4653" y="4400"/>
                    <a:pt x="4648" y="4400"/>
                  </a:cubicBezTo>
                  <a:lnTo>
                    <a:pt x="4632" y="4400"/>
                  </a:lnTo>
                  <a:cubicBezTo>
                    <a:pt x="4628" y="4400"/>
                    <a:pt x="4624" y="4397"/>
                    <a:pt x="4624" y="4392"/>
                  </a:cubicBezTo>
                  <a:lnTo>
                    <a:pt x="4624" y="4312"/>
                  </a:lnTo>
                  <a:close/>
                  <a:moveTo>
                    <a:pt x="4640" y="4392"/>
                  </a:moveTo>
                  <a:lnTo>
                    <a:pt x="4632" y="4384"/>
                  </a:lnTo>
                  <a:lnTo>
                    <a:pt x="4648" y="4384"/>
                  </a:lnTo>
                  <a:lnTo>
                    <a:pt x="4640" y="4392"/>
                  </a:lnTo>
                  <a:lnTo>
                    <a:pt x="4640" y="4312"/>
                  </a:lnTo>
                  <a:lnTo>
                    <a:pt x="4648" y="4320"/>
                  </a:lnTo>
                  <a:lnTo>
                    <a:pt x="4632" y="4320"/>
                  </a:lnTo>
                  <a:lnTo>
                    <a:pt x="4640" y="4312"/>
                  </a:lnTo>
                  <a:lnTo>
                    <a:pt x="4640" y="4392"/>
                  </a:lnTo>
                  <a:close/>
                  <a:moveTo>
                    <a:pt x="4624" y="4312"/>
                  </a:moveTo>
                  <a:cubicBezTo>
                    <a:pt x="4624" y="4308"/>
                    <a:pt x="4628" y="4304"/>
                    <a:pt x="4632" y="4304"/>
                  </a:cubicBezTo>
                  <a:lnTo>
                    <a:pt x="4648" y="4304"/>
                  </a:lnTo>
                  <a:cubicBezTo>
                    <a:pt x="4653" y="4304"/>
                    <a:pt x="4656" y="4308"/>
                    <a:pt x="4656" y="4312"/>
                  </a:cubicBezTo>
                  <a:lnTo>
                    <a:pt x="4656" y="4392"/>
                  </a:lnTo>
                  <a:cubicBezTo>
                    <a:pt x="4656" y="4397"/>
                    <a:pt x="4653" y="4400"/>
                    <a:pt x="4648" y="4400"/>
                  </a:cubicBezTo>
                  <a:lnTo>
                    <a:pt x="4632" y="4400"/>
                  </a:lnTo>
                  <a:cubicBezTo>
                    <a:pt x="4628" y="4400"/>
                    <a:pt x="4624" y="4397"/>
                    <a:pt x="4624" y="4392"/>
                  </a:cubicBezTo>
                  <a:lnTo>
                    <a:pt x="4624" y="4312"/>
                  </a:lnTo>
                  <a:close/>
                  <a:moveTo>
                    <a:pt x="4640" y="4392"/>
                  </a:moveTo>
                  <a:lnTo>
                    <a:pt x="4632" y="4384"/>
                  </a:lnTo>
                  <a:lnTo>
                    <a:pt x="4648" y="4384"/>
                  </a:lnTo>
                  <a:lnTo>
                    <a:pt x="4640" y="4392"/>
                  </a:lnTo>
                  <a:lnTo>
                    <a:pt x="4640" y="4312"/>
                  </a:lnTo>
                  <a:lnTo>
                    <a:pt x="4648" y="4320"/>
                  </a:lnTo>
                  <a:lnTo>
                    <a:pt x="4632" y="4320"/>
                  </a:lnTo>
                  <a:lnTo>
                    <a:pt x="4640" y="4312"/>
                  </a:lnTo>
                  <a:lnTo>
                    <a:pt x="4640" y="4392"/>
                  </a:lnTo>
                  <a:close/>
                  <a:moveTo>
                    <a:pt x="4640" y="4312"/>
                  </a:moveTo>
                  <a:cubicBezTo>
                    <a:pt x="4640" y="4308"/>
                    <a:pt x="4644" y="4304"/>
                    <a:pt x="4648" y="4304"/>
                  </a:cubicBezTo>
                  <a:lnTo>
                    <a:pt x="4664" y="4304"/>
                  </a:lnTo>
                  <a:cubicBezTo>
                    <a:pt x="4669" y="4304"/>
                    <a:pt x="4672" y="4308"/>
                    <a:pt x="4672" y="4312"/>
                  </a:cubicBezTo>
                  <a:lnTo>
                    <a:pt x="4672" y="4392"/>
                  </a:lnTo>
                  <a:cubicBezTo>
                    <a:pt x="4672" y="4397"/>
                    <a:pt x="4669" y="4400"/>
                    <a:pt x="4664" y="4400"/>
                  </a:cubicBezTo>
                  <a:lnTo>
                    <a:pt x="4648" y="4400"/>
                  </a:lnTo>
                  <a:cubicBezTo>
                    <a:pt x="4644" y="4400"/>
                    <a:pt x="4640" y="4397"/>
                    <a:pt x="4640" y="4392"/>
                  </a:cubicBezTo>
                  <a:lnTo>
                    <a:pt x="4640" y="4312"/>
                  </a:lnTo>
                  <a:close/>
                  <a:moveTo>
                    <a:pt x="4656" y="4392"/>
                  </a:moveTo>
                  <a:lnTo>
                    <a:pt x="4648" y="4384"/>
                  </a:lnTo>
                  <a:lnTo>
                    <a:pt x="4664" y="4384"/>
                  </a:lnTo>
                  <a:lnTo>
                    <a:pt x="4656" y="4392"/>
                  </a:lnTo>
                  <a:lnTo>
                    <a:pt x="4656" y="4312"/>
                  </a:lnTo>
                  <a:lnTo>
                    <a:pt x="4664" y="4320"/>
                  </a:lnTo>
                  <a:lnTo>
                    <a:pt x="4648" y="4320"/>
                  </a:lnTo>
                  <a:lnTo>
                    <a:pt x="4656" y="4312"/>
                  </a:lnTo>
                  <a:lnTo>
                    <a:pt x="4656" y="4392"/>
                  </a:lnTo>
                  <a:close/>
                  <a:moveTo>
                    <a:pt x="4656" y="4712"/>
                  </a:moveTo>
                  <a:lnTo>
                    <a:pt x="4648" y="4704"/>
                  </a:lnTo>
                  <a:lnTo>
                    <a:pt x="4664" y="4704"/>
                  </a:lnTo>
                  <a:lnTo>
                    <a:pt x="4656" y="4712"/>
                  </a:lnTo>
                  <a:lnTo>
                    <a:pt x="4656" y="4392"/>
                  </a:lnTo>
                  <a:lnTo>
                    <a:pt x="4664" y="4400"/>
                  </a:lnTo>
                  <a:lnTo>
                    <a:pt x="4648" y="4400"/>
                  </a:lnTo>
                  <a:lnTo>
                    <a:pt x="4656" y="4392"/>
                  </a:lnTo>
                  <a:lnTo>
                    <a:pt x="4656" y="4712"/>
                  </a:lnTo>
                  <a:close/>
                  <a:moveTo>
                    <a:pt x="4640" y="4392"/>
                  </a:moveTo>
                  <a:cubicBezTo>
                    <a:pt x="4640" y="4388"/>
                    <a:pt x="4644" y="4384"/>
                    <a:pt x="4648" y="4384"/>
                  </a:cubicBezTo>
                  <a:lnTo>
                    <a:pt x="4664" y="4384"/>
                  </a:lnTo>
                  <a:cubicBezTo>
                    <a:pt x="4669" y="4384"/>
                    <a:pt x="4672" y="4388"/>
                    <a:pt x="4672" y="4392"/>
                  </a:cubicBezTo>
                  <a:lnTo>
                    <a:pt x="4672" y="4712"/>
                  </a:lnTo>
                  <a:cubicBezTo>
                    <a:pt x="4672" y="4717"/>
                    <a:pt x="4669" y="4720"/>
                    <a:pt x="4664" y="4720"/>
                  </a:cubicBezTo>
                  <a:lnTo>
                    <a:pt x="4648" y="4720"/>
                  </a:lnTo>
                  <a:cubicBezTo>
                    <a:pt x="4644" y="4720"/>
                    <a:pt x="4640" y="4717"/>
                    <a:pt x="4640" y="4712"/>
                  </a:cubicBezTo>
                  <a:lnTo>
                    <a:pt x="4640" y="4392"/>
                  </a:lnTo>
                  <a:close/>
                  <a:moveTo>
                    <a:pt x="4656" y="4152"/>
                  </a:moveTo>
                  <a:cubicBezTo>
                    <a:pt x="4656" y="4148"/>
                    <a:pt x="4660" y="4144"/>
                    <a:pt x="4664" y="4144"/>
                  </a:cubicBezTo>
                  <a:lnTo>
                    <a:pt x="4680" y="4144"/>
                  </a:lnTo>
                  <a:cubicBezTo>
                    <a:pt x="4685" y="4144"/>
                    <a:pt x="4688" y="4148"/>
                    <a:pt x="4688" y="4152"/>
                  </a:cubicBezTo>
                  <a:lnTo>
                    <a:pt x="4688" y="4392"/>
                  </a:lnTo>
                  <a:cubicBezTo>
                    <a:pt x="4688" y="4397"/>
                    <a:pt x="4685" y="4400"/>
                    <a:pt x="4680" y="4400"/>
                  </a:cubicBezTo>
                  <a:lnTo>
                    <a:pt x="4664" y="4400"/>
                  </a:lnTo>
                  <a:cubicBezTo>
                    <a:pt x="4660" y="4400"/>
                    <a:pt x="4656" y="4397"/>
                    <a:pt x="4656" y="4392"/>
                  </a:cubicBezTo>
                  <a:lnTo>
                    <a:pt x="4656" y="4152"/>
                  </a:lnTo>
                  <a:close/>
                  <a:moveTo>
                    <a:pt x="4672" y="4392"/>
                  </a:moveTo>
                  <a:lnTo>
                    <a:pt x="4664" y="4384"/>
                  </a:lnTo>
                  <a:lnTo>
                    <a:pt x="4680" y="4384"/>
                  </a:lnTo>
                  <a:lnTo>
                    <a:pt x="4672" y="4392"/>
                  </a:lnTo>
                  <a:lnTo>
                    <a:pt x="4672" y="4152"/>
                  </a:lnTo>
                  <a:lnTo>
                    <a:pt x="4680" y="4160"/>
                  </a:lnTo>
                  <a:lnTo>
                    <a:pt x="4664" y="4160"/>
                  </a:lnTo>
                  <a:lnTo>
                    <a:pt x="4672" y="4152"/>
                  </a:lnTo>
                  <a:lnTo>
                    <a:pt x="4672" y="4392"/>
                  </a:lnTo>
                  <a:close/>
                  <a:moveTo>
                    <a:pt x="4656" y="4152"/>
                  </a:moveTo>
                  <a:cubicBezTo>
                    <a:pt x="4656" y="4148"/>
                    <a:pt x="4660" y="4144"/>
                    <a:pt x="4664" y="4144"/>
                  </a:cubicBezTo>
                  <a:lnTo>
                    <a:pt x="4680" y="4144"/>
                  </a:lnTo>
                  <a:cubicBezTo>
                    <a:pt x="4685" y="4144"/>
                    <a:pt x="4688" y="4148"/>
                    <a:pt x="4688" y="4152"/>
                  </a:cubicBezTo>
                  <a:lnTo>
                    <a:pt x="4688" y="4392"/>
                  </a:lnTo>
                  <a:cubicBezTo>
                    <a:pt x="4688" y="4397"/>
                    <a:pt x="4685" y="4400"/>
                    <a:pt x="4680" y="4400"/>
                  </a:cubicBezTo>
                  <a:lnTo>
                    <a:pt x="4664" y="4400"/>
                  </a:lnTo>
                  <a:cubicBezTo>
                    <a:pt x="4660" y="4400"/>
                    <a:pt x="4656" y="4397"/>
                    <a:pt x="4656" y="4392"/>
                  </a:cubicBezTo>
                  <a:lnTo>
                    <a:pt x="4656" y="4152"/>
                  </a:lnTo>
                  <a:close/>
                  <a:moveTo>
                    <a:pt x="4672" y="4392"/>
                  </a:moveTo>
                  <a:lnTo>
                    <a:pt x="4664" y="4384"/>
                  </a:lnTo>
                  <a:lnTo>
                    <a:pt x="4680" y="4384"/>
                  </a:lnTo>
                  <a:lnTo>
                    <a:pt x="4672" y="4392"/>
                  </a:lnTo>
                  <a:lnTo>
                    <a:pt x="4672" y="4152"/>
                  </a:lnTo>
                  <a:lnTo>
                    <a:pt x="4680" y="4160"/>
                  </a:lnTo>
                  <a:lnTo>
                    <a:pt x="4664" y="4160"/>
                  </a:lnTo>
                  <a:lnTo>
                    <a:pt x="4672" y="4152"/>
                  </a:lnTo>
                  <a:lnTo>
                    <a:pt x="4672" y="4392"/>
                  </a:lnTo>
                  <a:close/>
                  <a:moveTo>
                    <a:pt x="4672" y="4152"/>
                  </a:moveTo>
                  <a:cubicBezTo>
                    <a:pt x="4672" y="4148"/>
                    <a:pt x="4676" y="4144"/>
                    <a:pt x="4680" y="4144"/>
                  </a:cubicBezTo>
                  <a:lnTo>
                    <a:pt x="4696" y="4144"/>
                  </a:lnTo>
                  <a:cubicBezTo>
                    <a:pt x="4701" y="4144"/>
                    <a:pt x="4704" y="4148"/>
                    <a:pt x="4704" y="4152"/>
                  </a:cubicBezTo>
                  <a:lnTo>
                    <a:pt x="4704" y="4392"/>
                  </a:lnTo>
                  <a:cubicBezTo>
                    <a:pt x="4704" y="4397"/>
                    <a:pt x="4701" y="4400"/>
                    <a:pt x="4696" y="4400"/>
                  </a:cubicBezTo>
                  <a:lnTo>
                    <a:pt x="4680" y="4400"/>
                  </a:lnTo>
                  <a:cubicBezTo>
                    <a:pt x="4676" y="4400"/>
                    <a:pt x="4672" y="4397"/>
                    <a:pt x="4672" y="4392"/>
                  </a:cubicBezTo>
                  <a:lnTo>
                    <a:pt x="4672" y="4152"/>
                  </a:lnTo>
                  <a:close/>
                  <a:moveTo>
                    <a:pt x="4688" y="4392"/>
                  </a:moveTo>
                  <a:lnTo>
                    <a:pt x="4680" y="4384"/>
                  </a:lnTo>
                  <a:lnTo>
                    <a:pt x="4696" y="4384"/>
                  </a:lnTo>
                  <a:lnTo>
                    <a:pt x="4688" y="4392"/>
                  </a:lnTo>
                  <a:lnTo>
                    <a:pt x="4688" y="4152"/>
                  </a:lnTo>
                  <a:lnTo>
                    <a:pt x="4696" y="4160"/>
                  </a:lnTo>
                  <a:lnTo>
                    <a:pt x="4680" y="4160"/>
                  </a:lnTo>
                  <a:lnTo>
                    <a:pt x="4688" y="4152"/>
                  </a:lnTo>
                  <a:lnTo>
                    <a:pt x="4688" y="4392"/>
                  </a:lnTo>
                  <a:close/>
                  <a:moveTo>
                    <a:pt x="4672" y="4152"/>
                  </a:moveTo>
                  <a:cubicBezTo>
                    <a:pt x="4672" y="4148"/>
                    <a:pt x="4676" y="4144"/>
                    <a:pt x="4680" y="4144"/>
                  </a:cubicBezTo>
                  <a:lnTo>
                    <a:pt x="4696" y="4144"/>
                  </a:lnTo>
                  <a:cubicBezTo>
                    <a:pt x="4701" y="4144"/>
                    <a:pt x="4704" y="4148"/>
                    <a:pt x="4704" y="4152"/>
                  </a:cubicBezTo>
                  <a:lnTo>
                    <a:pt x="4704" y="4392"/>
                  </a:lnTo>
                  <a:cubicBezTo>
                    <a:pt x="4704" y="4397"/>
                    <a:pt x="4701" y="4400"/>
                    <a:pt x="4696" y="4400"/>
                  </a:cubicBezTo>
                  <a:lnTo>
                    <a:pt x="4680" y="4400"/>
                  </a:lnTo>
                  <a:cubicBezTo>
                    <a:pt x="4676" y="4400"/>
                    <a:pt x="4672" y="4397"/>
                    <a:pt x="4672" y="4392"/>
                  </a:cubicBezTo>
                  <a:lnTo>
                    <a:pt x="4672" y="4152"/>
                  </a:lnTo>
                  <a:close/>
                  <a:moveTo>
                    <a:pt x="4688" y="4392"/>
                  </a:moveTo>
                  <a:lnTo>
                    <a:pt x="4680" y="4384"/>
                  </a:lnTo>
                  <a:lnTo>
                    <a:pt x="4696" y="4384"/>
                  </a:lnTo>
                  <a:lnTo>
                    <a:pt x="4688" y="4392"/>
                  </a:lnTo>
                  <a:lnTo>
                    <a:pt x="4688" y="4152"/>
                  </a:lnTo>
                  <a:lnTo>
                    <a:pt x="4696" y="4160"/>
                  </a:lnTo>
                  <a:lnTo>
                    <a:pt x="4680" y="4160"/>
                  </a:lnTo>
                  <a:lnTo>
                    <a:pt x="4688" y="4152"/>
                  </a:lnTo>
                  <a:lnTo>
                    <a:pt x="4688" y="4392"/>
                  </a:lnTo>
                  <a:close/>
                  <a:moveTo>
                    <a:pt x="4688" y="4152"/>
                  </a:moveTo>
                  <a:cubicBezTo>
                    <a:pt x="4688" y="4148"/>
                    <a:pt x="4692" y="4144"/>
                    <a:pt x="4696" y="4144"/>
                  </a:cubicBezTo>
                  <a:lnTo>
                    <a:pt x="4712" y="4144"/>
                  </a:lnTo>
                  <a:cubicBezTo>
                    <a:pt x="4717" y="4144"/>
                    <a:pt x="4720" y="4148"/>
                    <a:pt x="4720" y="4152"/>
                  </a:cubicBezTo>
                  <a:lnTo>
                    <a:pt x="4720" y="4392"/>
                  </a:lnTo>
                  <a:cubicBezTo>
                    <a:pt x="4720" y="4397"/>
                    <a:pt x="4717" y="4400"/>
                    <a:pt x="4712" y="4400"/>
                  </a:cubicBezTo>
                  <a:lnTo>
                    <a:pt x="4696" y="4400"/>
                  </a:lnTo>
                  <a:cubicBezTo>
                    <a:pt x="4692" y="4400"/>
                    <a:pt x="4688" y="4397"/>
                    <a:pt x="4688" y="4392"/>
                  </a:cubicBezTo>
                  <a:lnTo>
                    <a:pt x="4688" y="4152"/>
                  </a:lnTo>
                  <a:close/>
                  <a:moveTo>
                    <a:pt x="4704" y="4392"/>
                  </a:moveTo>
                  <a:lnTo>
                    <a:pt x="4696" y="4384"/>
                  </a:lnTo>
                  <a:lnTo>
                    <a:pt x="4712" y="4384"/>
                  </a:lnTo>
                  <a:lnTo>
                    <a:pt x="4704" y="4392"/>
                  </a:lnTo>
                  <a:lnTo>
                    <a:pt x="4704" y="4152"/>
                  </a:lnTo>
                  <a:lnTo>
                    <a:pt x="4712" y="4160"/>
                  </a:lnTo>
                  <a:lnTo>
                    <a:pt x="4696" y="4160"/>
                  </a:lnTo>
                  <a:lnTo>
                    <a:pt x="4704" y="4152"/>
                  </a:lnTo>
                  <a:lnTo>
                    <a:pt x="4704" y="4392"/>
                  </a:lnTo>
                  <a:close/>
                  <a:moveTo>
                    <a:pt x="4688" y="4184"/>
                  </a:moveTo>
                  <a:cubicBezTo>
                    <a:pt x="4688" y="4180"/>
                    <a:pt x="4692" y="4176"/>
                    <a:pt x="4696" y="4176"/>
                  </a:cubicBezTo>
                  <a:lnTo>
                    <a:pt x="4712" y="4176"/>
                  </a:lnTo>
                  <a:cubicBezTo>
                    <a:pt x="4717" y="4176"/>
                    <a:pt x="4720" y="4180"/>
                    <a:pt x="4720" y="4184"/>
                  </a:cubicBezTo>
                  <a:lnTo>
                    <a:pt x="4720" y="4392"/>
                  </a:lnTo>
                  <a:cubicBezTo>
                    <a:pt x="4720" y="4397"/>
                    <a:pt x="4717" y="4400"/>
                    <a:pt x="4712" y="4400"/>
                  </a:cubicBezTo>
                  <a:lnTo>
                    <a:pt x="4696" y="4400"/>
                  </a:lnTo>
                  <a:cubicBezTo>
                    <a:pt x="4692" y="4400"/>
                    <a:pt x="4688" y="4397"/>
                    <a:pt x="4688" y="4392"/>
                  </a:cubicBezTo>
                  <a:lnTo>
                    <a:pt x="4688" y="4184"/>
                  </a:lnTo>
                  <a:close/>
                  <a:moveTo>
                    <a:pt x="4704" y="4392"/>
                  </a:moveTo>
                  <a:lnTo>
                    <a:pt x="4696" y="4384"/>
                  </a:lnTo>
                  <a:lnTo>
                    <a:pt x="4712" y="4384"/>
                  </a:lnTo>
                  <a:lnTo>
                    <a:pt x="4704" y="4392"/>
                  </a:lnTo>
                  <a:lnTo>
                    <a:pt x="4704" y="4184"/>
                  </a:lnTo>
                  <a:lnTo>
                    <a:pt x="4712" y="4192"/>
                  </a:lnTo>
                  <a:lnTo>
                    <a:pt x="4696" y="4192"/>
                  </a:lnTo>
                  <a:lnTo>
                    <a:pt x="4704" y="4184"/>
                  </a:lnTo>
                  <a:lnTo>
                    <a:pt x="4704" y="4392"/>
                  </a:lnTo>
                  <a:close/>
                  <a:moveTo>
                    <a:pt x="4704" y="4152"/>
                  </a:moveTo>
                  <a:cubicBezTo>
                    <a:pt x="4704" y="4148"/>
                    <a:pt x="4708" y="4144"/>
                    <a:pt x="4712" y="4144"/>
                  </a:cubicBezTo>
                  <a:lnTo>
                    <a:pt x="4728" y="4144"/>
                  </a:lnTo>
                  <a:cubicBezTo>
                    <a:pt x="4733" y="4144"/>
                    <a:pt x="4736" y="4148"/>
                    <a:pt x="4736" y="4152"/>
                  </a:cubicBezTo>
                  <a:lnTo>
                    <a:pt x="4736" y="4392"/>
                  </a:lnTo>
                  <a:cubicBezTo>
                    <a:pt x="4736" y="4397"/>
                    <a:pt x="4733" y="4400"/>
                    <a:pt x="4728" y="4400"/>
                  </a:cubicBezTo>
                  <a:lnTo>
                    <a:pt x="4712" y="4400"/>
                  </a:lnTo>
                  <a:cubicBezTo>
                    <a:pt x="4708" y="4400"/>
                    <a:pt x="4704" y="4397"/>
                    <a:pt x="4704" y="4392"/>
                  </a:cubicBezTo>
                  <a:lnTo>
                    <a:pt x="4704" y="4152"/>
                  </a:lnTo>
                  <a:close/>
                  <a:moveTo>
                    <a:pt x="4720" y="4392"/>
                  </a:moveTo>
                  <a:lnTo>
                    <a:pt x="4712" y="4384"/>
                  </a:lnTo>
                  <a:lnTo>
                    <a:pt x="4728" y="4384"/>
                  </a:lnTo>
                  <a:lnTo>
                    <a:pt x="4720" y="4392"/>
                  </a:lnTo>
                  <a:lnTo>
                    <a:pt x="4720" y="4152"/>
                  </a:lnTo>
                  <a:lnTo>
                    <a:pt x="4728" y="4160"/>
                  </a:lnTo>
                  <a:lnTo>
                    <a:pt x="4712" y="4160"/>
                  </a:lnTo>
                  <a:lnTo>
                    <a:pt x="4720" y="4152"/>
                  </a:lnTo>
                  <a:lnTo>
                    <a:pt x="4720" y="4392"/>
                  </a:lnTo>
                  <a:close/>
                  <a:moveTo>
                    <a:pt x="4720" y="3896"/>
                  </a:moveTo>
                  <a:cubicBezTo>
                    <a:pt x="4720" y="3892"/>
                    <a:pt x="4724" y="3888"/>
                    <a:pt x="4728" y="3888"/>
                  </a:cubicBezTo>
                  <a:lnTo>
                    <a:pt x="4744" y="3888"/>
                  </a:lnTo>
                  <a:cubicBezTo>
                    <a:pt x="4749" y="3888"/>
                    <a:pt x="4752" y="3892"/>
                    <a:pt x="4752" y="3896"/>
                  </a:cubicBezTo>
                  <a:lnTo>
                    <a:pt x="4752" y="4392"/>
                  </a:lnTo>
                  <a:cubicBezTo>
                    <a:pt x="4752" y="4397"/>
                    <a:pt x="4749" y="4400"/>
                    <a:pt x="4744" y="4400"/>
                  </a:cubicBezTo>
                  <a:lnTo>
                    <a:pt x="4728" y="4400"/>
                  </a:lnTo>
                  <a:cubicBezTo>
                    <a:pt x="4724" y="4400"/>
                    <a:pt x="4720" y="4397"/>
                    <a:pt x="4720" y="4392"/>
                  </a:cubicBezTo>
                  <a:lnTo>
                    <a:pt x="4720" y="3896"/>
                  </a:lnTo>
                  <a:close/>
                  <a:moveTo>
                    <a:pt x="4736" y="4392"/>
                  </a:moveTo>
                  <a:lnTo>
                    <a:pt x="4728" y="4384"/>
                  </a:lnTo>
                  <a:lnTo>
                    <a:pt x="4744" y="4384"/>
                  </a:lnTo>
                  <a:lnTo>
                    <a:pt x="4736" y="4392"/>
                  </a:lnTo>
                  <a:lnTo>
                    <a:pt x="4736" y="3896"/>
                  </a:lnTo>
                  <a:lnTo>
                    <a:pt x="4744" y="3904"/>
                  </a:lnTo>
                  <a:lnTo>
                    <a:pt x="4728" y="3904"/>
                  </a:lnTo>
                  <a:lnTo>
                    <a:pt x="4736" y="3896"/>
                  </a:lnTo>
                  <a:lnTo>
                    <a:pt x="4736" y="4392"/>
                  </a:lnTo>
                  <a:close/>
                  <a:moveTo>
                    <a:pt x="4720" y="3992"/>
                  </a:moveTo>
                  <a:cubicBezTo>
                    <a:pt x="4720" y="3988"/>
                    <a:pt x="4724" y="3984"/>
                    <a:pt x="4728" y="3984"/>
                  </a:cubicBezTo>
                  <a:lnTo>
                    <a:pt x="4744" y="3984"/>
                  </a:lnTo>
                  <a:cubicBezTo>
                    <a:pt x="4749" y="3984"/>
                    <a:pt x="4752" y="3988"/>
                    <a:pt x="4752" y="3992"/>
                  </a:cubicBezTo>
                  <a:lnTo>
                    <a:pt x="4752" y="4392"/>
                  </a:lnTo>
                  <a:cubicBezTo>
                    <a:pt x="4752" y="4397"/>
                    <a:pt x="4749" y="4400"/>
                    <a:pt x="4744" y="4400"/>
                  </a:cubicBezTo>
                  <a:lnTo>
                    <a:pt x="4728" y="4400"/>
                  </a:lnTo>
                  <a:cubicBezTo>
                    <a:pt x="4724" y="4400"/>
                    <a:pt x="4720" y="4397"/>
                    <a:pt x="4720" y="4392"/>
                  </a:cubicBezTo>
                  <a:lnTo>
                    <a:pt x="4720" y="3992"/>
                  </a:lnTo>
                  <a:close/>
                  <a:moveTo>
                    <a:pt x="4736" y="4392"/>
                  </a:moveTo>
                  <a:lnTo>
                    <a:pt x="4728" y="4384"/>
                  </a:lnTo>
                  <a:lnTo>
                    <a:pt x="4744" y="4384"/>
                  </a:lnTo>
                  <a:lnTo>
                    <a:pt x="4736" y="4392"/>
                  </a:lnTo>
                  <a:lnTo>
                    <a:pt x="4736" y="3992"/>
                  </a:lnTo>
                  <a:lnTo>
                    <a:pt x="4744" y="4000"/>
                  </a:lnTo>
                  <a:lnTo>
                    <a:pt x="4728" y="4000"/>
                  </a:lnTo>
                  <a:lnTo>
                    <a:pt x="4736" y="3992"/>
                  </a:lnTo>
                  <a:lnTo>
                    <a:pt x="4736" y="4392"/>
                  </a:lnTo>
                  <a:close/>
                  <a:moveTo>
                    <a:pt x="4736" y="3992"/>
                  </a:moveTo>
                  <a:cubicBezTo>
                    <a:pt x="4736" y="3988"/>
                    <a:pt x="4740" y="3984"/>
                    <a:pt x="4744" y="3984"/>
                  </a:cubicBezTo>
                  <a:lnTo>
                    <a:pt x="4760" y="3984"/>
                  </a:lnTo>
                  <a:cubicBezTo>
                    <a:pt x="4765" y="3984"/>
                    <a:pt x="4768" y="3988"/>
                    <a:pt x="4768" y="3992"/>
                  </a:cubicBezTo>
                  <a:lnTo>
                    <a:pt x="4768" y="4392"/>
                  </a:lnTo>
                  <a:cubicBezTo>
                    <a:pt x="4768" y="4397"/>
                    <a:pt x="4765" y="4400"/>
                    <a:pt x="4760" y="4400"/>
                  </a:cubicBezTo>
                  <a:lnTo>
                    <a:pt x="4744" y="4400"/>
                  </a:lnTo>
                  <a:cubicBezTo>
                    <a:pt x="4740" y="4400"/>
                    <a:pt x="4736" y="4397"/>
                    <a:pt x="4736" y="4392"/>
                  </a:cubicBezTo>
                  <a:lnTo>
                    <a:pt x="4736" y="3992"/>
                  </a:lnTo>
                  <a:close/>
                  <a:moveTo>
                    <a:pt x="4752" y="4392"/>
                  </a:moveTo>
                  <a:lnTo>
                    <a:pt x="4744" y="4384"/>
                  </a:lnTo>
                  <a:lnTo>
                    <a:pt x="4760" y="4384"/>
                  </a:lnTo>
                  <a:lnTo>
                    <a:pt x="4752" y="4392"/>
                  </a:lnTo>
                  <a:lnTo>
                    <a:pt x="4752" y="3992"/>
                  </a:lnTo>
                  <a:lnTo>
                    <a:pt x="4760" y="4000"/>
                  </a:lnTo>
                  <a:lnTo>
                    <a:pt x="4744" y="4000"/>
                  </a:lnTo>
                  <a:lnTo>
                    <a:pt x="4752" y="3992"/>
                  </a:lnTo>
                  <a:lnTo>
                    <a:pt x="4752" y="4392"/>
                  </a:lnTo>
                  <a:close/>
                  <a:moveTo>
                    <a:pt x="4736" y="3992"/>
                  </a:moveTo>
                  <a:cubicBezTo>
                    <a:pt x="4736" y="3988"/>
                    <a:pt x="4740" y="3984"/>
                    <a:pt x="4744" y="3984"/>
                  </a:cubicBezTo>
                  <a:lnTo>
                    <a:pt x="4760" y="3984"/>
                  </a:lnTo>
                  <a:cubicBezTo>
                    <a:pt x="4765" y="3984"/>
                    <a:pt x="4768" y="3988"/>
                    <a:pt x="4768" y="3992"/>
                  </a:cubicBezTo>
                  <a:lnTo>
                    <a:pt x="4768" y="4392"/>
                  </a:lnTo>
                  <a:cubicBezTo>
                    <a:pt x="4768" y="4397"/>
                    <a:pt x="4765" y="4400"/>
                    <a:pt x="4760" y="4400"/>
                  </a:cubicBezTo>
                  <a:lnTo>
                    <a:pt x="4744" y="4400"/>
                  </a:lnTo>
                  <a:cubicBezTo>
                    <a:pt x="4740" y="4400"/>
                    <a:pt x="4736" y="4397"/>
                    <a:pt x="4736" y="4392"/>
                  </a:cubicBezTo>
                  <a:lnTo>
                    <a:pt x="4736" y="3992"/>
                  </a:lnTo>
                  <a:close/>
                  <a:moveTo>
                    <a:pt x="4752" y="4392"/>
                  </a:moveTo>
                  <a:lnTo>
                    <a:pt x="4744" y="4384"/>
                  </a:lnTo>
                  <a:lnTo>
                    <a:pt x="4760" y="4384"/>
                  </a:lnTo>
                  <a:lnTo>
                    <a:pt x="4752" y="4392"/>
                  </a:lnTo>
                  <a:lnTo>
                    <a:pt x="4752" y="3992"/>
                  </a:lnTo>
                  <a:lnTo>
                    <a:pt x="4760" y="4000"/>
                  </a:lnTo>
                  <a:lnTo>
                    <a:pt x="4744" y="4000"/>
                  </a:lnTo>
                  <a:lnTo>
                    <a:pt x="4752" y="3992"/>
                  </a:lnTo>
                  <a:lnTo>
                    <a:pt x="4752" y="4392"/>
                  </a:lnTo>
                  <a:close/>
                  <a:moveTo>
                    <a:pt x="4752" y="3992"/>
                  </a:moveTo>
                  <a:cubicBezTo>
                    <a:pt x="4752" y="3988"/>
                    <a:pt x="4756" y="3984"/>
                    <a:pt x="4760" y="3984"/>
                  </a:cubicBezTo>
                  <a:lnTo>
                    <a:pt x="4776" y="3984"/>
                  </a:lnTo>
                  <a:cubicBezTo>
                    <a:pt x="4781" y="3984"/>
                    <a:pt x="4784" y="3988"/>
                    <a:pt x="4784" y="3992"/>
                  </a:cubicBezTo>
                  <a:lnTo>
                    <a:pt x="4784" y="4392"/>
                  </a:lnTo>
                  <a:cubicBezTo>
                    <a:pt x="4784" y="4397"/>
                    <a:pt x="4781" y="4400"/>
                    <a:pt x="4776" y="4400"/>
                  </a:cubicBezTo>
                  <a:lnTo>
                    <a:pt x="4760" y="4400"/>
                  </a:lnTo>
                  <a:cubicBezTo>
                    <a:pt x="4756" y="4400"/>
                    <a:pt x="4752" y="4397"/>
                    <a:pt x="4752" y="4392"/>
                  </a:cubicBezTo>
                  <a:lnTo>
                    <a:pt x="4752" y="3992"/>
                  </a:lnTo>
                  <a:close/>
                  <a:moveTo>
                    <a:pt x="4768" y="4392"/>
                  </a:moveTo>
                  <a:lnTo>
                    <a:pt x="4760" y="4384"/>
                  </a:lnTo>
                  <a:lnTo>
                    <a:pt x="4776" y="4384"/>
                  </a:lnTo>
                  <a:lnTo>
                    <a:pt x="4768" y="4392"/>
                  </a:lnTo>
                  <a:lnTo>
                    <a:pt x="4768" y="3992"/>
                  </a:lnTo>
                  <a:lnTo>
                    <a:pt x="4776" y="4000"/>
                  </a:lnTo>
                  <a:lnTo>
                    <a:pt x="4760" y="4000"/>
                  </a:lnTo>
                  <a:lnTo>
                    <a:pt x="4768" y="3992"/>
                  </a:lnTo>
                  <a:lnTo>
                    <a:pt x="4768" y="4392"/>
                  </a:lnTo>
                  <a:close/>
                  <a:moveTo>
                    <a:pt x="4752" y="4040"/>
                  </a:moveTo>
                  <a:cubicBezTo>
                    <a:pt x="4752" y="4036"/>
                    <a:pt x="4756" y="4032"/>
                    <a:pt x="4760" y="4032"/>
                  </a:cubicBezTo>
                  <a:lnTo>
                    <a:pt x="4776" y="4032"/>
                  </a:lnTo>
                  <a:cubicBezTo>
                    <a:pt x="4781" y="4032"/>
                    <a:pt x="4784" y="4036"/>
                    <a:pt x="4784" y="4040"/>
                  </a:cubicBezTo>
                  <a:lnTo>
                    <a:pt x="4784" y="4392"/>
                  </a:lnTo>
                  <a:cubicBezTo>
                    <a:pt x="4784" y="4397"/>
                    <a:pt x="4781" y="4400"/>
                    <a:pt x="4776" y="4400"/>
                  </a:cubicBezTo>
                  <a:lnTo>
                    <a:pt x="4760" y="4400"/>
                  </a:lnTo>
                  <a:cubicBezTo>
                    <a:pt x="4756" y="4400"/>
                    <a:pt x="4752" y="4397"/>
                    <a:pt x="4752" y="4392"/>
                  </a:cubicBezTo>
                  <a:lnTo>
                    <a:pt x="4752" y="4040"/>
                  </a:lnTo>
                  <a:close/>
                  <a:moveTo>
                    <a:pt x="4768" y="4392"/>
                  </a:moveTo>
                  <a:lnTo>
                    <a:pt x="4760" y="4384"/>
                  </a:lnTo>
                  <a:lnTo>
                    <a:pt x="4776" y="4384"/>
                  </a:lnTo>
                  <a:lnTo>
                    <a:pt x="4768" y="4392"/>
                  </a:lnTo>
                  <a:lnTo>
                    <a:pt x="4768" y="4040"/>
                  </a:lnTo>
                  <a:lnTo>
                    <a:pt x="4776" y="4048"/>
                  </a:lnTo>
                  <a:lnTo>
                    <a:pt x="4760" y="4048"/>
                  </a:lnTo>
                  <a:lnTo>
                    <a:pt x="4768" y="4040"/>
                  </a:lnTo>
                  <a:lnTo>
                    <a:pt x="4768" y="4392"/>
                  </a:lnTo>
                  <a:close/>
                  <a:moveTo>
                    <a:pt x="4768" y="4040"/>
                  </a:moveTo>
                  <a:cubicBezTo>
                    <a:pt x="4768" y="4036"/>
                    <a:pt x="4772" y="4032"/>
                    <a:pt x="4776" y="4032"/>
                  </a:cubicBezTo>
                  <a:lnTo>
                    <a:pt x="4792" y="4032"/>
                  </a:lnTo>
                  <a:cubicBezTo>
                    <a:pt x="4797" y="4032"/>
                    <a:pt x="4800" y="4036"/>
                    <a:pt x="4800" y="4040"/>
                  </a:cubicBezTo>
                  <a:lnTo>
                    <a:pt x="4800" y="4392"/>
                  </a:lnTo>
                  <a:cubicBezTo>
                    <a:pt x="4800" y="4397"/>
                    <a:pt x="4797" y="4400"/>
                    <a:pt x="4792" y="4400"/>
                  </a:cubicBezTo>
                  <a:lnTo>
                    <a:pt x="4776" y="4400"/>
                  </a:lnTo>
                  <a:cubicBezTo>
                    <a:pt x="4772" y="4400"/>
                    <a:pt x="4768" y="4397"/>
                    <a:pt x="4768" y="4392"/>
                  </a:cubicBezTo>
                  <a:lnTo>
                    <a:pt x="4768" y="4040"/>
                  </a:lnTo>
                  <a:close/>
                  <a:moveTo>
                    <a:pt x="4784" y="4392"/>
                  </a:moveTo>
                  <a:lnTo>
                    <a:pt x="4776" y="4384"/>
                  </a:lnTo>
                  <a:lnTo>
                    <a:pt x="4792" y="4384"/>
                  </a:lnTo>
                  <a:lnTo>
                    <a:pt x="4784" y="4392"/>
                  </a:lnTo>
                  <a:lnTo>
                    <a:pt x="4784" y="4040"/>
                  </a:lnTo>
                  <a:lnTo>
                    <a:pt x="4792" y="4048"/>
                  </a:lnTo>
                  <a:lnTo>
                    <a:pt x="4776" y="4048"/>
                  </a:lnTo>
                  <a:lnTo>
                    <a:pt x="4784" y="4040"/>
                  </a:lnTo>
                  <a:lnTo>
                    <a:pt x="4784" y="4392"/>
                  </a:lnTo>
                  <a:close/>
                  <a:moveTo>
                    <a:pt x="4768" y="4200"/>
                  </a:moveTo>
                  <a:cubicBezTo>
                    <a:pt x="4768" y="4196"/>
                    <a:pt x="4772" y="4192"/>
                    <a:pt x="4776" y="4192"/>
                  </a:cubicBezTo>
                  <a:lnTo>
                    <a:pt x="4792" y="4192"/>
                  </a:lnTo>
                  <a:cubicBezTo>
                    <a:pt x="4797" y="4192"/>
                    <a:pt x="4800" y="4196"/>
                    <a:pt x="4800" y="4200"/>
                  </a:cubicBezTo>
                  <a:lnTo>
                    <a:pt x="4800" y="4392"/>
                  </a:lnTo>
                  <a:cubicBezTo>
                    <a:pt x="4800" y="4397"/>
                    <a:pt x="4797" y="4400"/>
                    <a:pt x="4792" y="4400"/>
                  </a:cubicBezTo>
                  <a:lnTo>
                    <a:pt x="4776" y="4400"/>
                  </a:lnTo>
                  <a:cubicBezTo>
                    <a:pt x="4772" y="4400"/>
                    <a:pt x="4768" y="4397"/>
                    <a:pt x="4768" y="4392"/>
                  </a:cubicBezTo>
                  <a:lnTo>
                    <a:pt x="4768" y="4200"/>
                  </a:lnTo>
                  <a:close/>
                  <a:moveTo>
                    <a:pt x="4784" y="4392"/>
                  </a:moveTo>
                  <a:lnTo>
                    <a:pt x="4776" y="4384"/>
                  </a:lnTo>
                  <a:lnTo>
                    <a:pt x="4792" y="4384"/>
                  </a:lnTo>
                  <a:lnTo>
                    <a:pt x="4784" y="4392"/>
                  </a:lnTo>
                  <a:lnTo>
                    <a:pt x="4784" y="4200"/>
                  </a:lnTo>
                  <a:lnTo>
                    <a:pt x="4792" y="4208"/>
                  </a:lnTo>
                  <a:lnTo>
                    <a:pt x="4776" y="4208"/>
                  </a:lnTo>
                  <a:lnTo>
                    <a:pt x="4784" y="4200"/>
                  </a:lnTo>
                  <a:lnTo>
                    <a:pt x="4784" y="4392"/>
                  </a:lnTo>
                  <a:close/>
                  <a:moveTo>
                    <a:pt x="4784" y="4104"/>
                  </a:moveTo>
                  <a:cubicBezTo>
                    <a:pt x="4784" y="4100"/>
                    <a:pt x="4788" y="4096"/>
                    <a:pt x="4792" y="4096"/>
                  </a:cubicBezTo>
                  <a:lnTo>
                    <a:pt x="4808" y="4096"/>
                  </a:lnTo>
                  <a:cubicBezTo>
                    <a:pt x="4813" y="4096"/>
                    <a:pt x="4816" y="4100"/>
                    <a:pt x="4816" y="4104"/>
                  </a:cubicBezTo>
                  <a:lnTo>
                    <a:pt x="4816" y="4392"/>
                  </a:lnTo>
                  <a:cubicBezTo>
                    <a:pt x="4816" y="4397"/>
                    <a:pt x="4813" y="4400"/>
                    <a:pt x="4808" y="4400"/>
                  </a:cubicBezTo>
                  <a:lnTo>
                    <a:pt x="4792" y="4400"/>
                  </a:lnTo>
                  <a:cubicBezTo>
                    <a:pt x="4788" y="4400"/>
                    <a:pt x="4784" y="4397"/>
                    <a:pt x="4784" y="4392"/>
                  </a:cubicBezTo>
                  <a:lnTo>
                    <a:pt x="4784" y="4104"/>
                  </a:lnTo>
                  <a:close/>
                  <a:moveTo>
                    <a:pt x="4800" y="4392"/>
                  </a:moveTo>
                  <a:lnTo>
                    <a:pt x="4792" y="4384"/>
                  </a:lnTo>
                  <a:lnTo>
                    <a:pt x="4808" y="4384"/>
                  </a:lnTo>
                  <a:lnTo>
                    <a:pt x="4800" y="4392"/>
                  </a:lnTo>
                  <a:lnTo>
                    <a:pt x="4800" y="4104"/>
                  </a:lnTo>
                  <a:lnTo>
                    <a:pt x="4808" y="4112"/>
                  </a:lnTo>
                  <a:lnTo>
                    <a:pt x="4792" y="4112"/>
                  </a:lnTo>
                  <a:lnTo>
                    <a:pt x="4800" y="4104"/>
                  </a:lnTo>
                  <a:lnTo>
                    <a:pt x="4800" y="4392"/>
                  </a:lnTo>
                  <a:close/>
                  <a:moveTo>
                    <a:pt x="4784" y="4120"/>
                  </a:moveTo>
                  <a:cubicBezTo>
                    <a:pt x="4784" y="4116"/>
                    <a:pt x="4788" y="4112"/>
                    <a:pt x="4792" y="4112"/>
                  </a:cubicBezTo>
                  <a:lnTo>
                    <a:pt x="4808" y="4112"/>
                  </a:lnTo>
                  <a:cubicBezTo>
                    <a:pt x="4813" y="4112"/>
                    <a:pt x="4816" y="4116"/>
                    <a:pt x="4816" y="4120"/>
                  </a:cubicBezTo>
                  <a:lnTo>
                    <a:pt x="4816" y="4392"/>
                  </a:lnTo>
                  <a:cubicBezTo>
                    <a:pt x="4816" y="4397"/>
                    <a:pt x="4813" y="4400"/>
                    <a:pt x="4808" y="4400"/>
                  </a:cubicBezTo>
                  <a:lnTo>
                    <a:pt x="4792" y="4400"/>
                  </a:lnTo>
                  <a:cubicBezTo>
                    <a:pt x="4788" y="4400"/>
                    <a:pt x="4784" y="4397"/>
                    <a:pt x="4784" y="4392"/>
                  </a:cubicBezTo>
                  <a:lnTo>
                    <a:pt x="4784" y="4120"/>
                  </a:lnTo>
                  <a:close/>
                  <a:moveTo>
                    <a:pt x="4800" y="4392"/>
                  </a:moveTo>
                  <a:lnTo>
                    <a:pt x="4792" y="4384"/>
                  </a:lnTo>
                  <a:lnTo>
                    <a:pt x="4808" y="4384"/>
                  </a:lnTo>
                  <a:lnTo>
                    <a:pt x="4800" y="4392"/>
                  </a:lnTo>
                  <a:lnTo>
                    <a:pt x="4800" y="4120"/>
                  </a:lnTo>
                  <a:lnTo>
                    <a:pt x="4808" y="4128"/>
                  </a:lnTo>
                  <a:lnTo>
                    <a:pt x="4792" y="4128"/>
                  </a:lnTo>
                  <a:lnTo>
                    <a:pt x="4800" y="4120"/>
                  </a:lnTo>
                  <a:lnTo>
                    <a:pt x="4800" y="4392"/>
                  </a:lnTo>
                  <a:close/>
                  <a:moveTo>
                    <a:pt x="4800" y="4120"/>
                  </a:moveTo>
                  <a:cubicBezTo>
                    <a:pt x="4800" y="4116"/>
                    <a:pt x="4804" y="4112"/>
                    <a:pt x="4808" y="4112"/>
                  </a:cubicBezTo>
                  <a:lnTo>
                    <a:pt x="4824" y="4112"/>
                  </a:lnTo>
                  <a:cubicBezTo>
                    <a:pt x="4829" y="4112"/>
                    <a:pt x="4832" y="4116"/>
                    <a:pt x="4832" y="4120"/>
                  </a:cubicBezTo>
                  <a:lnTo>
                    <a:pt x="4832" y="4392"/>
                  </a:lnTo>
                  <a:cubicBezTo>
                    <a:pt x="4832" y="4397"/>
                    <a:pt x="4829" y="4400"/>
                    <a:pt x="4824" y="4400"/>
                  </a:cubicBezTo>
                  <a:lnTo>
                    <a:pt x="4808" y="4400"/>
                  </a:lnTo>
                  <a:cubicBezTo>
                    <a:pt x="4804" y="4400"/>
                    <a:pt x="4800" y="4397"/>
                    <a:pt x="4800" y="4392"/>
                  </a:cubicBezTo>
                  <a:lnTo>
                    <a:pt x="4800" y="4120"/>
                  </a:lnTo>
                  <a:close/>
                  <a:moveTo>
                    <a:pt x="4816" y="4392"/>
                  </a:moveTo>
                  <a:lnTo>
                    <a:pt x="4808" y="4384"/>
                  </a:lnTo>
                  <a:lnTo>
                    <a:pt x="4824" y="4384"/>
                  </a:lnTo>
                  <a:lnTo>
                    <a:pt x="4816" y="4392"/>
                  </a:lnTo>
                  <a:lnTo>
                    <a:pt x="4816" y="4120"/>
                  </a:lnTo>
                  <a:lnTo>
                    <a:pt x="4824" y="4128"/>
                  </a:lnTo>
                  <a:lnTo>
                    <a:pt x="4808" y="4128"/>
                  </a:lnTo>
                  <a:lnTo>
                    <a:pt x="4816" y="4120"/>
                  </a:lnTo>
                  <a:lnTo>
                    <a:pt x="4816" y="4392"/>
                  </a:lnTo>
                  <a:close/>
                  <a:moveTo>
                    <a:pt x="4800" y="4120"/>
                  </a:moveTo>
                  <a:cubicBezTo>
                    <a:pt x="4800" y="4116"/>
                    <a:pt x="4804" y="4112"/>
                    <a:pt x="4808" y="4112"/>
                  </a:cubicBezTo>
                  <a:lnTo>
                    <a:pt x="4824" y="4112"/>
                  </a:lnTo>
                  <a:cubicBezTo>
                    <a:pt x="4829" y="4112"/>
                    <a:pt x="4832" y="4116"/>
                    <a:pt x="4832" y="4120"/>
                  </a:cubicBezTo>
                  <a:lnTo>
                    <a:pt x="4832" y="4392"/>
                  </a:lnTo>
                  <a:cubicBezTo>
                    <a:pt x="4832" y="4397"/>
                    <a:pt x="4829" y="4400"/>
                    <a:pt x="4824" y="4400"/>
                  </a:cubicBezTo>
                  <a:lnTo>
                    <a:pt x="4808" y="4400"/>
                  </a:lnTo>
                  <a:cubicBezTo>
                    <a:pt x="4804" y="4400"/>
                    <a:pt x="4800" y="4397"/>
                    <a:pt x="4800" y="4392"/>
                  </a:cubicBezTo>
                  <a:lnTo>
                    <a:pt x="4800" y="4120"/>
                  </a:lnTo>
                  <a:close/>
                  <a:moveTo>
                    <a:pt x="4816" y="4392"/>
                  </a:moveTo>
                  <a:lnTo>
                    <a:pt x="4808" y="4384"/>
                  </a:lnTo>
                  <a:lnTo>
                    <a:pt x="4824" y="4384"/>
                  </a:lnTo>
                  <a:lnTo>
                    <a:pt x="4816" y="4392"/>
                  </a:lnTo>
                  <a:lnTo>
                    <a:pt x="4816" y="4120"/>
                  </a:lnTo>
                  <a:lnTo>
                    <a:pt x="4824" y="4128"/>
                  </a:lnTo>
                  <a:lnTo>
                    <a:pt x="4808" y="4128"/>
                  </a:lnTo>
                  <a:lnTo>
                    <a:pt x="4816" y="4120"/>
                  </a:lnTo>
                  <a:lnTo>
                    <a:pt x="4816" y="4392"/>
                  </a:lnTo>
                  <a:close/>
                  <a:moveTo>
                    <a:pt x="4816" y="3992"/>
                  </a:moveTo>
                  <a:cubicBezTo>
                    <a:pt x="4816" y="3988"/>
                    <a:pt x="4820" y="3984"/>
                    <a:pt x="4824" y="3984"/>
                  </a:cubicBezTo>
                  <a:lnTo>
                    <a:pt x="4840" y="3984"/>
                  </a:lnTo>
                  <a:cubicBezTo>
                    <a:pt x="4845" y="3984"/>
                    <a:pt x="4848" y="3988"/>
                    <a:pt x="4848" y="3992"/>
                  </a:cubicBezTo>
                  <a:lnTo>
                    <a:pt x="4848" y="4392"/>
                  </a:lnTo>
                  <a:cubicBezTo>
                    <a:pt x="4848" y="4397"/>
                    <a:pt x="4845" y="4400"/>
                    <a:pt x="4840" y="4400"/>
                  </a:cubicBezTo>
                  <a:lnTo>
                    <a:pt x="4824" y="4400"/>
                  </a:lnTo>
                  <a:cubicBezTo>
                    <a:pt x="4820" y="4400"/>
                    <a:pt x="4816" y="4397"/>
                    <a:pt x="4816" y="4392"/>
                  </a:cubicBezTo>
                  <a:lnTo>
                    <a:pt x="4816" y="3992"/>
                  </a:lnTo>
                  <a:close/>
                  <a:moveTo>
                    <a:pt x="4832" y="4392"/>
                  </a:moveTo>
                  <a:lnTo>
                    <a:pt x="4824" y="4384"/>
                  </a:lnTo>
                  <a:lnTo>
                    <a:pt x="4840" y="4384"/>
                  </a:lnTo>
                  <a:lnTo>
                    <a:pt x="4832" y="4392"/>
                  </a:lnTo>
                  <a:lnTo>
                    <a:pt x="4832" y="3992"/>
                  </a:lnTo>
                  <a:lnTo>
                    <a:pt x="4840" y="4000"/>
                  </a:lnTo>
                  <a:lnTo>
                    <a:pt x="4824" y="4000"/>
                  </a:lnTo>
                  <a:lnTo>
                    <a:pt x="4832" y="3992"/>
                  </a:lnTo>
                  <a:lnTo>
                    <a:pt x="4832" y="4392"/>
                  </a:lnTo>
                  <a:close/>
                  <a:moveTo>
                    <a:pt x="4816" y="3992"/>
                  </a:moveTo>
                  <a:cubicBezTo>
                    <a:pt x="4816" y="3988"/>
                    <a:pt x="4820" y="3984"/>
                    <a:pt x="4824" y="3984"/>
                  </a:cubicBezTo>
                  <a:lnTo>
                    <a:pt x="4840" y="3984"/>
                  </a:lnTo>
                  <a:cubicBezTo>
                    <a:pt x="4845" y="3984"/>
                    <a:pt x="4848" y="3988"/>
                    <a:pt x="4848" y="3992"/>
                  </a:cubicBezTo>
                  <a:lnTo>
                    <a:pt x="4848" y="4392"/>
                  </a:lnTo>
                  <a:cubicBezTo>
                    <a:pt x="4848" y="4397"/>
                    <a:pt x="4845" y="4400"/>
                    <a:pt x="4840" y="4400"/>
                  </a:cubicBezTo>
                  <a:lnTo>
                    <a:pt x="4824" y="4400"/>
                  </a:lnTo>
                  <a:cubicBezTo>
                    <a:pt x="4820" y="4400"/>
                    <a:pt x="4816" y="4397"/>
                    <a:pt x="4816" y="4392"/>
                  </a:cubicBezTo>
                  <a:lnTo>
                    <a:pt x="4816" y="3992"/>
                  </a:lnTo>
                  <a:close/>
                  <a:moveTo>
                    <a:pt x="4832" y="4392"/>
                  </a:moveTo>
                  <a:lnTo>
                    <a:pt x="4824" y="4384"/>
                  </a:lnTo>
                  <a:lnTo>
                    <a:pt x="4840" y="4384"/>
                  </a:lnTo>
                  <a:lnTo>
                    <a:pt x="4832" y="4392"/>
                  </a:lnTo>
                  <a:lnTo>
                    <a:pt x="4832" y="3992"/>
                  </a:lnTo>
                  <a:lnTo>
                    <a:pt x="4840" y="4000"/>
                  </a:lnTo>
                  <a:lnTo>
                    <a:pt x="4824" y="4000"/>
                  </a:lnTo>
                  <a:lnTo>
                    <a:pt x="4832" y="3992"/>
                  </a:lnTo>
                  <a:lnTo>
                    <a:pt x="4832" y="4392"/>
                  </a:lnTo>
                  <a:close/>
                  <a:moveTo>
                    <a:pt x="4832" y="3944"/>
                  </a:moveTo>
                  <a:cubicBezTo>
                    <a:pt x="4832" y="3940"/>
                    <a:pt x="4836" y="3936"/>
                    <a:pt x="4840" y="3936"/>
                  </a:cubicBezTo>
                  <a:lnTo>
                    <a:pt x="4856" y="3936"/>
                  </a:lnTo>
                  <a:cubicBezTo>
                    <a:pt x="4861" y="3936"/>
                    <a:pt x="4864" y="3940"/>
                    <a:pt x="4864" y="3944"/>
                  </a:cubicBezTo>
                  <a:lnTo>
                    <a:pt x="4864" y="4392"/>
                  </a:lnTo>
                  <a:cubicBezTo>
                    <a:pt x="4864" y="4397"/>
                    <a:pt x="4861" y="4400"/>
                    <a:pt x="4856" y="4400"/>
                  </a:cubicBezTo>
                  <a:lnTo>
                    <a:pt x="4840" y="4400"/>
                  </a:lnTo>
                  <a:cubicBezTo>
                    <a:pt x="4836" y="4400"/>
                    <a:pt x="4832" y="4397"/>
                    <a:pt x="4832" y="4392"/>
                  </a:cubicBezTo>
                  <a:lnTo>
                    <a:pt x="4832" y="3944"/>
                  </a:lnTo>
                  <a:close/>
                  <a:moveTo>
                    <a:pt x="4848" y="4392"/>
                  </a:moveTo>
                  <a:lnTo>
                    <a:pt x="4840" y="4384"/>
                  </a:lnTo>
                  <a:lnTo>
                    <a:pt x="4856" y="4384"/>
                  </a:lnTo>
                  <a:lnTo>
                    <a:pt x="4848" y="4392"/>
                  </a:lnTo>
                  <a:lnTo>
                    <a:pt x="4848" y="3944"/>
                  </a:lnTo>
                  <a:lnTo>
                    <a:pt x="4856" y="3952"/>
                  </a:lnTo>
                  <a:lnTo>
                    <a:pt x="4840" y="3952"/>
                  </a:lnTo>
                  <a:lnTo>
                    <a:pt x="4848" y="3944"/>
                  </a:lnTo>
                  <a:lnTo>
                    <a:pt x="4848" y="4392"/>
                  </a:lnTo>
                  <a:close/>
                  <a:moveTo>
                    <a:pt x="4832" y="3944"/>
                  </a:moveTo>
                  <a:cubicBezTo>
                    <a:pt x="4832" y="3940"/>
                    <a:pt x="4836" y="3936"/>
                    <a:pt x="4840" y="3936"/>
                  </a:cubicBezTo>
                  <a:lnTo>
                    <a:pt x="4856" y="3936"/>
                  </a:lnTo>
                  <a:cubicBezTo>
                    <a:pt x="4861" y="3936"/>
                    <a:pt x="4864" y="3940"/>
                    <a:pt x="4864" y="3944"/>
                  </a:cubicBezTo>
                  <a:lnTo>
                    <a:pt x="4864" y="4392"/>
                  </a:lnTo>
                  <a:cubicBezTo>
                    <a:pt x="4864" y="4397"/>
                    <a:pt x="4861" y="4400"/>
                    <a:pt x="4856" y="4400"/>
                  </a:cubicBezTo>
                  <a:lnTo>
                    <a:pt x="4840" y="4400"/>
                  </a:lnTo>
                  <a:cubicBezTo>
                    <a:pt x="4836" y="4400"/>
                    <a:pt x="4832" y="4397"/>
                    <a:pt x="4832" y="4392"/>
                  </a:cubicBezTo>
                  <a:lnTo>
                    <a:pt x="4832" y="3944"/>
                  </a:lnTo>
                  <a:close/>
                  <a:moveTo>
                    <a:pt x="4848" y="4392"/>
                  </a:moveTo>
                  <a:lnTo>
                    <a:pt x="4840" y="4384"/>
                  </a:lnTo>
                  <a:lnTo>
                    <a:pt x="4856" y="4384"/>
                  </a:lnTo>
                  <a:lnTo>
                    <a:pt x="4848" y="4392"/>
                  </a:lnTo>
                  <a:lnTo>
                    <a:pt x="4848" y="3944"/>
                  </a:lnTo>
                  <a:lnTo>
                    <a:pt x="4856" y="3952"/>
                  </a:lnTo>
                  <a:lnTo>
                    <a:pt x="4840" y="3952"/>
                  </a:lnTo>
                  <a:lnTo>
                    <a:pt x="4848" y="3944"/>
                  </a:lnTo>
                  <a:lnTo>
                    <a:pt x="4848" y="4392"/>
                  </a:lnTo>
                  <a:close/>
                  <a:moveTo>
                    <a:pt x="4848" y="3928"/>
                  </a:moveTo>
                  <a:cubicBezTo>
                    <a:pt x="4848" y="3924"/>
                    <a:pt x="4852" y="3920"/>
                    <a:pt x="4856" y="3920"/>
                  </a:cubicBezTo>
                  <a:lnTo>
                    <a:pt x="4872" y="3920"/>
                  </a:lnTo>
                  <a:cubicBezTo>
                    <a:pt x="4877" y="3920"/>
                    <a:pt x="4880" y="3924"/>
                    <a:pt x="4880" y="3928"/>
                  </a:cubicBezTo>
                  <a:lnTo>
                    <a:pt x="4880" y="4392"/>
                  </a:lnTo>
                  <a:cubicBezTo>
                    <a:pt x="4880" y="4397"/>
                    <a:pt x="4877" y="4400"/>
                    <a:pt x="4872" y="4400"/>
                  </a:cubicBezTo>
                  <a:lnTo>
                    <a:pt x="4856" y="4400"/>
                  </a:lnTo>
                  <a:cubicBezTo>
                    <a:pt x="4852" y="4400"/>
                    <a:pt x="4848" y="4397"/>
                    <a:pt x="4848" y="4392"/>
                  </a:cubicBezTo>
                  <a:lnTo>
                    <a:pt x="4848" y="3928"/>
                  </a:lnTo>
                  <a:close/>
                  <a:moveTo>
                    <a:pt x="4864" y="4392"/>
                  </a:moveTo>
                  <a:lnTo>
                    <a:pt x="4856" y="4384"/>
                  </a:lnTo>
                  <a:lnTo>
                    <a:pt x="4872" y="4384"/>
                  </a:lnTo>
                  <a:lnTo>
                    <a:pt x="4864" y="4392"/>
                  </a:lnTo>
                  <a:lnTo>
                    <a:pt x="4864" y="3928"/>
                  </a:lnTo>
                  <a:lnTo>
                    <a:pt x="4872" y="3936"/>
                  </a:lnTo>
                  <a:lnTo>
                    <a:pt x="4856" y="3936"/>
                  </a:lnTo>
                  <a:lnTo>
                    <a:pt x="4864" y="3928"/>
                  </a:lnTo>
                  <a:lnTo>
                    <a:pt x="4864" y="4392"/>
                  </a:lnTo>
                  <a:close/>
                  <a:moveTo>
                    <a:pt x="4848" y="3928"/>
                  </a:moveTo>
                  <a:cubicBezTo>
                    <a:pt x="4848" y="3924"/>
                    <a:pt x="4852" y="3920"/>
                    <a:pt x="4856" y="3920"/>
                  </a:cubicBezTo>
                  <a:lnTo>
                    <a:pt x="4872" y="3920"/>
                  </a:lnTo>
                  <a:cubicBezTo>
                    <a:pt x="4877" y="3920"/>
                    <a:pt x="4880" y="3924"/>
                    <a:pt x="4880" y="3928"/>
                  </a:cubicBezTo>
                  <a:lnTo>
                    <a:pt x="4880" y="4392"/>
                  </a:lnTo>
                  <a:cubicBezTo>
                    <a:pt x="4880" y="4397"/>
                    <a:pt x="4877" y="4400"/>
                    <a:pt x="4872" y="4400"/>
                  </a:cubicBezTo>
                  <a:lnTo>
                    <a:pt x="4856" y="4400"/>
                  </a:lnTo>
                  <a:cubicBezTo>
                    <a:pt x="4852" y="4400"/>
                    <a:pt x="4848" y="4397"/>
                    <a:pt x="4848" y="4392"/>
                  </a:cubicBezTo>
                  <a:lnTo>
                    <a:pt x="4848" y="3928"/>
                  </a:lnTo>
                  <a:close/>
                  <a:moveTo>
                    <a:pt x="4864" y="4392"/>
                  </a:moveTo>
                  <a:lnTo>
                    <a:pt x="4856" y="4384"/>
                  </a:lnTo>
                  <a:lnTo>
                    <a:pt x="4872" y="4384"/>
                  </a:lnTo>
                  <a:lnTo>
                    <a:pt x="4864" y="4392"/>
                  </a:lnTo>
                  <a:lnTo>
                    <a:pt x="4864" y="3928"/>
                  </a:lnTo>
                  <a:lnTo>
                    <a:pt x="4872" y="3936"/>
                  </a:lnTo>
                  <a:lnTo>
                    <a:pt x="4856" y="3936"/>
                  </a:lnTo>
                  <a:lnTo>
                    <a:pt x="4864" y="3928"/>
                  </a:lnTo>
                  <a:lnTo>
                    <a:pt x="4864" y="4392"/>
                  </a:lnTo>
                  <a:close/>
                  <a:moveTo>
                    <a:pt x="4864" y="3928"/>
                  </a:moveTo>
                  <a:cubicBezTo>
                    <a:pt x="4864" y="3924"/>
                    <a:pt x="4868" y="3920"/>
                    <a:pt x="4872" y="3920"/>
                  </a:cubicBezTo>
                  <a:lnTo>
                    <a:pt x="4888" y="3920"/>
                  </a:lnTo>
                  <a:cubicBezTo>
                    <a:pt x="4893" y="3920"/>
                    <a:pt x="4896" y="3924"/>
                    <a:pt x="4896" y="3928"/>
                  </a:cubicBezTo>
                  <a:lnTo>
                    <a:pt x="4896" y="4392"/>
                  </a:lnTo>
                  <a:cubicBezTo>
                    <a:pt x="4896" y="4397"/>
                    <a:pt x="4893" y="4400"/>
                    <a:pt x="4888" y="4400"/>
                  </a:cubicBezTo>
                  <a:lnTo>
                    <a:pt x="4872" y="4400"/>
                  </a:lnTo>
                  <a:cubicBezTo>
                    <a:pt x="4868" y="4400"/>
                    <a:pt x="4864" y="4397"/>
                    <a:pt x="4864" y="4392"/>
                  </a:cubicBezTo>
                  <a:lnTo>
                    <a:pt x="4864" y="3928"/>
                  </a:lnTo>
                  <a:close/>
                  <a:moveTo>
                    <a:pt x="4880" y="4392"/>
                  </a:moveTo>
                  <a:lnTo>
                    <a:pt x="4872" y="4384"/>
                  </a:lnTo>
                  <a:lnTo>
                    <a:pt x="4888" y="4384"/>
                  </a:lnTo>
                  <a:lnTo>
                    <a:pt x="4880" y="4392"/>
                  </a:lnTo>
                  <a:lnTo>
                    <a:pt x="4880" y="3928"/>
                  </a:lnTo>
                  <a:lnTo>
                    <a:pt x="4888" y="3936"/>
                  </a:lnTo>
                  <a:lnTo>
                    <a:pt x="4872" y="3936"/>
                  </a:lnTo>
                  <a:lnTo>
                    <a:pt x="4880" y="3928"/>
                  </a:lnTo>
                  <a:lnTo>
                    <a:pt x="4880" y="4392"/>
                  </a:lnTo>
                  <a:close/>
                  <a:moveTo>
                    <a:pt x="4864" y="3928"/>
                  </a:moveTo>
                  <a:cubicBezTo>
                    <a:pt x="4864" y="3924"/>
                    <a:pt x="4868" y="3920"/>
                    <a:pt x="4872" y="3920"/>
                  </a:cubicBezTo>
                  <a:lnTo>
                    <a:pt x="4888" y="3920"/>
                  </a:lnTo>
                  <a:cubicBezTo>
                    <a:pt x="4893" y="3920"/>
                    <a:pt x="4896" y="3924"/>
                    <a:pt x="4896" y="3928"/>
                  </a:cubicBezTo>
                  <a:lnTo>
                    <a:pt x="4896" y="4392"/>
                  </a:lnTo>
                  <a:cubicBezTo>
                    <a:pt x="4896" y="4397"/>
                    <a:pt x="4893" y="4400"/>
                    <a:pt x="4888" y="4400"/>
                  </a:cubicBezTo>
                  <a:lnTo>
                    <a:pt x="4872" y="4400"/>
                  </a:lnTo>
                  <a:cubicBezTo>
                    <a:pt x="4868" y="4400"/>
                    <a:pt x="4864" y="4397"/>
                    <a:pt x="4864" y="4392"/>
                  </a:cubicBezTo>
                  <a:lnTo>
                    <a:pt x="4864" y="3928"/>
                  </a:lnTo>
                  <a:close/>
                  <a:moveTo>
                    <a:pt x="4880" y="4392"/>
                  </a:moveTo>
                  <a:lnTo>
                    <a:pt x="4872" y="4384"/>
                  </a:lnTo>
                  <a:lnTo>
                    <a:pt x="4888" y="4384"/>
                  </a:lnTo>
                  <a:lnTo>
                    <a:pt x="4880" y="4392"/>
                  </a:lnTo>
                  <a:lnTo>
                    <a:pt x="4880" y="3928"/>
                  </a:lnTo>
                  <a:lnTo>
                    <a:pt x="4888" y="3936"/>
                  </a:lnTo>
                  <a:lnTo>
                    <a:pt x="4872" y="3936"/>
                  </a:lnTo>
                  <a:lnTo>
                    <a:pt x="4880" y="3928"/>
                  </a:lnTo>
                  <a:lnTo>
                    <a:pt x="4880" y="4392"/>
                  </a:lnTo>
                  <a:close/>
                  <a:moveTo>
                    <a:pt x="4896" y="4680"/>
                  </a:moveTo>
                  <a:lnTo>
                    <a:pt x="4888" y="4672"/>
                  </a:lnTo>
                  <a:lnTo>
                    <a:pt x="4904" y="4672"/>
                  </a:lnTo>
                  <a:lnTo>
                    <a:pt x="4896" y="4680"/>
                  </a:lnTo>
                  <a:lnTo>
                    <a:pt x="4896" y="4392"/>
                  </a:lnTo>
                  <a:lnTo>
                    <a:pt x="4904" y="4400"/>
                  </a:lnTo>
                  <a:lnTo>
                    <a:pt x="4888" y="4400"/>
                  </a:lnTo>
                  <a:lnTo>
                    <a:pt x="4896" y="4392"/>
                  </a:lnTo>
                  <a:lnTo>
                    <a:pt x="4896" y="4680"/>
                  </a:lnTo>
                  <a:close/>
                  <a:moveTo>
                    <a:pt x="4880" y="4392"/>
                  </a:moveTo>
                  <a:cubicBezTo>
                    <a:pt x="4880" y="4388"/>
                    <a:pt x="4884" y="4384"/>
                    <a:pt x="4888" y="4384"/>
                  </a:cubicBezTo>
                  <a:lnTo>
                    <a:pt x="4904" y="4384"/>
                  </a:lnTo>
                  <a:cubicBezTo>
                    <a:pt x="4909" y="4384"/>
                    <a:pt x="4912" y="4388"/>
                    <a:pt x="4912" y="4392"/>
                  </a:cubicBezTo>
                  <a:lnTo>
                    <a:pt x="4912" y="4680"/>
                  </a:lnTo>
                  <a:cubicBezTo>
                    <a:pt x="4912" y="4685"/>
                    <a:pt x="4909" y="4688"/>
                    <a:pt x="4904" y="4688"/>
                  </a:cubicBezTo>
                  <a:lnTo>
                    <a:pt x="4888" y="4688"/>
                  </a:lnTo>
                  <a:cubicBezTo>
                    <a:pt x="4884" y="4688"/>
                    <a:pt x="4880" y="4685"/>
                    <a:pt x="4880" y="4680"/>
                  </a:cubicBezTo>
                  <a:lnTo>
                    <a:pt x="4880" y="4392"/>
                  </a:lnTo>
                  <a:close/>
                  <a:moveTo>
                    <a:pt x="4896" y="3896"/>
                  </a:moveTo>
                  <a:cubicBezTo>
                    <a:pt x="4896" y="3892"/>
                    <a:pt x="4900" y="3888"/>
                    <a:pt x="4904" y="3888"/>
                  </a:cubicBezTo>
                  <a:lnTo>
                    <a:pt x="4920" y="3888"/>
                  </a:lnTo>
                  <a:cubicBezTo>
                    <a:pt x="4925" y="3888"/>
                    <a:pt x="4928" y="3892"/>
                    <a:pt x="4928" y="3896"/>
                  </a:cubicBezTo>
                  <a:lnTo>
                    <a:pt x="4928" y="4392"/>
                  </a:lnTo>
                  <a:cubicBezTo>
                    <a:pt x="4928" y="4397"/>
                    <a:pt x="4925" y="4400"/>
                    <a:pt x="4920" y="4400"/>
                  </a:cubicBezTo>
                  <a:lnTo>
                    <a:pt x="4904" y="4400"/>
                  </a:lnTo>
                  <a:cubicBezTo>
                    <a:pt x="4900" y="4400"/>
                    <a:pt x="4896" y="4397"/>
                    <a:pt x="4896" y="4392"/>
                  </a:cubicBezTo>
                  <a:lnTo>
                    <a:pt x="4896" y="3896"/>
                  </a:lnTo>
                  <a:close/>
                  <a:moveTo>
                    <a:pt x="4912" y="4392"/>
                  </a:moveTo>
                  <a:lnTo>
                    <a:pt x="4904" y="4384"/>
                  </a:lnTo>
                  <a:lnTo>
                    <a:pt x="4920" y="4384"/>
                  </a:lnTo>
                  <a:lnTo>
                    <a:pt x="4912" y="4392"/>
                  </a:lnTo>
                  <a:lnTo>
                    <a:pt x="4912" y="3896"/>
                  </a:lnTo>
                  <a:lnTo>
                    <a:pt x="4920" y="3904"/>
                  </a:lnTo>
                  <a:lnTo>
                    <a:pt x="4904" y="3904"/>
                  </a:lnTo>
                  <a:lnTo>
                    <a:pt x="4912" y="3896"/>
                  </a:lnTo>
                  <a:lnTo>
                    <a:pt x="4912" y="4392"/>
                  </a:lnTo>
                  <a:close/>
                  <a:moveTo>
                    <a:pt x="4896" y="3560"/>
                  </a:moveTo>
                  <a:cubicBezTo>
                    <a:pt x="4896" y="3556"/>
                    <a:pt x="4900" y="3552"/>
                    <a:pt x="4904" y="3552"/>
                  </a:cubicBezTo>
                  <a:lnTo>
                    <a:pt x="4920" y="3552"/>
                  </a:lnTo>
                  <a:cubicBezTo>
                    <a:pt x="4925" y="3552"/>
                    <a:pt x="4928" y="3556"/>
                    <a:pt x="4928" y="3560"/>
                  </a:cubicBezTo>
                  <a:lnTo>
                    <a:pt x="4928" y="4392"/>
                  </a:lnTo>
                  <a:cubicBezTo>
                    <a:pt x="4928" y="4397"/>
                    <a:pt x="4925" y="4400"/>
                    <a:pt x="4920" y="4400"/>
                  </a:cubicBezTo>
                  <a:lnTo>
                    <a:pt x="4904" y="4400"/>
                  </a:lnTo>
                  <a:cubicBezTo>
                    <a:pt x="4900" y="4400"/>
                    <a:pt x="4896" y="4397"/>
                    <a:pt x="4896" y="4392"/>
                  </a:cubicBezTo>
                  <a:lnTo>
                    <a:pt x="4896" y="3560"/>
                  </a:lnTo>
                  <a:close/>
                  <a:moveTo>
                    <a:pt x="4912" y="4392"/>
                  </a:moveTo>
                  <a:lnTo>
                    <a:pt x="4904" y="4384"/>
                  </a:lnTo>
                  <a:lnTo>
                    <a:pt x="4920" y="4384"/>
                  </a:lnTo>
                  <a:lnTo>
                    <a:pt x="4912" y="4392"/>
                  </a:lnTo>
                  <a:lnTo>
                    <a:pt x="4912" y="3560"/>
                  </a:lnTo>
                  <a:lnTo>
                    <a:pt x="4920" y="3568"/>
                  </a:lnTo>
                  <a:lnTo>
                    <a:pt x="4904" y="3568"/>
                  </a:lnTo>
                  <a:lnTo>
                    <a:pt x="4912" y="3560"/>
                  </a:lnTo>
                  <a:lnTo>
                    <a:pt x="4912" y="4392"/>
                  </a:lnTo>
                  <a:close/>
                  <a:moveTo>
                    <a:pt x="4912" y="3528"/>
                  </a:moveTo>
                  <a:cubicBezTo>
                    <a:pt x="4912" y="3524"/>
                    <a:pt x="4916" y="3520"/>
                    <a:pt x="4920" y="3520"/>
                  </a:cubicBezTo>
                  <a:lnTo>
                    <a:pt x="4936" y="3520"/>
                  </a:lnTo>
                  <a:cubicBezTo>
                    <a:pt x="4941" y="3520"/>
                    <a:pt x="4944" y="3524"/>
                    <a:pt x="4944" y="3528"/>
                  </a:cubicBezTo>
                  <a:lnTo>
                    <a:pt x="4944" y="4392"/>
                  </a:lnTo>
                  <a:cubicBezTo>
                    <a:pt x="4944" y="4397"/>
                    <a:pt x="4941" y="4400"/>
                    <a:pt x="4936" y="4400"/>
                  </a:cubicBezTo>
                  <a:lnTo>
                    <a:pt x="4920" y="4400"/>
                  </a:lnTo>
                  <a:cubicBezTo>
                    <a:pt x="4916" y="4400"/>
                    <a:pt x="4912" y="4397"/>
                    <a:pt x="4912" y="4392"/>
                  </a:cubicBezTo>
                  <a:lnTo>
                    <a:pt x="4912" y="3528"/>
                  </a:lnTo>
                  <a:close/>
                  <a:moveTo>
                    <a:pt x="4928" y="4392"/>
                  </a:moveTo>
                  <a:lnTo>
                    <a:pt x="4920" y="4384"/>
                  </a:lnTo>
                  <a:lnTo>
                    <a:pt x="4936" y="4384"/>
                  </a:lnTo>
                  <a:lnTo>
                    <a:pt x="4928" y="4392"/>
                  </a:lnTo>
                  <a:lnTo>
                    <a:pt x="4928" y="3528"/>
                  </a:lnTo>
                  <a:lnTo>
                    <a:pt x="4936" y="3536"/>
                  </a:lnTo>
                  <a:lnTo>
                    <a:pt x="4920" y="3536"/>
                  </a:lnTo>
                  <a:lnTo>
                    <a:pt x="4928" y="3528"/>
                  </a:lnTo>
                  <a:lnTo>
                    <a:pt x="4928" y="4392"/>
                  </a:lnTo>
                  <a:close/>
                  <a:moveTo>
                    <a:pt x="4912" y="3528"/>
                  </a:moveTo>
                  <a:cubicBezTo>
                    <a:pt x="4912" y="3524"/>
                    <a:pt x="4916" y="3520"/>
                    <a:pt x="4920" y="3520"/>
                  </a:cubicBezTo>
                  <a:lnTo>
                    <a:pt x="4936" y="3520"/>
                  </a:lnTo>
                  <a:cubicBezTo>
                    <a:pt x="4941" y="3520"/>
                    <a:pt x="4944" y="3524"/>
                    <a:pt x="4944" y="3528"/>
                  </a:cubicBezTo>
                  <a:lnTo>
                    <a:pt x="4944" y="4392"/>
                  </a:lnTo>
                  <a:cubicBezTo>
                    <a:pt x="4944" y="4397"/>
                    <a:pt x="4941" y="4400"/>
                    <a:pt x="4936" y="4400"/>
                  </a:cubicBezTo>
                  <a:lnTo>
                    <a:pt x="4920" y="4400"/>
                  </a:lnTo>
                  <a:cubicBezTo>
                    <a:pt x="4916" y="4400"/>
                    <a:pt x="4912" y="4397"/>
                    <a:pt x="4912" y="4392"/>
                  </a:cubicBezTo>
                  <a:lnTo>
                    <a:pt x="4912" y="3528"/>
                  </a:lnTo>
                  <a:close/>
                  <a:moveTo>
                    <a:pt x="4928" y="4392"/>
                  </a:moveTo>
                  <a:lnTo>
                    <a:pt x="4920" y="4384"/>
                  </a:lnTo>
                  <a:lnTo>
                    <a:pt x="4936" y="4384"/>
                  </a:lnTo>
                  <a:lnTo>
                    <a:pt x="4928" y="4392"/>
                  </a:lnTo>
                  <a:lnTo>
                    <a:pt x="4928" y="3528"/>
                  </a:lnTo>
                  <a:lnTo>
                    <a:pt x="4936" y="3536"/>
                  </a:lnTo>
                  <a:lnTo>
                    <a:pt x="4920" y="3536"/>
                  </a:lnTo>
                  <a:lnTo>
                    <a:pt x="4928" y="3528"/>
                  </a:lnTo>
                  <a:lnTo>
                    <a:pt x="4928" y="4392"/>
                  </a:lnTo>
                  <a:close/>
                  <a:moveTo>
                    <a:pt x="4928" y="3528"/>
                  </a:moveTo>
                  <a:cubicBezTo>
                    <a:pt x="4928" y="3524"/>
                    <a:pt x="4932" y="3520"/>
                    <a:pt x="4936" y="3520"/>
                  </a:cubicBezTo>
                  <a:lnTo>
                    <a:pt x="4952" y="3520"/>
                  </a:lnTo>
                  <a:cubicBezTo>
                    <a:pt x="4957" y="3520"/>
                    <a:pt x="4960" y="3524"/>
                    <a:pt x="4960" y="3528"/>
                  </a:cubicBezTo>
                  <a:lnTo>
                    <a:pt x="4960" y="4392"/>
                  </a:lnTo>
                  <a:cubicBezTo>
                    <a:pt x="4960" y="4397"/>
                    <a:pt x="4957" y="4400"/>
                    <a:pt x="4952" y="4400"/>
                  </a:cubicBezTo>
                  <a:lnTo>
                    <a:pt x="4936" y="4400"/>
                  </a:lnTo>
                  <a:cubicBezTo>
                    <a:pt x="4932" y="4400"/>
                    <a:pt x="4928" y="4397"/>
                    <a:pt x="4928" y="4392"/>
                  </a:cubicBezTo>
                  <a:lnTo>
                    <a:pt x="4928" y="3528"/>
                  </a:lnTo>
                  <a:close/>
                  <a:moveTo>
                    <a:pt x="4944" y="4392"/>
                  </a:moveTo>
                  <a:lnTo>
                    <a:pt x="4936" y="4384"/>
                  </a:lnTo>
                  <a:lnTo>
                    <a:pt x="4952" y="4384"/>
                  </a:lnTo>
                  <a:lnTo>
                    <a:pt x="4944" y="4392"/>
                  </a:lnTo>
                  <a:lnTo>
                    <a:pt x="4944" y="3528"/>
                  </a:lnTo>
                  <a:lnTo>
                    <a:pt x="4952" y="3536"/>
                  </a:lnTo>
                  <a:lnTo>
                    <a:pt x="4936" y="3536"/>
                  </a:lnTo>
                  <a:lnTo>
                    <a:pt x="4944" y="3528"/>
                  </a:lnTo>
                  <a:lnTo>
                    <a:pt x="4944" y="4392"/>
                  </a:lnTo>
                  <a:close/>
                  <a:moveTo>
                    <a:pt x="4928" y="3496"/>
                  </a:moveTo>
                  <a:cubicBezTo>
                    <a:pt x="4928" y="3492"/>
                    <a:pt x="4932" y="3488"/>
                    <a:pt x="4936" y="3488"/>
                  </a:cubicBezTo>
                  <a:lnTo>
                    <a:pt x="4952" y="3488"/>
                  </a:lnTo>
                  <a:cubicBezTo>
                    <a:pt x="4957" y="3488"/>
                    <a:pt x="4960" y="3492"/>
                    <a:pt x="4960" y="3496"/>
                  </a:cubicBezTo>
                  <a:lnTo>
                    <a:pt x="4960" y="4392"/>
                  </a:lnTo>
                  <a:cubicBezTo>
                    <a:pt x="4960" y="4397"/>
                    <a:pt x="4957" y="4400"/>
                    <a:pt x="4952" y="4400"/>
                  </a:cubicBezTo>
                  <a:lnTo>
                    <a:pt x="4936" y="4400"/>
                  </a:lnTo>
                  <a:cubicBezTo>
                    <a:pt x="4932" y="4400"/>
                    <a:pt x="4928" y="4397"/>
                    <a:pt x="4928" y="4392"/>
                  </a:cubicBezTo>
                  <a:lnTo>
                    <a:pt x="4928" y="3496"/>
                  </a:lnTo>
                  <a:close/>
                  <a:moveTo>
                    <a:pt x="4944" y="4392"/>
                  </a:moveTo>
                  <a:lnTo>
                    <a:pt x="4936" y="4384"/>
                  </a:lnTo>
                  <a:lnTo>
                    <a:pt x="4952" y="4384"/>
                  </a:lnTo>
                  <a:lnTo>
                    <a:pt x="4944" y="4392"/>
                  </a:lnTo>
                  <a:lnTo>
                    <a:pt x="4944" y="3496"/>
                  </a:lnTo>
                  <a:lnTo>
                    <a:pt x="4952" y="3504"/>
                  </a:lnTo>
                  <a:lnTo>
                    <a:pt x="4936" y="3504"/>
                  </a:lnTo>
                  <a:lnTo>
                    <a:pt x="4944" y="3496"/>
                  </a:lnTo>
                  <a:lnTo>
                    <a:pt x="4944" y="4392"/>
                  </a:lnTo>
                  <a:close/>
                  <a:moveTo>
                    <a:pt x="4944" y="3496"/>
                  </a:moveTo>
                  <a:cubicBezTo>
                    <a:pt x="4944" y="3492"/>
                    <a:pt x="4948" y="3488"/>
                    <a:pt x="4952" y="3488"/>
                  </a:cubicBezTo>
                  <a:lnTo>
                    <a:pt x="4968" y="3488"/>
                  </a:lnTo>
                  <a:cubicBezTo>
                    <a:pt x="4973" y="3488"/>
                    <a:pt x="4976" y="3492"/>
                    <a:pt x="4976" y="3496"/>
                  </a:cubicBezTo>
                  <a:lnTo>
                    <a:pt x="4976" y="4392"/>
                  </a:lnTo>
                  <a:cubicBezTo>
                    <a:pt x="4976" y="4397"/>
                    <a:pt x="4973" y="4400"/>
                    <a:pt x="4968" y="4400"/>
                  </a:cubicBezTo>
                  <a:lnTo>
                    <a:pt x="4952" y="4400"/>
                  </a:lnTo>
                  <a:cubicBezTo>
                    <a:pt x="4948" y="4400"/>
                    <a:pt x="4944" y="4397"/>
                    <a:pt x="4944" y="4392"/>
                  </a:cubicBezTo>
                  <a:lnTo>
                    <a:pt x="4944" y="3496"/>
                  </a:lnTo>
                  <a:close/>
                  <a:moveTo>
                    <a:pt x="4960" y="4392"/>
                  </a:moveTo>
                  <a:lnTo>
                    <a:pt x="4952" y="4384"/>
                  </a:lnTo>
                  <a:lnTo>
                    <a:pt x="4968" y="4384"/>
                  </a:lnTo>
                  <a:lnTo>
                    <a:pt x="4960" y="4392"/>
                  </a:lnTo>
                  <a:lnTo>
                    <a:pt x="4960" y="3496"/>
                  </a:lnTo>
                  <a:lnTo>
                    <a:pt x="4968" y="3504"/>
                  </a:lnTo>
                  <a:lnTo>
                    <a:pt x="4952" y="3504"/>
                  </a:lnTo>
                  <a:lnTo>
                    <a:pt x="4960" y="3496"/>
                  </a:lnTo>
                  <a:lnTo>
                    <a:pt x="4960" y="4392"/>
                  </a:lnTo>
                  <a:close/>
                  <a:moveTo>
                    <a:pt x="4944" y="3640"/>
                  </a:moveTo>
                  <a:cubicBezTo>
                    <a:pt x="4944" y="3636"/>
                    <a:pt x="4948" y="3632"/>
                    <a:pt x="4952" y="3632"/>
                  </a:cubicBezTo>
                  <a:lnTo>
                    <a:pt x="4968" y="3632"/>
                  </a:lnTo>
                  <a:cubicBezTo>
                    <a:pt x="4973" y="3632"/>
                    <a:pt x="4976" y="3636"/>
                    <a:pt x="4976" y="3640"/>
                  </a:cubicBezTo>
                  <a:lnTo>
                    <a:pt x="4976" y="4392"/>
                  </a:lnTo>
                  <a:cubicBezTo>
                    <a:pt x="4976" y="4397"/>
                    <a:pt x="4973" y="4400"/>
                    <a:pt x="4968" y="4400"/>
                  </a:cubicBezTo>
                  <a:lnTo>
                    <a:pt x="4952" y="4400"/>
                  </a:lnTo>
                  <a:cubicBezTo>
                    <a:pt x="4948" y="4400"/>
                    <a:pt x="4944" y="4397"/>
                    <a:pt x="4944" y="4392"/>
                  </a:cubicBezTo>
                  <a:lnTo>
                    <a:pt x="4944" y="3640"/>
                  </a:lnTo>
                  <a:close/>
                  <a:moveTo>
                    <a:pt x="4960" y="4392"/>
                  </a:moveTo>
                  <a:lnTo>
                    <a:pt x="4952" y="4384"/>
                  </a:lnTo>
                  <a:lnTo>
                    <a:pt x="4968" y="4384"/>
                  </a:lnTo>
                  <a:lnTo>
                    <a:pt x="4960" y="4392"/>
                  </a:lnTo>
                  <a:lnTo>
                    <a:pt x="4960" y="3640"/>
                  </a:lnTo>
                  <a:lnTo>
                    <a:pt x="4968" y="3648"/>
                  </a:lnTo>
                  <a:lnTo>
                    <a:pt x="4952" y="3648"/>
                  </a:lnTo>
                  <a:lnTo>
                    <a:pt x="4960" y="3640"/>
                  </a:lnTo>
                  <a:lnTo>
                    <a:pt x="4960" y="4392"/>
                  </a:lnTo>
                  <a:close/>
                  <a:moveTo>
                    <a:pt x="4960" y="3624"/>
                  </a:moveTo>
                  <a:cubicBezTo>
                    <a:pt x="4960" y="3620"/>
                    <a:pt x="4964" y="3616"/>
                    <a:pt x="4968" y="3616"/>
                  </a:cubicBezTo>
                  <a:lnTo>
                    <a:pt x="4984" y="3616"/>
                  </a:lnTo>
                  <a:cubicBezTo>
                    <a:pt x="4989" y="3616"/>
                    <a:pt x="4992" y="3620"/>
                    <a:pt x="4992" y="3624"/>
                  </a:cubicBezTo>
                  <a:lnTo>
                    <a:pt x="4992" y="4392"/>
                  </a:lnTo>
                  <a:cubicBezTo>
                    <a:pt x="4992" y="4397"/>
                    <a:pt x="4989" y="4400"/>
                    <a:pt x="4984" y="4400"/>
                  </a:cubicBezTo>
                  <a:lnTo>
                    <a:pt x="4968" y="4400"/>
                  </a:lnTo>
                  <a:cubicBezTo>
                    <a:pt x="4964" y="4400"/>
                    <a:pt x="4960" y="4397"/>
                    <a:pt x="4960" y="4392"/>
                  </a:cubicBezTo>
                  <a:lnTo>
                    <a:pt x="4960" y="3624"/>
                  </a:lnTo>
                  <a:close/>
                  <a:moveTo>
                    <a:pt x="4976" y="4392"/>
                  </a:moveTo>
                  <a:lnTo>
                    <a:pt x="4968" y="4384"/>
                  </a:lnTo>
                  <a:lnTo>
                    <a:pt x="4984" y="4384"/>
                  </a:lnTo>
                  <a:lnTo>
                    <a:pt x="4976" y="4392"/>
                  </a:lnTo>
                  <a:lnTo>
                    <a:pt x="4976" y="3624"/>
                  </a:lnTo>
                  <a:lnTo>
                    <a:pt x="4984" y="3632"/>
                  </a:lnTo>
                  <a:lnTo>
                    <a:pt x="4968" y="3632"/>
                  </a:lnTo>
                  <a:lnTo>
                    <a:pt x="4976" y="3624"/>
                  </a:lnTo>
                  <a:lnTo>
                    <a:pt x="4976" y="4392"/>
                  </a:lnTo>
                  <a:close/>
                  <a:moveTo>
                    <a:pt x="4960" y="3608"/>
                  </a:moveTo>
                  <a:cubicBezTo>
                    <a:pt x="4960" y="3604"/>
                    <a:pt x="4964" y="3600"/>
                    <a:pt x="4968" y="3600"/>
                  </a:cubicBezTo>
                  <a:lnTo>
                    <a:pt x="4984" y="3600"/>
                  </a:lnTo>
                  <a:cubicBezTo>
                    <a:pt x="4989" y="3600"/>
                    <a:pt x="4992" y="3604"/>
                    <a:pt x="4992" y="3608"/>
                  </a:cubicBezTo>
                  <a:lnTo>
                    <a:pt x="4992" y="4392"/>
                  </a:lnTo>
                  <a:cubicBezTo>
                    <a:pt x="4992" y="4397"/>
                    <a:pt x="4989" y="4400"/>
                    <a:pt x="4984" y="4400"/>
                  </a:cubicBezTo>
                  <a:lnTo>
                    <a:pt x="4968" y="4400"/>
                  </a:lnTo>
                  <a:cubicBezTo>
                    <a:pt x="4964" y="4400"/>
                    <a:pt x="4960" y="4397"/>
                    <a:pt x="4960" y="4392"/>
                  </a:cubicBezTo>
                  <a:lnTo>
                    <a:pt x="4960" y="3608"/>
                  </a:lnTo>
                  <a:close/>
                  <a:moveTo>
                    <a:pt x="4976" y="4392"/>
                  </a:moveTo>
                  <a:lnTo>
                    <a:pt x="4968" y="4384"/>
                  </a:lnTo>
                  <a:lnTo>
                    <a:pt x="4984" y="4384"/>
                  </a:lnTo>
                  <a:lnTo>
                    <a:pt x="4976" y="4392"/>
                  </a:lnTo>
                  <a:lnTo>
                    <a:pt x="4976" y="3608"/>
                  </a:lnTo>
                  <a:lnTo>
                    <a:pt x="4984" y="3616"/>
                  </a:lnTo>
                  <a:lnTo>
                    <a:pt x="4968" y="3616"/>
                  </a:lnTo>
                  <a:lnTo>
                    <a:pt x="4976" y="3608"/>
                  </a:lnTo>
                  <a:lnTo>
                    <a:pt x="4976" y="4392"/>
                  </a:lnTo>
                  <a:close/>
                  <a:moveTo>
                    <a:pt x="4976" y="3608"/>
                  </a:moveTo>
                  <a:cubicBezTo>
                    <a:pt x="4976" y="3604"/>
                    <a:pt x="4980" y="3600"/>
                    <a:pt x="4984" y="3600"/>
                  </a:cubicBezTo>
                  <a:lnTo>
                    <a:pt x="5000" y="3600"/>
                  </a:lnTo>
                  <a:cubicBezTo>
                    <a:pt x="5005" y="3600"/>
                    <a:pt x="5008" y="3604"/>
                    <a:pt x="5008" y="3608"/>
                  </a:cubicBezTo>
                  <a:lnTo>
                    <a:pt x="5008" y="4392"/>
                  </a:lnTo>
                  <a:cubicBezTo>
                    <a:pt x="5008" y="4397"/>
                    <a:pt x="5005" y="4400"/>
                    <a:pt x="5000" y="4400"/>
                  </a:cubicBezTo>
                  <a:lnTo>
                    <a:pt x="4984" y="4400"/>
                  </a:lnTo>
                  <a:cubicBezTo>
                    <a:pt x="4980" y="4400"/>
                    <a:pt x="4976" y="4397"/>
                    <a:pt x="4976" y="4392"/>
                  </a:cubicBezTo>
                  <a:lnTo>
                    <a:pt x="4976" y="3608"/>
                  </a:lnTo>
                  <a:close/>
                  <a:moveTo>
                    <a:pt x="4992" y="4392"/>
                  </a:moveTo>
                  <a:lnTo>
                    <a:pt x="4984" y="4384"/>
                  </a:lnTo>
                  <a:lnTo>
                    <a:pt x="5000" y="4384"/>
                  </a:lnTo>
                  <a:lnTo>
                    <a:pt x="4992" y="4392"/>
                  </a:lnTo>
                  <a:lnTo>
                    <a:pt x="4992" y="3608"/>
                  </a:lnTo>
                  <a:lnTo>
                    <a:pt x="5000" y="3616"/>
                  </a:lnTo>
                  <a:lnTo>
                    <a:pt x="4984" y="3616"/>
                  </a:lnTo>
                  <a:lnTo>
                    <a:pt x="4992" y="3608"/>
                  </a:lnTo>
                  <a:lnTo>
                    <a:pt x="4992" y="4392"/>
                  </a:lnTo>
                  <a:close/>
                  <a:moveTo>
                    <a:pt x="4976" y="3608"/>
                  </a:moveTo>
                  <a:cubicBezTo>
                    <a:pt x="4976" y="3604"/>
                    <a:pt x="4980" y="3600"/>
                    <a:pt x="4984" y="3600"/>
                  </a:cubicBezTo>
                  <a:lnTo>
                    <a:pt x="5000" y="3600"/>
                  </a:lnTo>
                  <a:cubicBezTo>
                    <a:pt x="5005" y="3600"/>
                    <a:pt x="5008" y="3604"/>
                    <a:pt x="5008" y="3608"/>
                  </a:cubicBezTo>
                  <a:lnTo>
                    <a:pt x="5008" y="4392"/>
                  </a:lnTo>
                  <a:cubicBezTo>
                    <a:pt x="5008" y="4397"/>
                    <a:pt x="5005" y="4400"/>
                    <a:pt x="5000" y="4400"/>
                  </a:cubicBezTo>
                  <a:lnTo>
                    <a:pt x="4984" y="4400"/>
                  </a:lnTo>
                  <a:cubicBezTo>
                    <a:pt x="4980" y="4400"/>
                    <a:pt x="4976" y="4397"/>
                    <a:pt x="4976" y="4392"/>
                  </a:cubicBezTo>
                  <a:lnTo>
                    <a:pt x="4976" y="3608"/>
                  </a:lnTo>
                  <a:close/>
                  <a:moveTo>
                    <a:pt x="4992" y="4392"/>
                  </a:moveTo>
                  <a:lnTo>
                    <a:pt x="4984" y="4384"/>
                  </a:lnTo>
                  <a:lnTo>
                    <a:pt x="5000" y="4384"/>
                  </a:lnTo>
                  <a:lnTo>
                    <a:pt x="4992" y="4392"/>
                  </a:lnTo>
                  <a:lnTo>
                    <a:pt x="4992" y="3608"/>
                  </a:lnTo>
                  <a:lnTo>
                    <a:pt x="5000" y="3616"/>
                  </a:lnTo>
                  <a:lnTo>
                    <a:pt x="4984" y="3616"/>
                  </a:lnTo>
                  <a:lnTo>
                    <a:pt x="4992" y="3608"/>
                  </a:lnTo>
                  <a:lnTo>
                    <a:pt x="4992" y="4392"/>
                  </a:lnTo>
                  <a:close/>
                  <a:moveTo>
                    <a:pt x="4992" y="3576"/>
                  </a:moveTo>
                  <a:cubicBezTo>
                    <a:pt x="4992" y="3572"/>
                    <a:pt x="4996" y="3568"/>
                    <a:pt x="5000" y="3568"/>
                  </a:cubicBezTo>
                  <a:lnTo>
                    <a:pt x="5016" y="3568"/>
                  </a:lnTo>
                  <a:cubicBezTo>
                    <a:pt x="5021" y="3568"/>
                    <a:pt x="5024" y="3572"/>
                    <a:pt x="5024" y="3576"/>
                  </a:cubicBezTo>
                  <a:lnTo>
                    <a:pt x="5024" y="4392"/>
                  </a:lnTo>
                  <a:cubicBezTo>
                    <a:pt x="5024" y="4397"/>
                    <a:pt x="5021" y="4400"/>
                    <a:pt x="5016" y="4400"/>
                  </a:cubicBezTo>
                  <a:lnTo>
                    <a:pt x="5000" y="4400"/>
                  </a:lnTo>
                  <a:cubicBezTo>
                    <a:pt x="4996" y="4400"/>
                    <a:pt x="4992" y="4397"/>
                    <a:pt x="4992" y="4392"/>
                  </a:cubicBezTo>
                  <a:lnTo>
                    <a:pt x="4992" y="3576"/>
                  </a:lnTo>
                  <a:close/>
                  <a:moveTo>
                    <a:pt x="5008" y="4392"/>
                  </a:moveTo>
                  <a:lnTo>
                    <a:pt x="5000" y="4384"/>
                  </a:lnTo>
                  <a:lnTo>
                    <a:pt x="5016" y="4384"/>
                  </a:lnTo>
                  <a:lnTo>
                    <a:pt x="5008" y="4392"/>
                  </a:lnTo>
                  <a:lnTo>
                    <a:pt x="5008" y="3576"/>
                  </a:lnTo>
                  <a:lnTo>
                    <a:pt x="5016" y="3584"/>
                  </a:lnTo>
                  <a:lnTo>
                    <a:pt x="5000" y="3584"/>
                  </a:lnTo>
                  <a:lnTo>
                    <a:pt x="5008" y="3576"/>
                  </a:lnTo>
                  <a:lnTo>
                    <a:pt x="5008" y="4392"/>
                  </a:lnTo>
                  <a:close/>
                  <a:moveTo>
                    <a:pt x="4992" y="3576"/>
                  </a:moveTo>
                  <a:cubicBezTo>
                    <a:pt x="4992" y="3572"/>
                    <a:pt x="4996" y="3568"/>
                    <a:pt x="5000" y="3568"/>
                  </a:cubicBezTo>
                  <a:lnTo>
                    <a:pt x="5016" y="3568"/>
                  </a:lnTo>
                  <a:cubicBezTo>
                    <a:pt x="5021" y="3568"/>
                    <a:pt x="5024" y="3572"/>
                    <a:pt x="5024" y="3576"/>
                  </a:cubicBezTo>
                  <a:lnTo>
                    <a:pt x="5024" y="4392"/>
                  </a:lnTo>
                  <a:cubicBezTo>
                    <a:pt x="5024" y="4397"/>
                    <a:pt x="5021" y="4400"/>
                    <a:pt x="5016" y="4400"/>
                  </a:cubicBezTo>
                  <a:lnTo>
                    <a:pt x="5000" y="4400"/>
                  </a:lnTo>
                  <a:cubicBezTo>
                    <a:pt x="4996" y="4400"/>
                    <a:pt x="4992" y="4397"/>
                    <a:pt x="4992" y="4392"/>
                  </a:cubicBezTo>
                  <a:lnTo>
                    <a:pt x="4992" y="3576"/>
                  </a:lnTo>
                  <a:close/>
                  <a:moveTo>
                    <a:pt x="5008" y="4392"/>
                  </a:moveTo>
                  <a:lnTo>
                    <a:pt x="5000" y="4384"/>
                  </a:lnTo>
                  <a:lnTo>
                    <a:pt x="5016" y="4384"/>
                  </a:lnTo>
                  <a:lnTo>
                    <a:pt x="5008" y="4392"/>
                  </a:lnTo>
                  <a:lnTo>
                    <a:pt x="5008" y="3576"/>
                  </a:lnTo>
                  <a:lnTo>
                    <a:pt x="5016" y="3584"/>
                  </a:lnTo>
                  <a:lnTo>
                    <a:pt x="5000" y="3584"/>
                  </a:lnTo>
                  <a:lnTo>
                    <a:pt x="5008" y="3576"/>
                  </a:lnTo>
                  <a:lnTo>
                    <a:pt x="5008" y="4392"/>
                  </a:lnTo>
                  <a:close/>
                  <a:moveTo>
                    <a:pt x="5008" y="3704"/>
                  </a:moveTo>
                  <a:cubicBezTo>
                    <a:pt x="5008" y="3700"/>
                    <a:pt x="5012" y="3696"/>
                    <a:pt x="5016" y="3696"/>
                  </a:cubicBezTo>
                  <a:lnTo>
                    <a:pt x="5032" y="3696"/>
                  </a:lnTo>
                  <a:cubicBezTo>
                    <a:pt x="5037" y="3696"/>
                    <a:pt x="5040" y="3700"/>
                    <a:pt x="5040" y="3704"/>
                  </a:cubicBezTo>
                  <a:lnTo>
                    <a:pt x="5040" y="4392"/>
                  </a:lnTo>
                  <a:cubicBezTo>
                    <a:pt x="5040" y="4397"/>
                    <a:pt x="5037" y="4400"/>
                    <a:pt x="5032" y="4400"/>
                  </a:cubicBezTo>
                  <a:lnTo>
                    <a:pt x="5016" y="4400"/>
                  </a:lnTo>
                  <a:cubicBezTo>
                    <a:pt x="5012" y="4400"/>
                    <a:pt x="5008" y="4397"/>
                    <a:pt x="5008" y="4392"/>
                  </a:cubicBezTo>
                  <a:lnTo>
                    <a:pt x="5008" y="3704"/>
                  </a:lnTo>
                  <a:close/>
                  <a:moveTo>
                    <a:pt x="5024" y="4392"/>
                  </a:moveTo>
                  <a:lnTo>
                    <a:pt x="5016" y="4384"/>
                  </a:lnTo>
                  <a:lnTo>
                    <a:pt x="5032" y="4384"/>
                  </a:lnTo>
                  <a:lnTo>
                    <a:pt x="5024" y="4392"/>
                  </a:lnTo>
                  <a:lnTo>
                    <a:pt x="5024" y="3704"/>
                  </a:lnTo>
                  <a:lnTo>
                    <a:pt x="5032" y="3712"/>
                  </a:lnTo>
                  <a:lnTo>
                    <a:pt x="5016" y="3712"/>
                  </a:lnTo>
                  <a:lnTo>
                    <a:pt x="5024" y="3704"/>
                  </a:lnTo>
                  <a:lnTo>
                    <a:pt x="5024" y="4392"/>
                  </a:lnTo>
                  <a:close/>
                  <a:moveTo>
                    <a:pt x="5008" y="3800"/>
                  </a:moveTo>
                  <a:cubicBezTo>
                    <a:pt x="5008" y="3796"/>
                    <a:pt x="5012" y="3792"/>
                    <a:pt x="5016" y="3792"/>
                  </a:cubicBezTo>
                  <a:lnTo>
                    <a:pt x="5032" y="3792"/>
                  </a:lnTo>
                  <a:cubicBezTo>
                    <a:pt x="5037" y="3792"/>
                    <a:pt x="5040" y="3796"/>
                    <a:pt x="5040" y="3800"/>
                  </a:cubicBezTo>
                  <a:lnTo>
                    <a:pt x="5040" y="4392"/>
                  </a:lnTo>
                  <a:cubicBezTo>
                    <a:pt x="5040" y="4397"/>
                    <a:pt x="5037" y="4400"/>
                    <a:pt x="5032" y="4400"/>
                  </a:cubicBezTo>
                  <a:lnTo>
                    <a:pt x="5016" y="4400"/>
                  </a:lnTo>
                  <a:cubicBezTo>
                    <a:pt x="5012" y="4400"/>
                    <a:pt x="5008" y="4397"/>
                    <a:pt x="5008" y="4392"/>
                  </a:cubicBezTo>
                  <a:lnTo>
                    <a:pt x="5008" y="3800"/>
                  </a:lnTo>
                  <a:close/>
                  <a:moveTo>
                    <a:pt x="5024" y="4392"/>
                  </a:moveTo>
                  <a:lnTo>
                    <a:pt x="5016" y="4384"/>
                  </a:lnTo>
                  <a:lnTo>
                    <a:pt x="5032" y="4384"/>
                  </a:lnTo>
                  <a:lnTo>
                    <a:pt x="5024" y="4392"/>
                  </a:lnTo>
                  <a:lnTo>
                    <a:pt x="5024" y="3800"/>
                  </a:lnTo>
                  <a:lnTo>
                    <a:pt x="5032" y="3808"/>
                  </a:lnTo>
                  <a:lnTo>
                    <a:pt x="5016" y="3808"/>
                  </a:lnTo>
                  <a:lnTo>
                    <a:pt x="5024" y="3800"/>
                  </a:lnTo>
                  <a:lnTo>
                    <a:pt x="5024" y="4392"/>
                  </a:lnTo>
                  <a:close/>
                  <a:moveTo>
                    <a:pt x="5024" y="3800"/>
                  </a:moveTo>
                  <a:cubicBezTo>
                    <a:pt x="5024" y="3796"/>
                    <a:pt x="5028" y="3792"/>
                    <a:pt x="5032" y="3792"/>
                  </a:cubicBezTo>
                  <a:lnTo>
                    <a:pt x="5048" y="3792"/>
                  </a:lnTo>
                  <a:cubicBezTo>
                    <a:pt x="5053" y="3792"/>
                    <a:pt x="5056" y="3796"/>
                    <a:pt x="5056" y="3800"/>
                  </a:cubicBezTo>
                  <a:lnTo>
                    <a:pt x="5056" y="4392"/>
                  </a:lnTo>
                  <a:cubicBezTo>
                    <a:pt x="5056" y="4397"/>
                    <a:pt x="5053" y="4400"/>
                    <a:pt x="5048" y="4400"/>
                  </a:cubicBezTo>
                  <a:lnTo>
                    <a:pt x="5032" y="4400"/>
                  </a:lnTo>
                  <a:cubicBezTo>
                    <a:pt x="5028" y="4400"/>
                    <a:pt x="5024" y="4397"/>
                    <a:pt x="5024" y="4392"/>
                  </a:cubicBezTo>
                  <a:lnTo>
                    <a:pt x="5024" y="3800"/>
                  </a:lnTo>
                  <a:close/>
                  <a:moveTo>
                    <a:pt x="5040" y="4392"/>
                  </a:moveTo>
                  <a:lnTo>
                    <a:pt x="5032" y="4384"/>
                  </a:lnTo>
                  <a:lnTo>
                    <a:pt x="5048" y="4384"/>
                  </a:lnTo>
                  <a:lnTo>
                    <a:pt x="5040" y="4392"/>
                  </a:lnTo>
                  <a:lnTo>
                    <a:pt x="5040" y="3800"/>
                  </a:lnTo>
                  <a:lnTo>
                    <a:pt x="5048" y="3808"/>
                  </a:lnTo>
                  <a:lnTo>
                    <a:pt x="5032" y="3808"/>
                  </a:lnTo>
                  <a:lnTo>
                    <a:pt x="5040" y="3800"/>
                  </a:lnTo>
                  <a:lnTo>
                    <a:pt x="5040" y="4392"/>
                  </a:lnTo>
                  <a:close/>
                  <a:moveTo>
                    <a:pt x="5024" y="3800"/>
                  </a:moveTo>
                  <a:cubicBezTo>
                    <a:pt x="5024" y="3796"/>
                    <a:pt x="5028" y="3792"/>
                    <a:pt x="5032" y="3792"/>
                  </a:cubicBezTo>
                  <a:lnTo>
                    <a:pt x="5048" y="3792"/>
                  </a:lnTo>
                  <a:cubicBezTo>
                    <a:pt x="5053" y="3792"/>
                    <a:pt x="5056" y="3796"/>
                    <a:pt x="5056" y="3800"/>
                  </a:cubicBezTo>
                  <a:lnTo>
                    <a:pt x="5056" y="4392"/>
                  </a:lnTo>
                  <a:cubicBezTo>
                    <a:pt x="5056" y="4397"/>
                    <a:pt x="5053" y="4400"/>
                    <a:pt x="5048" y="4400"/>
                  </a:cubicBezTo>
                  <a:lnTo>
                    <a:pt x="5032" y="4400"/>
                  </a:lnTo>
                  <a:cubicBezTo>
                    <a:pt x="5028" y="4400"/>
                    <a:pt x="5024" y="4397"/>
                    <a:pt x="5024" y="4392"/>
                  </a:cubicBezTo>
                  <a:lnTo>
                    <a:pt x="5024" y="3800"/>
                  </a:lnTo>
                  <a:close/>
                  <a:moveTo>
                    <a:pt x="5040" y="4392"/>
                  </a:moveTo>
                  <a:lnTo>
                    <a:pt x="5032" y="4384"/>
                  </a:lnTo>
                  <a:lnTo>
                    <a:pt x="5048" y="4384"/>
                  </a:lnTo>
                  <a:lnTo>
                    <a:pt x="5040" y="4392"/>
                  </a:lnTo>
                  <a:lnTo>
                    <a:pt x="5040" y="3800"/>
                  </a:lnTo>
                  <a:lnTo>
                    <a:pt x="5048" y="3808"/>
                  </a:lnTo>
                  <a:lnTo>
                    <a:pt x="5032" y="3808"/>
                  </a:lnTo>
                  <a:lnTo>
                    <a:pt x="5040" y="3800"/>
                  </a:lnTo>
                  <a:lnTo>
                    <a:pt x="5040" y="4392"/>
                  </a:lnTo>
                  <a:close/>
                  <a:moveTo>
                    <a:pt x="5040" y="3800"/>
                  </a:moveTo>
                  <a:cubicBezTo>
                    <a:pt x="5040" y="3796"/>
                    <a:pt x="5044" y="3792"/>
                    <a:pt x="5048" y="3792"/>
                  </a:cubicBezTo>
                  <a:lnTo>
                    <a:pt x="5064" y="3792"/>
                  </a:lnTo>
                  <a:cubicBezTo>
                    <a:pt x="5069" y="3792"/>
                    <a:pt x="5072" y="3796"/>
                    <a:pt x="5072" y="3800"/>
                  </a:cubicBezTo>
                  <a:lnTo>
                    <a:pt x="5072" y="4392"/>
                  </a:lnTo>
                  <a:cubicBezTo>
                    <a:pt x="5072" y="4397"/>
                    <a:pt x="5069" y="4400"/>
                    <a:pt x="5064" y="4400"/>
                  </a:cubicBezTo>
                  <a:lnTo>
                    <a:pt x="5048" y="4400"/>
                  </a:lnTo>
                  <a:cubicBezTo>
                    <a:pt x="5044" y="4400"/>
                    <a:pt x="5040" y="4397"/>
                    <a:pt x="5040" y="4392"/>
                  </a:cubicBezTo>
                  <a:lnTo>
                    <a:pt x="5040" y="3800"/>
                  </a:lnTo>
                  <a:close/>
                  <a:moveTo>
                    <a:pt x="5056" y="4392"/>
                  </a:moveTo>
                  <a:lnTo>
                    <a:pt x="5048" y="4384"/>
                  </a:lnTo>
                  <a:lnTo>
                    <a:pt x="5064" y="4384"/>
                  </a:lnTo>
                  <a:lnTo>
                    <a:pt x="5056" y="4392"/>
                  </a:lnTo>
                  <a:lnTo>
                    <a:pt x="5056" y="3800"/>
                  </a:lnTo>
                  <a:lnTo>
                    <a:pt x="5064" y="3808"/>
                  </a:lnTo>
                  <a:lnTo>
                    <a:pt x="5048" y="3808"/>
                  </a:lnTo>
                  <a:lnTo>
                    <a:pt x="5056" y="3800"/>
                  </a:lnTo>
                  <a:lnTo>
                    <a:pt x="5056" y="4392"/>
                  </a:lnTo>
                  <a:close/>
                  <a:moveTo>
                    <a:pt x="5040" y="3816"/>
                  </a:moveTo>
                  <a:cubicBezTo>
                    <a:pt x="5040" y="3812"/>
                    <a:pt x="5044" y="3808"/>
                    <a:pt x="5048" y="3808"/>
                  </a:cubicBezTo>
                  <a:lnTo>
                    <a:pt x="5064" y="3808"/>
                  </a:lnTo>
                  <a:cubicBezTo>
                    <a:pt x="5069" y="3808"/>
                    <a:pt x="5072" y="3812"/>
                    <a:pt x="5072" y="3816"/>
                  </a:cubicBezTo>
                  <a:lnTo>
                    <a:pt x="5072" y="4392"/>
                  </a:lnTo>
                  <a:cubicBezTo>
                    <a:pt x="5072" y="4397"/>
                    <a:pt x="5069" y="4400"/>
                    <a:pt x="5064" y="4400"/>
                  </a:cubicBezTo>
                  <a:lnTo>
                    <a:pt x="5048" y="4400"/>
                  </a:lnTo>
                  <a:cubicBezTo>
                    <a:pt x="5044" y="4400"/>
                    <a:pt x="5040" y="4397"/>
                    <a:pt x="5040" y="4392"/>
                  </a:cubicBezTo>
                  <a:lnTo>
                    <a:pt x="5040" y="3816"/>
                  </a:lnTo>
                  <a:close/>
                  <a:moveTo>
                    <a:pt x="5056" y="4392"/>
                  </a:moveTo>
                  <a:lnTo>
                    <a:pt x="5048" y="4384"/>
                  </a:lnTo>
                  <a:lnTo>
                    <a:pt x="5064" y="4384"/>
                  </a:lnTo>
                  <a:lnTo>
                    <a:pt x="5056" y="4392"/>
                  </a:lnTo>
                  <a:lnTo>
                    <a:pt x="5056" y="3816"/>
                  </a:lnTo>
                  <a:lnTo>
                    <a:pt x="5064" y="3824"/>
                  </a:lnTo>
                  <a:lnTo>
                    <a:pt x="5048" y="3824"/>
                  </a:lnTo>
                  <a:lnTo>
                    <a:pt x="5056" y="3816"/>
                  </a:lnTo>
                  <a:lnTo>
                    <a:pt x="5056" y="4392"/>
                  </a:lnTo>
                  <a:close/>
                  <a:moveTo>
                    <a:pt x="5056" y="3800"/>
                  </a:moveTo>
                  <a:cubicBezTo>
                    <a:pt x="5056" y="3796"/>
                    <a:pt x="5060" y="3792"/>
                    <a:pt x="5064" y="3792"/>
                  </a:cubicBezTo>
                  <a:lnTo>
                    <a:pt x="5080" y="3792"/>
                  </a:lnTo>
                  <a:cubicBezTo>
                    <a:pt x="5085" y="3792"/>
                    <a:pt x="5088" y="3796"/>
                    <a:pt x="5088" y="3800"/>
                  </a:cubicBezTo>
                  <a:lnTo>
                    <a:pt x="5088" y="4392"/>
                  </a:lnTo>
                  <a:cubicBezTo>
                    <a:pt x="5088" y="4397"/>
                    <a:pt x="5085" y="4400"/>
                    <a:pt x="5080" y="4400"/>
                  </a:cubicBezTo>
                  <a:lnTo>
                    <a:pt x="5064" y="4400"/>
                  </a:lnTo>
                  <a:cubicBezTo>
                    <a:pt x="5060" y="4400"/>
                    <a:pt x="5056" y="4397"/>
                    <a:pt x="5056" y="4392"/>
                  </a:cubicBezTo>
                  <a:lnTo>
                    <a:pt x="5056" y="3800"/>
                  </a:lnTo>
                  <a:close/>
                  <a:moveTo>
                    <a:pt x="5072" y="4392"/>
                  </a:moveTo>
                  <a:lnTo>
                    <a:pt x="5064" y="4384"/>
                  </a:lnTo>
                  <a:lnTo>
                    <a:pt x="5080" y="4384"/>
                  </a:lnTo>
                  <a:lnTo>
                    <a:pt x="5072" y="4392"/>
                  </a:lnTo>
                  <a:lnTo>
                    <a:pt x="5072" y="3800"/>
                  </a:lnTo>
                  <a:lnTo>
                    <a:pt x="5080" y="3808"/>
                  </a:lnTo>
                  <a:lnTo>
                    <a:pt x="5064" y="3808"/>
                  </a:lnTo>
                  <a:lnTo>
                    <a:pt x="5072" y="3800"/>
                  </a:lnTo>
                  <a:lnTo>
                    <a:pt x="5072" y="4392"/>
                  </a:lnTo>
                  <a:close/>
                  <a:moveTo>
                    <a:pt x="5056" y="3880"/>
                  </a:moveTo>
                  <a:cubicBezTo>
                    <a:pt x="5056" y="3876"/>
                    <a:pt x="5060" y="3872"/>
                    <a:pt x="5064" y="3872"/>
                  </a:cubicBezTo>
                  <a:lnTo>
                    <a:pt x="5080" y="3872"/>
                  </a:lnTo>
                  <a:cubicBezTo>
                    <a:pt x="5085" y="3872"/>
                    <a:pt x="5088" y="3876"/>
                    <a:pt x="5088" y="3880"/>
                  </a:cubicBezTo>
                  <a:lnTo>
                    <a:pt x="5088" y="4392"/>
                  </a:lnTo>
                  <a:cubicBezTo>
                    <a:pt x="5088" y="4397"/>
                    <a:pt x="5085" y="4400"/>
                    <a:pt x="5080" y="4400"/>
                  </a:cubicBezTo>
                  <a:lnTo>
                    <a:pt x="5064" y="4400"/>
                  </a:lnTo>
                  <a:cubicBezTo>
                    <a:pt x="5060" y="4400"/>
                    <a:pt x="5056" y="4397"/>
                    <a:pt x="5056" y="4392"/>
                  </a:cubicBezTo>
                  <a:lnTo>
                    <a:pt x="5056" y="3880"/>
                  </a:lnTo>
                  <a:close/>
                  <a:moveTo>
                    <a:pt x="5072" y="4392"/>
                  </a:moveTo>
                  <a:lnTo>
                    <a:pt x="5064" y="4384"/>
                  </a:lnTo>
                  <a:lnTo>
                    <a:pt x="5080" y="4384"/>
                  </a:lnTo>
                  <a:lnTo>
                    <a:pt x="5072" y="4392"/>
                  </a:lnTo>
                  <a:lnTo>
                    <a:pt x="5072" y="3880"/>
                  </a:lnTo>
                  <a:lnTo>
                    <a:pt x="5080" y="3888"/>
                  </a:lnTo>
                  <a:lnTo>
                    <a:pt x="5064" y="3888"/>
                  </a:lnTo>
                  <a:lnTo>
                    <a:pt x="5072" y="3880"/>
                  </a:lnTo>
                  <a:lnTo>
                    <a:pt x="5072" y="4392"/>
                  </a:lnTo>
                  <a:close/>
                  <a:moveTo>
                    <a:pt x="5072" y="3752"/>
                  </a:moveTo>
                  <a:cubicBezTo>
                    <a:pt x="5072" y="3748"/>
                    <a:pt x="5076" y="3744"/>
                    <a:pt x="5080" y="3744"/>
                  </a:cubicBezTo>
                  <a:lnTo>
                    <a:pt x="5096" y="3744"/>
                  </a:lnTo>
                  <a:cubicBezTo>
                    <a:pt x="5101" y="3744"/>
                    <a:pt x="5104" y="3748"/>
                    <a:pt x="5104" y="3752"/>
                  </a:cubicBezTo>
                  <a:lnTo>
                    <a:pt x="5104" y="4392"/>
                  </a:lnTo>
                  <a:cubicBezTo>
                    <a:pt x="5104" y="4397"/>
                    <a:pt x="5101" y="4400"/>
                    <a:pt x="5096" y="4400"/>
                  </a:cubicBezTo>
                  <a:lnTo>
                    <a:pt x="5080" y="4400"/>
                  </a:lnTo>
                  <a:cubicBezTo>
                    <a:pt x="5076" y="4400"/>
                    <a:pt x="5072" y="4397"/>
                    <a:pt x="5072" y="4392"/>
                  </a:cubicBezTo>
                  <a:lnTo>
                    <a:pt x="5072" y="3752"/>
                  </a:lnTo>
                  <a:close/>
                  <a:moveTo>
                    <a:pt x="5088" y="4392"/>
                  </a:moveTo>
                  <a:lnTo>
                    <a:pt x="5080" y="4384"/>
                  </a:lnTo>
                  <a:lnTo>
                    <a:pt x="5096" y="4384"/>
                  </a:lnTo>
                  <a:lnTo>
                    <a:pt x="5088" y="4392"/>
                  </a:lnTo>
                  <a:lnTo>
                    <a:pt x="5088" y="3752"/>
                  </a:lnTo>
                  <a:lnTo>
                    <a:pt x="5096" y="3760"/>
                  </a:lnTo>
                  <a:lnTo>
                    <a:pt x="5080" y="3760"/>
                  </a:lnTo>
                  <a:lnTo>
                    <a:pt x="5088" y="3752"/>
                  </a:lnTo>
                  <a:lnTo>
                    <a:pt x="5088" y="4392"/>
                  </a:lnTo>
                  <a:close/>
                  <a:moveTo>
                    <a:pt x="5088" y="3720"/>
                  </a:moveTo>
                  <a:cubicBezTo>
                    <a:pt x="5088" y="3716"/>
                    <a:pt x="5092" y="3712"/>
                    <a:pt x="5096" y="3712"/>
                  </a:cubicBezTo>
                  <a:lnTo>
                    <a:pt x="5112" y="3712"/>
                  </a:lnTo>
                  <a:cubicBezTo>
                    <a:pt x="5117" y="3712"/>
                    <a:pt x="5120" y="3716"/>
                    <a:pt x="5120" y="3720"/>
                  </a:cubicBezTo>
                  <a:lnTo>
                    <a:pt x="5120" y="4392"/>
                  </a:lnTo>
                  <a:cubicBezTo>
                    <a:pt x="5120" y="4397"/>
                    <a:pt x="5117" y="4400"/>
                    <a:pt x="5112" y="4400"/>
                  </a:cubicBezTo>
                  <a:lnTo>
                    <a:pt x="5096" y="4400"/>
                  </a:lnTo>
                  <a:cubicBezTo>
                    <a:pt x="5092" y="4400"/>
                    <a:pt x="5088" y="4397"/>
                    <a:pt x="5088" y="4392"/>
                  </a:cubicBezTo>
                  <a:lnTo>
                    <a:pt x="5088" y="3720"/>
                  </a:lnTo>
                  <a:close/>
                  <a:moveTo>
                    <a:pt x="5104" y="4392"/>
                  </a:moveTo>
                  <a:lnTo>
                    <a:pt x="5096" y="4384"/>
                  </a:lnTo>
                  <a:lnTo>
                    <a:pt x="5112" y="4384"/>
                  </a:lnTo>
                  <a:lnTo>
                    <a:pt x="5104" y="4392"/>
                  </a:lnTo>
                  <a:lnTo>
                    <a:pt x="5104" y="3720"/>
                  </a:lnTo>
                  <a:lnTo>
                    <a:pt x="5112" y="3728"/>
                  </a:lnTo>
                  <a:lnTo>
                    <a:pt x="5096" y="3728"/>
                  </a:lnTo>
                  <a:lnTo>
                    <a:pt x="5104" y="3720"/>
                  </a:lnTo>
                  <a:lnTo>
                    <a:pt x="5104" y="4392"/>
                  </a:lnTo>
                  <a:close/>
                  <a:moveTo>
                    <a:pt x="5088" y="3720"/>
                  </a:moveTo>
                  <a:cubicBezTo>
                    <a:pt x="5088" y="3716"/>
                    <a:pt x="5092" y="3712"/>
                    <a:pt x="5096" y="3712"/>
                  </a:cubicBezTo>
                  <a:lnTo>
                    <a:pt x="5112" y="3712"/>
                  </a:lnTo>
                  <a:cubicBezTo>
                    <a:pt x="5117" y="3712"/>
                    <a:pt x="5120" y="3716"/>
                    <a:pt x="5120" y="3720"/>
                  </a:cubicBezTo>
                  <a:lnTo>
                    <a:pt x="5120" y="4392"/>
                  </a:lnTo>
                  <a:cubicBezTo>
                    <a:pt x="5120" y="4397"/>
                    <a:pt x="5117" y="4400"/>
                    <a:pt x="5112" y="4400"/>
                  </a:cubicBezTo>
                  <a:lnTo>
                    <a:pt x="5096" y="4400"/>
                  </a:lnTo>
                  <a:cubicBezTo>
                    <a:pt x="5092" y="4400"/>
                    <a:pt x="5088" y="4397"/>
                    <a:pt x="5088" y="4392"/>
                  </a:cubicBezTo>
                  <a:lnTo>
                    <a:pt x="5088" y="3720"/>
                  </a:lnTo>
                  <a:close/>
                  <a:moveTo>
                    <a:pt x="5104" y="4392"/>
                  </a:moveTo>
                  <a:lnTo>
                    <a:pt x="5096" y="4384"/>
                  </a:lnTo>
                  <a:lnTo>
                    <a:pt x="5112" y="4384"/>
                  </a:lnTo>
                  <a:lnTo>
                    <a:pt x="5104" y="4392"/>
                  </a:lnTo>
                  <a:lnTo>
                    <a:pt x="5104" y="3720"/>
                  </a:lnTo>
                  <a:lnTo>
                    <a:pt x="5112" y="3728"/>
                  </a:lnTo>
                  <a:lnTo>
                    <a:pt x="5096" y="3728"/>
                  </a:lnTo>
                  <a:lnTo>
                    <a:pt x="5104" y="3720"/>
                  </a:lnTo>
                  <a:lnTo>
                    <a:pt x="5104" y="4392"/>
                  </a:lnTo>
                  <a:close/>
                  <a:moveTo>
                    <a:pt x="5104" y="3720"/>
                  </a:moveTo>
                  <a:cubicBezTo>
                    <a:pt x="5104" y="3716"/>
                    <a:pt x="5108" y="3712"/>
                    <a:pt x="5112" y="3712"/>
                  </a:cubicBezTo>
                  <a:lnTo>
                    <a:pt x="5128" y="3712"/>
                  </a:lnTo>
                  <a:cubicBezTo>
                    <a:pt x="5133" y="3712"/>
                    <a:pt x="5136" y="3716"/>
                    <a:pt x="5136" y="3720"/>
                  </a:cubicBezTo>
                  <a:lnTo>
                    <a:pt x="5136" y="4392"/>
                  </a:lnTo>
                  <a:cubicBezTo>
                    <a:pt x="5136" y="4397"/>
                    <a:pt x="5133" y="4400"/>
                    <a:pt x="5128" y="4400"/>
                  </a:cubicBezTo>
                  <a:lnTo>
                    <a:pt x="5112" y="4400"/>
                  </a:lnTo>
                  <a:cubicBezTo>
                    <a:pt x="5108" y="4400"/>
                    <a:pt x="5104" y="4397"/>
                    <a:pt x="5104" y="4392"/>
                  </a:cubicBezTo>
                  <a:lnTo>
                    <a:pt x="5104" y="3720"/>
                  </a:lnTo>
                  <a:close/>
                  <a:moveTo>
                    <a:pt x="5120" y="4392"/>
                  </a:moveTo>
                  <a:lnTo>
                    <a:pt x="5112" y="4384"/>
                  </a:lnTo>
                  <a:lnTo>
                    <a:pt x="5128" y="4384"/>
                  </a:lnTo>
                  <a:lnTo>
                    <a:pt x="5120" y="4392"/>
                  </a:lnTo>
                  <a:lnTo>
                    <a:pt x="5120" y="3720"/>
                  </a:lnTo>
                  <a:lnTo>
                    <a:pt x="5128" y="3728"/>
                  </a:lnTo>
                  <a:lnTo>
                    <a:pt x="5112" y="3728"/>
                  </a:lnTo>
                  <a:lnTo>
                    <a:pt x="5120" y="3720"/>
                  </a:lnTo>
                  <a:lnTo>
                    <a:pt x="5120" y="4392"/>
                  </a:lnTo>
                  <a:close/>
                  <a:moveTo>
                    <a:pt x="5104" y="3704"/>
                  </a:moveTo>
                  <a:cubicBezTo>
                    <a:pt x="5104" y="3700"/>
                    <a:pt x="5108" y="3696"/>
                    <a:pt x="5112" y="3696"/>
                  </a:cubicBezTo>
                  <a:lnTo>
                    <a:pt x="5128" y="3696"/>
                  </a:lnTo>
                  <a:cubicBezTo>
                    <a:pt x="5133" y="3696"/>
                    <a:pt x="5136" y="3700"/>
                    <a:pt x="5136" y="3704"/>
                  </a:cubicBezTo>
                  <a:lnTo>
                    <a:pt x="5136" y="4392"/>
                  </a:lnTo>
                  <a:cubicBezTo>
                    <a:pt x="5136" y="4397"/>
                    <a:pt x="5133" y="4400"/>
                    <a:pt x="5128" y="4400"/>
                  </a:cubicBezTo>
                  <a:lnTo>
                    <a:pt x="5112" y="4400"/>
                  </a:lnTo>
                  <a:cubicBezTo>
                    <a:pt x="5108" y="4400"/>
                    <a:pt x="5104" y="4397"/>
                    <a:pt x="5104" y="4392"/>
                  </a:cubicBezTo>
                  <a:lnTo>
                    <a:pt x="5104" y="3704"/>
                  </a:lnTo>
                  <a:close/>
                  <a:moveTo>
                    <a:pt x="5120" y="4392"/>
                  </a:moveTo>
                  <a:lnTo>
                    <a:pt x="5112" y="4384"/>
                  </a:lnTo>
                  <a:lnTo>
                    <a:pt x="5128" y="4384"/>
                  </a:lnTo>
                  <a:lnTo>
                    <a:pt x="5120" y="4392"/>
                  </a:lnTo>
                  <a:lnTo>
                    <a:pt x="5120" y="3704"/>
                  </a:lnTo>
                  <a:lnTo>
                    <a:pt x="5128" y="3712"/>
                  </a:lnTo>
                  <a:lnTo>
                    <a:pt x="5112" y="3712"/>
                  </a:lnTo>
                  <a:lnTo>
                    <a:pt x="5120" y="3704"/>
                  </a:lnTo>
                  <a:lnTo>
                    <a:pt x="5120" y="4392"/>
                  </a:lnTo>
                  <a:close/>
                  <a:moveTo>
                    <a:pt x="5120" y="3720"/>
                  </a:moveTo>
                  <a:cubicBezTo>
                    <a:pt x="5120" y="3716"/>
                    <a:pt x="5124" y="3712"/>
                    <a:pt x="5128" y="3712"/>
                  </a:cubicBezTo>
                  <a:lnTo>
                    <a:pt x="5144" y="3712"/>
                  </a:lnTo>
                  <a:cubicBezTo>
                    <a:pt x="5149" y="3712"/>
                    <a:pt x="5152" y="3716"/>
                    <a:pt x="5152" y="3720"/>
                  </a:cubicBezTo>
                  <a:lnTo>
                    <a:pt x="5152" y="4392"/>
                  </a:lnTo>
                  <a:cubicBezTo>
                    <a:pt x="5152" y="4397"/>
                    <a:pt x="5149" y="4400"/>
                    <a:pt x="5144" y="4400"/>
                  </a:cubicBezTo>
                  <a:lnTo>
                    <a:pt x="5128" y="4400"/>
                  </a:lnTo>
                  <a:cubicBezTo>
                    <a:pt x="5124" y="4400"/>
                    <a:pt x="5120" y="4397"/>
                    <a:pt x="5120" y="4392"/>
                  </a:cubicBezTo>
                  <a:lnTo>
                    <a:pt x="5120" y="3720"/>
                  </a:lnTo>
                  <a:close/>
                  <a:moveTo>
                    <a:pt x="5136" y="4392"/>
                  </a:moveTo>
                  <a:lnTo>
                    <a:pt x="5128" y="4384"/>
                  </a:lnTo>
                  <a:lnTo>
                    <a:pt x="5144" y="4384"/>
                  </a:lnTo>
                  <a:lnTo>
                    <a:pt x="5136" y="4392"/>
                  </a:lnTo>
                  <a:lnTo>
                    <a:pt x="5136" y="3720"/>
                  </a:lnTo>
                  <a:lnTo>
                    <a:pt x="5144" y="3728"/>
                  </a:lnTo>
                  <a:lnTo>
                    <a:pt x="5128" y="3728"/>
                  </a:lnTo>
                  <a:lnTo>
                    <a:pt x="5136" y="3720"/>
                  </a:lnTo>
                  <a:lnTo>
                    <a:pt x="5136" y="4392"/>
                  </a:lnTo>
                  <a:close/>
                  <a:moveTo>
                    <a:pt x="5120" y="3784"/>
                  </a:moveTo>
                  <a:cubicBezTo>
                    <a:pt x="5120" y="3780"/>
                    <a:pt x="5124" y="3776"/>
                    <a:pt x="5128" y="3776"/>
                  </a:cubicBezTo>
                  <a:lnTo>
                    <a:pt x="5144" y="3776"/>
                  </a:lnTo>
                  <a:cubicBezTo>
                    <a:pt x="5149" y="3776"/>
                    <a:pt x="5152" y="3780"/>
                    <a:pt x="5152" y="3784"/>
                  </a:cubicBezTo>
                  <a:lnTo>
                    <a:pt x="5152" y="4392"/>
                  </a:lnTo>
                  <a:cubicBezTo>
                    <a:pt x="5152" y="4397"/>
                    <a:pt x="5149" y="4400"/>
                    <a:pt x="5144" y="4400"/>
                  </a:cubicBezTo>
                  <a:lnTo>
                    <a:pt x="5128" y="4400"/>
                  </a:lnTo>
                  <a:cubicBezTo>
                    <a:pt x="5124" y="4400"/>
                    <a:pt x="5120" y="4397"/>
                    <a:pt x="5120" y="4392"/>
                  </a:cubicBezTo>
                  <a:lnTo>
                    <a:pt x="5120" y="3784"/>
                  </a:lnTo>
                  <a:close/>
                  <a:moveTo>
                    <a:pt x="5136" y="4392"/>
                  </a:moveTo>
                  <a:lnTo>
                    <a:pt x="5128" y="4384"/>
                  </a:lnTo>
                  <a:lnTo>
                    <a:pt x="5144" y="4384"/>
                  </a:lnTo>
                  <a:lnTo>
                    <a:pt x="5136" y="4392"/>
                  </a:lnTo>
                  <a:lnTo>
                    <a:pt x="5136" y="3784"/>
                  </a:lnTo>
                  <a:lnTo>
                    <a:pt x="5144" y="3792"/>
                  </a:lnTo>
                  <a:lnTo>
                    <a:pt x="5128" y="3792"/>
                  </a:lnTo>
                  <a:lnTo>
                    <a:pt x="5136" y="3784"/>
                  </a:lnTo>
                  <a:lnTo>
                    <a:pt x="5136" y="4392"/>
                  </a:lnTo>
                  <a:close/>
                  <a:moveTo>
                    <a:pt x="5136" y="3784"/>
                  </a:moveTo>
                  <a:cubicBezTo>
                    <a:pt x="5136" y="3780"/>
                    <a:pt x="5140" y="3776"/>
                    <a:pt x="5144" y="3776"/>
                  </a:cubicBezTo>
                  <a:lnTo>
                    <a:pt x="5160" y="3776"/>
                  </a:lnTo>
                  <a:cubicBezTo>
                    <a:pt x="5165" y="3776"/>
                    <a:pt x="5168" y="3780"/>
                    <a:pt x="5168" y="3784"/>
                  </a:cubicBezTo>
                  <a:lnTo>
                    <a:pt x="5168" y="4392"/>
                  </a:lnTo>
                  <a:cubicBezTo>
                    <a:pt x="5168" y="4397"/>
                    <a:pt x="5165" y="4400"/>
                    <a:pt x="5160" y="4400"/>
                  </a:cubicBezTo>
                  <a:lnTo>
                    <a:pt x="5144" y="4400"/>
                  </a:lnTo>
                  <a:cubicBezTo>
                    <a:pt x="5140" y="4400"/>
                    <a:pt x="5136" y="4397"/>
                    <a:pt x="5136" y="4392"/>
                  </a:cubicBezTo>
                  <a:lnTo>
                    <a:pt x="5136" y="3784"/>
                  </a:lnTo>
                  <a:close/>
                  <a:moveTo>
                    <a:pt x="5152" y="4392"/>
                  </a:moveTo>
                  <a:lnTo>
                    <a:pt x="5144" y="4384"/>
                  </a:lnTo>
                  <a:lnTo>
                    <a:pt x="5160" y="4384"/>
                  </a:lnTo>
                  <a:lnTo>
                    <a:pt x="5152" y="4392"/>
                  </a:lnTo>
                  <a:lnTo>
                    <a:pt x="5152" y="3784"/>
                  </a:lnTo>
                  <a:lnTo>
                    <a:pt x="5160" y="3792"/>
                  </a:lnTo>
                  <a:lnTo>
                    <a:pt x="5144" y="3792"/>
                  </a:lnTo>
                  <a:lnTo>
                    <a:pt x="5152" y="3784"/>
                  </a:lnTo>
                  <a:lnTo>
                    <a:pt x="5152" y="4392"/>
                  </a:lnTo>
                  <a:close/>
                  <a:moveTo>
                    <a:pt x="5136" y="3784"/>
                  </a:moveTo>
                  <a:cubicBezTo>
                    <a:pt x="5136" y="3780"/>
                    <a:pt x="5140" y="3776"/>
                    <a:pt x="5144" y="3776"/>
                  </a:cubicBezTo>
                  <a:lnTo>
                    <a:pt x="5160" y="3776"/>
                  </a:lnTo>
                  <a:cubicBezTo>
                    <a:pt x="5165" y="3776"/>
                    <a:pt x="5168" y="3780"/>
                    <a:pt x="5168" y="3784"/>
                  </a:cubicBezTo>
                  <a:lnTo>
                    <a:pt x="5168" y="4392"/>
                  </a:lnTo>
                  <a:cubicBezTo>
                    <a:pt x="5168" y="4397"/>
                    <a:pt x="5165" y="4400"/>
                    <a:pt x="5160" y="4400"/>
                  </a:cubicBezTo>
                  <a:lnTo>
                    <a:pt x="5144" y="4400"/>
                  </a:lnTo>
                  <a:cubicBezTo>
                    <a:pt x="5140" y="4400"/>
                    <a:pt x="5136" y="4397"/>
                    <a:pt x="5136" y="4392"/>
                  </a:cubicBezTo>
                  <a:lnTo>
                    <a:pt x="5136" y="3784"/>
                  </a:lnTo>
                  <a:close/>
                  <a:moveTo>
                    <a:pt x="5152" y="4392"/>
                  </a:moveTo>
                  <a:lnTo>
                    <a:pt x="5144" y="4384"/>
                  </a:lnTo>
                  <a:lnTo>
                    <a:pt x="5160" y="4384"/>
                  </a:lnTo>
                  <a:lnTo>
                    <a:pt x="5152" y="4392"/>
                  </a:lnTo>
                  <a:lnTo>
                    <a:pt x="5152" y="3784"/>
                  </a:lnTo>
                  <a:lnTo>
                    <a:pt x="5160" y="3792"/>
                  </a:lnTo>
                  <a:lnTo>
                    <a:pt x="5144" y="3792"/>
                  </a:lnTo>
                  <a:lnTo>
                    <a:pt x="5152" y="3784"/>
                  </a:lnTo>
                  <a:lnTo>
                    <a:pt x="5152" y="4392"/>
                  </a:lnTo>
                  <a:close/>
                  <a:moveTo>
                    <a:pt x="5152" y="3784"/>
                  </a:moveTo>
                  <a:cubicBezTo>
                    <a:pt x="5152" y="3780"/>
                    <a:pt x="5156" y="3776"/>
                    <a:pt x="5160" y="3776"/>
                  </a:cubicBezTo>
                  <a:lnTo>
                    <a:pt x="5176" y="3776"/>
                  </a:lnTo>
                  <a:cubicBezTo>
                    <a:pt x="5181" y="3776"/>
                    <a:pt x="5184" y="3780"/>
                    <a:pt x="5184" y="3784"/>
                  </a:cubicBezTo>
                  <a:lnTo>
                    <a:pt x="5184" y="4392"/>
                  </a:lnTo>
                  <a:cubicBezTo>
                    <a:pt x="5184" y="4397"/>
                    <a:pt x="5181" y="4400"/>
                    <a:pt x="5176" y="4400"/>
                  </a:cubicBezTo>
                  <a:lnTo>
                    <a:pt x="5160" y="4400"/>
                  </a:lnTo>
                  <a:cubicBezTo>
                    <a:pt x="5156" y="4400"/>
                    <a:pt x="5152" y="4397"/>
                    <a:pt x="5152" y="4392"/>
                  </a:cubicBezTo>
                  <a:lnTo>
                    <a:pt x="5152" y="3784"/>
                  </a:lnTo>
                  <a:close/>
                  <a:moveTo>
                    <a:pt x="5168" y="4392"/>
                  </a:moveTo>
                  <a:lnTo>
                    <a:pt x="5160" y="4384"/>
                  </a:lnTo>
                  <a:lnTo>
                    <a:pt x="5176" y="4384"/>
                  </a:lnTo>
                  <a:lnTo>
                    <a:pt x="5168" y="4392"/>
                  </a:lnTo>
                  <a:lnTo>
                    <a:pt x="5168" y="3784"/>
                  </a:lnTo>
                  <a:lnTo>
                    <a:pt x="5176" y="3792"/>
                  </a:lnTo>
                  <a:lnTo>
                    <a:pt x="5160" y="3792"/>
                  </a:lnTo>
                  <a:lnTo>
                    <a:pt x="5168" y="3784"/>
                  </a:lnTo>
                  <a:lnTo>
                    <a:pt x="5168" y="4392"/>
                  </a:lnTo>
                  <a:close/>
                  <a:moveTo>
                    <a:pt x="5152" y="3784"/>
                  </a:moveTo>
                  <a:cubicBezTo>
                    <a:pt x="5152" y="3780"/>
                    <a:pt x="5156" y="3776"/>
                    <a:pt x="5160" y="3776"/>
                  </a:cubicBezTo>
                  <a:lnTo>
                    <a:pt x="5176" y="3776"/>
                  </a:lnTo>
                  <a:cubicBezTo>
                    <a:pt x="5181" y="3776"/>
                    <a:pt x="5184" y="3780"/>
                    <a:pt x="5184" y="3784"/>
                  </a:cubicBezTo>
                  <a:lnTo>
                    <a:pt x="5184" y="4392"/>
                  </a:lnTo>
                  <a:cubicBezTo>
                    <a:pt x="5184" y="4397"/>
                    <a:pt x="5181" y="4400"/>
                    <a:pt x="5176" y="4400"/>
                  </a:cubicBezTo>
                  <a:lnTo>
                    <a:pt x="5160" y="4400"/>
                  </a:lnTo>
                  <a:cubicBezTo>
                    <a:pt x="5156" y="4400"/>
                    <a:pt x="5152" y="4397"/>
                    <a:pt x="5152" y="4392"/>
                  </a:cubicBezTo>
                  <a:lnTo>
                    <a:pt x="5152" y="3784"/>
                  </a:lnTo>
                  <a:close/>
                  <a:moveTo>
                    <a:pt x="5168" y="4392"/>
                  </a:moveTo>
                  <a:lnTo>
                    <a:pt x="5160" y="4384"/>
                  </a:lnTo>
                  <a:lnTo>
                    <a:pt x="5176" y="4384"/>
                  </a:lnTo>
                  <a:lnTo>
                    <a:pt x="5168" y="4392"/>
                  </a:lnTo>
                  <a:lnTo>
                    <a:pt x="5168" y="3784"/>
                  </a:lnTo>
                  <a:lnTo>
                    <a:pt x="5176" y="3792"/>
                  </a:lnTo>
                  <a:lnTo>
                    <a:pt x="5160" y="3792"/>
                  </a:lnTo>
                  <a:lnTo>
                    <a:pt x="5168" y="3784"/>
                  </a:lnTo>
                  <a:lnTo>
                    <a:pt x="5168" y="4392"/>
                  </a:lnTo>
                  <a:close/>
                  <a:moveTo>
                    <a:pt x="5168" y="3752"/>
                  </a:moveTo>
                  <a:cubicBezTo>
                    <a:pt x="5168" y="3748"/>
                    <a:pt x="5172" y="3744"/>
                    <a:pt x="5176" y="3744"/>
                  </a:cubicBezTo>
                  <a:lnTo>
                    <a:pt x="5192" y="3744"/>
                  </a:lnTo>
                  <a:cubicBezTo>
                    <a:pt x="5197" y="3744"/>
                    <a:pt x="5200" y="3748"/>
                    <a:pt x="5200" y="3752"/>
                  </a:cubicBezTo>
                  <a:lnTo>
                    <a:pt x="5200" y="4392"/>
                  </a:lnTo>
                  <a:cubicBezTo>
                    <a:pt x="5200" y="4397"/>
                    <a:pt x="5197" y="4400"/>
                    <a:pt x="5192" y="4400"/>
                  </a:cubicBezTo>
                  <a:lnTo>
                    <a:pt x="5176" y="4400"/>
                  </a:lnTo>
                  <a:cubicBezTo>
                    <a:pt x="5172" y="4400"/>
                    <a:pt x="5168" y="4397"/>
                    <a:pt x="5168" y="4392"/>
                  </a:cubicBezTo>
                  <a:lnTo>
                    <a:pt x="5168" y="3752"/>
                  </a:lnTo>
                  <a:close/>
                  <a:moveTo>
                    <a:pt x="5184" y="4392"/>
                  </a:moveTo>
                  <a:lnTo>
                    <a:pt x="5176" y="4384"/>
                  </a:lnTo>
                  <a:lnTo>
                    <a:pt x="5192" y="4384"/>
                  </a:lnTo>
                  <a:lnTo>
                    <a:pt x="5184" y="4392"/>
                  </a:lnTo>
                  <a:lnTo>
                    <a:pt x="5184" y="3752"/>
                  </a:lnTo>
                  <a:lnTo>
                    <a:pt x="5192" y="3760"/>
                  </a:lnTo>
                  <a:lnTo>
                    <a:pt x="5176" y="3760"/>
                  </a:lnTo>
                  <a:lnTo>
                    <a:pt x="5184" y="3752"/>
                  </a:lnTo>
                  <a:lnTo>
                    <a:pt x="5184" y="4392"/>
                  </a:lnTo>
                  <a:close/>
                  <a:moveTo>
                    <a:pt x="5184" y="4648"/>
                  </a:moveTo>
                  <a:lnTo>
                    <a:pt x="5176" y="4640"/>
                  </a:lnTo>
                  <a:lnTo>
                    <a:pt x="5192" y="4640"/>
                  </a:lnTo>
                  <a:lnTo>
                    <a:pt x="5184" y="4648"/>
                  </a:lnTo>
                  <a:lnTo>
                    <a:pt x="5184" y="4392"/>
                  </a:lnTo>
                  <a:lnTo>
                    <a:pt x="5192" y="4400"/>
                  </a:lnTo>
                  <a:lnTo>
                    <a:pt x="5176" y="4400"/>
                  </a:lnTo>
                  <a:lnTo>
                    <a:pt x="5184" y="4392"/>
                  </a:lnTo>
                  <a:lnTo>
                    <a:pt x="5184" y="4648"/>
                  </a:lnTo>
                  <a:close/>
                  <a:moveTo>
                    <a:pt x="5168" y="4392"/>
                  </a:moveTo>
                  <a:cubicBezTo>
                    <a:pt x="5168" y="4388"/>
                    <a:pt x="5172" y="4384"/>
                    <a:pt x="5176" y="4384"/>
                  </a:cubicBezTo>
                  <a:lnTo>
                    <a:pt x="5192" y="4384"/>
                  </a:lnTo>
                  <a:cubicBezTo>
                    <a:pt x="5197" y="4384"/>
                    <a:pt x="5200" y="4388"/>
                    <a:pt x="5200" y="4392"/>
                  </a:cubicBezTo>
                  <a:lnTo>
                    <a:pt x="5200" y="4648"/>
                  </a:lnTo>
                  <a:cubicBezTo>
                    <a:pt x="5200" y="4653"/>
                    <a:pt x="5197" y="4656"/>
                    <a:pt x="5192" y="4656"/>
                  </a:cubicBezTo>
                  <a:lnTo>
                    <a:pt x="5176" y="4656"/>
                  </a:lnTo>
                  <a:cubicBezTo>
                    <a:pt x="5172" y="4656"/>
                    <a:pt x="5168" y="4653"/>
                    <a:pt x="5168" y="4648"/>
                  </a:cubicBezTo>
                  <a:lnTo>
                    <a:pt x="5168" y="4392"/>
                  </a:lnTo>
                  <a:close/>
                  <a:moveTo>
                    <a:pt x="5184" y="3624"/>
                  </a:moveTo>
                  <a:cubicBezTo>
                    <a:pt x="5184" y="3620"/>
                    <a:pt x="5188" y="3616"/>
                    <a:pt x="5192" y="3616"/>
                  </a:cubicBezTo>
                  <a:lnTo>
                    <a:pt x="5208" y="3616"/>
                  </a:lnTo>
                  <a:cubicBezTo>
                    <a:pt x="5213" y="3616"/>
                    <a:pt x="5216" y="3620"/>
                    <a:pt x="5216" y="3624"/>
                  </a:cubicBezTo>
                  <a:lnTo>
                    <a:pt x="5216" y="4392"/>
                  </a:lnTo>
                  <a:cubicBezTo>
                    <a:pt x="5216" y="4397"/>
                    <a:pt x="5213" y="4400"/>
                    <a:pt x="5208" y="4400"/>
                  </a:cubicBezTo>
                  <a:lnTo>
                    <a:pt x="5192" y="4400"/>
                  </a:lnTo>
                  <a:cubicBezTo>
                    <a:pt x="5188" y="4400"/>
                    <a:pt x="5184" y="4397"/>
                    <a:pt x="5184" y="4392"/>
                  </a:cubicBezTo>
                  <a:lnTo>
                    <a:pt x="5184" y="3624"/>
                  </a:lnTo>
                  <a:close/>
                  <a:moveTo>
                    <a:pt x="5200" y="4392"/>
                  </a:moveTo>
                  <a:lnTo>
                    <a:pt x="5192" y="4384"/>
                  </a:lnTo>
                  <a:lnTo>
                    <a:pt x="5208" y="4384"/>
                  </a:lnTo>
                  <a:lnTo>
                    <a:pt x="5200" y="4392"/>
                  </a:lnTo>
                  <a:lnTo>
                    <a:pt x="5200" y="3624"/>
                  </a:lnTo>
                  <a:lnTo>
                    <a:pt x="5208" y="3632"/>
                  </a:lnTo>
                  <a:lnTo>
                    <a:pt x="5192" y="3632"/>
                  </a:lnTo>
                  <a:lnTo>
                    <a:pt x="5200" y="3624"/>
                  </a:lnTo>
                  <a:lnTo>
                    <a:pt x="5200" y="4392"/>
                  </a:lnTo>
                  <a:close/>
                  <a:moveTo>
                    <a:pt x="5184" y="3624"/>
                  </a:moveTo>
                  <a:cubicBezTo>
                    <a:pt x="5184" y="3620"/>
                    <a:pt x="5188" y="3616"/>
                    <a:pt x="5192" y="3616"/>
                  </a:cubicBezTo>
                  <a:lnTo>
                    <a:pt x="5208" y="3616"/>
                  </a:lnTo>
                  <a:cubicBezTo>
                    <a:pt x="5213" y="3616"/>
                    <a:pt x="5216" y="3620"/>
                    <a:pt x="5216" y="3624"/>
                  </a:cubicBezTo>
                  <a:lnTo>
                    <a:pt x="5216" y="4392"/>
                  </a:lnTo>
                  <a:cubicBezTo>
                    <a:pt x="5216" y="4397"/>
                    <a:pt x="5213" y="4400"/>
                    <a:pt x="5208" y="4400"/>
                  </a:cubicBezTo>
                  <a:lnTo>
                    <a:pt x="5192" y="4400"/>
                  </a:lnTo>
                  <a:cubicBezTo>
                    <a:pt x="5188" y="4400"/>
                    <a:pt x="5184" y="4397"/>
                    <a:pt x="5184" y="4392"/>
                  </a:cubicBezTo>
                  <a:lnTo>
                    <a:pt x="5184" y="3624"/>
                  </a:lnTo>
                  <a:close/>
                  <a:moveTo>
                    <a:pt x="5200" y="4392"/>
                  </a:moveTo>
                  <a:lnTo>
                    <a:pt x="5192" y="4384"/>
                  </a:lnTo>
                  <a:lnTo>
                    <a:pt x="5208" y="4384"/>
                  </a:lnTo>
                  <a:lnTo>
                    <a:pt x="5200" y="4392"/>
                  </a:lnTo>
                  <a:lnTo>
                    <a:pt x="5200" y="3624"/>
                  </a:lnTo>
                  <a:lnTo>
                    <a:pt x="5208" y="3632"/>
                  </a:lnTo>
                  <a:lnTo>
                    <a:pt x="5192" y="3632"/>
                  </a:lnTo>
                  <a:lnTo>
                    <a:pt x="5200" y="3624"/>
                  </a:lnTo>
                  <a:lnTo>
                    <a:pt x="5200" y="4392"/>
                  </a:lnTo>
                  <a:close/>
                  <a:moveTo>
                    <a:pt x="5200" y="3608"/>
                  </a:moveTo>
                  <a:cubicBezTo>
                    <a:pt x="5200" y="3604"/>
                    <a:pt x="5204" y="3600"/>
                    <a:pt x="5208" y="3600"/>
                  </a:cubicBezTo>
                  <a:lnTo>
                    <a:pt x="5224" y="3600"/>
                  </a:lnTo>
                  <a:cubicBezTo>
                    <a:pt x="5229" y="3600"/>
                    <a:pt x="5232" y="3604"/>
                    <a:pt x="5232" y="3608"/>
                  </a:cubicBezTo>
                  <a:lnTo>
                    <a:pt x="5232" y="4392"/>
                  </a:lnTo>
                  <a:cubicBezTo>
                    <a:pt x="5232" y="4397"/>
                    <a:pt x="5229" y="4400"/>
                    <a:pt x="5224" y="4400"/>
                  </a:cubicBezTo>
                  <a:lnTo>
                    <a:pt x="5208" y="4400"/>
                  </a:lnTo>
                  <a:cubicBezTo>
                    <a:pt x="5204" y="4400"/>
                    <a:pt x="5200" y="4397"/>
                    <a:pt x="5200" y="4392"/>
                  </a:cubicBezTo>
                  <a:lnTo>
                    <a:pt x="5200" y="3608"/>
                  </a:lnTo>
                  <a:close/>
                  <a:moveTo>
                    <a:pt x="5216" y="4392"/>
                  </a:moveTo>
                  <a:lnTo>
                    <a:pt x="5208" y="4384"/>
                  </a:lnTo>
                  <a:lnTo>
                    <a:pt x="5224" y="4384"/>
                  </a:lnTo>
                  <a:lnTo>
                    <a:pt x="5216" y="4392"/>
                  </a:lnTo>
                  <a:lnTo>
                    <a:pt x="5216" y="3608"/>
                  </a:lnTo>
                  <a:lnTo>
                    <a:pt x="5224" y="3616"/>
                  </a:lnTo>
                  <a:lnTo>
                    <a:pt x="5208" y="3616"/>
                  </a:lnTo>
                  <a:lnTo>
                    <a:pt x="5216" y="3608"/>
                  </a:lnTo>
                  <a:lnTo>
                    <a:pt x="5216" y="4392"/>
                  </a:lnTo>
                  <a:close/>
                  <a:moveTo>
                    <a:pt x="5200" y="3608"/>
                  </a:moveTo>
                  <a:cubicBezTo>
                    <a:pt x="5200" y="3604"/>
                    <a:pt x="5204" y="3600"/>
                    <a:pt x="5208" y="3600"/>
                  </a:cubicBezTo>
                  <a:lnTo>
                    <a:pt x="5224" y="3600"/>
                  </a:lnTo>
                  <a:cubicBezTo>
                    <a:pt x="5229" y="3600"/>
                    <a:pt x="5232" y="3604"/>
                    <a:pt x="5232" y="3608"/>
                  </a:cubicBezTo>
                  <a:lnTo>
                    <a:pt x="5232" y="4392"/>
                  </a:lnTo>
                  <a:cubicBezTo>
                    <a:pt x="5232" y="4397"/>
                    <a:pt x="5229" y="4400"/>
                    <a:pt x="5224" y="4400"/>
                  </a:cubicBezTo>
                  <a:lnTo>
                    <a:pt x="5208" y="4400"/>
                  </a:lnTo>
                  <a:cubicBezTo>
                    <a:pt x="5204" y="4400"/>
                    <a:pt x="5200" y="4397"/>
                    <a:pt x="5200" y="4392"/>
                  </a:cubicBezTo>
                  <a:lnTo>
                    <a:pt x="5200" y="3608"/>
                  </a:lnTo>
                  <a:close/>
                  <a:moveTo>
                    <a:pt x="5216" y="4392"/>
                  </a:moveTo>
                  <a:lnTo>
                    <a:pt x="5208" y="4384"/>
                  </a:lnTo>
                  <a:lnTo>
                    <a:pt x="5224" y="4384"/>
                  </a:lnTo>
                  <a:lnTo>
                    <a:pt x="5216" y="4392"/>
                  </a:lnTo>
                  <a:lnTo>
                    <a:pt x="5216" y="3608"/>
                  </a:lnTo>
                  <a:lnTo>
                    <a:pt x="5224" y="3616"/>
                  </a:lnTo>
                  <a:lnTo>
                    <a:pt x="5208" y="3616"/>
                  </a:lnTo>
                  <a:lnTo>
                    <a:pt x="5216" y="3608"/>
                  </a:lnTo>
                  <a:lnTo>
                    <a:pt x="5216" y="4392"/>
                  </a:lnTo>
                  <a:close/>
                  <a:moveTo>
                    <a:pt x="5216" y="3608"/>
                  </a:moveTo>
                  <a:cubicBezTo>
                    <a:pt x="5216" y="3604"/>
                    <a:pt x="5220" y="3600"/>
                    <a:pt x="5224" y="3600"/>
                  </a:cubicBezTo>
                  <a:lnTo>
                    <a:pt x="5240" y="3600"/>
                  </a:lnTo>
                  <a:cubicBezTo>
                    <a:pt x="5245" y="3600"/>
                    <a:pt x="5248" y="3604"/>
                    <a:pt x="5248" y="3608"/>
                  </a:cubicBezTo>
                  <a:lnTo>
                    <a:pt x="5248" y="4392"/>
                  </a:lnTo>
                  <a:cubicBezTo>
                    <a:pt x="5248" y="4397"/>
                    <a:pt x="5245" y="4400"/>
                    <a:pt x="5240" y="4400"/>
                  </a:cubicBezTo>
                  <a:lnTo>
                    <a:pt x="5224" y="4400"/>
                  </a:lnTo>
                  <a:cubicBezTo>
                    <a:pt x="5220" y="4400"/>
                    <a:pt x="5216" y="4397"/>
                    <a:pt x="5216" y="4392"/>
                  </a:cubicBezTo>
                  <a:lnTo>
                    <a:pt x="5216" y="3608"/>
                  </a:lnTo>
                  <a:close/>
                  <a:moveTo>
                    <a:pt x="5232" y="4392"/>
                  </a:moveTo>
                  <a:lnTo>
                    <a:pt x="5224" y="4384"/>
                  </a:lnTo>
                  <a:lnTo>
                    <a:pt x="5240" y="4384"/>
                  </a:lnTo>
                  <a:lnTo>
                    <a:pt x="5232" y="4392"/>
                  </a:lnTo>
                  <a:lnTo>
                    <a:pt x="5232" y="3608"/>
                  </a:lnTo>
                  <a:lnTo>
                    <a:pt x="5240" y="3616"/>
                  </a:lnTo>
                  <a:lnTo>
                    <a:pt x="5224" y="3616"/>
                  </a:lnTo>
                  <a:lnTo>
                    <a:pt x="5232" y="3608"/>
                  </a:lnTo>
                  <a:lnTo>
                    <a:pt x="5232" y="4392"/>
                  </a:lnTo>
                  <a:close/>
                  <a:moveTo>
                    <a:pt x="5216" y="3592"/>
                  </a:moveTo>
                  <a:cubicBezTo>
                    <a:pt x="5216" y="3588"/>
                    <a:pt x="5220" y="3584"/>
                    <a:pt x="5224" y="3584"/>
                  </a:cubicBezTo>
                  <a:lnTo>
                    <a:pt x="5240" y="3584"/>
                  </a:lnTo>
                  <a:cubicBezTo>
                    <a:pt x="5245" y="3584"/>
                    <a:pt x="5248" y="3588"/>
                    <a:pt x="5248" y="3592"/>
                  </a:cubicBezTo>
                  <a:lnTo>
                    <a:pt x="5248" y="4392"/>
                  </a:lnTo>
                  <a:cubicBezTo>
                    <a:pt x="5248" y="4397"/>
                    <a:pt x="5245" y="4400"/>
                    <a:pt x="5240" y="4400"/>
                  </a:cubicBezTo>
                  <a:lnTo>
                    <a:pt x="5224" y="4400"/>
                  </a:lnTo>
                  <a:cubicBezTo>
                    <a:pt x="5220" y="4400"/>
                    <a:pt x="5216" y="4397"/>
                    <a:pt x="5216" y="4392"/>
                  </a:cubicBezTo>
                  <a:lnTo>
                    <a:pt x="5216" y="3592"/>
                  </a:lnTo>
                  <a:close/>
                  <a:moveTo>
                    <a:pt x="5232" y="4392"/>
                  </a:moveTo>
                  <a:lnTo>
                    <a:pt x="5224" y="4384"/>
                  </a:lnTo>
                  <a:lnTo>
                    <a:pt x="5240" y="4384"/>
                  </a:lnTo>
                  <a:lnTo>
                    <a:pt x="5232" y="4392"/>
                  </a:lnTo>
                  <a:lnTo>
                    <a:pt x="5232" y="3592"/>
                  </a:lnTo>
                  <a:lnTo>
                    <a:pt x="5240" y="3600"/>
                  </a:lnTo>
                  <a:lnTo>
                    <a:pt x="5224" y="3600"/>
                  </a:lnTo>
                  <a:lnTo>
                    <a:pt x="5232" y="3592"/>
                  </a:lnTo>
                  <a:lnTo>
                    <a:pt x="5232" y="4392"/>
                  </a:lnTo>
                  <a:close/>
                  <a:moveTo>
                    <a:pt x="5232" y="3560"/>
                  </a:moveTo>
                  <a:cubicBezTo>
                    <a:pt x="5232" y="3556"/>
                    <a:pt x="5236" y="3552"/>
                    <a:pt x="5240" y="3552"/>
                  </a:cubicBezTo>
                  <a:lnTo>
                    <a:pt x="5256" y="3552"/>
                  </a:lnTo>
                  <a:cubicBezTo>
                    <a:pt x="5261" y="3552"/>
                    <a:pt x="5264" y="3556"/>
                    <a:pt x="5264" y="3560"/>
                  </a:cubicBezTo>
                  <a:lnTo>
                    <a:pt x="5264" y="4392"/>
                  </a:lnTo>
                  <a:cubicBezTo>
                    <a:pt x="5264" y="4397"/>
                    <a:pt x="5261" y="4400"/>
                    <a:pt x="5256" y="4400"/>
                  </a:cubicBezTo>
                  <a:lnTo>
                    <a:pt x="5240" y="4400"/>
                  </a:lnTo>
                  <a:cubicBezTo>
                    <a:pt x="5236" y="4400"/>
                    <a:pt x="5232" y="4397"/>
                    <a:pt x="5232" y="4392"/>
                  </a:cubicBezTo>
                  <a:lnTo>
                    <a:pt x="5232" y="3560"/>
                  </a:lnTo>
                  <a:close/>
                  <a:moveTo>
                    <a:pt x="5248" y="4392"/>
                  </a:moveTo>
                  <a:lnTo>
                    <a:pt x="5240" y="4384"/>
                  </a:lnTo>
                  <a:lnTo>
                    <a:pt x="5256" y="4384"/>
                  </a:lnTo>
                  <a:lnTo>
                    <a:pt x="5248" y="4392"/>
                  </a:lnTo>
                  <a:lnTo>
                    <a:pt x="5248" y="3560"/>
                  </a:lnTo>
                  <a:lnTo>
                    <a:pt x="5256" y="3568"/>
                  </a:lnTo>
                  <a:lnTo>
                    <a:pt x="5240" y="3568"/>
                  </a:lnTo>
                  <a:lnTo>
                    <a:pt x="5248" y="3560"/>
                  </a:lnTo>
                  <a:lnTo>
                    <a:pt x="5248" y="4392"/>
                  </a:lnTo>
                  <a:close/>
                  <a:moveTo>
                    <a:pt x="5232" y="3416"/>
                  </a:moveTo>
                  <a:cubicBezTo>
                    <a:pt x="5232" y="3412"/>
                    <a:pt x="5236" y="3408"/>
                    <a:pt x="5240" y="3408"/>
                  </a:cubicBezTo>
                  <a:lnTo>
                    <a:pt x="5256" y="3408"/>
                  </a:lnTo>
                  <a:cubicBezTo>
                    <a:pt x="5261" y="3408"/>
                    <a:pt x="5264" y="3412"/>
                    <a:pt x="5264" y="3416"/>
                  </a:cubicBezTo>
                  <a:lnTo>
                    <a:pt x="5264" y="4392"/>
                  </a:lnTo>
                  <a:cubicBezTo>
                    <a:pt x="5264" y="4397"/>
                    <a:pt x="5261" y="4400"/>
                    <a:pt x="5256" y="4400"/>
                  </a:cubicBezTo>
                  <a:lnTo>
                    <a:pt x="5240" y="4400"/>
                  </a:lnTo>
                  <a:cubicBezTo>
                    <a:pt x="5236" y="4400"/>
                    <a:pt x="5232" y="4397"/>
                    <a:pt x="5232" y="4392"/>
                  </a:cubicBezTo>
                  <a:lnTo>
                    <a:pt x="5232" y="3416"/>
                  </a:lnTo>
                  <a:close/>
                  <a:moveTo>
                    <a:pt x="5248" y="4392"/>
                  </a:moveTo>
                  <a:lnTo>
                    <a:pt x="5240" y="4384"/>
                  </a:lnTo>
                  <a:lnTo>
                    <a:pt x="5256" y="4384"/>
                  </a:lnTo>
                  <a:lnTo>
                    <a:pt x="5248" y="4392"/>
                  </a:lnTo>
                  <a:lnTo>
                    <a:pt x="5248" y="3416"/>
                  </a:lnTo>
                  <a:lnTo>
                    <a:pt x="5256" y="3424"/>
                  </a:lnTo>
                  <a:lnTo>
                    <a:pt x="5240" y="3424"/>
                  </a:lnTo>
                  <a:lnTo>
                    <a:pt x="5248" y="3416"/>
                  </a:lnTo>
                  <a:lnTo>
                    <a:pt x="5248" y="4392"/>
                  </a:lnTo>
                  <a:close/>
                  <a:moveTo>
                    <a:pt x="5248" y="3432"/>
                  </a:moveTo>
                  <a:cubicBezTo>
                    <a:pt x="5248" y="3428"/>
                    <a:pt x="5252" y="3424"/>
                    <a:pt x="5256" y="3424"/>
                  </a:cubicBezTo>
                  <a:lnTo>
                    <a:pt x="5272" y="3424"/>
                  </a:lnTo>
                  <a:cubicBezTo>
                    <a:pt x="5277" y="3424"/>
                    <a:pt x="5280" y="3428"/>
                    <a:pt x="5280" y="3432"/>
                  </a:cubicBezTo>
                  <a:lnTo>
                    <a:pt x="5280" y="4392"/>
                  </a:lnTo>
                  <a:cubicBezTo>
                    <a:pt x="5280" y="4397"/>
                    <a:pt x="5277" y="4400"/>
                    <a:pt x="5272" y="4400"/>
                  </a:cubicBezTo>
                  <a:lnTo>
                    <a:pt x="5256" y="4400"/>
                  </a:lnTo>
                  <a:cubicBezTo>
                    <a:pt x="5252" y="4400"/>
                    <a:pt x="5248" y="4397"/>
                    <a:pt x="5248" y="4392"/>
                  </a:cubicBezTo>
                  <a:lnTo>
                    <a:pt x="5248" y="3432"/>
                  </a:lnTo>
                  <a:close/>
                  <a:moveTo>
                    <a:pt x="5264" y="4392"/>
                  </a:moveTo>
                  <a:lnTo>
                    <a:pt x="5256" y="4384"/>
                  </a:lnTo>
                  <a:lnTo>
                    <a:pt x="5272" y="4384"/>
                  </a:lnTo>
                  <a:lnTo>
                    <a:pt x="5264" y="4392"/>
                  </a:lnTo>
                  <a:lnTo>
                    <a:pt x="5264" y="3432"/>
                  </a:lnTo>
                  <a:lnTo>
                    <a:pt x="5272" y="3440"/>
                  </a:lnTo>
                  <a:lnTo>
                    <a:pt x="5256" y="3440"/>
                  </a:lnTo>
                  <a:lnTo>
                    <a:pt x="5264" y="3432"/>
                  </a:lnTo>
                  <a:lnTo>
                    <a:pt x="5264" y="4392"/>
                  </a:lnTo>
                  <a:close/>
                  <a:moveTo>
                    <a:pt x="5248" y="3496"/>
                  </a:moveTo>
                  <a:cubicBezTo>
                    <a:pt x="5248" y="3492"/>
                    <a:pt x="5252" y="3488"/>
                    <a:pt x="5256" y="3488"/>
                  </a:cubicBezTo>
                  <a:lnTo>
                    <a:pt x="5272" y="3488"/>
                  </a:lnTo>
                  <a:cubicBezTo>
                    <a:pt x="5277" y="3488"/>
                    <a:pt x="5280" y="3492"/>
                    <a:pt x="5280" y="3496"/>
                  </a:cubicBezTo>
                  <a:lnTo>
                    <a:pt x="5280" y="4392"/>
                  </a:lnTo>
                  <a:cubicBezTo>
                    <a:pt x="5280" y="4397"/>
                    <a:pt x="5277" y="4400"/>
                    <a:pt x="5272" y="4400"/>
                  </a:cubicBezTo>
                  <a:lnTo>
                    <a:pt x="5256" y="4400"/>
                  </a:lnTo>
                  <a:cubicBezTo>
                    <a:pt x="5252" y="4400"/>
                    <a:pt x="5248" y="4397"/>
                    <a:pt x="5248" y="4392"/>
                  </a:cubicBezTo>
                  <a:lnTo>
                    <a:pt x="5248" y="3496"/>
                  </a:lnTo>
                  <a:close/>
                  <a:moveTo>
                    <a:pt x="5264" y="4392"/>
                  </a:moveTo>
                  <a:lnTo>
                    <a:pt x="5256" y="4384"/>
                  </a:lnTo>
                  <a:lnTo>
                    <a:pt x="5272" y="4384"/>
                  </a:lnTo>
                  <a:lnTo>
                    <a:pt x="5264" y="4392"/>
                  </a:lnTo>
                  <a:lnTo>
                    <a:pt x="5264" y="3496"/>
                  </a:lnTo>
                  <a:lnTo>
                    <a:pt x="5272" y="3504"/>
                  </a:lnTo>
                  <a:lnTo>
                    <a:pt x="5256" y="3504"/>
                  </a:lnTo>
                  <a:lnTo>
                    <a:pt x="5264" y="3496"/>
                  </a:lnTo>
                  <a:lnTo>
                    <a:pt x="5264" y="4392"/>
                  </a:lnTo>
                  <a:close/>
                  <a:moveTo>
                    <a:pt x="5264" y="3496"/>
                  </a:moveTo>
                  <a:cubicBezTo>
                    <a:pt x="5264" y="3492"/>
                    <a:pt x="5268" y="3488"/>
                    <a:pt x="5272" y="3488"/>
                  </a:cubicBezTo>
                  <a:lnTo>
                    <a:pt x="5288" y="3488"/>
                  </a:lnTo>
                  <a:cubicBezTo>
                    <a:pt x="5293" y="3488"/>
                    <a:pt x="5296" y="3492"/>
                    <a:pt x="5296" y="3496"/>
                  </a:cubicBezTo>
                  <a:lnTo>
                    <a:pt x="5296" y="4392"/>
                  </a:lnTo>
                  <a:cubicBezTo>
                    <a:pt x="5296" y="4397"/>
                    <a:pt x="5293" y="4400"/>
                    <a:pt x="5288" y="4400"/>
                  </a:cubicBezTo>
                  <a:lnTo>
                    <a:pt x="5272" y="4400"/>
                  </a:lnTo>
                  <a:cubicBezTo>
                    <a:pt x="5268" y="4400"/>
                    <a:pt x="5264" y="4397"/>
                    <a:pt x="5264" y="4392"/>
                  </a:cubicBezTo>
                  <a:lnTo>
                    <a:pt x="5264" y="3496"/>
                  </a:lnTo>
                  <a:close/>
                  <a:moveTo>
                    <a:pt x="5280" y="4392"/>
                  </a:moveTo>
                  <a:lnTo>
                    <a:pt x="5272" y="4384"/>
                  </a:lnTo>
                  <a:lnTo>
                    <a:pt x="5288" y="4384"/>
                  </a:lnTo>
                  <a:lnTo>
                    <a:pt x="5280" y="4392"/>
                  </a:lnTo>
                  <a:lnTo>
                    <a:pt x="5280" y="3496"/>
                  </a:lnTo>
                  <a:lnTo>
                    <a:pt x="5288" y="3504"/>
                  </a:lnTo>
                  <a:lnTo>
                    <a:pt x="5272" y="3504"/>
                  </a:lnTo>
                  <a:lnTo>
                    <a:pt x="5280" y="3496"/>
                  </a:lnTo>
                  <a:lnTo>
                    <a:pt x="5280" y="4392"/>
                  </a:lnTo>
                  <a:close/>
                  <a:moveTo>
                    <a:pt x="5280" y="3496"/>
                  </a:moveTo>
                  <a:cubicBezTo>
                    <a:pt x="5280" y="3492"/>
                    <a:pt x="5284" y="3488"/>
                    <a:pt x="5288" y="3488"/>
                  </a:cubicBezTo>
                  <a:lnTo>
                    <a:pt x="5304" y="3488"/>
                  </a:lnTo>
                  <a:cubicBezTo>
                    <a:pt x="5309" y="3488"/>
                    <a:pt x="5312" y="3492"/>
                    <a:pt x="5312" y="3496"/>
                  </a:cubicBezTo>
                  <a:lnTo>
                    <a:pt x="5312" y="4392"/>
                  </a:lnTo>
                  <a:cubicBezTo>
                    <a:pt x="5312" y="4397"/>
                    <a:pt x="5309" y="4400"/>
                    <a:pt x="5304" y="4400"/>
                  </a:cubicBezTo>
                  <a:lnTo>
                    <a:pt x="5288" y="4400"/>
                  </a:lnTo>
                  <a:cubicBezTo>
                    <a:pt x="5284" y="4400"/>
                    <a:pt x="5280" y="4397"/>
                    <a:pt x="5280" y="4392"/>
                  </a:cubicBezTo>
                  <a:lnTo>
                    <a:pt x="5280" y="3496"/>
                  </a:lnTo>
                  <a:close/>
                  <a:moveTo>
                    <a:pt x="5296" y="4392"/>
                  </a:moveTo>
                  <a:lnTo>
                    <a:pt x="5288" y="4384"/>
                  </a:lnTo>
                  <a:lnTo>
                    <a:pt x="5304" y="4384"/>
                  </a:lnTo>
                  <a:lnTo>
                    <a:pt x="5296" y="4392"/>
                  </a:lnTo>
                  <a:lnTo>
                    <a:pt x="5296" y="3496"/>
                  </a:lnTo>
                  <a:lnTo>
                    <a:pt x="5304" y="3504"/>
                  </a:lnTo>
                  <a:lnTo>
                    <a:pt x="5288" y="3504"/>
                  </a:lnTo>
                  <a:lnTo>
                    <a:pt x="5296" y="3496"/>
                  </a:lnTo>
                  <a:lnTo>
                    <a:pt x="5296" y="4392"/>
                  </a:lnTo>
                  <a:close/>
                  <a:moveTo>
                    <a:pt x="5280" y="3448"/>
                  </a:moveTo>
                  <a:cubicBezTo>
                    <a:pt x="5280" y="3444"/>
                    <a:pt x="5284" y="3440"/>
                    <a:pt x="5288" y="3440"/>
                  </a:cubicBezTo>
                  <a:lnTo>
                    <a:pt x="5304" y="3440"/>
                  </a:lnTo>
                  <a:cubicBezTo>
                    <a:pt x="5309" y="3440"/>
                    <a:pt x="5312" y="3444"/>
                    <a:pt x="5312" y="3448"/>
                  </a:cubicBezTo>
                  <a:lnTo>
                    <a:pt x="5312" y="4392"/>
                  </a:lnTo>
                  <a:cubicBezTo>
                    <a:pt x="5312" y="4397"/>
                    <a:pt x="5309" y="4400"/>
                    <a:pt x="5304" y="4400"/>
                  </a:cubicBezTo>
                  <a:lnTo>
                    <a:pt x="5288" y="4400"/>
                  </a:lnTo>
                  <a:cubicBezTo>
                    <a:pt x="5284" y="4400"/>
                    <a:pt x="5280" y="4397"/>
                    <a:pt x="5280" y="4392"/>
                  </a:cubicBezTo>
                  <a:lnTo>
                    <a:pt x="5280" y="3448"/>
                  </a:lnTo>
                  <a:close/>
                  <a:moveTo>
                    <a:pt x="5296" y="4392"/>
                  </a:moveTo>
                  <a:lnTo>
                    <a:pt x="5288" y="4384"/>
                  </a:lnTo>
                  <a:lnTo>
                    <a:pt x="5304" y="4384"/>
                  </a:lnTo>
                  <a:lnTo>
                    <a:pt x="5296" y="4392"/>
                  </a:lnTo>
                  <a:lnTo>
                    <a:pt x="5296" y="3448"/>
                  </a:lnTo>
                  <a:lnTo>
                    <a:pt x="5304" y="3456"/>
                  </a:lnTo>
                  <a:lnTo>
                    <a:pt x="5288" y="3456"/>
                  </a:lnTo>
                  <a:lnTo>
                    <a:pt x="5296" y="3448"/>
                  </a:lnTo>
                  <a:lnTo>
                    <a:pt x="5296" y="4392"/>
                  </a:lnTo>
                  <a:close/>
                  <a:moveTo>
                    <a:pt x="5296" y="3416"/>
                  </a:moveTo>
                  <a:cubicBezTo>
                    <a:pt x="5296" y="3412"/>
                    <a:pt x="5300" y="3408"/>
                    <a:pt x="5304" y="3408"/>
                  </a:cubicBezTo>
                  <a:lnTo>
                    <a:pt x="5320" y="3408"/>
                  </a:lnTo>
                  <a:cubicBezTo>
                    <a:pt x="5325" y="3408"/>
                    <a:pt x="5328" y="3412"/>
                    <a:pt x="5328" y="3416"/>
                  </a:cubicBezTo>
                  <a:lnTo>
                    <a:pt x="5328" y="4392"/>
                  </a:lnTo>
                  <a:cubicBezTo>
                    <a:pt x="5328" y="4397"/>
                    <a:pt x="5325" y="4400"/>
                    <a:pt x="5320" y="4400"/>
                  </a:cubicBezTo>
                  <a:lnTo>
                    <a:pt x="5304" y="4400"/>
                  </a:lnTo>
                  <a:cubicBezTo>
                    <a:pt x="5300" y="4400"/>
                    <a:pt x="5296" y="4397"/>
                    <a:pt x="5296" y="4392"/>
                  </a:cubicBezTo>
                  <a:lnTo>
                    <a:pt x="5296" y="3416"/>
                  </a:lnTo>
                  <a:close/>
                  <a:moveTo>
                    <a:pt x="5312" y="4392"/>
                  </a:moveTo>
                  <a:lnTo>
                    <a:pt x="5304" y="4384"/>
                  </a:lnTo>
                  <a:lnTo>
                    <a:pt x="5320" y="4384"/>
                  </a:lnTo>
                  <a:lnTo>
                    <a:pt x="5312" y="4392"/>
                  </a:lnTo>
                  <a:lnTo>
                    <a:pt x="5312" y="3416"/>
                  </a:lnTo>
                  <a:lnTo>
                    <a:pt x="5320" y="3424"/>
                  </a:lnTo>
                  <a:lnTo>
                    <a:pt x="5304" y="3424"/>
                  </a:lnTo>
                  <a:lnTo>
                    <a:pt x="5312" y="3416"/>
                  </a:lnTo>
                  <a:lnTo>
                    <a:pt x="5312" y="4392"/>
                  </a:lnTo>
                  <a:close/>
                  <a:moveTo>
                    <a:pt x="5296" y="3384"/>
                  </a:moveTo>
                  <a:cubicBezTo>
                    <a:pt x="5296" y="3380"/>
                    <a:pt x="5300" y="3376"/>
                    <a:pt x="5304" y="3376"/>
                  </a:cubicBezTo>
                  <a:lnTo>
                    <a:pt x="5320" y="3376"/>
                  </a:lnTo>
                  <a:cubicBezTo>
                    <a:pt x="5325" y="3376"/>
                    <a:pt x="5328" y="3380"/>
                    <a:pt x="5328" y="3384"/>
                  </a:cubicBezTo>
                  <a:lnTo>
                    <a:pt x="5328" y="4392"/>
                  </a:lnTo>
                  <a:cubicBezTo>
                    <a:pt x="5328" y="4397"/>
                    <a:pt x="5325" y="4400"/>
                    <a:pt x="5320" y="4400"/>
                  </a:cubicBezTo>
                  <a:lnTo>
                    <a:pt x="5304" y="4400"/>
                  </a:lnTo>
                  <a:cubicBezTo>
                    <a:pt x="5300" y="4400"/>
                    <a:pt x="5296" y="4397"/>
                    <a:pt x="5296" y="4392"/>
                  </a:cubicBezTo>
                  <a:lnTo>
                    <a:pt x="5296" y="3384"/>
                  </a:lnTo>
                  <a:close/>
                  <a:moveTo>
                    <a:pt x="5312" y="4392"/>
                  </a:moveTo>
                  <a:lnTo>
                    <a:pt x="5304" y="4384"/>
                  </a:lnTo>
                  <a:lnTo>
                    <a:pt x="5320" y="4384"/>
                  </a:lnTo>
                  <a:lnTo>
                    <a:pt x="5312" y="4392"/>
                  </a:lnTo>
                  <a:lnTo>
                    <a:pt x="5312" y="3384"/>
                  </a:lnTo>
                  <a:lnTo>
                    <a:pt x="5320" y="3392"/>
                  </a:lnTo>
                  <a:lnTo>
                    <a:pt x="5304" y="3392"/>
                  </a:lnTo>
                  <a:lnTo>
                    <a:pt x="5312" y="3384"/>
                  </a:lnTo>
                  <a:lnTo>
                    <a:pt x="5312" y="4392"/>
                  </a:lnTo>
                  <a:close/>
                  <a:moveTo>
                    <a:pt x="5312" y="3336"/>
                  </a:moveTo>
                  <a:cubicBezTo>
                    <a:pt x="5312" y="3332"/>
                    <a:pt x="5316" y="3328"/>
                    <a:pt x="5320" y="3328"/>
                  </a:cubicBezTo>
                  <a:lnTo>
                    <a:pt x="5336" y="3328"/>
                  </a:lnTo>
                  <a:cubicBezTo>
                    <a:pt x="5341" y="3328"/>
                    <a:pt x="5344" y="3332"/>
                    <a:pt x="5344" y="3336"/>
                  </a:cubicBezTo>
                  <a:lnTo>
                    <a:pt x="5344" y="4392"/>
                  </a:lnTo>
                  <a:cubicBezTo>
                    <a:pt x="5344" y="4397"/>
                    <a:pt x="5341" y="4400"/>
                    <a:pt x="5336" y="4400"/>
                  </a:cubicBezTo>
                  <a:lnTo>
                    <a:pt x="5320" y="4400"/>
                  </a:lnTo>
                  <a:cubicBezTo>
                    <a:pt x="5316" y="4400"/>
                    <a:pt x="5312" y="4397"/>
                    <a:pt x="5312" y="4392"/>
                  </a:cubicBezTo>
                  <a:lnTo>
                    <a:pt x="5312" y="3336"/>
                  </a:lnTo>
                  <a:close/>
                  <a:moveTo>
                    <a:pt x="5328" y="4392"/>
                  </a:moveTo>
                  <a:lnTo>
                    <a:pt x="5320" y="4384"/>
                  </a:lnTo>
                  <a:lnTo>
                    <a:pt x="5336" y="4384"/>
                  </a:lnTo>
                  <a:lnTo>
                    <a:pt x="5328" y="4392"/>
                  </a:lnTo>
                  <a:lnTo>
                    <a:pt x="5328" y="3336"/>
                  </a:lnTo>
                  <a:lnTo>
                    <a:pt x="5336" y="3344"/>
                  </a:lnTo>
                  <a:lnTo>
                    <a:pt x="5320" y="3344"/>
                  </a:lnTo>
                  <a:lnTo>
                    <a:pt x="5328" y="3336"/>
                  </a:lnTo>
                  <a:lnTo>
                    <a:pt x="5328" y="4392"/>
                  </a:lnTo>
                  <a:close/>
                  <a:moveTo>
                    <a:pt x="5312" y="3336"/>
                  </a:moveTo>
                  <a:cubicBezTo>
                    <a:pt x="5312" y="3332"/>
                    <a:pt x="5316" y="3328"/>
                    <a:pt x="5320" y="3328"/>
                  </a:cubicBezTo>
                  <a:lnTo>
                    <a:pt x="5336" y="3328"/>
                  </a:lnTo>
                  <a:cubicBezTo>
                    <a:pt x="5341" y="3328"/>
                    <a:pt x="5344" y="3332"/>
                    <a:pt x="5344" y="3336"/>
                  </a:cubicBezTo>
                  <a:lnTo>
                    <a:pt x="5344" y="4392"/>
                  </a:lnTo>
                  <a:cubicBezTo>
                    <a:pt x="5344" y="4397"/>
                    <a:pt x="5341" y="4400"/>
                    <a:pt x="5336" y="4400"/>
                  </a:cubicBezTo>
                  <a:lnTo>
                    <a:pt x="5320" y="4400"/>
                  </a:lnTo>
                  <a:cubicBezTo>
                    <a:pt x="5316" y="4400"/>
                    <a:pt x="5312" y="4397"/>
                    <a:pt x="5312" y="4392"/>
                  </a:cubicBezTo>
                  <a:lnTo>
                    <a:pt x="5312" y="3336"/>
                  </a:lnTo>
                  <a:close/>
                  <a:moveTo>
                    <a:pt x="5328" y="4392"/>
                  </a:moveTo>
                  <a:lnTo>
                    <a:pt x="5320" y="4384"/>
                  </a:lnTo>
                  <a:lnTo>
                    <a:pt x="5336" y="4384"/>
                  </a:lnTo>
                  <a:lnTo>
                    <a:pt x="5328" y="4392"/>
                  </a:lnTo>
                  <a:lnTo>
                    <a:pt x="5328" y="3336"/>
                  </a:lnTo>
                  <a:lnTo>
                    <a:pt x="5336" y="3344"/>
                  </a:lnTo>
                  <a:lnTo>
                    <a:pt x="5320" y="3344"/>
                  </a:lnTo>
                  <a:lnTo>
                    <a:pt x="5328" y="3336"/>
                  </a:lnTo>
                  <a:lnTo>
                    <a:pt x="5328" y="4392"/>
                  </a:lnTo>
                  <a:close/>
                  <a:moveTo>
                    <a:pt x="5328" y="3336"/>
                  </a:moveTo>
                  <a:cubicBezTo>
                    <a:pt x="5328" y="3332"/>
                    <a:pt x="5332" y="3328"/>
                    <a:pt x="5336" y="3328"/>
                  </a:cubicBezTo>
                  <a:lnTo>
                    <a:pt x="5352" y="3328"/>
                  </a:lnTo>
                  <a:cubicBezTo>
                    <a:pt x="5357" y="3328"/>
                    <a:pt x="5360" y="3332"/>
                    <a:pt x="5360" y="3336"/>
                  </a:cubicBezTo>
                  <a:lnTo>
                    <a:pt x="5360" y="4392"/>
                  </a:lnTo>
                  <a:cubicBezTo>
                    <a:pt x="5360" y="4397"/>
                    <a:pt x="5357" y="4400"/>
                    <a:pt x="5352" y="4400"/>
                  </a:cubicBezTo>
                  <a:lnTo>
                    <a:pt x="5336" y="4400"/>
                  </a:lnTo>
                  <a:cubicBezTo>
                    <a:pt x="5332" y="4400"/>
                    <a:pt x="5328" y="4397"/>
                    <a:pt x="5328" y="4392"/>
                  </a:cubicBezTo>
                  <a:lnTo>
                    <a:pt x="5328" y="3336"/>
                  </a:lnTo>
                  <a:close/>
                  <a:moveTo>
                    <a:pt x="5344" y="4392"/>
                  </a:moveTo>
                  <a:lnTo>
                    <a:pt x="5336" y="4384"/>
                  </a:lnTo>
                  <a:lnTo>
                    <a:pt x="5352" y="4384"/>
                  </a:lnTo>
                  <a:lnTo>
                    <a:pt x="5344" y="4392"/>
                  </a:lnTo>
                  <a:lnTo>
                    <a:pt x="5344" y="3336"/>
                  </a:lnTo>
                  <a:lnTo>
                    <a:pt x="5352" y="3344"/>
                  </a:lnTo>
                  <a:lnTo>
                    <a:pt x="5336" y="3344"/>
                  </a:lnTo>
                  <a:lnTo>
                    <a:pt x="5344" y="3336"/>
                  </a:lnTo>
                  <a:lnTo>
                    <a:pt x="5344" y="4392"/>
                  </a:lnTo>
                  <a:close/>
                  <a:moveTo>
                    <a:pt x="5328" y="3336"/>
                  </a:moveTo>
                  <a:cubicBezTo>
                    <a:pt x="5328" y="3332"/>
                    <a:pt x="5332" y="3328"/>
                    <a:pt x="5336" y="3328"/>
                  </a:cubicBezTo>
                  <a:lnTo>
                    <a:pt x="5352" y="3328"/>
                  </a:lnTo>
                  <a:cubicBezTo>
                    <a:pt x="5357" y="3328"/>
                    <a:pt x="5360" y="3332"/>
                    <a:pt x="5360" y="3336"/>
                  </a:cubicBezTo>
                  <a:lnTo>
                    <a:pt x="5360" y="4392"/>
                  </a:lnTo>
                  <a:cubicBezTo>
                    <a:pt x="5360" y="4397"/>
                    <a:pt x="5357" y="4400"/>
                    <a:pt x="5352" y="4400"/>
                  </a:cubicBezTo>
                  <a:lnTo>
                    <a:pt x="5336" y="4400"/>
                  </a:lnTo>
                  <a:cubicBezTo>
                    <a:pt x="5332" y="4400"/>
                    <a:pt x="5328" y="4397"/>
                    <a:pt x="5328" y="4392"/>
                  </a:cubicBezTo>
                  <a:lnTo>
                    <a:pt x="5328" y="3336"/>
                  </a:lnTo>
                  <a:close/>
                  <a:moveTo>
                    <a:pt x="5344" y="4392"/>
                  </a:moveTo>
                  <a:lnTo>
                    <a:pt x="5336" y="4384"/>
                  </a:lnTo>
                  <a:lnTo>
                    <a:pt x="5352" y="4384"/>
                  </a:lnTo>
                  <a:lnTo>
                    <a:pt x="5344" y="4392"/>
                  </a:lnTo>
                  <a:lnTo>
                    <a:pt x="5344" y="3336"/>
                  </a:lnTo>
                  <a:lnTo>
                    <a:pt x="5352" y="3344"/>
                  </a:lnTo>
                  <a:lnTo>
                    <a:pt x="5336" y="3344"/>
                  </a:lnTo>
                  <a:lnTo>
                    <a:pt x="5344" y="3336"/>
                  </a:lnTo>
                  <a:lnTo>
                    <a:pt x="5344" y="4392"/>
                  </a:lnTo>
                  <a:close/>
                  <a:moveTo>
                    <a:pt x="5344" y="3304"/>
                  </a:moveTo>
                  <a:cubicBezTo>
                    <a:pt x="5344" y="3300"/>
                    <a:pt x="5348" y="3296"/>
                    <a:pt x="5352" y="3296"/>
                  </a:cubicBezTo>
                  <a:lnTo>
                    <a:pt x="5368" y="3296"/>
                  </a:lnTo>
                  <a:cubicBezTo>
                    <a:pt x="5373" y="3296"/>
                    <a:pt x="5376" y="3300"/>
                    <a:pt x="5376" y="3304"/>
                  </a:cubicBezTo>
                  <a:lnTo>
                    <a:pt x="5376" y="4392"/>
                  </a:lnTo>
                  <a:cubicBezTo>
                    <a:pt x="5376" y="4397"/>
                    <a:pt x="5373" y="4400"/>
                    <a:pt x="5368" y="4400"/>
                  </a:cubicBezTo>
                  <a:lnTo>
                    <a:pt x="5352" y="4400"/>
                  </a:lnTo>
                  <a:cubicBezTo>
                    <a:pt x="5348" y="4400"/>
                    <a:pt x="5344" y="4397"/>
                    <a:pt x="5344" y="4392"/>
                  </a:cubicBezTo>
                  <a:lnTo>
                    <a:pt x="5344" y="3304"/>
                  </a:lnTo>
                  <a:close/>
                  <a:moveTo>
                    <a:pt x="5360" y="4392"/>
                  </a:moveTo>
                  <a:lnTo>
                    <a:pt x="5352" y="4384"/>
                  </a:lnTo>
                  <a:lnTo>
                    <a:pt x="5368" y="4384"/>
                  </a:lnTo>
                  <a:lnTo>
                    <a:pt x="5360" y="4392"/>
                  </a:lnTo>
                  <a:lnTo>
                    <a:pt x="5360" y="3304"/>
                  </a:lnTo>
                  <a:lnTo>
                    <a:pt x="5368" y="3312"/>
                  </a:lnTo>
                  <a:lnTo>
                    <a:pt x="5352" y="3312"/>
                  </a:lnTo>
                  <a:lnTo>
                    <a:pt x="5360" y="3304"/>
                  </a:lnTo>
                  <a:lnTo>
                    <a:pt x="5360" y="4392"/>
                  </a:lnTo>
                  <a:close/>
                  <a:moveTo>
                    <a:pt x="5344" y="3304"/>
                  </a:moveTo>
                  <a:cubicBezTo>
                    <a:pt x="5344" y="3300"/>
                    <a:pt x="5348" y="3296"/>
                    <a:pt x="5352" y="3296"/>
                  </a:cubicBezTo>
                  <a:lnTo>
                    <a:pt x="5368" y="3296"/>
                  </a:lnTo>
                  <a:cubicBezTo>
                    <a:pt x="5373" y="3296"/>
                    <a:pt x="5376" y="3300"/>
                    <a:pt x="5376" y="3304"/>
                  </a:cubicBezTo>
                  <a:lnTo>
                    <a:pt x="5376" y="4392"/>
                  </a:lnTo>
                  <a:cubicBezTo>
                    <a:pt x="5376" y="4397"/>
                    <a:pt x="5373" y="4400"/>
                    <a:pt x="5368" y="4400"/>
                  </a:cubicBezTo>
                  <a:lnTo>
                    <a:pt x="5352" y="4400"/>
                  </a:lnTo>
                  <a:cubicBezTo>
                    <a:pt x="5348" y="4400"/>
                    <a:pt x="5344" y="4397"/>
                    <a:pt x="5344" y="4392"/>
                  </a:cubicBezTo>
                  <a:lnTo>
                    <a:pt x="5344" y="3304"/>
                  </a:lnTo>
                  <a:close/>
                  <a:moveTo>
                    <a:pt x="5360" y="4392"/>
                  </a:moveTo>
                  <a:lnTo>
                    <a:pt x="5352" y="4384"/>
                  </a:lnTo>
                  <a:lnTo>
                    <a:pt x="5368" y="4384"/>
                  </a:lnTo>
                  <a:lnTo>
                    <a:pt x="5360" y="4392"/>
                  </a:lnTo>
                  <a:lnTo>
                    <a:pt x="5360" y="3304"/>
                  </a:lnTo>
                  <a:lnTo>
                    <a:pt x="5368" y="3312"/>
                  </a:lnTo>
                  <a:lnTo>
                    <a:pt x="5352" y="3312"/>
                  </a:lnTo>
                  <a:lnTo>
                    <a:pt x="5360" y="3304"/>
                  </a:lnTo>
                  <a:lnTo>
                    <a:pt x="5360" y="4392"/>
                  </a:lnTo>
                  <a:close/>
                  <a:moveTo>
                    <a:pt x="5360" y="3384"/>
                  </a:moveTo>
                  <a:cubicBezTo>
                    <a:pt x="5360" y="3380"/>
                    <a:pt x="5364" y="3376"/>
                    <a:pt x="5368" y="3376"/>
                  </a:cubicBezTo>
                  <a:lnTo>
                    <a:pt x="5384" y="3376"/>
                  </a:lnTo>
                  <a:cubicBezTo>
                    <a:pt x="5389" y="3376"/>
                    <a:pt x="5392" y="3380"/>
                    <a:pt x="5392" y="3384"/>
                  </a:cubicBezTo>
                  <a:lnTo>
                    <a:pt x="5392" y="4392"/>
                  </a:lnTo>
                  <a:cubicBezTo>
                    <a:pt x="5392" y="4397"/>
                    <a:pt x="5389" y="4400"/>
                    <a:pt x="5384" y="4400"/>
                  </a:cubicBezTo>
                  <a:lnTo>
                    <a:pt x="5368" y="4400"/>
                  </a:lnTo>
                  <a:cubicBezTo>
                    <a:pt x="5364" y="4400"/>
                    <a:pt x="5360" y="4397"/>
                    <a:pt x="5360" y="4392"/>
                  </a:cubicBezTo>
                  <a:lnTo>
                    <a:pt x="5360" y="3384"/>
                  </a:lnTo>
                  <a:close/>
                  <a:moveTo>
                    <a:pt x="5376" y="4392"/>
                  </a:moveTo>
                  <a:lnTo>
                    <a:pt x="5368" y="4384"/>
                  </a:lnTo>
                  <a:lnTo>
                    <a:pt x="5384" y="4384"/>
                  </a:lnTo>
                  <a:lnTo>
                    <a:pt x="5376" y="4392"/>
                  </a:lnTo>
                  <a:lnTo>
                    <a:pt x="5376" y="3384"/>
                  </a:lnTo>
                  <a:lnTo>
                    <a:pt x="5384" y="3392"/>
                  </a:lnTo>
                  <a:lnTo>
                    <a:pt x="5368" y="3392"/>
                  </a:lnTo>
                  <a:lnTo>
                    <a:pt x="5376" y="3384"/>
                  </a:lnTo>
                  <a:lnTo>
                    <a:pt x="5376" y="4392"/>
                  </a:lnTo>
                  <a:close/>
                  <a:moveTo>
                    <a:pt x="5360" y="3352"/>
                  </a:moveTo>
                  <a:cubicBezTo>
                    <a:pt x="5360" y="3348"/>
                    <a:pt x="5364" y="3344"/>
                    <a:pt x="5368" y="3344"/>
                  </a:cubicBezTo>
                  <a:lnTo>
                    <a:pt x="5384" y="3344"/>
                  </a:lnTo>
                  <a:cubicBezTo>
                    <a:pt x="5389" y="3344"/>
                    <a:pt x="5392" y="3348"/>
                    <a:pt x="5392" y="3352"/>
                  </a:cubicBezTo>
                  <a:lnTo>
                    <a:pt x="5392" y="4392"/>
                  </a:lnTo>
                  <a:cubicBezTo>
                    <a:pt x="5392" y="4397"/>
                    <a:pt x="5389" y="4400"/>
                    <a:pt x="5384" y="4400"/>
                  </a:cubicBezTo>
                  <a:lnTo>
                    <a:pt x="5368" y="4400"/>
                  </a:lnTo>
                  <a:cubicBezTo>
                    <a:pt x="5364" y="4400"/>
                    <a:pt x="5360" y="4397"/>
                    <a:pt x="5360" y="4392"/>
                  </a:cubicBezTo>
                  <a:lnTo>
                    <a:pt x="5360" y="3352"/>
                  </a:lnTo>
                  <a:close/>
                  <a:moveTo>
                    <a:pt x="5376" y="4392"/>
                  </a:moveTo>
                  <a:lnTo>
                    <a:pt x="5368" y="4384"/>
                  </a:lnTo>
                  <a:lnTo>
                    <a:pt x="5384" y="4384"/>
                  </a:lnTo>
                  <a:lnTo>
                    <a:pt x="5376" y="4392"/>
                  </a:lnTo>
                  <a:lnTo>
                    <a:pt x="5376" y="3352"/>
                  </a:lnTo>
                  <a:lnTo>
                    <a:pt x="5384" y="3360"/>
                  </a:lnTo>
                  <a:lnTo>
                    <a:pt x="5368" y="3360"/>
                  </a:lnTo>
                  <a:lnTo>
                    <a:pt x="5376" y="3352"/>
                  </a:lnTo>
                  <a:lnTo>
                    <a:pt x="5376" y="4392"/>
                  </a:lnTo>
                  <a:close/>
                  <a:moveTo>
                    <a:pt x="5376" y="3304"/>
                  </a:moveTo>
                  <a:cubicBezTo>
                    <a:pt x="5376" y="3300"/>
                    <a:pt x="5380" y="3296"/>
                    <a:pt x="5384" y="3296"/>
                  </a:cubicBezTo>
                  <a:lnTo>
                    <a:pt x="5400" y="3296"/>
                  </a:lnTo>
                  <a:cubicBezTo>
                    <a:pt x="5405" y="3296"/>
                    <a:pt x="5408" y="3300"/>
                    <a:pt x="5408" y="3304"/>
                  </a:cubicBezTo>
                  <a:lnTo>
                    <a:pt x="5408" y="4392"/>
                  </a:lnTo>
                  <a:cubicBezTo>
                    <a:pt x="5408" y="4397"/>
                    <a:pt x="5405" y="4400"/>
                    <a:pt x="5400" y="4400"/>
                  </a:cubicBezTo>
                  <a:lnTo>
                    <a:pt x="5384" y="4400"/>
                  </a:lnTo>
                  <a:cubicBezTo>
                    <a:pt x="5380" y="4400"/>
                    <a:pt x="5376" y="4397"/>
                    <a:pt x="5376" y="4392"/>
                  </a:cubicBezTo>
                  <a:lnTo>
                    <a:pt x="5376" y="3304"/>
                  </a:lnTo>
                  <a:close/>
                  <a:moveTo>
                    <a:pt x="5392" y="4392"/>
                  </a:moveTo>
                  <a:lnTo>
                    <a:pt x="5384" y="4384"/>
                  </a:lnTo>
                  <a:lnTo>
                    <a:pt x="5400" y="4384"/>
                  </a:lnTo>
                  <a:lnTo>
                    <a:pt x="5392" y="4392"/>
                  </a:lnTo>
                  <a:lnTo>
                    <a:pt x="5392" y="3304"/>
                  </a:lnTo>
                  <a:lnTo>
                    <a:pt x="5400" y="3312"/>
                  </a:lnTo>
                  <a:lnTo>
                    <a:pt x="5384" y="3312"/>
                  </a:lnTo>
                  <a:lnTo>
                    <a:pt x="5392" y="3304"/>
                  </a:lnTo>
                  <a:lnTo>
                    <a:pt x="5392" y="4392"/>
                  </a:lnTo>
                  <a:close/>
                  <a:moveTo>
                    <a:pt x="5376" y="3304"/>
                  </a:moveTo>
                  <a:cubicBezTo>
                    <a:pt x="5376" y="3300"/>
                    <a:pt x="5380" y="3296"/>
                    <a:pt x="5384" y="3296"/>
                  </a:cubicBezTo>
                  <a:lnTo>
                    <a:pt x="5400" y="3296"/>
                  </a:lnTo>
                  <a:cubicBezTo>
                    <a:pt x="5405" y="3296"/>
                    <a:pt x="5408" y="3300"/>
                    <a:pt x="5408" y="3304"/>
                  </a:cubicBezTo>
                  <a:lnTo>
                    <a:pt x="5408" y="4392"/>
                  </a:lnTo>
                  <a:cubicBezTo>
                    <a:pt x="5408" y="4397"/>
                    <a:pt x="5405" y="4400"/>
                    <a:pt x="5400" y="4400"/>
                  </a:cubicBezTo>
                  <a:lnTo>
                    <a:pt x="5384" y="4400"/>
                  </a:lnTo>
                  <a:cubicBezTo>
                    <a:pt x="5380" y="4400"/>
                    <a:pt x="5376" y="4397"/>
                    <a:pt x="5376" y="4392"/>
                  </a:cubicBezTo>
                  <a:lnTo>
                    <a:pt x="5376" y="3304"/>
                  </a:lnTo>
                  <a:close/>
                  <a:moveTo>
                    <a:pt x="5392" y="4392"/>
                  </a:moveTo>
                  <a:lnTo>
                    <a:pt x="5384" y="4384"/>
                  </a:lnTo>
                  <a:lnTo>
                    <a:pt x="5400" y="4384"/>
                  </a:lnTo>
                  <a:lnTo>
                    <a:pt x="5392" y="4392"/>
                  </a:lnTo>
                  <a:lnTo>
                    <a:pt x="5392" y="3304"/>
                  </a:lnTo>
                  <a:lnTo>
                    <a:pt x="5400" y="3312"/>
                  </a:lnTo>
                  <a:lnTo>
                    <a:pt x="5384" y="3312"/>
                  </a:lnTo>
                  <a:lnTo>
                    <a:pt x="5392" y="3304"/>
                  </a:lnTo>
                  <a:lnTo>
                    <a:pt x="5392" y="4392"/>
                  </a:lnTo>
                  <a:close/>
                  <a:moveTo>
                    <a:pt x="5392" y="3304"/>
                  </a:moveTo>
                  <a:cubicBezTo>
                    <a:pt x="5392" y="3300"/>
                    <a:pt x="5396" y="3296"/>
                    <a:pt x="5400" y="3296"/>
                  </a:cubicBezTo>
                  <a:lnTo>
                    <a:pt x="5416" y="3296"/>
                  </a:lnTo>
                  <a:cubicBezTo>
                    <a:pt x="5421" y="3296"/>
                    <a:pt x="5424" y="3300"/>
                    <a:pt x="5424" y="3304"/>
                  </a:cubicBezTo>
                  <a:lnTo>
                    <a:pt x="5424" y="4392"/>
                  </a:lnTo>
                  <a:cubicBezTo>
                    <a:pt x="5424" y="4397"/>
                    <a:pt x="5421" y="4400"/>
                    <a:pt x="5416" y="4400"/>
                  </a:cubicBezTo>
                  <a:lnTo>
                    <a:pt x="5400" y="4400"/>
                  </a:lnTo>
                  <a:cubicBezTo>
                    <a:pt x="5396" y="4400"/>
                    <a:pt x="5392" y="4397"/>
                    <a:pt x="5392" y="4392"/>
                  </a:cubicBezTo>
                  <a:lnTo>
                    <a:pt x="5392" y="3304"/>
                  </a:lnTo>
                  <a:close/>
                  <a:moveTo>
                    <a:pt x="5408" y="4392"/>
                  </a:moveTo>
                  <a:lnTo>
                    <a:pt x="5400" y="4384"/>
                  </a:lnTo>
                  <a:lnTo>
                    <a:pt x="5416" y="4384"/>
                  </a:lnTo>
                  <a:lnTo>
                    <a:pt x="5408" y="4392"/>
                  </a:lnTo>
                  <a:lnTo>
                    <a:pt x="5408" y="3304"/>
                  </a:lnTo>
                  <a:lnTo>
                    <a:pt x="5416" y="3312"/>
                  </a:lnTo>
                  <a:lnTo>
                    <a:pt x="5400" y="3312"/>
                  </a:lnTo>
                  <a:lnTo>
                    <a:pt x="5408" y="3304"/>
                  </a:lnTo>
                  <a:lnTo>
                    <a:pt x="5408" y="4392"/>
                  </a:lnTo>
                  <a:close/>
                  <a:moveTo>
                    <a:pt x="5392" y="3256"/>
                  </a:moveTo>
                  <a:cubicBezTo>
                    <a:pt x="5392" y="3252"/>
                    <a:pt x="5396" y="3248"/>
                    <a:pt x="5400" y="3248"/>
                  </a:cubicBezTo>
                  <a:lnTo>
                    <a:pt x="5416" y="3248"/>
                  </a:lnTo>
                  <a:cubicBezTo>
                    <a:pt x="5421" y="3248"/>
                    <a:pt x="5424" y="3252"/>
                    <a:pt x="5424" y="3256"/>
                  </a:cubicBezTo>
                  <a:lnTo>
                    <a:pt x="5424" y="4392"/>
                  </a:lnTo>
                  <a:cubicBezTo>
                    <a:pt x="5424" y="4397"/>
                    <a:pt x="5421" y="4400"/>
                    <a:pt x="5416" y="4400"/>
                  </a:cubicBezTo>
                  <a:lnTo>
                    <a:pt x="5400" y="4400"/>
                  </a:lnTo>
                  <a:cubicBezTo>
                    <a:pt x="5396" y="4400"/>
                    <a:pt x="5392" y="4397"/>
                    <a:pt x="5392" y="4392"/>
                  </a:cubicBezTo>
                  <a:lnTo>
                    <a:pt x="5392" y="3256"/>
                  </a:lnTo>
                  <a:close/>
                  <a:moveTo>
                    <a:pt x="5408" y="4392"/>
                  </a:moveTo>
                  <a:lnTo>
                    <a:pt x="5400" y="4384"/>
                  </a:lnTo>
                  <a:lnTo>
                    <a:pt x="5416" y="4384"/>
                  </a:lnTo>
                  <a:lnTo>
                    <a:pt x="5408" y="4392"/>
                  </a:lnTo>
                  <a:lnTo>
                    <a:pt x="5408" y="3256"/>
                  </a:lnTo>
                  <a:lnTo>
                    <a:pt x="5416" y="3264"/>
                  </a:lnTo>
                  <a:lnTo>
                    <a:pt x="5400" y="3264"/>
                  </a:lnTo>
                  <a:lnTo>
                    <a:pt x="5408" y="3256"/>
                  </a:lnTo>
                  <a:lnTo>
                    <a:pt x="5408" y="4392"/>
                  </a:lnTo>
                  <a:close/>
                  <a:moveTo>
                    <a:pt x="5424" y="4696"/>
                  </a:moveTo>
                  <a:lnTo>
                    <a:pt x="5416" y="4688"/>
                  </a:lnTo>
                  <a:lnTo>
                    <a:pt x="5432" y="4688"/>
                  </a:lnTo>
                  <a:lnTo>
                    <a:pt x="5424" y="4696"/>
                  </a:lnTo>
                  <a:lnTo>
                    <a:pt x="5424" y="4392"/>
                  </a:lnTo>
                  <a:lnTo>
                    <a:pt x="5432" y="4400"/>
                  </a:lnTo>
                  <a:lnTo>
                    <a:pt x="5416" y="4400"/>
                  </a:lnTo>
                  <a:lnTo>
                    <a:pt x="5424" y="4392"/>
                  </a:lnTo>
                  <a:lnTo>
                    <a:pt x="5424" y="4696"/>
                  </a:lnTo>
                  <a:close/>
                  <a:moveTo>
                    <a:pt x="5408" y="4392"/>
                  </a:moveTo>
                  <a:cubicBezTo>
                    <a:pt x="5408" y="4388"/>
                    <a:pt x="5412" y="4384"/>
                    <a:pt x="5416" y="4384"/>
                  </a:cubicBezTo>
                  <a:lnTo>
                    <a:pt x="5432" y="4384"/>
                  </a:lnTo>
                  <a:cubicBezTo>
                    <a:pt x="5437" y="4384"/>
                    <a:pt x="5440" y="4388"/>
                    <a:pt x="5440" y="4392"/>
                  </a:cubicBezTo>
                  <a:lnTo>
                    <a:pt x="5440" y="4696"/>
                  </a:lnTo>
                  <a:cubicBezTo>
                    <a:pt x="5440" y="4701"/>
                    <a:pt x="5437" y="4704"/>
                    <a:pt x="5432" y="4704"/>
                  </a:cubicBezTo>
                  <a:lnTo>
                    <a:pt x="5416" y="4704"/>
                  </a:lnTo>
                  <a:cubicBezTo>
                    <a:pt x="5412" y="4704"/>
                    <a:pt x="5408" y="4701"/>
                    <a:pt x="5408" y="4696"/>
                  </a:cubicBezTo>
                  <a:lnTo>
                    <a:pt x="5408" y="4392"/>
                  </a:lnTo>
                  <a:close/>
                  <a:moveTo>
                    <a:pt x="5408" y="3160"/>
                  </a:moveTo>
                  <a:cubicBezTo>
                    <a:pt x="5408" y="3156"/>
                    <a:pt x="5412" y="3152"/>
                    <a:pt x="5416" y="3152"/>
                  </a:cubicBezTo>
                  <a:lnTo>
                    <a:pt x="5432" y="3152"/>
                  </a:lnTo>
                  <a:cubicBezTo>
                    <a:pt x="5437" y="3152"/>
                    <a:pt x="5440" y="3156"/>
                    <a:pt x="5440" y="3160"/>
                  </a:cubicBezTo>
                  <a:lnTo>
                    <a:pt x="5440" y="4392"/>
                  </a:lnTo>
                  <a:cubicBezTo>
                    <a:pt x="5440" y="4397"/>
                    <a:pt x="5437" y="4400"/>
                    <a:pt x="5432" y="4400"/>
                  </a:cubicBezTo>
                  <a:lnTo>
                    <a:pt x="5416" y="4400"/>
                  </a:lnTo>
                  <a:cubicBezTo>
                    <a:pt x="5412" y="4400"/>
                    <a:pt x="5408" y="4397"/>
                    <a:pt x="5408" y="4392"/>
                  </a:cubicBezTo>
                  <a:lnTo>
                    <a:pt x="5408" y="3160"/>
                  </a:lnTo>
                  <a:close/>
                  <a:moveTo>
                    <a:pt x="5424" y="4392"/>
                  </a:moveTo>
                  <a:lnTo>
                    <a:pt x="5416" y="4384"/>
                  </a:lnTo>
                  <a:lnTo>
                    <a:pt x="5432" y="4384"/>
                  </a:lnTo>
                  <a:lnTo>
                    <a:pt x="5424" y="4392"/>
                  </a:lnTo>
                  <a:lnTo>
                    <a:pt x="5424" y="3160"/>
                  </a:lnTo>
                  <a:lnTo>
                    <a:pt x="5432" y="3168"/>
                  </a:lnTo>
                  <a:lnTo>
                    <a:pt x="5416" y="3168"/>
                  </a:lnTo>
                  <a:lnTo>
                    <a:pt x="5424" y="3160"/>
                  </a:lnTo>
                  <a:lnTo>
                    <a:pt x="5424" y="4392"/>
                  </a:lnTo>
                  <a:close/>
                  <a:moveTo>
                    <a:pt x="5424" y="3144"/>
                  </a:moveTo>
                  <a:cubicBezTo>
                    <a:pt x="5424" y="3140"/>
                    <a:pt x="5428" y="3136"/>
                    <a:pt x="5432" y="3136"/>
                  </a:cubicBezTo>
                  <a:lnTo>
                    <a:pt x="5448" y="3136"/>
                  </a:lnTo>
                  <a:cubicBezTo>
                    <a:pt x="5453" y="3136"/>
                    <a:pt x="5456" y="3140"/>
                    <a:pt x="5456" y="3144"/>
                  </a:cubicBezTo>
                  <a:lnTo>
                    <a:pt x="5456" y="4392"/>
                  </a:lnTo>
                  <a:cubicBezTo>
                    <a:pt x="5456" y="4397"/>
                    <a:pt x="5453" y="4400"/>
                    <a:pt x="5448" y="4400"/>
                  </a:cubicBezTo>
                  <a:lnTo>
                    <a:pt x="5432" y="4400"/>
                  </a:lnTo>
                  <a:cubicBezTo>
                    <a:pt x="5428" y="4400"/>
                    <a:pt x="5424" y="4397"/>
                    <a:pt x="5424" y="4392"/>
                  </a:cubicBezTo>
                  <a:lnTo>
                    <a:pt x="5424" y="3144"/>
                  </a:lnTo>
                  <a:close/>
                  <a:moveTo>
                    <a:pt x="5440" y="4392"/>
                  </a:moveTo>
                  <a:lnTo>
                    <a:pt x="5432" y="4384"/>
                  </a:lnTo>
                  <a:lnTo>
                    <a:pt x="5448" y="4384"/>
                  </a:lnTo>
                  <a:lnTo>
                    <a:pt x="5440" y="4392"/>
                  </a:lnTo>
                  <a:lnTo>
                    <a:pt x="5440" y="3144"/>
                  </a:lnTo>
                  <a:lnTo>
                    <a:pt x="5448" y="3152"/>
                  </a:lnTo>
                  <a:lnTo>
                    <a:pt x="5432" y="3152"/>
                  </a:lnTo>
                  <a:lnTo>
                    <a:pt x="5440" y="3144"/>
                  </a:lnTo>
                  <a:lnTo>
                    <a:pt x="5440" y="4392"/>
                  </a:lnTo>
                  <a:close/>
                  <a:moveTo>
                    <a:pt x="5424" y="3176"/>
                  </a:moveTo>
                  <a:cubicBezTo>
                    <a:pt x="5424" y="3172"/>
                    <a:pt x="5428" y="3168"/>
                    <a:pt x="5432" y="3168"/>
                  </a:cubicBezTo>
                  <a:lnTo>
                    <a:pt x="5448" y="3168"/>
                  </a:lnTo>
                  <a:cubicBezTo>
                    <a:pt x="5453" y="3168"/>
                    <a:pt x="5456" y="3172"/>
                    <a:pt x="5456" y="3176"/>
                  </a:cubicBezTo>
                  <a:lnTo>
                    <a:pt x="5456" y="4392"/>
                  </a:lnTo>
                  <a:cubicBezTo>
                    <a:pt x="5456" y="4397"/>
                    <a:pt x="5453" y="4400"/>
                    <a:pt x="5448" y="4400"/>
                  </a:cubicBezTo>
                  <a:lnTo>
                    <a:pt x="5432" y="4400"/>
                  </a:lnTo>
                  <a:cubicBezTo>
                    <a:pt x="5428" y="4400"/>
                    <a:pt x="5424" y="4397"/>
                    <a:pt x="5424" y="4392"/>
                  </a:cubicBezTo>
                  <a:lnTo>
                    <a:pt x="5424" y="3176"/>
                  </a:lnTo>
                  <a:close/>
                  <a:moveTo>
                    <a:pt x="5440" y="4392"/>
                  </a:moveTo>
                  <a:lnTo>
                    <a:pt x="5432" y="4384"/>
                  </a:lnTo>
                  <a:lnTo>
                    <a:pt x="5448" y="4384"/>
                  </a:lnTo>
                  <a:lnTo>
                    <a:pt x="5440" y="4392"/>
                  </a:lnTo>
                  <a:lnTo>
                    <a:pt x="5440" y="3176"/>
                  </a:lnTo>
                  <a:lnTo>
                    <a:pt x="5448" y="3184"/>
                  </a:lnTo>
                  <a:lnTo>
                    <a:pt x="5432" y="3184"/>
                  </a:lnTo>
                  <a:lnTo>
                    <a:pt x="5440" y="3176"/>
                  </a:lnTo>
                  <a:lnTo>
                    <a:pt x="5440" y="4392"/>
                  </a:lnTo>
                  <a:close/>
                  <a:moveTo>
                    <a:pt x="5440" y="3176"/>
                  </a:moveTo>
                  <a:cubicBezTo>
                    <a:pt x="5440" y="3172"/>
                    <a:pt x="5444" y="3168"/>
                    <a:pt x="5448" y="3168"/>
                  </a:cubicBezTo>
                  <a:lnTo>
                    <a:pt x="5464" y="3168"/>
                  </a:lnTo>
                  <a:cubicBezTo>
                    <a:pt x="5469" y="3168"/>
                    <a:pt x="5472" y="3172"/>
                    <a:pt x="5472" y="3176"/>
                  </a:cubicBezTo>
                  <a:lnTo>
                    <a:pt x="5472" y="4392"/>
                  </a:lnTo>
                  <a:cubicBezTo>
                    <a:pt x="5472" y="4397"/>
                    <a:pt x="5469" y="4400"/>
                    <a:pt x="5464" y="4400"/>
                  </a:cubicBezTo>
                  <a:lnTo>
                    <a:pt x="5448" y="4400"/>
                  </a:lnTo>
                  <a:cubicBezTo>
                    <a:pt x="5444" y="4400"/>
                    <a:pt x="5440" y="4397"/>
                    <a:pt x="5440" y="4392"/>
                  </a:cubicBezTo>
                  <a:lnTo>
                    <a:pt x="5440" y="3176"/>
                  </a:lnTo>
                  <a:close/>
                  <a:moveTo>
                    <a:pt x="5456" y="4392"/>
                  </a:moveTo>
                  <a:lnTo>
                    <a:pt x="5448" y="4384"/>
                  </a:lnTo>
                  <a:lnTo>
                    <a:pt x="5464" y="4384"/>
                  </a:lnTo>
                  <a:lnTo>
                    <a:pt x="5456" y="4392"/>
                  </a:lnTo>
                  <a:lnTo>
                    <a:pt x="5456" y="3176"/>
                  </a:lnTo>
                  <a:lnTo>
                    <a:pt x="5464" y="3184"/>
                  </a:lnTo>
                  <a:lnTo>
                    <a:pt x="5448" y="3184"/>
                  </a:lnTo>
                  <a:lnTo>
                    <a:pt x="5456" y="3176"/>
                  </a:lnTo>
                  <a:lnTo>
                    <a:pt x="5456" y="4392"/>
                  </a:lnTo>
                  <a:close/>
                  <a:moveTo>
                    <a:pt x="5440" y="3176"/>
                  </a:moveTo>
                  <a:cubicBezTo>
                    <a:pt x="5440" y="3172"/>
                    <a:pt x="5444" y="3168"/>
                    <a:pt x="5448" y="3168"/>
                  </a:cubicBezTo>
                  <a:lnTo>
                    <a:pt x="5464" y="3168"/>
                  </a:lnTo>
                  <a:cubicBezTo>
                    <a:pt x="5469" y="3168"/>
                    <a:pt x="5472" y="3172"/>
                    <a:pt x="5472" y="3176"/>
                  </a:cubicBezTo>
                  <a:lnTo>
                    <a:pt x="5472" y="4392"/>
                  </a:lnTo>
                  <a:cubicBezTo>
                    <a:pt x="5472" y="4397"/>
                    <a:pt x="5469" y="4400"/>
                    <a:pt x="5464" y="4400"/>
                  </a:cubicBezTo>
                  <a:lnTo>
                    <a:pt x="5448" y="4400"/>
                  </a:lnTo>
                  <a:cubicBezTo>
                    <a:pt x="5444" y="4400"/>
                    <a:pt x="5440" y="4397"/>
                    <a:pt x="5440" y="4392"/>
                  </a:cubicBezTo>
                  <a:lnTo>
                    <a:pt x="5440" y="3176"/>
                  </a:lnTo>
                  <a:close/>
                  <a:moveTo>
                    <a:pt x="5456" y="4392"/>
                  </a:moveTo>
                  <a:lnTo>
                    <a:pt x="5448" y="4384"/>
                  </a:lnTo>
                  <a:lnTo>
                    <a:pt x="5464" y="4384"/>
                  </a:lnTo>
                  <a:lnTo>
                    <a:pt x="5456" y="4392"/>
                  </a:lnTo>
                  <a:lnTo>
                    <a:pt x="5456" y="3176"/>
                  </a:lnTo>
                  <a:lnTo>
                    <a:pt x="5464" y="3184"/>
                  </a:lnTo>
                  <a:lnTo>
                    <a:pt x="5448" y="3184"/>
                  </a:lnTo>
                  <a:lnTo>
                    <a:pt x="5456" y="3176"/>
                  </a:lnTo>
                  <a:lnTo>
                    <a:pt x="5456" y="4392"/>
                  </a:lnTo>
                  <a:close/>
                  <a:moveTo>
                    <a:pt x="5456" y="3192"/>
                  </a:moveTo>
                  <a:cubicBezTo>
                    <a:pt x="5456" y="3188"/>
                    <a:pt x="5460" y="3184"/>
                    <a:pt x="5464" y="3184"/>
                  </a:cubicBezTo>
                  <a:lnTo>
                    <a:pt x="5480" y="3184"/>
                  </a:lnTo>
                  <a:cubicBezTo>
                    <a:pt x="5485" y="3184"/>
                    <a:pt x="5488" y="3188"/>
                    <a:pt x="5488" y="3192"/>
                  </a:cubicBezTo>
                  <a:lnTo>
                    <a:pt x="5488" y="4392"/>
                  </a:lnTo>
                  <a:cubicBezTo>
                    <a:pt x="5488" y="4397"/>
                    <a:pt x="5485" y="4400"/>
                    <a:pt x="5480" y="4400"/>
                  </a:cubicBezTo>
                  <a:lnTo>
                    <a:pt x="5464" y="4400"/>
                  </a:lnTo>
                  <a:cubicBezTo>
                    <a:pt x="5460" y="4400"/>
                    <a:pt x="5456" y="4397"/>
                    <a:pt x="5456" y="4392"/>
                  </a:cubicBezTo>
                  <a:lnTo>
                    <a:pt x="5456" y="3192"/>
                  </a:lnTo>
                  <a:close/>
                  <a:moveTo>
                    <a:pt x="5472" y="4392"/>
                  </a:moveTo>
                  <a:lnTo>
                    <a:pt x="5464" y="4384"/>
                  </a:lnTo>
                  <a:lnTo>
                    <a:pt x="5480" y="4384"/>
                  </a:lnTo>
                  <a:lnTo>
                    <a:pt x="5472" y="4392"/>
                  </a:lnTo>
                  <a:lnTo>
                    <a:pt x="5472" y="3192"/>
                  </a:lnTo>
                  <a:lnTo>
                    <a:pt x="5480" y="3200"/>
                  </a:lnTo>
                  <a:lnTo>
                    <a:pt x="5464" y="3200"/>
                  </a:lnTo>
                  <a:lnTo>
                    <a:pt x="5472" y="3192"/>
                  </a:lnTo>
                  <a:lnTo>
                    <a:pt x="5472" y="4392"/>
                  </a:lnTo>
                  <a:close/>
                  <a:moveTo>
                    <a:pt x="5472" y="3208"/>
                  </a:moveTo>
                  <a:cubicBezTo>
                    <a:pt x="5472" y="3204"/>
                    <a:pt x="5476" y="3200"/>
                    <a:pt x="5480" y="3200"/>
                  </a:cubicBezTo>
                  <a:lnTo>
                    <a:pt x="5496" y="3200"/>
                  </a:lnTo>
                  <a:cubicBezTo>
                    <a:pt x="5501" y="3200"/>
                    <a:pt x="5504" y="3204"/>
                    <a:pt x="5504" y="3208"/>
                  </a:cubicBezTo>
                  <a:lnTo>
                    <a:pt x="5504" y="4392"/>
                  </a:lnTo>
                  <a:cubicBezTo>
                    <a:pt x="5504" y="4397"/>
                    <a:pt x="5501" y="4400"/>
                    <a:pt x="5496" y="4400"/>
                  </a:cubicBezTo>
                  <a:lnTo>
                    <a:pt x="5480" y="4400"/>
                  </a:lnTo>
                  <a:cubicBezTo>
                    <a:pt x="5476" y="4400"/>
                    <a:pt x="5472" y="4397"/>
                    <a:pt x="5472" y="4392"/>
                  </a:cubicBezTo>
                  <a:lnTo>
                    <a:pt x="5472" y="3208"/>
                  </a:lnTo>
                  <a:close/>
                  <a:moveTo>
                    <a:pt x="5488" y="4392"/>
                  </a:moveTo>
                  <a:lnTo>
                    <a:pt x="5480" y="4384"/>
                  </a:lnTo>
                  <a:lnTo>
                    <a:pt x="5496" y="4384"/>
                  </a:lnTo>
                  <a:lnTo>
                    <a:pt x="5488" y="4392"/>
                  </a:lnTo>
                  <a:lnTo>
                    <a:pt x="5488" y="3208"/>
                  </a:lnTo>
                  <a:lnTo>
                    <a:pt x="5496" y="3216"/>
                  </a:lnTo>
                  <a:lnTo>
                    <a:pt x="5480" y="3216"/>
                  </a:lnTo>
                  <a:lnTo>
                    <a:pt x="5488" y="3208"/>
                  </a:lnTo>
                  <a:lnTo>
                    <a:pt x="5488" y="4392"/>
                  </a:lnTo>
                  <a:close/>
                  <a:moveTo>
                    <a:pt x="5472" y="3224"/>
                  </a:moveTo>
                  <a:cubicBezTo>
                    <a:pt x="5472" y="3220"/>
                    <a:pt x="5476" y="3216"/>
                    <a:pt x="5480" y="3216"/>
                  </a:cubicBezTo>
                  <a:lnTo>
                    <a:pt x="5496" y="3216"/>
                  </a:lnTo>
                  <a:cubicBezTo>
                    <a:pt x="5501" y="3216"/>
                    <a:pt x="5504" y="3220"/>
                    <a:pt x="5504" y="3224"/>
                  </a:cubicBezTo>
                  <a:lnTo>
                    <a:pt x="5504" y="4392"/>
                  </a:lnTo>
                  <a:cubicBezTo>
                    <a:pt x="5504" y="4397"/>
                    <a:pt x="5501" y="4400"/>
                    <a:pt x="5496" y="4400"/>
                  </a:cubicBezTo>
                  <a:lnTo>
                    <a:pt x="5480" y="4400"/>
                  </a:lnTo>
                  <a:cubicBezTo>
                    <a:pt x="5476" y="4400"/>
                    <a:pt x="5472" y="4397"/>
                    <a:pt x="5472" y="4392"/>
                  </a:cubicBezTo>
                  <a:lnTo>
                    <a:pt x="5472" y="3224"/>
                  </a:lnTo>
                  <a:close/>
                  <a:moveTo>
                    <a:pt x="5488" y="4392"/>
                  </a:moveTo>
                  <a:lnTo>
                    <a:pt x="5480" y="4384"/>
                  </a:lnTo>
                  <a:lnTo>
                    <a:pt x="5496" y="4384"/>
                  </a:lnTo>
                  <a:lnTo>
                    <a:pt x="5488" y="4392"/>
                  </a:lnTo>
                  <a:lnTo>
                    <a:pt x="5488" y="3224"/>
                  </a:lnTo>
                  <a:lnTo>
                    <a:pt x="5496" y="3232"/>
                  </a:lnTo>
                  <a:lnTo>
                    <a:pt x="5480" y="3232"/>
                  </a:lnTo>
                  <a:lnTo>
                    <a:pt x="5488" y="3224"/>
                  </a:lnTo>
                  <a:lnTo>
                    <a:pt x="5488" y="4392"/>
                  </a:lnTo>
                  <a:close/>
                  <a:moveTo>
                    <a:pt x="5488" y="3272"/>
                  </a:moveTo>
                  <a:cubicBezTo>
                    <a:pt x="5488" y="3268"/>
                    <a:pt x="5492" y="3264"/>
                    <a:pt x="5496" y="3264"/>
                  </a:cubicBezTo>
                  <a:lnTo>
                    <a:pt x="5512" y="3264"/>
                  </a:lnTo>
                  <a:cubicBezTo>
                    <a:pt x="5517" y="3264"/>
                    <a:pt x="5520" y="3268"/>
                    <a:pt x="5520" y="3272"/>
                  </a:cubicBezTo>
                  <a:lnTo>
                    <a:pt x="5520" y="4392"/>
                  </a:lnTo>
                  <a:cubicBezTo>
                    <a:pt x="5520" y="4397"/>
                    <a:pt x="5517" y="4400"/>
                    <a:pt x="5512" y="4400"/>
                  </a:cubicBezTo>
                  <a:lnTo>
                    <a:pt x="5496" y="4400"/>
                  </a:lnTo>
                  <a:cubicBezTo>
                    <a:pt x="5492" y="4400"/>
                    <a:pt x="5488" y="4397"/>
                    <a:pt x="5488" y="4392"/>
                  </a:cubicBezTo>
                  <a:lnTo>
                    <a:pt x="5488" y="3272"/>
                  </a:lnTo>
                  <a:close/>
                  <a:moveTo>
                    <a:pt x="5504" y="4392"/>
                  </a:moveTo>
                  <a:lnTo>
                    <a:pt x="5496" y="4384"/>
                  </a:lnTo>
                  <a:lnTo>
                    <a:pt x="5512" y="4384"/>
                  </a:lnTo>
                  <a:lnTo>
                    <a:pt x="5504" y="4392"/>
                  </a:lnTo>
                  <a:lnTo>
                    <a:pt x="5504" y="3272"/>
                  </a:lnTo>
                  <a:lnTo>
                    <a:pt x="5512" y="3280"/>
                  </a:lnTo>
                  <a:lnTo>
                    <a:pt x="5496" y="3280"/>
                  </a:lnTo>
                  <a:lnTo>
                    <a:pt x="5504" y="3272"/>
                  </a:lnTo>
                  <a:lnTo>
                    <a:pt x="5504" y="4392"/>
                  </a:lnTo>
                  <a:close/>
                  <a:moveTo>
                    <a:pt x="5488" y="3288"/>
                  </a:moveTo>
                  <a:cubicBezTo>
                    <a:pt x="5488" y="3284"/>
                    <a:pt x="5492" y="3280"/>
                    <a:pt x="5496" y="3280"/>
                  </a:cubicBezTo>
                  <a:lnTo>
                    <a:pt x="5512" y="3280"/>
                  </a:lnTo>
                  <a:cubicBezTo>
                    <a:pt x="5517" y="3280"/>
                    <a:pt x="5520" y="3284"/>
                    <a:pt x="5520" y="3288"/>
                  </a:cubicBezTo>
                  <a:lnTo>
                    <a:pt x="5520" y="4392"/>
                  </a:lnTo>
                  <a:cubicBezTo>
                    <a:pt x="5520" y="4397"/>
                    <a:pt x="5517" y="4400"/>
                    <a:pt x="5512" y="4400"/>
                  </a:cubicBezTo>
                  <a:lnTo>
                    <a:pt x="5496" y="4400"/>
                  </a:lnTo>
                  <a:cubicBezTo>
                    <a:pt x="5492" y="4400"/>
                    <a:pt x="5488" y="4397"/>
                    <a:pt x="5488" y="4392"/>
                  </a:cubicBezTo>
                  <a:lnTo>
                    <a:pt x="5488" y="3288"/>
                  </a:lnTo>
                  <a:close/>
                  <a:moveTo>
                    <a:pt x="5504" y="4392"/>
                  </a:moveTo>
                  <a:lnTo>
                    <a:pt x="5496" y="4384"/>
                  </a:lnTo>
                  <a:lnTo>
                    <a:pt x="5512" y="4384"/>
                  </a:lnTo>
                  <a:lnTo>
                    <a:pt x="5504" y="4392"/>
                  </a:lnTo>
                  <a:lnTo>
                    <a:pt x="5504" y="3288"/>
                  </a:lnTo>
                  <a:lnTo>
                    <a:pt x="5512" y="3296"/>
                  </a:lnTo>
                  <a:lnTo>
                    <a:pt x="5496" y="3296"/>
                  </a:lnTo>
                  <a:lnTo>
                    <a:pt x="5504" y="3288"/>
                  </a:lnTo>
                  <a:lnTo>
                    <a:pt x="5504" y="4392"/>
                  </a:lnTo>
                  <a:close/>
                  <a:moveTo>
                    <a:pt x="5504" y="3288"/>
                  </a:moveTo>
                  <a:cubicBezTo>
                    <a:pt x="5504" y="3284"/>
                    <a:pt x="5508" y="3280"/>
                    <a:pt x="5512" y="3280"/>
                  </a:cubicBezTo>
                  <a:lnTo>
                    <a:pt x="5528" y="3280"/>
                  </a:lnTo>
                  <a:cubicBezTo>
                    <a:pt x="5533" y="3280"/>
                    <a:pt x="5536" y="3284"/>
                    <a:pt x="5536" y="3288"/>
                  </a:cubicBezTo>
                  <a:lnTo>
                    <a:pt x="5536" y="4392"/>
                  </a:lnTo>
                  <a:cubicBezTo>
                    <a:pt x="5536" y="4397"/>
                    <a:pt x="5533" y="4400"/>
                    <a:pt x="5528" y="4400"/>
                  </a:cubicBezTo>
                  <a:lnTo>
                    <a:pt x="5512" y="4400"/>
                  </a:lnTo>
                  <a:cubicBezTo>
                    <a:pt x="5508" y="4400"/>
                    <a:pt x="5504" y="4397"/>
                    <a:pt x="5504" y="4392"/>
                  </a:cubicBezTo>
                  <a:lnTo>
                    <a:pt x="5504" y="3288"/>
                  </a:lnTo>
                  <a:close/>
                  <a:moveTo>
                    <a:pt x="5520" y="4392"/>
                  </a:moveTo>
                  <a:lnTo>
                    <a:pt x="5512" y="4384"/>
                  </a:lnTo>
                  <a:lnTo>
                    <a:pt x="5528" y="4384"/>
                  </a:lnTo>
                  <a:lnTo>
                    <a:pt x="5520" y="4392"/>
                  </a:lnTo>
                  <a:lnTo>
                    <a:pt x="5520" y="3288"/>
                  </a:lnTo>
                  <a:lnTo>
                    <a:pt x="5528" y="3296"/>
                  </a:lnTo>
                  <a:lnTo>
                    <a:pt x="5512" y="3296"/>
                  </a:lnTo>
                  <a:lnTo>
                    <a:pt x="5520" y="3288"/>
                  </a:lnTo>
                  <a:lnTo>
                    <a:pt x="5520" y="4392"/>
                  </a:lnTo>
                  <a:close/>
                  <a:moveTo>
                    <a:pt x="5504" y="3288"/>
                  </a:moveTo>
                  <a:cubicBezTo>
                    <a:pt x="5504" y="3284"/>
                    <a:pt x="5508" y="3280"/>
                    <a:pt x="5512" y="3280"/>
                  </a:cubicBezTo>
                  <a:lnTo>
                    <a:pt x="5528" y="3280"/>
                  </a:lnTo>
                  <a:cubicBezTo>
                    <a:pt x="5533" y="3280"/>
                    <a:pt x="5536" y="3284"/>
                    <a:pt x="5536" y="3288"/>
                  </a:cubicBezTo>
                  <a:lnTo>
                    <a:pt x="5536" y="4392"/>
                  </a:lnTo>
                  <a:cubicBezTo>
                    <a:pt x="5536" y="4397"/>
                    <a:pt x="5533" y="4400"/>
                    <a:pt x="5528" y="4400"/>
                  </a:cubicBezTo>
                  <a:lnTo>
                    <a:pt x="5512" y="4400"/>
                  </a:lnTo>
                  <a:cubicBezTo>
                    <a:pt x="5508" y="4400"/>
                    <a:pt x="5504" y="4397"/>
                    <a:pt x="5504" y="4392"/>
                  </a:cubicBezTo>
                  <a:lnTo>
                    <a:pt x="5504" y="3288"/>
                  </a:lnTo>
                  <a:close/>
                  <a:moveTo>
                    <a:pt x="5520" y="4392"/>
                  </a:moveTo>
                  <a:lnTo>
                    <a:pt x="5512" y="4384"/>
                  </a:lnTo>
                  <a:lnTo>
                    <a:pt x="5528" y="4384"/>
                  </a:lnTo>
                  <a:lnTo>
                    <a:pt x="5520" y="4392"/>
                  </a:lnTo>
                  <a:lnTo>
                    <a:pt x="5520" y="3288"/>
                  </a:lnTo>
                  <a:lnTo>
                    <a:pt x="5528" y="3296"/>
                  </a:lnTo>
                  <a:lnTo>
                    <a:pt x="5512" y="3296"/>
                  </a:lnTo>
                  <a:lnTo>
                    <a:pt x="5520" y="3288"/>
                  </a:lnTo>
                  <a:lnTo>
                    <a:pt x="5520" y="4392"/>
                  </a:lnTo>
                  <a:close/>
                  <a:moveTo>
                    <a:pt x="5520" y="3320"/>
                  </a:moveTo>
                  <a:cubicBezTo>
                    <a:pt x="5520" y="3316"/>
                    <a:pt x="5524" y="3312"/>
                    <a:pt x="5528" y="3312"/>
                  </a:cubicBezTo>
                  <a:lnTo>
                    <a:pt x="5544" y="3312"/>
                  </a:lnTo>
                  <a:cubicBezTo>
                    <a:pt x="5549" y="3312"/>
                    <a:pt x="5552" y="3316"/>
                    <a:pt x="5552" y="3320"/>
                  </a:cubicBezTo>
                  <a:lnTo>
                    <a:pt x="5552" y="4392"/>
                  </a:lnTo>
                  <a:cubicBezTo>
                    <a:pt x="5552" y="4397"/>
                    <a:pt x="5549" y="4400"/>
                    <a:pt x="5544" y="4400"/>
                  </a:cubicBezTo>
                  <a:lnTo>
                    <a:pt x="5528" y="4400"/>
                  </a:lnTo>
                  <a:cubicBezTo>
                    <a:pt x="5524" y="4400"/>
                    <a:pt x="5520" y="4397"/>
                    <a:pt x="5520" y="4392"/>
                  </a:cubicBezTo>
                  <a:lnTo>
                    <a:pt x="5520" y="3320"/>
                  </a:lnTo>
                  <a:close/>
                  <a:moveTo>
                    <a:pt x="5536" y="4392"/>
                  </a:moveTo>
                  <a:lnTo>
                    <a:pt x="5528" y="4384"/>
                  </a:lnTo>
                  <a:lnTo>
                    <a:pt x="5544" y="4384"/>
                  </a:lnTo>
                  <a:lnTo>
                    <a:pt x="5536" y="4392"/>
                  </a:lnTo>
                  <a:lnTo>
                    <a:pt x="5536" y="3320"/>
                  </a:lnTo>
                  <a:lnTo>
                    <a:pt x="5544" y="3328"/>
                  </a:lnTo>
                  <a:lnTo>
                    <a:pt x="5528" y="3328"/>
                  </a:lnTo>
                  <a:lnTo>
                    <a:pt x="5536" y="3320"/>
                  </a:lnTo>
                  <a:lnTo>
                    <a:pt x="5536" y="4392"/>
                  </a:lnTo>
                  <a:close/>
                  <a:moveTo>
                    <a:pt x="5520" y="3256"/>
                  </a:moveTo>
                  <a:cubicBezTo>
                    <a:pt x="5520" y="3252"/>
                    <a:pt x="5524" y="3248"/>
                    <a:pt x="5528" y="3248"/>
                  </a:cubicBezTo>
                  <a:lnTo>
                    <a:pt x="5544" y="3248"/>
                  </a:lnTo>
                  <a:cubicBezTo>
                    <a:pt x="5549" y="3248"/>
                    <a:pt x="5552" y="3252"/>
                    <a:pt x="5552" y="3256"/>
                  </a:cubicBezTo>
                  <a:lnTo>
                    <a:pt x="5552" y="4392"/>
                  </a:lnTo>
                  <a:cubicBezTo>
                    <a:pt x="5552" y="4397"/>
                    <a:pt x="5549" y="4400"/>
                    <a:pt x="5544" y="4400"/>
                  </a:cubicBezTo>
                  <a:lnTo>
                    <a:pt x="5528" y="4400"/>
                  </a:lnTo>
                  <a:cubicBezTo>
                    <a:pt x="5524" y="4400"/>
                    <a:pt x="5520" y="4397"/>
                    <a:pt x="5520" y="4392"/>
                  </a:cubicBezTo>
                  <a:lnTo>
                    <a:pt x="5520" y="3256"/>
                  </a:lnTo>
                  <a:close/>
                  <a:moveTo>
                    <a:pt x="5536" y="4392"/>
                  </a:moveTo>
                  <a:lnTo>
                    <a:pt x="5528" y="4384"/>
                  </a:lnTo>
                  <a:lnTo>
                    <a:pt x="5544" y="4384"/>
                  </a:lnTo>
                  <a:lnTo>
                    <a:pt x="5536" y="4392"/>
                  </a:lnTo>
                  <a:lnTo>
                    <a:pt x="5536" y="3256"/>
                  </a:lnTo>
                  <a:lnTo>
                    <a:pt x="5544" y="3264"/>
                  </a:lnTo>
                  <a:lnTo>
                    <a:pt x="5528" y="3264"/>
                  </a:lnTo>
                  <a:lnTo>
                    <a:pt x="5536" y="3256"/>
                  </a:lnTo>
                  <a:lnTo>
                    <a:pt x="5536" y="4392"/>
                  </a:lnTo>
                  <a:close/>
                  <a:moveTo>
                    <a:pt x="5536" y="3320"/>
                  </a:moveTo>
                  <a:cubicBezTo>
                    <a:pt x="5536" y="3316"/>
                    <a:pt x="5540" y="3312"/>
                    <a:pt x="5544" y="3312"/>
                  </a:cubicBezTo>
                  <a:lnTo>
                    <a:pt x="5560" y="3312"/>
                  </a:lnTo>
                  <a:cubicBezTo>
                    <a:pt x="5565" y="3312"/>
                    <a:pt x="5568" y="3316"/>
                    <a:pt x="5568" y="3320"/>
                  </a:cubicBezTo>
                  <a:lnTo>
                    <a:pt x="5568" y="4392"/>
                  </a:lnTo>
                  <a:cubicBezTo>
                    <a:pt x="5568" y="4397"/>
                    <a:pt x="5565" y="4400"/>
                    <a:pt x="5560" y="4400"/>
                  </a:cubicBezTo>
                  <a:lnTo>
                    <a:pt x="5544" y="4400"/>
                  </a:lnTo>
                  <a:cubicBezTo>
                    <a:pt x="5540" y="4400"/>
                    <a:pt x="5536" y="4397"/>
                    <a:pt x="5536" y="4392"/>
                  </a:cubicBezTo>
                  <a:lnTo>
                    <a:pt x="5536" y="3320"/>
                  </a:lnTo>
                  <a:close/>
                  <a:moveTo>
                    <a:pt x="5552" y="4392"/>
                  </a:moveTo>
                  <a:lnTo>
                    <a:pt x="5544" y="4384"/>
                  </a:lnTo>
                  <a:lnTo>
                    <a:pt x="5560" y="4384"/>
                  </a:lnTo>
                  <a:lnTo>
                    <a:pt x="5552" y="4392"/>
                  </a:lnTo>
                  <a:lnTo>
                    <a:pt x="5552" y="3320"/>
                  </a:lnTo>
                  <a:lnTo>
                    <a:pt x="5560" y="3328"/>
                  </a:lnTo>
                  <a:lnTo>
                    <a:pt x="5544" y="3328"/>
                  </a:lnTo>
                  <a:lnTo>
                    <a:pt x="5552" y="3320"/>
                  </a:lnTo>
                  <a:lnTo>
                    <a:pt x="5552" y="4392"/>
                  </a:lnTo>
                  <a:close/>
                  <a:moveTo>
                    <a:pt x="5536" y="3240"/>
                  </a:moveTo>
                  <a:cubicBezTo>
                    <a:pt x="5536" y="3236"/>
                    <a:pt x="5540" y="3232"/>
                    <a:pt x="5544" y="3232"/>
                  </a:cubicBezTo>
                  <a:lnTo>
                    <a:pt x="5560" y="3232"/>
                  </a:lnTo>
                  <a:cubicBezTo>
                    <a:pt x="5565" y="3232"/>
                    <a:pt x="5568" y="3236"/>
                    <a:pt x="5568" y="3240"/>
                  </a:cubicBezTo>
                  <a:lnTo>
                    <a:pt x="5568" y="4392"/>
                  </a:lnTo>
                  <a:cubicBezTo>
                    <a:pt x="5568" y="4397"/>
                    <a:pt x="5565" y="4400"/>
                    <a:pt x="5560" y="4400"/>
                  </a:cubicBezTo>
                  <a:lnTo>
                    <a:pt x="5544" y="4400"/>
                  </a:lnTo>
                  <a:cubicBezTo>
                    <a:pt x="5540" y="4400"/>
                    <a:pt x="5536" y="4397"/>
                    <a:pt x="5536" y="4392"/>
                  </a:cubicBezTo>
                  <a:lnTo>
                    <a:pt x="5536" y="3240"/>
                  </a:lnTo>
                  <a:close/>
                  <a:moveTo>
                    <a:pt x="5552" y="4392"/>
                  </a:moveTo>
                  <a:lnTo>
                    <a:pt x="5544" y="4384"/>
                  </a:lnTo>
                  <a:lnTo>
                    <a:pt x="5560" y="4384"/>
                  </a:lnTo>
                  <a:lnTo>
                    <a:pt x="5552" y="4392"/>
                  </a:lnTo>
                  <a:lnTo>
                    <a:pt x="5552" y="3240"/>
                  </a:lnTo>
                  <a:lnTo>
                    <a:pt x="5560" y="3248"/>
                  </a:lnTo>
                  <a:lnTo>
                    <a:pt x="5544" y="3248"/>
                  </a:lnTo>
                  <a:lnTo>
                    <a:pt x="5552" y="3240"/>
                  </a:lnTo>
                  <a:lnTo>
                    <a:pt x="5552" y="4392"/>
                  </a:lnTo>
                  <a:close/>
                  <a:moveTo>
                    <a:pt x="5552" y="3224"/>
                  </a:moveTo>
                  <a:cubicBezTo>
                    <a:pt x="5552" y="3220"/>
                    <a:pt x="5556" y="3216"/>
                    <a:pt x="5560" y="3216"/>
                  </a:cubicBezTo>
                  <a:lnTo>
                    <a:pt x="5576" y="3216"/>
                  </a:lnTo>
                  <a:cubicBezTo>
                    <a:pt x="5581" y="3216"/>
                    <a:pt x="5584" y="3220"/>
                    <a:pt x="5584" y="3224"/>
                  </a:cubicBezTo>
                  <a:lnTo>
                    <a:pt x="5584" y="4392"/>
                  </a:lnTo>
                  <a:cubicBezTo>
                    <a:pt x="5584" y="4397"/>
                    <a:pt x="5581" y="4400"/>
                    <a:pt x="5576" y="4400"/>
                  </a:cubicBezTo>
                  <a:lnTo>
                    <a:pt x="5560" y="4400"/>
                  </a:lnTo>
                  <a:cubicBezTo>
                    <a:pt x="5556" y="4400"/>
                    <a:pt x="5552" y="4397"/>
                    <a:pt x="5552" y="4392"/>
                  </a:cubicBezTo>
                  <a:lnTo>
                    <a:pt x="5552" y="3224"/>
                  </a:lnTo>
                  <a:close/>
                  <a:moveTo>
                    <a:pt x="5568" y="4392"/>
                  </a:moveTo>
                  <a:lnTo>
                    <a:pt x="5560" y="4384"/>
                  </a:lnTo>
                  <a:lnTo>
                    <a:pt x="5576" y="4384"/>
                  </a:lnTo>
                  <a:lnTo>
                    <a:pt x="5568" y="4392"/>
                  </a:lnTo>
                  <a:lnTo>
                    <a:pt x="5568" y="3224"/>
                  </a:lnTo>
                  <a:lnTo>
                    <a:pt x="5576" y="3232"/>
                  </a:lnTo>
                  <a:lnTo>
                    <a:pt x="5560" y="3232"/>
                  </a:lnTo>
                  <a:lnTo>
                    <a:pt x="5568" y="3224"/>
                  </a:lnTo>
                  <a:lnTo>
                    <a:pt x="5568" y="4392"/>
                  </a:lnTo>
                  <a:close/>
                  <a:moveTo>
                    <a:pt x="5552" y="3224"/>
                  </a:moveTo>
                  <a:cubicBezTo>
                    <a:pt x="5552" y="3220"/>
                    <a:pt x="5556" y="3216"/>
                    <a:pt x="5560" y="3216"/>
                  </a:cubicBezTo>
                  <a:lnTo>
                    <a:pt x="5576" y="3216"/>
                  </a:lnTo>
                  <a:cubicBezTo>
                    <a:pt x="5581" y="3216"/>
                    <a:pt x="5584" y="3220"/>
                    <a:pt x="5584" y="3224"/>
                  </a:cubicBezTo>
                  <a:lnTo>
                    <a:pt x="5584" y="4392"/>
                  </a:lnTo>
                  <a:cubicBezTo>
                    <a:pt x="5584" y="4397"/>
                    <a:pt x="5581" y="4400"/>
                    <a:pt x="5576" y="4400"/>
                  </a:cubicBezTo>
                  <a:lnTo>
                    <a:pt x="5560" y="4400"/>
                  </a:lnTo>
                  <a:cubicBezTo>
                    <a:pt x="5556" y="4400"/>
                    <a:pt x="5552" y="4397"/>
                    <a:pt x="5552" y="4392"/>
                  </a:cubicBezTo>
                  <a:lnTo>
                    <a:pt x="5552" y="3224"/>
                  </a:lnTo>
                  <a:close/>
                  <a:moveTo>
                    <a:pt x="5568" y="4392"/>
                  </a:moveTo>
                  <a:lnTo>
                    <a:pt x="5560" y="4384"/>
                  </a:lnTo>
                  <a:lnTo>
                    <a:pt x="5576" y="4384"/>
                  </a:lnTo>
                  <a:lnTo>
                    <a:pt x="5568" y="4392"/>
                  </a:lnTo>
                  <a:lnTo>
                    <a:pt x="5568" y="3224"/>
                  </a:lnTo>
                  <a:lnTo>
                    <a:pt x="5576" y="3232"/>
                  </a:lnTo>
                  <a:lnTo>
                    <a:pt x="5560" y="3232"/>
                  </a:lnTo>
                  <a:lnTo>
                    <a:pt x="5568" y="3224"/>
                  </a:lnTo>
                  <a:lnTo>
                    <a:pt x="5568" y="4392"/>
                  </a:lnTo>
                  <a:close/>
                  <a:moveTo>
                    <a:pt x="5568" y="3224"/>
                  </a:moveTo>
                  <a:cubicBezTo>
                    <a:pt x="5568" y="3220"/>
                    <a:pt x="5572" y="3216"/>
                    <a:pt x="5576" y="3216"/>
                  </a:cubicBezTo>
                  <a:lnTo>
                    <a:pt x="5592" y="3216"/>
                  </a:lnTo>
                  <a:cubicBezTo>
                    <a:pt x="5597" y="3216"/>
                    <a:pt x="5600" y="3220"/>
                    <a:pt x="5600" y="3224"/>
                  </a:cubicBezTo>
                  <a:lnTo>
                    <a:pt x="5600" y="4392"/>
                  </a:lnTo>
                  <a:cubicBezTo>
                    <a:pt x="5600" y="4397"/>
                    <a:pt x="5597" y="4400"/>
                    <a:pt x="5592" y="4400"/>
                  </a:cubicBezTo>
                  <a:lnTo>
                    <a:pt x="5576" y="4400"/>
                  </a:lnTo>
                  <a:cubicBezTo>
                    <a:pt x="5572" y="4400"/>
                    <a:pt x="5568" y="4397"/>
                    <a:pt x="5568" y="4392"/>
                  </a:cubicBezTo>
                  <a:lnTo>
                    <a:pt x="5568" y="3224"/>
                  </a:lnTo>
                  <a:close/>
                  <a:moveTo>
                    <a:pt x="5584" y="4392"/>
                  </a:moveTo>
                  <a:lnTo>
                    <a:pt x="5576" y="4384"/>
                  </a:lnTo>
                  <a:lnTo>
                    <a:pt x="5592" y="4384"/>
                  </a:lnTo>
                  <a:lnTo>
                    <a:pt x="5584" y="4392"/>
                  </a:lnTo>
                  <a:lnTo>
                    <a:pt x="5584" y="3224"/>
                  </a:lnTo>
                  <a:lnTo>
                    <a:pt x="5592" y="3232"/>
                  </a:lnTo>
                  <a:lnTo>
                    <a:pt x="5576" y="3232"/>
                  </a:lnTo>
                  <a:lnTo>
                    <a:pt x="5584" y="3224"/>
                  </a:lnTo>
                  <a:lnTo>
                    <a:pt x="5584" y="4392"/>
                  </a:lnTo>
                  <a:close/>
                  <a:moveTo>
                    <a:pt x="5568" y="3272"/>
                  </a:moveTo>
                  <a:cubicBezTo>
                    <a:pt x="5568" y="3268"/>
                    <a:pt x="5572" y="3264"/>
                    <a:pt x="5576" y="3264"/>
                  </a:cubicBezTo>
                  <a:lnTo>
                    <a:pt x="5592" y="3264"/>
                  </a:lnTo>
                  <a:cubicBezTo>
                    <a:pt x="5597" y="3264"/>
                    <a:pt x="5600" y="3268"/>
                    <a:pt x="5600" y="3272"/>
                  </a:cubicBezTo>
                  <a:lnTo>
                    <a:pt x="5600" y="4392"/>
                  </a:lnTo>
                  <a:cubicBezTo>
                    <a:pt x="5600" y="4397"/>
                    <a:pt x="5597" y="4400"/>
                    <a:pt x="5592" y="4400"/>
                  </a:cubicBezTo>
                  <a:lnTo>
                    <a:pt x="5576" y="4400"/>
                  </a:lnTo>
                  <a:cubicBezTo>
                    <a:pt x="5572" y="4400"/>
                    <a:pt x="5568" y="4397"/>
                    <a:pt x="5568" y="4392"/>
                  </a:cubicBezTo>
                  <a:lnTo>
                    <a:pt x="5568" y="3272"/>
                  </a:lnTo>
                  <a:close/>
                  <a:moveTo>
                    <a:pt x="5584" y="4392"/>
                  </a:moveTo>
                  <a:lnTo>
                    <a:pt x="5576" y="4384"/>
                  </a:lnTo>
                  <a:lnTo>
                    <a:pt x="5592" y="4384"/>
                  </a:lnTo>
                  <a:lnTo>
                    <a:pt x="5584" y="4392"/>
                  </a:lnTo>
                  <a:lnTo>
                    <a:pt x="5584" y="3272"/>
                  </a:lnTo>
                  <a:lnTo>
                    <a:pt x="5592" y="3280"/>
                  </a:lnTo>
                  <a:lnTo>
                    <a:pt x="5576" y="3280"/>
                  </a:lnTo>
                  <a:lnTo>
                    <a:pt x="5584" y="3272"/>
                  </a:lnTo>
                  <a:lnTo>
                    <a:pt x="5584" y="4392"/>
                  </a:lnTo>
                  <a:close/>
                  <a:moveTo>
                    <a:pt x="5584" y="3304"/>
                  </a:moveTo>
                  <a:cubicBezTo>
                    <a:pt x="5584" y="3300"/>
                    <a:pt x="5588" y="3296"/>
                    <a:pt x="5592" y="3296"/>
                  </a:cubicBezTo>
                  <a:lnTo>
                    <a:pt x="5608" y="3296"/>
                  </a:lnTo>
                  <a:cubicBezTo>
                    <a:pt x="5613" y="3296"/>
                    <a:pt x="5616" y="3300"/>
                    <a:pt x="5616" y="3304"/>
                  </a:cubicBezTo>
                  <a:lnTo>
                    <a:pt x="5616" y="4392"/>
                  </a:lnTo>
                  <a:cubicBezTo>
                    <a:pt x="5616" y="4397"/>
                    <a:pt x="5613" y="4400"/>
                    <a:pt x="5608" y="4400"/>
                  </a:cubicBezTo>
                  <a:lnTo>
                    <a:pt x="5592" y="4400"/>
                  </a:lnTo>
                  <a:cubicBezTo>
                    <a:pt x="5588" y="4400"/>
                    <a:pt x="5584" y="4397"/>
                    <a:pt x="5584" y="4392"/>
                  </a:cubicBezTo>
                  <a:lnTo>
                    <a:pt x="5584" y="3304"/>
                  </a:lnTo>
                  <a:close/>
                  <a:moveTo>
                    <a:pt x="5600" y="4392"/>
                  </a:moveTo>
                  <a:lnTo>
                    <a:pt x="5592" y="4384"/>
                  </a:lnTo>
                  <a:lnTo>
                    <a:pt x="5608" y="4384"/>
                  </a:lnTo>
                  <a:lnTo>
                    <a:pt x="5600" y="4392"/>
                  </a:lnTo>
                  <a:lnTo>
                    <a:pt x="5600" y="3304"/>
                  </a:lnTo>
                  <a:lnTo>
                    <a:pt x="5608" y="3312"/>
                  </a:lnTo>
                  <a:lnTo>
                    <a:pt x="5592" y="3312"/>
                  </a:lnTo>
                  <a:lnTo>
                    <a:pt x="5600" y="3304"/>
                  </a:lnTo>
                  <a:lnTo>
                    <a:pt x="5600" y="4392"/>
                  </a:lnTo>
                  <a:close/>
                  <a:moveTo>
                    <a:pt x="5584" y="3272"/>
                  </a:moveTo>
                  <a:cubicBezTo>
                    <a:pt x="5584" y="3268"/>
                    <a:pt x="5588" y="3264"/>
                    <a:pt x="5592" y="3264"/>
                  </a:cubicBezTo>
                  <a:lnTo>
                    <a:pt x="5608" y="3264"/>
                  </a:lnTo>
                  <a:cubicBezTo>
                    <a:pt x="5613" y="3264"/>
                    <a:pt x="5616" y="3268"/>
                    <a:pt x="5616" y="3272"/>
                  </a:cubicBezTo>
                  <a:lnTo>
                    <a:pt x="5616" y="4392"/>
                  </a:lnTo>
                  <a:cubicBezTo>
                    <a:pt x="5616" y="4397"/>
                    <a:pt x="5613" y="4400"/>
                    <a:pt x="5608" y="4400"/>
                  </a:cubicBezTo>
                  <a:lnTo>
                    <a:pt x="5592" y="4400"/>
                  </a:lnTo>
                  <a:cubicBezTo>
                    <a:pt x="5588" y="4400"/>
                    <a:pt x="5584" y="4397"/>
                    <a:pt x="5584" y="4392"/>
                  </a:cubicBezTo>
                  <a:lnTo>
                    <a:pt x="5584" y="3272"/>
                  </a:lnTo>
                  <a:close/>
                  <a:moveTo>
                    <a:pt x="5600" y="4392"/>
                  </a:moveTo>
                  <a:lnTo>
                    <a:pt x="5592" y="4384"/>
                  </a:lnTo>
                  <a:lnTo>
                    <a:pt x="5608" y="4384"/>
                  </a:lnTo>
                  <a:lnTo>
                    <a:pt x="5600" y="4392"/>
                  </a:lnTo>
                  <a:lnTo>
                    <a:pt x="5600" y="3272"/>
                  </a:lnTo>
                  <a:lnTo>
                    <a:pt x="5608" y="3280"/>
                  </a:lnTo>
                  <a:lnTo>
                    <a:pt x="5592" y="3280"/>
                  </a:lnTo>
                  <a:lnTo>
                    <a:pt x="5600" y="3272"/>
                  </a:lnTo>
                  <a:lnTo>
                    <a:pt x="5600" y="4392"/>
                  </a:lnTo>
                  <a:close/>
                  <a:moveTo>
                    <a:pt x="5600" y="3240"/>
                  </a:moveTo>
                  <a:cubicBezTo>
                    <a:pt x="5600" y="3236"/>
                    <a:pt x="5604" y="3232"/>
                    <a:pt x="5608" y="3232"/>
                  </a:cubicBezTo>
                  <a:lnTo>
                    <a:pt x="5624" y="3232"/>
                  </a:lnTo>
                  <a:cubicBezTo>
                    <a:pt x="5629" y="3232"/>
                    <a:pt x="5632" y="3236"/>
                    <a:pt x="5632" y="3240"/>
                  </a:cubicBezTo>
                  <a:lnTo>
                    <a:pt x="5632" y="4392"/>
                  </a:lnTo>
                  <a:cubicBezTo>
                    <a:pt x="5632" y="4397"/>
                    <a:pt x="5629" y="4400"/>
                    <a:pt x="5624" y="4400"/>
                  </a:cubicBezTo>
                  <a:lnTo>
                    <a:pt x="5608" y="4400"/>
                  </a:lnTo>
                  <a:cubicBezTo>
                    <a:pt x="5604" y="4400"/>
                    <a:pt x="5600" y="4397"/>
                    <a:pt x="5600" y="4392"/>
                  </a:cubicBezTo>
                  <a:lnTo>
                    <a:pt x="5600" y="3240"/>
                  </a:lnTo>
                  <a:close/>
                  <a:moveTo>
                    <a:pt x="5616" y="4392"/>
                  </a:moveTo>
                  <a:lnTo>
                    <a:pt x="5608" y="4384"/>
                  </a:lnTo>
                  <a:lnTo>
                    <a:pt x="5624" y="4384"/>
                  </a:lnTo>
                  <a:lnTo>
                    <a:pt x="5616" y="4392"/>
                  </a:lnTo>
                  <a:lnTo>
                    <a:pt x="5616" y="3240"/>
                  </a:lnTo>
                  <a:lnTo>
                    <a:pt x="5624" y="3248"/>
                  </a:lnTo>
                  <a:lnTo>
                    <a:pt x="5608" y="3248"/>
                  </a:lnTo>
                  <a:lnTo>
                    <a:pt x="5616" y="3240"/>
                  </a:lnTo>
                  <a:lnTo>
                    <a:pt x="5616" y="4392"/>
                  </a:lnTo>
                  <a:close/>
                  <a:moveTo>
                    <a:pt x="5600" y="3224"/>
                  </a:moveTo>
                  <a:cubicBezTo>
                    <a:pt x="5600" y="3220"/>
                    <a:pt x="5604" y="3216"/>
                    <a:pt x="5608" y="3216"/>
                  </a:cubicBezTo>
                  <a:lnTo>
                    <a:pt x="5624" y="3216"/>
                  </a:lnTo>
                  <a:cubicBezTo>
                    <a:pt x="5629" y="3216"/>
                    <a:pt x="5632" y="3220"/>
                    <a:pt x="5632" y="3224"/>
                  </a:cubicBezTo>
                  <a:lnTo>
                    <a:pt x="5632" y="4392"/>
                  </a:lnTo>
                  <a:cubicBezTo>
                    <a:pt x="5632" y="4397"/>
                    <a:pt x="5629" y="4400"/>
                    <a:pt x="5624" y="4400"/>
                  </a:cubicBezTo>
                  <a:lnTo>
                    <a:pt x="5608" y="4400"/>
                  </a:lnTo>
                  <a:cubicBezTo>
                    <a:pt x="5604" y="4400"/>
                    <a:pt x="5600" y="4397"/>
                    <a:pt x="5600" y="4392"/>
                  </a:cubicBezTo>
                  <a:lnTo>
                    <a:pt x="5600" y="3224"/>
                  </a:lnTo>
                  <a:close/>
                  <a:moveTo>
                    <a:pt x="5616" y="4392"/>
                  </a:moveTo>
                  <a:lnTo>
                    <a:pt x="5608" y="4384"/>
                  </a:lnTo>
                  <a:lnTo>
                    <a:pt x="5624" y="4384"/>
                  </a:lnTo>
                  <a:lnTo>
                    <a:pt x="5616" y="4392"/>
                  </a:lnTo>
                  <a:lnTo>
                    <a:pt x="5616" y="3224"/>
                  </a:lnTo>
                  <a:lnTo>
                    <a:pt x="5624" y="3232"/>
                  </a:lnTo>
                  <a:lnTo>
                    <a:pt x="5608" y="3232"/>
                  </a:lnTo>
                  <a:lnTo>
                    <a:pt x="5616" y="3224"/>
                  </a:lnTo>
                  <a:lnTo>
                    <a:pt x="5616" y="4392"/>
                  </a:lnTo>
                  <a:close/>
                  <a:moveTo>
                    <a:pt x="5616" y="3224"/>
                  </a:moveTo>
                  <a:cubicBezTo>
                    <a:pt x="5616" y="3220"/>
                    <a:pt x="5620" y="3216"/>
                    <a:pt x="5624" y="3216"/>
                  </a:cubicBezTo>
                  <a:lnTo>
                    <a:pt x="5640" y="3216"/>
                  </a:lnTo>
                  <a:cubicBezTo>
                    <a:pt x="5645" y="3216"/>
                    <a:pt x="5648" y="3220"/>
                    <a:pt x="5648" y="3224"/>
                  </a:cubicBezTo>
                  <a:lnTo>
                    <a:pt x="5648" y="4392"/>
                  </a:lnTo>
                  <a:cubicBezTo>
                    <a:pt x="5648" y="4397"/>
                    <a:pt x="5645" y="4400"/>
                    <a:pt x="5640" y="4400"/>
                  </a:cubicBezTo>
                  <a:lnTo>
                    <a:pt x="5624" y="4400"/>
                  </a:lnTo>
                  <a:cubicBezTo>
                    <a:pt x="5620" y="4400"/>
                    <a:pt x="5616" y="4397"/>
                    <a:pt x="5616" y="4392"/>
                  </a:cubicBezTo>
                  <a:lnTo>
                    <a:pt x="5616" y="3224"/>
                  </a:lnTo>
                  <a:close/>
                  <a:moveTo>
                    <a:pt x="5632" y="4392"/>
                  </a:moveTo>
                  <a:lnTo>
                    <a:pt x="5624" y="4384"/>
                  </a:lnTo>
                  <a:lnTo>
                    <a:pt x="5640" y="4384"/>
                  </a:lnTo>
                  <a:lnTo>
                    <a:pt x="5632" y="4392"/>
                  </a:lnTo>
                  <a:lnTo>
                    <a:pt x="5632" y="3224"/>
                  </a:lnTo>
                  <a:lnTo>
                    <a:pt x="5640" y="3232"/>
                  </a:lnTo>
                  <a:lnTo>
                    <a:pt x="5624" y="3232"/>
                  </a:lnTo>
                  <a:lnTo>
                    <a:pt x="5632" y="3224"/>
                  </a:lnTo>
                  <a:lnTo>
                    <a:pt x="5632" y="4392"/>
                  </a:lnTo>
                  <a:close/>
                  <a:moveTo>
                    <a:pt x="5616" y="3224"/>
                  </a:moveTo>
                  <a:cubicBezTo>
                    <a:pt x="5616" y="3220"/>
                    <a:pt x="5620" y="3216"/>
                    <a:pt x="5624" y="3216"/>
                  </a:cubicBezTo>
                  <a:lnTo>
                    <a:pt x="5640" y="3216"/>
                  </a:lnTo>
                  <a:cubicBezTo>
                    <a:pt x="5645" y="3216"/>
                    <a:pt x="5648" y="3220"/>
                    <a:pt x="5648" y="3224"/>
                  </a:cubicBezTo>
                  <a:lnTo>
                    <a:pt x="5648" y="4392"/>
                  </a:lnTo>
                  <a:cubicBezTo>
                    <a:pt x="5648" y="4397"/>
                    <a:pt x="5645" y="4400"/>
                    <a:pt x="5640" y="4400"/>
                  </a:cubicBezTo>
                  <a:lnTo>
                    <a:pt x="5624" y="4400"/>
                  </a:lnTo>
                  <a:cubicBezTo>
                    <a:pt x="5620" y="4400"/>
                    <a:pt x="5616" y="4397"/>
                    <a:pt x="5616" y="4392"/>
                  </a:cubicBezTo>
                  <a:lnTo>
                    <a:pt x="5616" y="3224"/>
                  </a:lnTo>
                  <a:close/>
                  <a:moveTo>
                    <a:pt x="5632" y="4392"/>
                  </a:moveTo>
                  <a:lnTo>
                    <a:pt x="5624" y="4384"/>
                  </a:lnTo>
                  <a:lnTo>
                    <a:pt x="5640" y="4384"/>
                  </a:lnTo>
                  <a:lnTo>
                    <a:pt x="5632" y="4392"/>
                  </a:lnTo>
                  <a:lnTo>
                    <a:pt x="5632" y="3224"/>
                  </a:lnTo>
                  <a:lnTo>
                    <a:pt x="5640" y="3232"/>
                  </a:lnTo>
                  <a:lnTo>
                    <a:pt x="5624" y="3232"/>
                  </a:lnTo>
                  <a:lnTo>
                    <a:pt x="5632" y="3224"/>
                  </a:lnTo>
                  <a:lnTo>
                    <a:pt x="5632" y="4392"/>
                  </a:lnTo>
                  <a:close/>
                  <a:moveTo>
                    <a:pt x="5632" y="3208"/>
                  </a:moveTo>
                  <a:cubicBezTo>
                    <a:pt x="5632" y="3204"/>
                    <a:pt x="5636" y="3200"/>
                    <a:pt x="5640" y="3200"/>
                  </a:cubicBezTo>
                  <a:lnTo>
                    <a:pt x="5656" y="3200"/>
                  </a:lnTo>
                  <a:cubicBezTo>
                    <a:pt x="5661" y="3200"/>
                    <a:pt x="5664" y="3204"/>
                    <a:pt x="5664" y="3208"/>
                  </a:cubicBezTo>
                  <a:lnTo>
                    <a:pt x="5664" y="4392"/>
                  </a:lnTo>
                  <a:cubicBezTo>
                    <a:pt x="5664" y="4397"/>
                    <a:pt x="5661" y="4400"/>
                    <a:pt x="5656" y="4400"/>
                  </a:cubicBezTo>
                  <a:lnTo>
                    <a:pt x="5640" y="4400"/>
                  </a:lnTo>
                  <a:cubicBezTo>
                    <a:pt x="5636" y="4400"/>
                    <a:pt x="5632" y="4397"/>
                    <a:pt x="5632" y="4392"/>
                  </a:cubicBezTo>
                  <a:lnTo>
                    <a:pt x="5632" y="3208"/>
                  </a:lnTo>
                  <a:close/>
                  <a:moveTo>
                    <a:pt x="5648" y="4392"/>
                  </a:moveTo>
                  <a:lnTo>
                    <a:pt x="5640" y="4384"/>
                  </a:lnTo>
                  <a:lnTo>
                    <a:pt x="5656" y="4384"/>
                  </a:lnTo>
                  <a:lnTo>
                    <a:pt x="5648" y="4392"/>
                  </a:lnTo>
                  <a:lnTo>
                    <a:pt x="5648" y="3208"/>
                  </a:lnTo>
                  <a:lnTo>
                    <a:pt x="5656" y="3216"/>
                  </a:lnTo>
                  <a:lnTo>
                    <a:pt x="5640" y="3216"/>
                  </a:lnTo>
                  <a:lnTo>
                    <a:pt x="5648" y="3208"/>
                  </a:lnTo>
                  <a:lnTo>
                    <a:pt x="5648" y="4392"/>
                  </a:lnTo>
                  <a:close/>
                  <a:moveTo>
                    <a:pt x="5664" y="4728"/>
                  </a:moveTo>
                  <a:lnTo>
                    <a:pt x="5656" y="4720"/>
                  </a:lnTo>
                  <a:lnTo>
                    <a:pt x="5672" y="4720"/>
                  </a:lnTo>
                  <a:lnTo>
                    <a:pt x="5664" y="4728"/>
                  </a:lnTo>
                  <a:lnTo>
                    <a:pt x="5664" y="4392"/>
                  </a:lnTo>
                  <a:lnTo>
                    <a:pt x="5672" y="4400"/>
                  </a:lnTo>
                  <a:lnTo>
                    <a:pt x="5656" y="4400"/>
                  </a:lnTo>
                  <a:lnTo>
                    <a:pt x="5664" y="4392"/>
                  </a:lnTo>
                  <a:lnTo>
                    <a:pt x="5664" y="4728"/>
                  </a:lnTo>
                  <a:close/>
                  <a:moveTo>
                    <a:pt x="5648" y="4392"/>
                  </a:moveTo>
                  <a:cubicBezTo>
                    <a:pt x="5648" y="4388"/>
                    <a:pt x="5652" y="4384"/>
                    <a:pt x="5656" y="4384"/>
                  </a:cubicBezTo>
                  <a:lnTo>
                    <a:pt x="5672" y="4384"/>
                  </a:lnTo>
                  <a:cubicBezTo>
                    <a:pt x="5677" y="4384"/>
                    <a:pt x="5680" y="4388"/>
                    <a:pt x="5680" y="4392"/>
                  </a:cubicBezTo>
                  <a:lnTo>
                    <a:pt x="5680" y="4728"/>
                  </a:lnTo>
                  <a:cubicBezTo>
                    <a:pt x="5680" y="4733"/>
                    <a:pt x="5677" y="4736"/>
                    <a:pt x="5672" y="4736"/>
                  </a:cubicBezTo>
                  <a:lnTo>
                    <a:pt x="5656" y="4736"/>
                  </a:lnTo>
                  <a:cubicBezTo>
                    <a:pt x="5652" y="4736"/>
                    <a:pt x="5648" y="4733"/>
                    <a:pt x="5648" y="4728"/>
                  </a:cubicBezTo>
                  <a:lnTo>
                    <a:pt x="5648" y="4392"/>
                  </a:lnTo>
                  <a:close/>
                  <a:moveTo>
                    <a:pt x="5648" y="3160"/>
                  </a:moveTo>
                  <a:cubicBezTo>
                    <a:pt x="5648" y="3156"/>
                    <a:pt x="5652" y="3152"/>
                    <a:pt x="5656" y="3152"/>
                  </a:cubicBezTo>
                  <a:lnTo>
                    <a:pt x="5672" y="3152"/>
                  </a:lnTo>
                  <a:cubicBezTo>
                    <a:pt x="5677" y="3152"/>
                    <a:pt x="5680" y="3156"/>
                    <a:pt x="5680" y="3160"/>
                  </a:cubicBezTo>
                  <a:lnTo>
                    <a:pt x="5680" y="4392"/>
                  </a:lnTo>
                  <a:cubicBezTo>
                    <a:pt x="5680" y="4397"/>
                    <a:pt x="5677" y="4400"/>
                    <a:pt x="5672" y="4400"/>
                  </a:cubicBezTo>
                  <a:lnTo>
                    <a:pt x="5656" y="4400"/>
                  </a:lnTo>
                  <a:cubicBezTo>
                    <a:pt x="5652" y="4400"/>
                    <a:pt x="5648" y="4397"/>
                    <a:pt x="5648" y="4392"/>
                  </a:cubicBezTo>
                  <a:lnTo>
                    <a:pt x="5648" y="3160"/>
                  </a:lnTo>
                  <a:close/>
                  <a:moveTo>
                    <a:pt x="5664" y="4392"/>
                  </a:moveTo>
                  <a:lnTo>
                    <a:pt x="5656" y="4384"/>
                  </a:lnTo>
                  <a:lnTo>
                    <a:pt x="5672" y="4384"/>
                  </a:lnTo>
                  <a:lnTo>
                    <a:pt x="5664" y="4392"/>
                  </a:lnTo>
                  <a:lnTo>
                    <a:pt x="5664" y="3160"/>
                  </a:lnTo>
                  <a:lnTo>
                    <a:pt x="5672" y="3168"/>
                  </a:lnTo>
                  <a:lnTo>
                    <a:pt x="5656" y="3168"/>
                  </a:lnTo>
                  <a:lnTo>
                    <a:pt x="5664" y="3160"/>
                  </a:lnTo>
                  <a:lnTo>
                    <a:pt x="5664" y="4392"/>
                  </a:lnTo>
                  <a:close/>
                  <a:moveTo>
                    <a:pt x="5664" y="3176"/>
                  </a:moveTo>
                  <a:cubicBezTo>
                    <a:pt x="5664" y="3172"/>
                    <a:pt x="5668" y="3168"/>
                    <a:pt x="5672" y="3168"/>
                  </a:cubicBezTo>
                  <a:lnTo>
                    <a:pt x="5688" y="3168"/>
                  </a:lnTo>
                  <a:cubicBezTo>
                    <a:pt x="5693" y="3168"/>
                    <a:pt x="5696" y="3172"/>
                    <a:pt x="5696" y="3176"/>
                  </a:cubicBezTo>
                  <a:lnTo>
                    <a:pt x="5696" y="4392"/>
                  </a:lnTo>
                  <a:cubicBezTo>
                    <a:pt x="5696" y="4397"/>
                    <a:pt x="5693" y="4400"/>
                    <a:pt x="5688" y="4400"/>
                  </a:cubicBezTo>
                  <a:lnTo>
                    <a:pt x="5672" y="4400"/>
                  </a:lnTo>
                  <a:cubicBezTo>
                    <a:pt x="5668" y="4400"/>
                    <a:pt x="5664" y="4397"/>
                    <a:pt x="5664" y="4392"/>
                  </a:cubicBezTo>
                  <a:lnTo>
                    <a:pt x="5664" y="3176"/>
                  </a:lnTo>
                  <a:close/>
                  <a:moveTo>
                    <a:pt x="5680" y="4392"/>
                  </a:moveTo>
                  <a:lnTo>
                    <a:pt x="5672" y="4384"/>
                  </a:lnTo>
                  <a:lnTo>
                    <a:pt x="5688" y="4384"/>
                  </a:lnTo>
                  <a:lnTo>
                    <a:pt x="5680" y="4392"/>
                  </a:lnTo>
                  <a:lnTo>
                    <a:pt x="5680" y="3176"/>
                  </a:lnTo>
                  <a:lnTo>
                    <a:pt x="5688" y="3184"/>
                  </a:lnTo>
                  <a:lnTo>
                    <a:pt x="5672" y="3184"/>
                  </a:lnTo>
                  <a:lnTo>
                    <a:pt x="5680" y="3176"/>
                  </a:lnTo>
                  <a:lnTo>
                    <a:pt x="5680" y="4392"/>
                  </a:lnTo>
                  <a:close/>
                  <a:moveTo>
                    <a:pt x="5664" y="3144"/>
                  </a:moveTo>
                  <a:cubicBezTo>
                    <a:pt x="5664" y="3140"/>
                    <a:pt x="5668" y="3136"/>
                    <a:pt x="5672" y="3136"/>
                  </a:cubicBezTo>
                  <a:lnTo>
                    <a:pt x="5688" y="3136"/>
                  </a:lnTo>
                  <a:cubicBezTo>
                    <a:pt x="5693" y="3136"/>
                    <a:pt x="5696" y="3140"/>
                    <a:pt x="5696" y="3144"/>
                  </a:cubicBezTo>
                  <a:lnTo>
                    <a:pt x="5696" y="4392"/>
                  </a:lnTo>
                  <a:cubicBezTo>
                    <a:pt x="5696" y="4397"/>
                    <a:pt x="5693" y="4400"/>
                    <a:pt x="5688" y="4400"/>
                  </a:cubicBezTo>
                  <a:lnTo>
                    <a:pt x="5672" y="4400"/>
                  </a:lnTo>
                  <a:cubicBezTo>
                    <a:pt x="5668" y="4400"/>
                    <a:pt x="5664" y="4397"/>
                    <a:pt x="5664" y="4392"/>
                  </a:cubicBezTo>
                  <a:lnTo>
                    <a:pt x="5664" y="3144"/>
                  </a:lnTo>
                  <a:close/>
                  <a:moveTo>
                    <a:pt x="5680" y="4392"/>
                  </a:moveTo>
                  <a:lnTo>
                    <a:pt x="5672" y="4384"/>
                  </a:lnTo>
                  <a:lnTo>
                    <a:pt x="5688" y="4384"/>
                  </a:lnTo>
                  <a:lnTo>
                    <a:pt x="5680" y="4392"/>
                  </a:lnTo>
                  <a:lnTo>
                    <a:pt x="5680" y="3144"/>
                  </a:lnTo>
                  <a:lnTo>
                    <a:pt x="5688" y="3152"/>
                  </a:lnTo>
                  <a:lnTo>
                    <a:pt x="5672" y="3152"/>
                  </a:lnTo>
                  <a:lnTo>
                    <a:pt x="5680" y="3144"/>
                  </a:lnTo>
                  <a:lnTo>
                    <a:pt x="5680" y="4392"/>
                  </a:lnTo>
                  <a:close/>
                  <a:moveTo>
                    <a:pt x="5680" y="3144"/>
                  </a:moveTo>
                  <a:cubicBezTo>
                    <a:pt x="5680" y="3140"/>
                    <a:pt x="5684" y="3136"/>
                    <a:pt x="5688" y="3136"/>
                  </a:cubicBezTo>
                  <a:lnTo>
                    <a:pt x="5704" y="3136"/>
                  </a:lnTo>
                  <a:cubicBezTo>
                    <a:pt x="5709" y="3136"/>
                    <a:pt x="5712" y="3140"/>
                    <a:pt x="5712" y="3144"/>
                  </a:cubicBezTo>
                  <a:lnTo>
                    <a:pt x="5712" y="4392"/>
                  </a:lnTo>
                  <a:cubicBezTo>
                    <a:pt x="5712" y="4397"/>
                    <a:pt x="5709" y="4400"/>
                    <a:pt x="5704" y="4400"/>
                  </a:cubicBezTo>
                  <a:lnTo>
                    <a:pt x="5688" y="4400"/>
                  </a:lnTo>
                  <a:cubicBezTo>
                    <a:pt x="5684" y="4400"/>
                    <a:pt x="5680" y="4397"/>
                    <a:pt x="5680" y="4392"/>
                  </a:cubicBezTo>
                  <a:lnTo>
                    <a:pt x="5680" y="3144"/>
                  </a:lnTo>
                  <a:close/>
                  <a:moveTo>
                    <a:pt x="5696" y="4392"/>
                  </a:moveTo>
                  <a:lnTo>
                    <a:pt x="5688" y="4384"/>
                  </a:lnTo>
                  <a:lnTo>
                    <a:pt x="5704" y="4384"/>
                  </a:lnTo>
                  <a:lnTo>
                    <a:pt x="5696" y="4392"/>
                  </a:lnTo>
                  <a:lnTo>
                    <a:pt x="5696" y="3144"/>
                  </a:lnTo>
                  <a:lnTo>
                    <a:pt x="5704" y="3152"/>
                  </a:lnTo>
                  <a:lnTo>
                    <a:pt x="5688" y="3152"/>
                  </a:lnTo>
                  <a:lnTo>
                    <a:pt x="5696" y="3144"/>
                  </a:lnTo>
                  <a:lnTo>
                    <a:pt x="5696" y="4392"/>
                  </a:lnTo>
                  <a:close/>
                  <a:moveTo>
                    <a:pt x="5680" y="3144"/>
                  </a:moveTo>
                  <a:cubicBezTo>
                    <a:pt x="5680" y="3140"/>
                    <a:pt x="5684" y="3136"/>
                    <a:pt x="5688" y="3136"/>
                  </a:cubicBezTo>
                  <a:lnTo>
                    <a:pt x="5704" y="3136"/>
                  </a:lnTo>
                  <a:cubicBezTo>
                    <a:pt x="5709" y="3136"/>
                    <a:pt x="5712" y="3140"/>
                    <a:pt x="5712" y="3144"/>
                  </a:cubicBezTo>
                  <a:lnTo>
                    <a:pt x="5712" y="4392"/>
                  </a:lnTo>
                  <a:cubicBezTo>
                    <a:pt x="5712" y="4397"/>
                    <a:pt x="5709" y="4400"/>
                    <a:pt x="5704" y="4400"/>
                  </a:cubicBezTo>
                  <a:lnTo>
                    <a:pt x="5688" y="4400"/>
                  </a:lnTo>
                  <a:cubicBezTo>
                    <a:pt x="5684" y="4400"/>
                    <a:pt x="5680" y="4397"/>
                    <a:pt x="5680" y="4392"/>
                  </a:cubicBezTo>
                  <a:lnTo>
                    <a:pt x="5680" y="3144"/>
                  </a:lnTo>
                  <a:close/>
                  <a:moveTo>
                    <a:pt x="5696" y="4392"/>
                  </a:moveTo>
                  <a:lnTo>
                    <a:pt x="5688" y="4384"/>
                  </a:lnTo>
                  <a:lnTo>
                    <a:pt x="5704" y="4384"/>
                  </a:lnTo>
                  <a:lnTo>
                    <a:pt x="5696" y="4392"/>
                  </a:lnTo>
                  <a:lnTo>
                    <a:pt x="5696" y="3144"/>
                  </a:lnTo>
                  <a:lnTo>
                    <a:pt x="5704" y="3152"/>
                  </a:lnTo>
                  <a:lnTo>
                    <a:pt x="5688" y="3152"/>
                  </a:lnTo>
                  <a:lnTo>
                    <a:pt x="5696" y="3144"/>
                  </a:lnTo>
                  <a:lnTo>
                    <a:pt x="5696" y="4392"/>
                  </a:lnTo>
                  <a:close/>
                  <a:moveTo>
                    <a:pt x="5696" y="3160"/>
                  </a:moveTo>
                  <a:cubicBezTo>
                    <a:pt x="5696" y="3156"/>
                    <a:pt x="5700" y="3152"/>
                    <a:pt x="5704" y="3152"/>
                  </a:cubicBezTo>
                  <a:lnTo>
                    <a:pt x="5720" y="3152"/>
                  </a:lnTo>
                  <a:cubicBezTo>
                    <a:pt x="5725" y="3152"/>
                    <a:pt x="5728" y="3156"/>
                    <a:pt x="5728" y="3160"/>
                  </a:cubicBezTo>
                  <a:lnTo>
                    <a:pt x="5728" y="4392"/>
                  </a:lnTo>
                  <a:cubicBezTo>
                    <a:pt x="5728" y="4397"/>
                    <a:pt x="5725" y="4400"/>
                    <a:pt x="5720" y="4400"/>
                  </a:cubicBezTo>
                  <a:lnTo>
                    <a:pt x="5704" y="4400"/>
                  </a:lnTo>
                  <a:cubicBezTo>
                    <a:pt x="5700" y="4400"/>
                    <a:pt x="5696" y="4397"/>
                    <a:pt x="5696" y="4392"/>
                  </a:cubicBezTo>
                  <a:lnTo>
                    <a:pt x="5696" y="3160"/>
                  </a:lnTo>
                  <a:close/>
                  <a:moveTo>
                    <a:pt x="5712" y="4392"/>
                  </a:moveTo>
                  <a:lnTo>
                    <a:pt x="5704" y="4384"/>
                  </a:lnTo>
                  <a:lnTo>
                    <a:pt x="5720" y="4384"/>
                  </a:lnTo>
                  <a:lnTo>
                    <a:pt x="5712" y="4392"/>
                  </a:lnTo>
                  <a:lnTo>
                    <a:pt x="5712" y="3160"/>
                  </a:lnTo>
                  <a:lnTo>
                    <a:pt x="5720" y="3168"/>
                  </a:lnTo>
                  <a:lnTo>
                    <a:pt x="5704" y="3168"/>
                  </a:lnTo>
                  <a:lnTo>
                    <a:pt x="5712" y="3160"/>
                  </a:lnTo>
                  <a:lnTo>
                    <a:pt x="5712" y="4392"/>
                  </a:lnTo>
                  <a:close/>
                  <a:moveTo>
                    <a:pt x="5696" y="3128"/>
                  </a:moveTo>
                  <a:cubicBezTo>
                    <a:pt x="5696" y="3124"/>
                    <a:pt x="5700" y="3120"/>
                    <a:pt x="5704" y="3120"/>
                  </a:cubicBezTo>
                  <a:lnTo>
                    <a:pt x="5720" y="3120"/>
                  </a:lnTo>
                  <a:cubicBezTo>
                    <a:pt x="5725" y="3120"/>
                    <a:pt x="5728" y="3124"/>
                    <a:pt x="5728" y="3128"/>
                  </a:cubicBezTo>
                  <a:lnTo>
                    <a:pt x="5728" y="4392"/>
                  </a:lnTo>
                  <a:cubicBezTo>
                    <a:pt x="5728" y="4397"/>
                    <a:pt x="5725" y="4400"/>
                    <a:pt x="5720" y="4400"/>
                  </a:cubicBezTo>
                  <a:lnTo>
                    <a:pt x="5704" y="4400"/>
                  </a:lnTo>
                  <a:cubicBezTo>
                    <a:pt x="5700" y="4400"/>
                    <a:pt x="5696" y="4397"/>
                    <a:pt x="5696" y="4392"/>
                  </a:cubicBezTo>
                  <a:lnTo>
                    <a:pt x="5696" y="3128"/>
                  </a:lnTo>
                  <a:close/>
                  <a:moveTo>
                    <a:pt x="5712" y="4392"/>
                  </a:moveTo>
                  <a:lnTo>
                    <a:pt x="5704" y="4384"/>
                  </a:lnTo>
                  <a:lnTo>
                    <a:pt x="5720" y="4384"/>
                  </a:lnTo>
                  <a:lnTo>
                    <a:pt x="5712" y="4392"/>
                  </a:lnTo>
                  <a:lnTo>
                    <a:pt x="5712" y="3128"/>
                  </a:lnTo>
                  <a:lnTo>
                    <a:pt x="5720" y="3136"/>
                  </a:lnTo>
                  <a:lnTo>
                    <a:pt x="5704" y="3136"/>
                  </a:lnTo>
                  <a:lnTo>
                    <a:pt x="5712" y="3128"/>
                  </a:lnTo>
                  <a:lnTo>
                    <a:pt x="5712" y="4392"/>
                  </a:lnTo>
                  <a:close/>
                  <a:moveTo>
                    <a:pt x="5712" y="2984"/>
                  </a:moveTo>
                  <a:cubicBezTo>
                    <a:pt x="5712" y="2980"/>
                    <a:pt x="5716" y="2976"/>
                    <a:pt x="5720" y="2976"/>
                  </a:cubicBezTo>
                  <a:lnTo>
                    <a:pt x="5736" y="2976"/>
                  </a:lnTo>
                  <a:cubicBezTo>
                    <a:pt x="5741" y="2976"/>
                    <a:pt x="5744" y="2980"/>
                    <a:pt x="5744" y="2984"/>
                  </a:cubicBezTo>
                  <a:lnTo>
                    <a:pt x="5744" y="4392"/>
                  </a:lnTo>
                  <a:cubicBezTo>
                    <a:pt x="5744" y="4397"/>
                    <a:pt x="5741" y="4400"/>
                    <a:pt x="5736" y="4400"/>
                  </a:cubicBezTo>
                  <a:lnTo>
                    <a:pt x="5720" y="4400"/>
                  </a:lnTo>
                  <a:cubicBezTo>
                    <a:pt x="5716" y="4400"/>
                    <a:pt x="5712" y="4397"/>
                    <a:pt x="5712" y="4392"/>
                  </a:cubicBezTo>
                  <a:lnTo>
                    <a:pt x="5712" y="2984"/>
                  </a:lnTo>
                  <a:close/>
                  <a:moveTo>
                    <a:pt x="5728" y="4392"/>
                  </a:moveTo>
                  <a:lnTo>
                    <a:pt x="5720" y="4384"/>
                  </a:lnTo>
                  <a:lnTo>
                    <a:pt x="5736" y="4384"/>
                  </a:lnTo>
                  <a:lnTo>
                    <a:pt x="5728" y="4392"/>
                  </a:lnTo>
                  <a:lnTo>
                    <a:pt x="5728" y="2984"/>
                  </a:lnTo>
                  <a:lnTo>
                    <a:pt x="5736" y="2992"/>
                  </a:lnTo>
                  <a:lnTo>
                    <a:pt x="5720" y="2992"/>
                  </a:lnTo>
                  <a:lnTo>
                    <a:pt x="5728" y="2984"/>
                  </a:lnTo>
                  <a:lnTo>
                    <a:pt x="5728" y="4392"/>
                  </a:lnTo>
                  <a:close/>
                  <a:moveTo>
                    <a:pt x="5712" y="2984"/>
                  </a:moveTo>
                  <a:cubicBezTo>
                    <a:pt x="5712" y="2980"/>
                    <a:pt x="5716" y="2976"/>
                    <a:pt x="5720" y="2976"/>
                  </a:cubicBezTo>
                  <a:lnTo>
                    <a:pt x="5736" y="2976"/>
                  </a:lnTo>
                  <a:cubicBezTo>
                    <a:pt x="5741" y="2976"/>
                    <a:pt x="5744" y="2980"/>
                    <a:pt x="5744" y="2984"/>
                  </a:cubicBezTo>
                  <a:lnTo>
                    <a:pt x="5744" y="4392"/>
                  </a:lnTo>
                  <a:cubicBezTo>
                    <a:pt x="5744" y="4397"/>
                    <a:pt x="5741" y="4400"/>
                    <a:pt x="5736" y="4400"/>
                  </a:cubicBezTo>
                  <a:lnTo>
                    <a:pt x="5720" y="4400"/>
                  </a:lnTo>
                  <a:cubicBezTo>
                    <a:pt x="5716" y="4400"/>
                    <a:pt x="5712" y="4397"/>
                    <a:pt x="5712" y="4392"/>
                  </a:cubicBezTo>
                  <a:lnTo>
                    <a:pt x="5712" y="2984"/>
                  </a:lnTo>
                  <a:close/>
                  <a:moveTo>
                    <a:pt x="5728" y="4392"/>
                  </a:moveTo>
                  <a:lnTo>
                    <a:pt x="5720" y="4384"/>
                  </a:lnTo>
                  <a:lnTo>
                    <a:pt x="5736" y="4384"/>
                  </a:lnTo>
                  <a:lnTo>
                    <a:pt x="5728" y="4392"/>
                  </a:lnTo>
                  <a:lnTo>
                    <a:pt x="5728" y="2984"/>
                  </a:lnTo>
                  <a:lnTo>
                    <a:pt x="5736" y="2992"/>
                  </a:lnTo>
                  <a:lnTo>
                    <a:pt x="5720" y="2992"/>
                  </a:lnTo>
                  <a:lnTo>
                    <a:pt x="5728" y="2984"/>
                  </a:lnTo>
                  <a:lnTo>
                    <a:pt x="5728" y="4392"/>
                  </a:lnTo>
                  <a:close/>
                  <a:moveTo>
                    <a:pt x="5728" y="2968"/>
                  </a:moveTo>
                  <a:cubicBezTo>
                    <a:pt x="5728" y="2964"/>
                    <a:pt x="5732" y="2960"/>
                    <a:pt x="5736" y="2960"/>
                  </a:cubicBezTo>
                  <a:lnTo>
                    <a:pt x="5752" y="2960"/>
                  </a:lnTo>
                  <a:cubicBezTo>
                    <a:pt x="5757" y="2960"/>
                    <a:pt x="5760" y="2964"/>
                    <a:pt x="5760" y="2968"/>
                  </a:cubicBezTo>
                  <a:lnTo>
                    <a:pt x="5760" y="4392"/>
                  </a:lnTo>
                  <a:cubicBezTo>
                    <a:pt x="5760" y="4397"/>
                    <a:pt x="5757" y="4400"/>
                    <a:pt x="5752" y="4400"/>
                  </a:cubicBezTo>
                  <a:lnTo>
                    <a:pt x="5736" y="4400"/>
                  </a:lnTo>
                  <a:cubicBezTo>
                    <a:pt x="5732" y="4400"/>
                    <a:pt x="5728" y="4397"/>
                    <a:pt x="5728" y="4392"/>
                  </a:cubicBezTo>
                  <a:lnTo>
                    <a:pt x="5728" y="2968"/>
                  </a:lnTo>
                  <a:close/>
                  <a:moveTo>
                    <a:pt x="5744" y="4392"/>
                  </a:moveTo>
                  <a:lnTo>
                    <a:pt x="5736" y="4384"/>
                  </a:lnTo>
                  <a:lnTo>
                    <a:pt x="5752" y="4384"/>
                  </a:lnTo>
                  <a:lnTo>
                    <a:pt x="5744" y="4392"/>
                  </a:lnTo>
                  <a:lnTo>
                    <a:pt x="5744" y="2968"/>
                  </a:lnTo>
                  <a:lnTo>
                    <a:pt x="5752" y="2976"/>
                  </a:lnTo>
                  <a:lnTo>
                    <a:pt x="5736" y="2976"/>
                  </a:lnTo>
                  <a:lnTo>
                    <a:pt x="5744" y="2968"/>
                  </a:lnTo>
                  <a:lnTo>
                    <a:pt x="5744" y="4392"/>
                  </a:lnTo>
                  <a:close/>
                  <a:moveTo>
                    <a:pt x="5728" y="2968"/>
                  </a:moveTo>
                  <a:cubicBezTo>
                    <a:pt x="5728" y="2964"/>
                    <a:pt x="5732" y="2960"/>
                    <a:pt x="5736" y="2960"/>
                  </a:cubicBezTo>
                  <a:lnTo>
                    <a:pt x="5752" y="2960"/>
                  </a:lnTo>
                  <a:cubicBezTo>
                    <a:pt x="5757" y="2960"/>
                    <a:pt x="5760" y="2964"/>
                    <a:pt x="5760" y="2968"/>
                  </a:cubicBezTo>
                  <a:lnTo>
                    <a:pt x="5760" y="4392"/>
                  </a:lnTo>
                  <a:cubicBezTo>
                    <a:pt x="5760" y="4397"/>
                    <a:pt x="5757" y="4400"/>
                    <a:pt x="5752" y="4400"/>
                  </a:cubicBezTo>
                  <a:lnTo>
                    <a:pt x="5736" y="4400"/>
                  </a:lnTo>
                  <a:cubicBezTo>
                    <a:pt x="5732" y="4400"/>
                    <a:pt x="5728" y="4397"/>
                    <a:pt x="5728" y="4392"/>
                  </a:cubicBezTo>
                  <a:lnTo>
                    <a:pt x="5728" y="2968"/>
                  </a:lnTo>
                  <a:close/>
                  <a:moveTo>
                    <a:pt x="5744" y="4392"/>
                  </a:moveTo>
                  <a:lnTo>
                    <a:pt x="5736" y="4384"/>
                  </a:lnTo>
                  <a:lnTo>
                    <a:pt x="5752" y="4384"/>
                  </a:lnTo>
                  <a:lnTo>
                    <a:pt x="5744" y="4392"/>
                  </a:lnTo>
                  <a:lnTo>
                    <a:pt x="5744" y="2968"/>
                  </a:lnTo>
                  <a:lnTo>
                    <a:pt x="5752" y="2976"/>
                  </a:lnTo>
                  <a:lnTo>
                    <a:pt x="5736" y="2976"/>
                  </a:lnTo>
                  <a:lnTo>
                    <a:pt x="5744" y="2968"/>
                  </a:lnTo>
                  <a:lnTo>
                    <a:pt x="5744" y="4392"/>
                  </a:lnTo>
                  <a:close/>
                  <a:moveTo>
                    <a:pt x="5744" y="2968"/>
                  </a:moveTo>
                  <a:cubicBezTo>
                    <a:pt x="5744" y="2964"/>
                    <a:pt x="5748" y="2960"/>
                    <a:pt x="5752" y="2960"/>
                  </a:cubicBezTo>
                  <a:lnTo>
                    <a:pt x="5768" y="2960"/>
                  </a:lnTo>
                  <a:cubicBezTo>
                    <a:pt x="5773" y="2960"/>
                    <a:pt x="5776" y="2964"/>
                    <a:pt x="5776" y="2968"/>
                  </a:cubicBezTo>
                  <a:lnTo>
                    <a:pt x="5776" y="4392"/>
                  </a:lnTo>
                  <a:cubicBezTo>
                    <a:pt x="5776" y="4397"/>
                    <a:pt x="5773" y="4400"/>
                    <a:pt x="5768" y="4400"/>
                  </a:cubicBezTo>
                  <a:lnTo>
                    <a:pt x="5752" y="4400"/>
                  </a:lnTo>
                  <a:cubicBezTo>
                    <a:pt x="5748" y="4400"/>
                    <a:pt x="5744" y="4397"/>
                    <a:pt x="5744" y="4392"/>
                  </a:cubicBezTo>
                  <a:lnTo>
                    <a:pt x="5744" y="2968"/>
                  </a:lnTo>
                  <a:close/>
                  <a:moveTo>
                    <a:pt x="5760" y="4392"/>
                  </a:moveTo>
                  <a:lnTo>
                    <a:pt x="5752" y="4384"/>
                  </a:lnTo>
                  <a:lnTo>
                    <a:pt x="5768" y="4384"/>
                  </a:lnTo>
                  <a:lnTo>
                    <a:pt x="5760" y="4392"/>
                  </a:lnTo>
                  <a:lnTo>
                    <a:pt x="5760" y="2968"/>
                  </a:lnTo>
                  <a:lnTo>
                    <a:pt x="5768" y="2976"/>
                  </a:lnTo>
                  <a:lnTo>
                    <a:pt x="5752" y="2976"/>
                  </a:lnTo>
                  <a:lnTo>
                    <a:pt x="5760" y="2968"/>
                  </a:lnTo>
                  <a:lnTo>
                    <a:pt x="5760" y="4392"/>
                  </a:lnTo>
                  <a:close/>
                  <a:moveTo>
                    <a:pt x="5744" y="3016"/>
                  </a:moveTo>
                  <a:cubicBezTo>
                    <a:pt x="5744" y="3012"/>
                    <a:pt x="5748" y="3008"/>
                    <a:pt x="5752" y="3008"/>
                  </a:cubicBezTo>
                  <a:lnTo>
                    <a:pt x="5768" y="3008"/>
                  </a:lnTo>
                  <a:cubicBezTo>
                    <a:pt x="5773" y="3008"/>
                    <a:pt x="5776" y="3012"/>
                    <a:pt x="5776" y="3016"/>
                  </a:cubicBezTo>
                  <a:lnTo>
                    <a:pt x="5776" y="4392"/>
                  </a:lnTo>
                  <a:cubicBezTo>
                    <a:pt x="5776" y="4397"/>
                    <a:pt x="5773" y="4400"/>
                    <a:pt x="5768" y="4400"/>
                  </a:cubicBezTo>
                  <a:lnTo>
                    <a:pt x="5752" y="4400"/>
                  </a:lnTo>
                  <a:cubicBezTo>
                    <a:pt x="5748" y="4400"/>
                    <a:pt x="5744" y="4397"/>
                    <a:pt x="5744" y="4392"/>
                  </a:cubicBezTo>
                  <a:lnTo>
                    <a:pt x="5744" y="3016"/>
                  </a:lnTo>
                  <a:close/>
                  <a:moveTo>
                    <a:pt x="5760" y="4392"/>
                  </a:moveTo>
                  <a:lnTo>
                    <a:pt x="5752" y="4384"/>
                  </a:lnTo>
                  <a:lnTo>
                    <a:pt x="5768" y="4384"/>
                  </a:lnTo>
                  <a:lnTo>
                    <a:pt x="5760" y="4392"/>
                  </a:lnTo>
                  <a:lnTo>
                    <a:pt x="5760" y="3016"/>
                  </a:lnTo>
                  <a:lnTo>
                    <a:pt x="5768" y="3024"/>
                  </a:lnTo>
                  <a:lnTo>
                    <a:pt x="5752" y="3024"/>
                  </a:lnTo>
                  <a:lnTo>
                    <a:pt x="5760" y="3016"/>
                  </a:lnTo>
                  <a:lnTo>
                    <a:pt x="5760" y="4392"/>
                  </a:lnTo>
                  <a:close/>
                  <a:moveTo>
                    <a:pt x="5760" y="3048"/>
                  </a:moveTo>
                  <a:cubicBezTo>
                    <a:pt x="5760" y="3044"/>
                    <a:pt x="5764" y="3040"/>
                    <a:pt x="5768" y="3040"/>
                  </a:cubicBezTo>
                  <a:lnTo>
                    <a:pt x="5784" y="3040"/>
                  </a:lnTo>
                  <a:cubicBezTo>
                    <a:pt x="5789" y="3040"/>
                    <a:pt x="5792" y="3044"/>
                    <a:pt x="5792" y="3048"/>
                  </a:cubicBezTo>
                  <a:lnTo>
                    <a:pt x="5792" y="4392"/>
                  </a:lnTo>
                  <a:cubicBezTo>
                    <a:pt x="5792" y="4397"/>
                    <a:pt x="5789" y="4400"/>
                    <a:pt x="5784" y="4400"/>
                  </a:cubicBezTo>
                  <a:lnTo>
                    <a:pt x="5768" y="4400"/>
                  </a:lnTo>
                  <a:cubicBezTo>
                    <a:pt x="5764" y="4400"/>
                    <a:pt x="5760" y="4397"/>
                    <a:pt x="5760" y="4392"/>
                  </a:cubicBezTo>
                  <a:lnTo>
                    <a:pt x="5760" y="3048"/>
                  </a:lnTo>
                  <a:close/>
                  <a:moveTo>
                    <a:pt x="5776" y="4392"/>
                  </a:moveTo>
                  <a:lnTo>
                    <a:pt x="5768" y="4384"/>
                  </a:lnTo>
                  <a:lnTo>
                    <a:pt x="5784" y="4384"/>
                  </a:lnTo>
                  <a:lnTo>
                    <a:pt x="5776" y="4392"/>
                  </a:lnTo>
                  <a:lnTo>
                    <a:pt x="5776" y="3048"/>
                  </a:lnTo>
                  <a:lnTo>
                    <a:pt x="5784" y="3056"/>
                  </a:lnTo>
                  <a:lnTo>
                    <a:pt x="5768" y="3056"/>
                  </a:lnTo>
                  <a:lnTo>
                    <a:pt x="5776" y="3048"/>
                  </a:lnTo>
                  <a:lnTo>
                    <a:pt x="5776" y="4392"/>
                  </a:lnTo>
                  <a:close/>
                  <a:moveTo>
                    <a:pt x="5760" y="3000"/>
                  </a:moveTo>
                  <a:cubicBezTo>
                    <a:pt x="5760" y="2996"/>
                    <a:pt x="5764" y="2992"/>
                    <a:pt x="5768" y="2992"/>
                  </a:cubicBezTo>
                  <a:lnTo>
                    <a:pt x="5784" y="2992"/>
                  </a:lnTo>
                  <a:cubicBezTo>
                    <a:pt x="5789" y="2992"/>
                    <a:pt x="5792" y="2996"/>
                    <a:pt x="5792" y="3000"/>
                  </a:cubicBezTo>
                  <a:lnTo>
                    <a:pt x="5792" y="4392"/>
                  </a:lnTo>
                  <a:cubicBezTo>
                    <a:pt x="5792" y="4397"/>
                    <a:pt x="5789" y="4400"/>
                    <a:pt x="5784" y="4400"/>
                  </a:cubicBezTo>
                  <a:lnTo>
                    <a:pt x="5768" y="4400"/>
                  </a:lnTo>
                  <a:cubicBezTo>
                    <a:pt x="5764" y="4400"/>
                    <a:pt x="5760" y="4397"/>
                    <a:pt x="5760" y="4392"/>
                  </a:cubicBezTo>
                  <a:lnTo>
                    <a:pt x="5760" y="3000"/>
                  </a:lnTo>
                  <a:close/>
                  <a:moveTo>
                    <a:pt x="5776" y="4392"/>
                  </a:moveTo>
                  <a:lnTo>
                    <a:pt x="5768" y="4384"/>
                  </a:lnTo>
                  <a:lnTo>
                    <a:pt x="5784" y="4384"/>
                  </a:lnTo>
                  <a:lnTo>
                    <a:pt x="5776" y="4392"/>
                  </a:lnTo>
                  <a:lnTo>
                    <a:pt x="5776" y="3000"/>
                  </a:lnTo>
                  <a:lnTo>
                    <a:pt x="5784" y="3008"/>
                  </a:lnTo>
                  <a:lnTo>
                    <a:pt x="5768" y="3008"/>
                  </a:lnTo>
                  <a:lnTo>
                    <a:pt x="5776" y="3000"/>
                  </a:lnTo>
                  <a:lnTo>
                    <a:pt x="5776" y="4392"/>
                  </a:lnTo>
                  <a:close/>
                  <a:moveTo>
                    <a:pt x="5776" y="3000"/>
                  </a:moveTo>
                  <a:cubicBezTo>
                    <a:pt x="5776" y="2996"/>
                    <a:pt x="5780" y="2992"/>
                    <a:pt x="5784" y="2992"/>
                  </a:cubicBezTo>
                  <a:lnTo>
                    <a:pt x="5800" y="2992"/>
                  </a:lnTo>
                  <a:cubicBezTo>
                    <a:pt x="5805" y="2992"/>
                    <a:pt x="5808" y="2996"/>
                    <a:pt x="5808" y="3000"/>
                  </a:cubicBezTo>
                  <a:lnTo>
                    <a:pt x="5808" y="4392"/>
                  </a:lnTo>
                  <a:cubicBezTo>
                    <a:pt x="5808" y="4397"/>
                    <a:pt x="5805" y="4400"/>
                    <a:pt x="5800" y="4400"/>
                  </a:cubicBezTo>
                  <a:lnTo>
                    <a:pt x="5784" y="4400"/>
                  </a:lnTo>
                  <a:cubicBezTo>
                    <a:pt x="5780" y="4400"/>
                    <a:pt x="5776" y="4397"/>
                    <a:pt x="5776" y="4392"/>
                  </a:cubicBezTo>
                  <a:lnTo>
                    <a:pt x="5776" y="3000"/>
                  </a:lnTo>
                  <a:close/>
                  <a:moveTo>
                    <a:pt x="5792" y="4392"/>
                  </a:moveTo>
                  <a:lnTo>
                    <a:pt x="5784" y="4384"/>
                  </a:lnTo>
                  <a:lnTo>
                    <a:pt x="5800" y="4384"/>
                  </a:lnTo>
                  <a:lnTo>
                    <a:pt x="5792" y="4392"/>
                  </a:lnTo>
                  <a:lnTo>
                    <a:pt x="5792" y="3000"/>
                  </a:lnTo>
                  <a:lnTo>
                    <a:pt x="5800" y="3008"/>
                  </a:lnTo>
                  <a:lnTo>
                    <a:pt x="5784" y="3008"/>
                  </a:lnTo>
                  <a:lnTo>
                    <a:pt x="5792" y="3000"/>
                  </a:lnTo>
                  <a:lnTo>
                    <a:pt x="5792" y="4392"/>
                  </a:lnTo>
                  <a:close/>
                  <a:moveTo>
                    <a:pt x="5776" y="3000"/>
                  </a:moveTo>
                  <a:cubicBezTo>
                    <a:pt x="5776" y="2996"/>
                    <a:pt x="5780" y="2992"/>
                    <a:pt x="5784" y="2992"/>
                  </a:cubicBezTo>
                  <a:lnTo>
                    <a:pt x="5800" y="2992"/>
                  </a:lnTo>
                  <a:cubicBezTo>
                    <a:pt x="5805" y="2992"/>
                    <a:pt x="5808" y="2996"/>
                    <a:pt x="5808" y="3000"/>
                  </a:cubicBezTo>
                  <a:lnTo>
                    <a:pt x="5808" y="4392"/>
                  </a:lnTo>
                  <a:cubicBezTo>
                    <a:pt x="5808" y="4397"/>
                    <a:pt x="5805" y="4400"/>
                    <a:pt x="5800" y="4400"/>
                  </a:cubicBezTo>
                  <a:lnTo>
                    <a:pt x="5784" y="4400"/>
                  </a:lnTo>
                  <a:cubicBezTo>
                    <a:pt x="5780" y="4400"/>
                    <a:pt x="5776" y="4397"/>
                    <a:pt x="5776" y="4392"/>
                  </a:cubicBezTo>
                  <a:lnTo>
                    <a:pt x="5776" y="3000"/>
                  </a:lnTo>
                  <a:close/>
                  <a:moveTo>
                    <a:pt x="5792" y="4392"/>
                  </a:moveTo>
                  <a:lnTo>
                    <a:pt x="5784" y="4384"/>
                  </a:lnTo>
                  <a:lnTo>
                    <a:pt x="5800" y="4384"/>
                  </a:lnTo>
                  <a:lnTo>
                    <a:pt x="5792" y="4392"/>
                  </a:lnTo>
                  <a:lnTo>
                    <a:pt x="5792" y="3000"/>
                  </a:lnTo>
                  <a:lnTo>
                    <a:pt x="5800" y="3008"/>
                  </a:lnTo>
                  <a:lnTo>
                    <a:pt x="5784" y="3008"/>
                  </a:lnTo>
                  <a:lnTo>
                    <a:pt x="5792" y="3000"/>
                  </a:lnTo>
                  <a:lnTo>
                    <a:pt x="5792" y="4392"/>
                  </a:lnTo>
                  <a:close/>
                  <a:moveTo>
                    <a:pt x="5792" y="3000"/>
                  </a:moveTo>
                  <a:cubicBezTo>
                    <a:pt x="5792" y="2996"/>
                    <a:pt x="5796" y="2992"/>
                    <a:pt x="5800" y="2992"/>
                  </a:cubicBezTo>
                  <a:lnTo>
                    <a:pt x="5816" y="2992"/>
                  </a:lnTo>
                  <a:cubicBezTo>
                    <a:pt x="5821" y="2992"/>
                    <a:pt x="5824" y="2996"/>
                    <a:pt x="5824" y="3000"/>
                  </a:cubicBezTo>
                  <a:lnTo>
                    <a:pt x="5824" y="4392"/>
                  </a:lnTo>
                  <a:cubicBezTo>
                    <a:pt x="5824" y="4397"/>
                    <a:pt x="5821" y="4400"/>
                    <a:pt x="5816" y="4400"/>
                  </a:cubicBezTo>
                  <a:lnTo>
                    <a:pt x="5800" y="4400"/>
                  </a:lnTo>
                  <a:cubicBezTo>
                    <a:pt x="5796" y="4400"/>
                    <a:pt x="5792" y="4397"/>
                    <a:pt x="5792" y="4392"/>
                  </a:cubicBezTo>
                  <a:lnTo>
                    <a:pt x="5792" y="3000"/>
                  </a:lnTo>
                  <a:close/>
                  <a:moveTo>
                    <a:pt x="5808" y="4392"/>
                  </a:moveTo>
                  <a:lnTo>
                    <a:pt x="5800" y="4384"/>
                  </a:lnTo>
                  <a:lnTo>
                    <a:pt x="5816" y="4384"/>
                  </a:lnTo>
                  <a:lnTo>
                    <a:pt x="5808" y="4392"/>
                  </a:lnTo>
                  <a:lnTo>
                    <a:pt x="5808" y="3000"/>
                  </a:lnTo>
                  <a:lnTo>
                    <a:pt x="5816" y="3008"/>
                  </a:lnTo>
                  <a:lnTo>
                    <a:pt x="5800" y="3008"/>
                  </a:lnTo>
                  <a:lnTo>
                    <a:pt x="5808" y="3000"/>
                  </a:lnTo>
                  <a:lnTo>
                    <a:pt x="5808" y="4392"/>
                  </a:lnTo>
                  <a:close/>
                  <a:moveTo>
                    <a:pt x="5792" y="3000"/>
                  </a:moveTo>
                  <a:cubicBezTo>
                    <a:pt x="5792" y="2996"/>
                    <a:pt x="5796" y="2992"/>
                    <a:pt x="5800" y="2992"/>
                  </a:cubicBezTo>
                  <a:lnTo>
                    <a:pt x="5816" y="2992"/>
                  </a:lnTo>
                  <a:cubicBezTo>
                    <a:pt x="5821" y="2992"/>
                    <a:pt x="5824" y="2996"/>
                    <a:pt x="5824" y="3000"/>
                  </a:cubicBezTo>
                  <a:lnTo>
                    <a:pt x="5824" y="4392"/>
                  </a:lnTo>
                  <a:cubicBezTo>
                    <a:pt x="5824" y="4397"/>
                    <a:pt x="5821" y="4400"/>
                    <a:pt x="5816" y="4400"/>
                  </a:cubicBezTo>
                  <a:lnTo>
                    <a:pt x="5800" y="4400"/>
                  </a:lnTo>
                  <a:cubicBezTo>
                    <a:pt x="5796" y="4400"/>
                    <a:pt x="5792" y="4397"/>
                    <a:pt x="5792" y="4392"/>
                  </a:cubicBezTo>
                  <a:lnTo>
                    <a:pt x="5792" y="3000"/>
                  </a:lnTo>
                  <a:close/>
                  <a:moveTo>
                    <a:pt x="5808" y="4392"/>
                  </a:moveTo>
                  <a:lnTo>
                    <a:pt x="5800" y="4384"/>
                  </a:lnTo>
                  <a:lnTo>
                    <a:pt x="5816" y="4384"/>
                  </a:lnTo>
                  <a:lnTo>
                    <a:pt x="5808" y="4392"/>
                  </a:lnTo>
                  <a:lnTo>
                    <a:pt x="5808" y="3000"/>
                  </a:lnTo>
                  <a:lnTo>
                    <a:pt x="5816" y="3008"/>
                  </a:lnTo>
                  <a:lnTo>
                    <a:pt x="5800" y="3008"/>
                  </a:lnTo>
                  <a:lnTo>
                    <a:pt x="5808" y="3000"/>
                  </a:lnTo>
                  <a:lnTo>
                    <a:pt x="5808" y="4392"/>
                  </a:lnTo>
                  <a:close/>
                  <a:moveTo>
                    <a:pt x="5808" y="2936"/>
                  </a:moveTo>
                  <a:cubicBezTo>
                    <a:pt x="5808" y="2932"/>
                    <a:pt x="5812" y="2928"/>
                    <a:pt x="5816" y="2928"/>
                  </a:cubicBezTo>
                  <a:lnTo>
                    <a:pt x="5832" y="2928"/>
                  </a:lnTo>
                  <a:cubicBezTo>
                    <a:pt x="5837" y="2928"/>
                    <a:pt x="5840" y="2932"/>
                    <a:pt x="5840" y="2936"/>
                  </a:cubicBezTo>
                  <a:lnTo>
                    <a:pt x="5840" y="4392"/>
                  </a:lnTo>
                  <a:cubicBezTo>
                    <a:pt x="5840" y="4397"/>
                    <a:pt x="5837" y="4400"/>
                    <a:pt x="5832" y="4400"/>
                  </a:cubicBezTo>
                  <a:lnTo>
                    <a:pt x="5816" y="4400"/>
                  </a:lnTo>
                  <a:cubicBezTo>
                    <a:pt x="5812" y="4400"/>
                    <a:pt x="5808" y="4397"/>
                    <a:pt x="5808" y="4392"/>
                  </a:cubicBezTo>
                  <a:lnTo>
                    <a:pt x="5808" y="2936"/>
                  </a:lnTo>
                  <a:close/>
                  <a:moveTo>
                    <a:pt x="5824" y="4392"/>
                  </a:moveTo>
                  <a:lnTo>
                    <a:pt x="5816" y="4384"/>
                  </a:lnTo>
                  <a:lnTo>
                    <a:pt x="5832" y="4384"/>
                  </a:lnTo>
                  <a:lnTo>
                    <a:pt x="5824" y="4392"/>
                  </a:lnTo>
                  <a:lnTo>
                    <a:pt x="5824" y="2936"/>
                  </a:lnTo>
                  <a:lnTo>
                    <a:pt x="5832" y="2944"/>
                  </a:lnTo>
                  <a:lnTo>
                    <a:pt x="5816" y="2944"/>
                  </a:lnTo>
                  <a:lnTo>
                    <a:pt x="5824" y="2936"/>
                  </a:lnTo>
                  <a:lnTo>
                    <a:pt x="5824" y="4392"/>
                  </a:lnTo>
                  <a:close/>
                  <a:moveTo>
                    <a:pt x="5808" y="2856"/>
                  </a:moveTo>
                  <a:cubicBezTo>
                    <a:pt x="5808" y="2852"/>
                    <a:pt x="5812" y="2848"/>
                    <a:pt x="5816" y="2848"/>
                  </a:cubicBezTo>
                  <a:lnTo>
                    <a:pt x="5832" y="2848"/>
                  </a:lnTo>
                  <a:cubicBezTo>
                    <a:pt x="5837" y="2848"/>
                    <a:pt x="5840" y="2852"/>
                    <a:pt x="5840" y="2856"/>
                  </a:cubicBezTo>
                  <a:lnTo>
                    <a:pt x="5840" y="4392"/>
                  </a:lnTo>
                  <a:cubicBezTo>
                    <a:pt x="5840" y="4397"/>
                    <a:pt x="5837" y="4400"/>
                    <a:pt x="5832" y="4400"/>
                  </a:cubicBezTo>
                  <a:lnTo>
                    <a:pt x="5816" y="4400"/>
                  </a:lnTo>
                  <a:cubicBezTo>
                    <a:pt x="5812" y="4400"/>
                    <a:pt x="5808" y="4397"/>
                    <a:pt x="5808" y="4392"/>
                  </a:cubicBezTo>
                  <a:lnTo>
                    <a:pt x="5808" y="2856"/>
                  </a:lnTo>
                  <a:close/>
                  <a:moveTo>
                    <a:pt x="5824" y="4392"/>
                  </a:moveTo>
                  <a:lnTo>
                    <a:pt x="5816" y="4384"/>
                  </a:lnTo>
                  <a:lnTo>
                    <a:pt x="5832" y="4384"/>
                  </a:lnTo>
                  <a:lnTo>
                    <a:pt x="5824" y="4392"/>
                  </a:lnTo>
                  <a:lnTo>
                    <a:pt x="5824" y="2856"/>
                  </a:lnTo>
                  <a:lnTo>
                    <a:pt x="5832" y="2864"/>
                  </a:lnTo>
                  <a:lnTo>
                    <a:pt x="5816" y="2864"/>
                  </a:lnTo>
                  <a:lnTo>
                    <a:pt x="5824" y="2856"/>
                  </a:lnTo>
                  <a:lnTo>
                    <a:pt x="5824" y="4392"/>
                  </a:lnTo>
                  <a:close/>
                  <a:moveTo>
                    <a:pt x="5824" y="2776"/>
                  </a:moveTo>
                  <a:cubicBezTo>
                    <a:pt x="5824" y="2772"/>
                    <a:pt x="5828" y="2768"/>
                    <a:pt x="5832" y="2768"/>
                  </a:cubicBezTo>
                  <a:lnTo>
                    <a:pt x="5848" y="2768"/>
                  </a:lnTo>
                  <a:cubicBezTo>
                    <a:pt x="5853" y="2768"/>
                    <a:pt x="5856" y="2772"/>
                    <a:pt x="5856" y="2776"/>
                  </a:cubicBezTo>
                  <a:lnTo>
                    <a:pt x="5856" y="4392"/>
                  </a:lnTo>
                  <a:cubicBezTo>
                    <a:pt x="5856" y="4397"/>
                    <a:pt x="5853" y="4400"/>
                    <a:pt x="5848" y="4400"/>
                  </a:cubicBezTo>
                  <a:lnTo>
                    <a:pt x="5832" y="4400"/>
                  </a:lnTo>
                  <a:cubicBezTo>
                    <a:pt x="5828" y="4400"/>
                    <a:pt x="5824" y="4397"/>
                    <a:pt x="5824" y="4392"/>
                  </a:cubicBezTo>
                  <a:lnTo>
                    <a:pt x="5824" y="2776"/>
                  </a:lnTo>
                  <a:close/>
                  <a:moveTo>
                    <a:pt x="5840" y="4392"/>
                  </a:moveTo>
                  <a:lnTo>
                    <a:pt x="5832" y="4384"/>
                  </a:lnTo>
                  <a:lnTo>
                    <a:pt x="5848" y="4384"/>
                  </a:lnTo>
                  <a:lnTo>
                    <a:pt x="5840" y="4392"/>
                  </a:lnTo>
                  <a:lnTo>
                    <a:pt x="5840" y="2776"/>
                  </a:lnTo>
                  <a:lnTo>
                    <a:pt x="5848" y="2784"/>
                  </a:lnTo>
                  <a:lnTo>
                    <a:pt x="5832" y="2784"/>
                  </a:lnTo>
                  <a:lnTo>
                    <a:pt x="5840" y="2776"/>
                  </a:lnTo>
                  <a:lnTo>
                    <a:pt x="5840" y="4392"/>
                  </a:lnTo>
                  <a:close/>
                  <a:moveTo>
                    <a:pt x="5840" y="2744"/>
                  </a:moveTo>
                  <a:cubicBezTo>
                    <a:pt x="5840" y="2740"/>
                    <a:pt x="5844" y="2736"/>
                    <a:pt x="5848" y="2736"/>
                  </a:cubicBezTo>
                  <a:lnTo>
                    <a:pt x="5864" y="2736"/>
                  </a:lnTo>
                  <a:cubicBezTo>
                    <a:pt x="5869" y="2736"/>
                    <a:pt x="5872" y="2740"/>
                    <a:pt x="5872" y="2744"/>
                  </a:cubicBezTo>
                  <a:lnTo>
                    <a:pt x="5872" y="4392"/>
                  </a:lnTo>
                  <a:cubicBezTo>
                    <a:pt x="5872" y="4397"/>
                    <a:pt x="5869" y="4400"/>
                    <a:pt x="5864" y="4400"/>
                  </a:cubicBezTo>
                  <a:lnTo>
                    <a:pt x="5848" y="4400"/>
                  </a:lnTo>
                  <a:cubicBezTo>
                    <a:pt x="5844" y="4400"/>
                    <a:pt x="5840" y="4397"/>
                    <a:pt x="5840" y="4392"/>
                  </a:cubicBezTo>
                  <a:lnTo>
                    <a:pt x="5840" y="2744"/>
                  </a:lnTo>
                  <a:close/>
                  <a:moveTo>
                    <a:pt x="5856" y="4392"/>
                  </a:moveTo>
                  <a:lnTo>
                    <a:pt x="5848" y="4384"/>
                  </a:lnTo>
                  <a:lnTo>
                    <a:pt x="5864" y="4384"/>
                  </a:lnTo>
                  <a:lnTo>
                    <a:pt x="5856" y="4392"/>
                  </a:lnTo>
                  <a:lnTo>
                    <a:pt x="5856" y="2744"/>
                  </a:lnTo>
                  <a:lnTo>
                    <a:pt x="5864" y="2752"/>
                  </a:lnTo>
                  <a:lnTo>
                    <a:pt x="5848" y="2752"/>
                  </a:lnTo>
                  <a:lnTo>
                    <a:pt x="5856" y="2744"/>
                  </a:lnTo>
                  <a:lnTo>
                    <a:pt x="5856" y="4392"/>
                  </a:lnTo>
                  <a:close/>
                  <a:moveTo>
                    <a:pt x="5840" y="2776"/>
                  </a:moveTo>
                  <a:cubicBezTo>
                    <a:pt x="5840" y="2772"/>
                    <a:pt x="5844" y="2768"/>
                    <a:pt x="5848" y="2768"/>
                  </a:cubicBezTo>
                  <a:lnTo>
                    <a:pt x="5864" y="2768"/>
                  </a:lnTo>
                  <a:cubicBezTo>
                    <a:pt x="5869" y="2768"/>
                    <a:pt x="5872" y="2772"/>
                    <a:pt x="5872" y="2776"/>
                  </a:cubicBezTo>
                  <a:lnTo>
                    <a:pt x="5872" y="4392"/>
                  </a:lnTo>
                  <a:cubicBezTo>
                    <a:pt x="5872" y="4397"/>
                    <a:pt x="5869" y="4400"/>
                    <a:pt x="5864" y="4400"/>
                  </a:cubicBezTo>
                  <a:lnTo>
                    <a:pt x="5848" y="4400"/>
                  </a:lnTo>
                  <a:cubicBezTo>
                    <a:pt x="5844" y="4400"/>
                    <a:pt x="5840" y="4397"/>
                    <a:pt x="5840" y="4392"/>
                  </a:cubicBezTo>
                  <a:lnTo>
                    <a:pt x="5840" y="2776"/>
                  </a:lnTo>
                  <a:close/>
                  <a:moveTo>
                    <a:pt x="5856" y="4392"/>
                  </a:moveTo>
                  <a:lnTo>
                    <a:pt x="5848" y="4384"/>
                  </a:lnTo>
                  <a:lnTo>
                    <a:pt x="5864" y="4384"/>
                  </a:lnTo>
                  <a:lnTo>
                    <a:pt x="5856" y="4392"/>
                  </a:lnTo>
                  <a:lnTo>
                    <a:pt x="5856" y="2776"/>
                  </a:lnTo>
                  <a:lnTo>
                    <a:pt x="5864" y="2784"/>
                  </a:lnTo>
                  <a:lnTo>
                    <a:pt x="5848" y="2784"/>
                  </a:lnTo>
                  <a:lnTo>
                    <a:pt x="5856" y="2776"/>
                  </a:lnTo>
                  <a:lnTo>
                    <a:pt x="5856" y="4392"/>
                  </a:lnTo>
                  <a:close/>
                  <a:moveTo>
                    <a:pt x="5856" y="2776"/>
                  </a:moveTo>
                  <a:cubicBezTo>
                    <a:pt x="5856" y="2772"/>
                    <a:pt x="5860" y="2768"/>
                    <a:pt x="5864" y="2768"/>
                  </a:cubicBezTo>
                  <a:lnTo>
                    <a:pt x="5880" y="2768"/>
                  </a:lnTo>
                  <a:cubicBezTo>
                    <a:pt x="5885" y="2768"/>
                    <a:pt x="5888" y="2772"/>
                    <a:pt x="5888" y="2776"/>
                  </a:cubicBezTo>
                  <a:lnTo>
                    <a:pt x="5888" y="4392"/>
                  </a:lnTo>
                  <a:cubicBezTo>
                    <a:pt x="5888" y="4397"/>
                    <a:pt x="5885" y="4400"/>
                    <a:pt x="5880" y="4400"/>
                  </a:cubicBezTo>
                  <a:lnTo>
                    <a:pt x="5864" y="4400"/>
                  </a:lnTo>
                  <a:cubicBezTo>
                    <a:pt x="5860" y="4400"/>
                    <a:pt x="5856" y="4397"/>
                    <a:pt x="5856" y="4392"/>
                  </a:cubicBezTo>
                  <a:lnTo>
                    <a:pt x="5856" y="2776"/>
                  </a:lnTo>
                  <a:close/>
                  <a:moveTo>
                    <a:pt x="5872" y="4392"/>
                  </a:moveTo>
                  <a:lnTo>
                    <a:pt x="5864" y="4384"/>
                  </a:lnTo>
                  <a:lnTo>
                    <a:pt x="5880" y="4384"/>
                  </a:lnTo>
                  <a:lnTo>
                    <a:pt x="5872" y="4392"/>
                  </a:lnTo>
                  <a:lnTo>
                    <a:pt x="5872" y="2776"/>
                  </a:lnTo>
                  <a:lnTo>
                    <a:pt x="5880" y="2784"/>
                  </a:lnTo>
                  <a:lnTo>
                    <a:pt x="5864" y="2784"/>
                  </a:lnTo>
                  <a:lnTo>
                    <a:pt x="5872" y="2776"/>
                  </a:lnTo>
                  <a:lnTo>
                    <a:pt x="5872" y="4392"/>
                  </a:lnTo>
                  <a:close/>
                  <a:moveTo>
                    <a:pt x="5856" y="2776"/>
                  </a:moveTo>
                  <a:cubicBezTo>
                    <a:pt x="5856" y="2772"/>
                    <a:pt x="5860" y="2768"/>
                    <a:pt x="5864" y="2768"/>
                  </a:cubicBezTo>
                  <a:lnTo>
                    <a:pt x="5880" y="2768"/>
                  </a:lnTo>
                  <a:cubicBezTo>
                    <a:pt x="5885" y="2768"/>
                    <a:pt x="5888" y="2772"/>
                    <a:pt x="5888" y="2776"/>
                  </a:cubicBezTo>
                  <a:lnTo>
                    <a:pt x="5888" y="4392"/>
                  </a:lnTo>
                  <a:cubicBezTo>
                    <a:pt x="5888" y="4397"/>
                    <a:pt x="5885" y="4400"/>
                    <a:pt x="5880" y="4400"/>
                  </a:cubicBezTo>
                  <a:lnTo>
                    <a:pt x="5864" y="4400"/>
                  </a:lnTo>
                  <a:cubicBezTo>
                    <a:pt x="5860" y="4400"/>
                    <a:pt x="5856" y="4397"/>
                    <a:pt x="5856" y="4392"/>
                  </a:cubicBezTo>
                  <a:lnTo>
                    <a:pt x="5856" y="2776"/>
                  </a:lnTo>
                  <a:close/>
                  <a:moveTo>
                    <a:pt x="5872" y="4392"/>
                  </a:moveTo>
                  <a:lnTo>
                    <a:pt x="5864" y="4384"/>
                  </a:lnTo>
                  <a:lnTo>
                    <a:pt x="5880" y="4384"/>
                  </a:lnTo>
                  <a:lnTo>
                    <a:pt x="5872" y="4392"/>
                  </a:lnTo>
                  <a:lnTo>
                    <a:pt x="5872" y="2776"/>
                  </a:lnTo>
                  <a:lnTo>
                    <a:pt x="5880" y="2784"/>
                  </a:lnTo>
                  <a:lnTo>
                    <a:pt x="5864" y="2784"/>
                  </a:lnTo>
                  <a:lnTo>
                    <a:pt x="5872" y="2776"/>
                  </a:lnTo>
                  <a:lnTo>
                    <a:pt x="5872" y="4392"/>
                  </a:lnTo>
                  <a:close/>
                  <a:moveTo>
                    <a:pt x="5872" y="2872"/>
                  </a:moveTo>
                  <a:cubicBezTo>
                    <a:pt x="5872" y="2868"/>
                    <a:pt x="5876" y="2864"/>
                    <a:pt x="5880" y="2864"/>
                  </a:cubicBezTo>
                  <a:lnTo>
                    <a:pt x="5896" y="2864"/>
                  </a:lnTo>
                  <a:cubicBezTo>
                    <a:pt x="5901" y="2864"/>
                    <a:pt x="5904" y="2868"/>
                    <a:pt x="5904" y="2872"/>
                  </a:cubicBezTo>
                  <a:lnTo>
                    <a:pt x="5904" y="4392"/>
                  </a:lnTo>
                  <a:cubicBezTo>
                    <a:pt x="5904" y="4397"/>
                    <a:pt x="5901" y="4400"/>
                    <a:pt x="5896" y="4400"/>
                  </a:cubicBezTo>
                  <a:lnTo>
                    <a:pt x="5880" y="4400"/>
                  </a:lnTo>
                  <a:cubicBezTo>
                    <a:pt x="5876" y="4400"/>
                    <a:pt x="5872" y="4397"/>
                    <a:pt x="5872" y="4392"/>
                  </a:cubicBezTo>
                  <a:lnTo>
                    <a:pt x="5872" y="2872"/>
                  </a:lnTo>
                  <a:close/>
                  <a:moveTo>
                    <a:pt x="5888" y="4392"/>
                  </a:moveTo>
                  <a:lnTo>
                    <a:pt x="5880" y="4384"/>
                  </a:lnTo>
                  <a:lnTo>
                    <a:pt x="5896" y="4384"/>
                  </a:lnTo>
                  <a:lnTo>
                    <a:pt x="5888" y="4392"/>
                  </a:lnTo>
                  <a:lnTo>
                    <a:pt x="5888" y="2872"/>
                  </a:lnTo>
                  <a:lnTo>
                    <a:pt x="5896" y="2880"/>
                  </a:lnTo>
                  <a:lnTo>
                    <a:pt x="5880" y="2880"/>
                  </a:lnTo>
                  <a:lnTo>
                    <a:pt x="5888" y="2872"/>
                  </a:lnTo>
                  <a:lnTo>
                    <a:pt x="5888" y="4392"/>
                  </a:lnTo>
                  <a:close/>
                  <a:moveTo>
                    <a:pt x="5872" y="2872"/>
                  </a:moveTo>
                  <a:cubicBezTo>
                    <a:pt x="5872" y="2868"/>
                    <a:pt x="5876" y="2864"/>
                    <a:pt x="5880" y="2864"/>
                  </a:cubicBezTo>
                  <a:lnTo>
                    <a:pt x="5896" y="2864"/>
                  </a:lnTo>
                  <a:cubicBezTo>
                    <a:pt x="5901" y="2864"/>
                    <a:pt x="5904" y="2868"/>
                    <a:pt x="5904" y="2872"/>
                  </a:cubicBezTo>
                  <a:lnTo>
                    <a:pt x="5904" y="4392"/>
                  </a:lnTo>
                  <a:cubicBezTo>
                    <a:pt x="5904" y="4397"/>
                    <a:pt x="5901" y="4400"/>
                    <a:pt x="5896" y="4400"/>
                  </a:cubicBezTo>
                  <a:lnTo>
                    <a:pt x="5880" y="4400"/>
                  </a:lnTo>
                  <a:cubicBezTo>
                    <a:pt x="5876" y="4400"/>
                    <a:pt x="5872" y="4397"/>
                    <a:pt x="5872" y="4392"/>
                  </a:cubicBezTo>
                  <a:lnTo>
                    <a:pt x="5872" y="2872"/>
                  </a:lnTo>
                  <a:close/>
                  <a:moveTo>
                    <a:pt x="5888" y="4392"/>
                  </a:moveTo>
                  <a:lnTo>
                    <a:pt x="5880" y="4384"/>
                  </a:lnTo>
                  <a:lnTo>
                    <a:pt x="5896" y="4384"/>
                  </a:lnTo>
                  <a:lnTo>
                    <a:pt x="5888" y="4392"/>
                  </a:lnTo>
                  <a:lnTo>
                    <a:pt x="5888" y="2872"/>
                  </a:lnTo>
                  <a:lnTo>
                    <a:pt x="5896" y="2880"/>
                  </a:lnTo>
                  <a:lnTo>
                    <a:pt x="5880" y="2880"/>
                  </a:lnTo>
                  <a:lnTo>
                    <a:pt x="5888" y="2872"/>
                  </a:lnTo>
                  <a:lnTo>
                    <a:pt x="5888" y="4392"/>
                  </a:lnTo>
                  <a:close/>
                  <a:moveTo>
                    <a:pt x="5888" y="3000"/>
                  </a:moveTo>
                  <a:cubicBezTo>
                    <a:pt x="5888" y="2996"/>
                    <a:pt x="5892" y="2992"/>
                    <a:pt x="5896" y="2992"/>
                  </a:cubicBezTo>
                  <a:lnTo>
                    <a:pt x="5912" y="2992"/>
                  </a:lnTo>
                  <a:cubicBezTo>
                    <a:pt x="5917" y="2992"/>
                    <a:pt x="5920" y="2996"/>
                    <a:pt x="5920" y="3000"/>
                  </a:cubicBezTo>
                  <a:lnTo>
                    <a:pt x="5920" y="4392"/>
                  </a:lnTo>
                  <a:cubicBezTo>
                    <a:pt x="5920" y="4397"/>
                    <a:pt x="5917" y="4400"/>
                    <a:pt x="5912" y="4400"/>
                  </a:cubicBezTo>
                  <a:lnTo>
                    <a:pt x="5896" y="4400"/>
                  </a:lnTo>
                  <a:cubicBezTo>
                    <a:pt x="5892" y="4400"/>
                    <a:pt x="5888" y="4397"/>
                    <a:pt x="5888" y="4392"/>
                  </a:cubicBezTo>
                  <a:lnTo>
                    <a:pt x="5888" y="3000"/>
                  </a:lnTo>
                  <a:close/>
                  <a:moveTo>
                    <a:pt x="5904" y="4392"/>
                  </a:moveTo>
                  <a:lnTo>
                    <a:pt x="5896" y="4384"/>
                  </a:lnTo>
                  <a:lnTo>
                    <a:pt x="5912" y="4384"/>
                  </a:lnTo>
                  <a:lnTo>
                    <a:pt x="5904" y="4392"/>
                  </a:lnTo>
                  <a:lnTo>
                    <a:pt x="5904" y="3000"/>
                  </a:lnTo>
                  <a:lnTo>
                    <a:pt x="5912" y="3008"/>
                  </a:lnTo>
                  <a:lnTo>
                    <a:pt x="5896" y="3008"/>
                  </a:lnTo>
                  <a:lnTo>
                    <a:pt x="5904" y="3000"/>
                  </a:lnTo>
                  <a:lnTo>
                    <a:pt x="5904" y="4392"/>
                  </a:lnTo>
                  <a:close/>
                  <a:moveTo>
                    <a:pt x="5888" y="3032"/>
                  </a:moveTo>
                  <a:cubicBezTo>
                    <a:pt x="5888" y="3028"/>
                    <a:pt x="5892" y="3024"/>
                    <a:pt x="5896" y="3024"/>
                  </a:cubicBezTo>
                  <a:lnTo>
                    <a:pt x="5912" y="3024"/>
                  </a:lnTo>
                  <a:cubicBezTo>
                    <a:pt x="5917" y="3024"/>
                    <a:pt x="5920" y="3028"/>
                    <a:pt x="5920" y="3032"/>
                  </a:cubicBezTo>
                  <a:lnTo>
                    <a:pt x="5920" y="4392"/>
                  </a:lnTo>
                  <a:cubicBezTo>
                    <a:pt x="5920" y="4397"/>
                    <a:pt x="5917" y="4400"/>
                    <a:pt x="5912" y="4400"/>
                  </a:cubicBezTo>
                  <a:lnTo>
                    <a:pt x="5896" y="4400"/>
                  </a:lnTo>
                  <a:cubicBezTo>
                    <a:pt x="5892" y="4400"/>
                    <a:pt x="5888" y="4397"/>
                    <a:pt x="5888" y="4392"/>
                  </a:cubicBezTo>
                  <a:lnTo>
                    <a:pt x="5888" y="3032"/>
                  </a:lnTo>
                  <a:close/>
                  <a:moveTo>
                    <a:pt x="5904" y="4392"/>
                  </a:moveTo>
                  <a:lnTo>
                    <a:pt x="5896" y="4384"/>
                  </a:lnTo>
                  <a:lnTo>
                    <a:pt x="5912" y="4384"/>
                  </a:lnTo>
                  <a:lnTo>
                    <a:pt x="5904" y="4392"/>
                  </a:lnTo>
                  <a:lnTo>
                    <a:pt x="5904" y="3032"/>
                  </a:lnTo>
                  <a:lnTo>
                    <a:pt x="5912" y="3040"/>
                  </a:lnTo>
                  <a:lnTo>
                    <a:pt x="5896" y="3040"/>
                  </a:lnTo>
                  <a:lnTo>
                    <a:pt x="5904" y="3032"/>
                  </a:lnTo>
                  <a:lnTo>
                    <a:pt x="5904" y="4392"/>
                  </a:lnTo>
                  <a:close/>
                  <a:moveTo>
                    <a:pt x="5904" y="3000"/>
                  </a:moveTo>
                  <a:cubicBezTo>
                    <a:pt x="5904" y="2996"/>
                    <a:pt x="5908" y="2992"/>
                    <a:pt x="5912" y="2992"/>
                  </a:cubicBezTo>
                  <a:lnTo>
                    <a:pt x="5928" y="2992"/>
                  </a:lnTo>
                  <a:cubicBezTo>
                    <a:pt x="5933" y="2992"/>
                    <a:pt x="5936" y="2996"/>
                    <a:pt x="5936" y="3000"/>
                  </a:cubicBezTo>
                  <a:lnTo>
                    <a:pt x="5936" y="4392"/>
                  </a:lnTo>
                  <a:cubicBezTo>
                    <a:pt x="5936" y="4397"/>
                    <a:pt x="5933" y="4400"/>
                    <a:pt x="5928" y="4400"/>
                  </a:cubicBezTo>
                  <a:lnTo>
                    <a:pt x="5912" y="4400"/>
                  </a:lnTo>
                  <a:cubicBezTo>
                    <a:pt x="5908" y="4400"/>
                    <a:pt x="5904" y="4397"/>
                    <a:pt x="5904" y="4392"/>
                  </a:cubicBezTo>
                  <a:lnTo>
                    <a:pt x="5904" y="3000"/>
                  </a:lnTo>
                  <a:close/>
                  <a:moveTo>
                    <a:pt x="5920" y="4392"/>
                  </a:moveTo>
                  <a:lnTo>
                    <a:pt x="5912" y="4384"/>
                  </a:lnTo>
                  <a:lnTo>
                    <a:pt x="5928" y="4384"/>
                  </a:lnTo>
                  <a:lnTo>
                    <a:pt x="5920" y="4392"/>
                  </a:lnTo>
                  <a:lnTo>
                    <a:pt x="5920" y="3000"/>
                  </a:lnTo>
                  <a:lnTo>
                    <a:pt x="5928" y="3008"/>
                  </a:lnTo>
                  <a:lnTo>
                    <a:pt x="5912" y="3008"/>
                  </a:lnTo>
                  <a:lnTo>
                    <a:pt x="5920" y="3000"/>
                  </a:lnTo>
                  <a:lnTo>
                    <a:pt x="5920" y="4392"/>
                  </a:lnTo>
                  <a:close/>
                  <a:moveTo>
                    <a:pt x="5904" y="3000"/>
                  </a:moveTo>
                  <a:cubicBezTo>
                    <a:pt x="5904" y="2996"/>
                    <a:pt x="5908" y="2992"/>
                    <a:pt x="5912" y="2992"/>
                  </a:cubicBezTo>
                  <a:lnTo>
                    <a:pt x="5928" y="2992"/>
                  </a:lnTo>
                  <a:cubicBezTo>
                    <a:pt x="5933" y="2992"/>
                    <a:pt x="5936" y="2996"/>
                    <a:pt x="5936" y="3000"/>
                  </a:cubicBezTo>
                  <a:lnTo>
                    <a:pt x="5936" y="4392"/>
                  </a:lnTo>
                  <a:cubicBezTo>
                    <a:pt x="5936" y="4397"/>
                    <a:pt x="5933" y="4400"/>
                    <a:pt x="5928" y="4400"/>
                  </a:cubicBezTo>
                  <a:lnTo>
                    <a:pt x="5912" y="4400"/>
                  </a:lnTo>
                  <a:cubicBezTo>
                    <a:pt x="5908" y="4400"/>
                    <a:pt x="5904" y="4397"/>
                    <a:pt x="5904" y="4392"/>
                  </a:cubicBezTo>
                  <a:lnTo>
                    <a:pt x="5904" y="3000"/>
                  </a:lnTo>
                  <a:close/>
                  <a:moveTo>
                    <a:pt x="5920" y="4392"/>
                  </a:moveTo>
                  <a:lnTo>
                    <a:pt x="5912" y="4384"/>
                  </a:lnTo>
                  <a:lnTo>
                    <a:pt x="5928" y="4384"/>
                  </a:lnTo>
                  <a:lnTo>
                    <a:pt x="5920" y="4392"/>
                  </a:lnTo>
                  <a:lnTo>
                    <a:pt x="5920" y="3000"/>
                  </a:lnTo>
                  <a:lnTo>
                    <a:pt x="5928" y="3008"/>
                  </a:lnTo>
                  <a:lnTo>
                    <a:pt x="5912" y="3008"/>
                  </a:lnTo>
                  <a:lnTo>
                    <a:pt x="5920" y="3000"/>
                  </a:lnTo>
                  <a:lnTo>
                    <a:pt x="5920" y="4392"/>
                  </a:lnTo>
                  <a:close/>
                  <a:moveTo>
                    <a:pt x="5920" y="3000"/>
                  </a:moveTo>
                  <a:cubicBezTo>
                    <a:pt x="5920" y="2996"/>
                    <a:pt x="5924" y="2992"/>
                    <a:pt x="5928" y="2992"/>
                  </a:cubicBezTo>
                  <a:lnTo>
                    <a:pt x="5944" y="2992"/>
                  </a:lnTo>
                  <a:cubicBezTo>
                    <a:pt x="5949" y="2992"/>
                    <a:pt x="5952" y="2996"/>
                    <a:pt x="5952" y="3000"/>
                  </a:cubicBezTo>
                  <a:lnTo>
                    <a:pt x="5952" y="4392"/>
                  </a:lnTo>
                  <a:cubicBezTo>
                    <a:pt x="5952" y="4397"/>
                    <a:pt x="5949" y="4400"/>
                    <a:pt x="5944" y="4400"/>
                  </a:cubicBezTo>
                  <a:lnTo>
                    <a:pt x="5928" y="4400"/>
                  </a:lnTo>
                  <a:cubicBezTo>
                    <a:pt x="5924" y="4400"/>
                    <a:pt x="5920" y="4397"/>
                    <a:pt x="5920" y="4392"/>
                  </a:cubicBezTo>
                  <a:lnTo>
                    <a:pt x="5920" y="3000"/>
                  </a:lnTo>
                  <a:close/>
                  <a:moveTo>
                    <a:pt x="5936" y="4392"/>
                  </a:moveTo>
                  <a:lnTo>
                    <a:pt x="5928" y="4384"/>
                  </a:lnTo>
                  <a:lnTo>
                    <a:pt x="5944" y="4384"/>
                  </a:lnTo>
                  <a:lnTo>
                    <a:pt x="5936" y="4392"/>
                  </a:lnTo>
                  <a:lnTo>
                    <a:pt x="5936" y="3000"/>
                  </a:lnTo>
                  <a:lnTo>
                    <a:pt x="5944" y="3008"/>
                  </a:lnTo>
                  <a:lnTo>
                    <a:pt x="5928" y="3008"/>
                  </a:lnTo>
                  <a:lnTo>
                    <a:pt x="5936" y="3000"/>
                  </a:lnTo>
                  <a:lnTo>
                    <a:pt x="5936" y="4392"/>
                  </a:lnTo>
                  <a:close/>
                  <a:moveTo>
                    <a:pt x="5920" y="3000"/>
                  </a:moveTo>
                  <a:cubicBezTo>
                    <a:pt x="5920" y="2996"/>
                    <a:pt x="5924" y="2992"/>
                    <a:pt x="5928" y="2992"/>
                  </a:cubicBezTo>
                  <a:lnTo>
                    <a:pt x="5944" y="2992"/>
                  </a:lnTo>
                  <a:cubicBezTo>
                    <a:pt x="5949" y="2992"/>
                    <a:pt x="5952" y="2996"/>
                    <a:pt x="5952" y="3000"/>
                  </a:cubicBezTo>
                  <a:lnTo>
                    <a:pt x="5952" y="4392"/>
                  </a:lnTo>
                  <a:cubicBezTo>
                    <a:pt x="5952" y="4397"/>
                    <a:pt x="5949" y="4400"/>
                    <a:pt x="5944" y="4400"/>
                  </a:cubicBezTo>
                  <a:lnTo>
                    <a:pt x="5928" y="4400"/>
                  </a:lnTo>
                  <a:cubicBezTo>
                    <a:pt x="5924" y="4400"/>
                    <a:pt x="5920" y="4397"/>
                    <a:pt x="5920" y="4392"/>
                  </a:cubicBezTo>
                  <a:lnTo>
                    <a:pt x="5920" y="3000"/>
                  </a:lnTo>
                  <a:close/>
                  <a:moveTo>
                    <a:pt x="5936" y="4392"/>
                  </a:moveTo>
                  <a:lnTo>
                    <a:pt x="5928" y="4384"/>
                  </a:lnTo>
                  <a:lnTo>
                    <a:pt x="5944" y="4384"/>
                  </a:lnTo>
                  <a:lnTo>
                    <a:pt x="5936" y="4392"/>
                  </a:lnTo>
                  <a:lnTo>
                    <a:pt x="5936" y="3000"/>
                  </a:lnTo>
                  <a:lnTo>
                    <a:pt x="5944" y="3008"/>
                  </a:lnTo>
                  <a:lnTo>
                    <a:pt x="5928" y="3008"/>
                  </a:lnTo>
                  <a:lnTo>
                    <a:pt x="5936" y="3000"/>
                  </a:lnTo>
                  <a:lnTo>
                    <a:pt x="5936" y="4392"/>
                  </a:lnTo>
                  <a:close/>
                  <a:moveTo>
                    <a:pt x="5936" y="4376"/>
                  </a:moveTo>
                  <a:cubicBezTo>
                    <a:pt x="5936" y="4372"/>
                    <a:pt x="5940" y="4368"/>
                    <a:pt x="5944" y="4368"/>
                  </a:cubicBezTo>
                  <a:lnTo>
                    <a:pt x="5960" y="4368"/>
                  </a:lnTo>
                  <a:cubicBezTo>
                    <a:pt x="5965" y="4368"/>
                    <a:pt x="5968" y="4372"/>
                    <a:pt x="5968" y="4376"/>
                  </a:cubicBezTo>
                  <a:lnTo>
                    <a:pt x="5968" y="4392"/>
                  </a:lnTo>
                  <a:cubicBezTo>
                    <a:pt x="5968" y="4397"/>
                    <a:pt x="5965" y="4400"/>
                    <a:pt x="5960" y="4400"/>
                  </a:cubicBezTo>
                  <a:lnTo>
                    <a:pt x="5944" y="4400"/>
                  </a:lnTo>
                  <a:cubicBezTo>
                    <a:pt x="5940" y="4400"/>
                    <a:pt x="5936" y="4397"/>
                    <a:pt x="5936" y="4392"/>
                  </a:cubicBezTo>
                  <a:lnTo>
                    <a:pt x="5936" y="4376"/>
                  </a:lnTo>
                  <a:close/>
                  <a:moveTo>
                    <a:pt x="5952" y="4392"/>
                  </a:moveTo>
                  <a:lnTo>
                    <a:pt x="5944" y="4384"/>
                  </a:lnTo>
                  <a:lnTo>
                    <a:pt x="5960" y="4384"/>
                  </a:lnTo>
                  <a:lnTo>
                    <a:pt x="5952" y="4392"/>
                  </a:lnTo>
                  <a:lnTo>
                    <a:pt x="5952" y="4376"/>
                  </a:lnTo>
                  <a:lnTo>
                    <a:pt x="5960" y="4384"/>
                  </a:lnTo>
                  <a:lnTo>
                    <a:pt x="5944" y="4384"/>
                  </a:lnTo>
                  <a:lnTo>
                    <a:pt x="5952" y="4376"/>
                  </a:lnTo>
                  <a:lnTo>
                    <a:pt x="5952" y="4392"/>
                  </a:lnTo>
                  <a:close/>
                  <a:moveTo>
                    <a:pt x="5936" y="2840"/>
                  </a:moveTo>
                  <a:cubicBezTo>
                    <a:pt x="5936" y="2836"/>
                    <a:pt x="5940" y="2832"/>
                    <a:pt x="5944" y="2832"/>
                  </a:cubicBezTo>
                  <a:lnTo>
                    <a:pt x="5960" y="2832"/>
                  </a:lnTo>
                  <a:cubicBezTo>
                    <a:pt x="5965" y="2832"/>
                    <a:pt x="5968" y="2836"/>
                    <a:pt x="5968" y="2840"/>
                  </a:cubicBezTo>
                  <a:lnTo>
                    <a:pt x="5968" y="4392"/>
                  </a:lnTo>
                  <a:cubicBezTo>
                    <a:pt x="5968" y="4397"/>
                    <a:pt x="5965" y="4400"/>
                    <a:pt x="5960" y="4400"/>
                  </a:cubicBezTo>
                  <a:lnTo>
                    <a:pt x="5944" y="4400"/>
                  </a:lnTo>
                  <a:cubicBezTo>
                    <a:pt x="5940" y="4400"/>
                    <a:pt x="5936" y="4397"/>
                    <a:pt x="5936" y="4392"/>
                  </a:cubicBezTo>
                  <a:lnTo>
                    <a:pt x="5936" y="2840"/>
                  </a:lnTo>
                  <a:close/>
                  <a:moveTo>
                    <a:pt x="5952" y="4392"/>
                  </a:moveTo>
                  <a:lnTo>
                    <a:pt x="5944" y="4384"/>
                  </a:lnTo>
                  <a:lnTo>
                    <a:pt x="5960" y="4384"/>
                  </a:lnTo>
                  <a:lnTo>
                    <a:pt x="5952" y="4392"/>
                  </a:lnTo>
                  <a:lnTo>
                    <a:pt x="5952" y="2840"/>
                  </a:lnTo>
                  <a:lnTo>
                    <a:pt x="5960" y="2848"/>
                  </a:lnTo>
                  <a:lnTo>
                    <a:pt x="5944" y="2848"/>
                  </a:lnTo>
                  <a:lnTo>
                    <a:pt x="5952" y="2840"/>
                  </a:lnTo>
                  <a:lnTo>
                    <a:pt x="5952" y="4392"/>
                  </a:lnTo>
                  <a:close/>
                  <a:moveTo>
                    <a:pt x="5952" y="2760"/>
                  </a:moveTo>
                  <a:cubicBezTo>
                    <a:pt x="5952" y="2756"/>
                    <a:pt x="5956" y="2752"/>
                    <a:pt x="5960" y="2752"/>
                  </a:cubicBezTo>
                  <a:lnTo>
                    <a:pt x="5976" y="2752"/>
                  </a:lnTo>
                  <a:cubicBezTo>
                    <a:pt x="5981" y="2752"/>
                    <a:pt x="5984" y="2756"/>
                    <a:pt x="5984" y="2760"/>
                  </a:cubicBezTo>
                  <a:lnTo>
                    <a:pt x="5984" y="4392"/>
                  </a:lnTo>
                  <a:cubicBezTo>
                    <a:pt x="5984" y="4397"/>
                    <a:pt x="5981" y="4400"/>
                    <a:pt x="5976" y="4400"/>
                  </a:cubicBezTo>
                  <a:lnTo>
                    <a:pt x="5960" y="4400"/>
                  </a:lnTo>
                  <a:cubicBezTo>
                    <a:pt x="5956" y="4400"/>
                    <a:pt x="5952" y="4397"/>
                    <a:pt x="5952" y="4392"/>
                  </a:cubicBezTo>
                  <a:lnTo>
                    <a:pt x="5952" y="2760"/>
                  </a:lnTo>
                  <a:close/>
                  <a:moveTo>
                    <a:pt x="5968" y="4392"/>
                  </a:moveTo>
                  <a:lnTo>
                    <a:pt x="5960" y="4384"/>
                  </a:lnTo>
                  <a:lnTo>
                    <a:pt x="5976" y="4384"/>
                  </a:lnTo>
                  <a:lnTo>
                    <a:pt x="5968" y="4392"/>
                  </a:lnTo>
                  <a:lnTo>
                    <a:pt x="5968" y="2760"/>
                  </a:lnTo>
                  <a:lnTo>
                    <a:pt x="5976" y="2768"/>
                  </a:lnTo>
                  <a:lnTo>
                    <a:pt x="5960" y="2768"/>
                  </a:lnTo>
                  <a:lnTo>
                    <a:pt x="5968" y="2760"/>
                  </a:lnTo>
                  <a:lnTo>
                    <a:pt x="5968" y="4392"/>
                  </a:lnTo>
                  <a:close/>
                  <a:moveTo>
                    <a:pt x="5952" y="2776"/>
                  </a:moveTo>
                  <a:cubicBezTo>
                    <a:pt x="5952" y="2772"/>
                    <a:pt x="5956" y="2768"/>
                    <a:pt x="5960" y="2768"/>
                  </a:cubicBezTo>
                  <a:lnTo>
                    <a:pt x="5976" y="2768"/>
                  </a:lnTo>
                  <a:cubicBezTo>
                    <a:pt x="5981" y="2768"/>
                    <a:pt x="5984" y="2772"/>
                    <a:pt x="5984" y="2776"/>
                  </a:cubicBezTo>
                  <a:lnTo>
                    <a:pt x="5984" y="4392"/>
                  </a:lnTo>
                  <a:cubicBezTo>
                    <a:pt x="5984" y="4397"/>
                    <a:pt x="5981" y="4400"/>
                    <a:pt x="5976" y="4400"/>
                  </a:cubicBezTo>
                  <a:lnTo>
                    <a:pt x="5960" y="4400"/>
                  </a:lnTo>
                  <a:cubicBezTo>
                    <a:pt x="5956" y="4400"/>
                    <a:pt x="5952" y="4397"/>
                    <a:pt x="5952" y="4392"/>
                  </a:cubicBezTo>
                  <a:lnTo>
                    <a:pt x="5952" y="2776"/>
                  </a:lnTo>
                  <a:close/>
                  <a:moveTo>
                    <a:pt x="5968" y="4392"/>
                  </a:moveTo>
                  <a:lnTo>
                    <a:pt x="5960" y="4384"/>
                  </a:lnTo>
                  <a:lnTo>
                    <a:pt x="5976" y="4384"/>
                  </a:lnTo>
                  <a:lnTo>
                    <a:pt x="5968" y="4392"/>
                  </a:lnTo>
                  <a:lnTo>
                    <a:pt x="5968" y="2776"/>
                  </a:lnTo>
                  <a:lnTo>
                    <a:pt x="5976" y="2784"/>
                  </a:lnTo>
                  <a:lnTo>
                    <a:pt x="5960" y="2784"/>
                  </a:lnTo>
                  <a:lnTo>
                    <a:pt x="5968" y="2776"/>
                  </a:lnTo>
                  <a:lnTo>
                    <a:pt x="5968" y="4392"/>
                  </a:lnTo>
                  <a:close/>
                  <a:moveTo>
                    <a:pt x="5968" y="2776"/>
                  </a:moveTo>
                  <a:cubicBezTo>
                    <a:pt x="5968" y="2772"/>
                    <a:pt x="5972" y="2768"/>
                    <a:pt x="5976" y="2768"/>
                  </a:cubicBezTo>
                  <a:lnTo>
                    <a:pt x="5992" y="2768"/>
                  </a:lnTo>
                  <a:cubicBezTo>
                    <a:pt x="5997" y="2768"/>
                    <a:pt x="6000" y="2772"/>
                    <a:pt x="6000" y="2776"/>
                  </a:cubicBezTo>
                  <a:lnTo>
                    <a:pt x="6000" y="4392"/>
                  </a:lnTo>
                  <a:cubicBezTo>
                    <a:pt x="6000" y="4397"/>
                    <a:pt x="5997" y="4400"/>
                    <a:pt x="5992" y="4400"/>
                  </a:cubicBezTo>
                  <a:lnTo>
                    <a:pt x="5976" y="4400"/>
                  </a:lnTo>
                  <a:cubicBezTo>
                    <a:pt x="5972" y="4400"/>
                    <a:pt x="5968" y="4397"/>
                    <a:pt x="5968" y="4392"/>
                  </a:cubicBezTo>
                  <a:lnTo>
                    <a:pt x="5968" y="2776"/>
                  </a:lnTo>
                  <a:close/>
                  <a:moveTo>
                    <a:pt x="5984" y="4392"/>
                  </a:moveTo>
                  <a:lnTo>
                    <a:pt x="5976" y="4384"/>
                  </a:lnTo>
                  <a:lnTo>
                    <a:pt x="5992" y="4384"/>
                  </a:lnTo>
                  <a:lnTo>
                    <a:pt x="5984" y="4392"/>
                  </a:lnTo>
                  <a:lnTo>
                    <a:pt x="5984" y="2776"/>
                  </a:lnTo>
                  <a:lnTo>
                    <a:pt x="5992" y="2784"/>
                  </a:lnTo>
                  <a:lnTo>
                    <a:pt x="5976" y="2784"/>
                  </a:lnTo>
                  <a:lnTo>
                    <a:pt x="5984" y="2776"/>
                  </a:lnTo>
                  <a:lnTo>
                    <a:pt x="5984" y="4392"/>
                  </a:lnTo>
                  <a:close/>
                  <a:moveTo>
                    <a:pt x="5968" y="2776"/>
                  </a:moveTo>
                  <a:cubicBezTo>
                    <a:pt x="5968" y="2772"/>
                    <a:pt x="5972" y="2768"/>
                    <a:pt x="5976" y="2768"/>
                  </a:cubicBezTo>
                  <a:lnTo>
                    <a:pt x="5992" y="2768"/>
                  </a:lnTo>
                  <a:cubicBezTo>
                    <a:pt x="5997" y="2768"/>
                    <a:pt x="6000" y="2772"/>
                    <a:pt x="6000" y="2776"/>
                  </a:cubicBezTo>
                  <a:lnTo>
                    <a:pt x="6000" y="4392"/>
                  </a:lnTo>
                  <a:cubicBezTo>
                    <a:pt x="6000" y="4397"/>
                    <a:pt x="5997" y="4400"/>
                    <a:pt x="5992" y="4400"/>
                  </a:cubicBezTo>
                  <a:lnTo>
                    <a:pt x="5976" y="4400"/>
                  </a:lnTo>
                  <a:cubicBezTo>
                    <a:pt x="5972" y="4400"/>
                    <a:pt x="5968" y="4397"/>
                    <a:pt x="5968" y="4392"/>
                  </a:cubicBezTo>
                  <a:lnTo>
                    <a:pt x="5968" y="2776"/>
                  </a:lnTo>
                  <a:close/>
                  <a:moveTo>
                    <a:pt x="5984" y="4392"/>
                  </a:moveTo>
                  <a:lnTo>
                    <a:pt x="5976" y="4384"/>
                  </a:lnTo>
                  <a:lnTo>
                    <a:pt x="5992" y="4384"/>
                  </a:lnTo>
                  <a:lnTo>
                    <a:pt x="5984" y="4392"/>
                  </a:lnTo>
                  <a:lnTo>
                    <a:pt x="5984" y="2776"/>
                  </a:lnTo>
                  <a:lnTo>
                    <a:pt x="5992" y="2784"/>
                  </a:lnTo>
                  <a:lnTo>
                    <a:pt x="5976" y="2784"/>
                  </a:lnTo>
                  <a:lnTo>
                    <a:pt x="5984" y="2776"/>
                  </a:lnTo>
                  <a:lnTo>
                    <a:pt x="5984" y="4392"/>
                  </a:lnTo>
                  <a:close/>
                  <a:moveTo>
                    <a:pt x="5984" y="2824"/>
                  </a:moveTo>
                  <a:cubicBezTo>
                    <a:pt x="5984" y="2820"/>
                    <a:pt x="5988" y="2816"/>
                    <a:pt x="5992" y="2816"/>
                  </a:cubicBezTo>
                  <a:lnTo>
                    <a:pt x="6008" y="2816"/>
                  </a:lnTo>
                  <a:cubicBezTo>
                    <a:pt x="6013" y="2816"/>
                    <a:pt x="6016" y="2820"/>
                    <a:pt x="6016" y="2824"/>
                  </a:cubicBezTo>
                  <a:lnTo>
                    <a:pt x="6016" y="4392"/>
                  </a:lnTo>
                  <a:cubicBezTo>
                    <a:pt x="6016" y="4397"/>
                    <a:pt x="6013" y="4400"/>
                    <a:pt x="6008" y="4400"/>
                  </a:cubicBezTo>
                  <a:lnTo>
                    <a:pt x="5992" y="4400"/>
                  </a:lnTo>
                  <a:cubicBezTo>
                    <a:pt x="5988" y="4400"/>
                    <a:pt x="5984" y="4397"/>
                    <a:pt x="5984" y="4392"/>
                  </a:cubicBezTo>
                  <a:lnTo>
                    <a:pt x="5984" y="2824"/>
                  </a:lnTo>
                  <a:close/>
                  <a:moveTo>
                    <a:pt x="6000" y="4392"/>
                  </a:moveTo>
                  <a:lnTo>
                    <a:pt x="5992" y="4384"/>
                  </a:lnTo>
                  <a:lnTo>
                    <a:pt x="6008" y="4384"/>
                  </a:lnTo>
                  <a:lnTo>
                    <a:pt x="6000" y="4392"/>
                  </a:lnTo>
                  <a:lnTo>
                    <a:pt x="6000" y="2824"/>
                  </a:lnTo>
                  <a:lnTo>
                    <a:pt x="6008" y="2832"/>
                  </a:lnTo>
                  <a:lnTo>
                    <a:pt x="5992" y="2832"/>
                  </a:lnTo>
                  <a:lnTo>
                    <a:pt x="6000" y="2824"/>
                  </a:lnTo>
                  <a:lnTo>
                    <a:pt x="6000" y="4392"/>
                  </a:lnTo>
                  <a:close/>
                  <a:moveTo>
                    <a:pt x="5984" y="2856"/>
                  </a:moveTo>
                  <a:cubicBezTo>
                    <a:pt x="5984" y="2852"/>
                    <a:pt x="5988" y="2848"/>
                    <a:pt x="5992" y="2848"/>
                  </a:cubicBezTo>
                  <a:lnTo>
                    <a:pt x="6008" y="2848"/>
                  </a:lnTo>
                  <a:cubicBezTo>
                    <a:pt x="6013" y="2848"/>
                    <a:pt x="6016" y="2852"/>
                    <a:pt x="6016" y="2856"/>
                  </a:cubicBezTo>
                  <a:lnTo>
                    <a:pt x="6016" y="4392"/>
                  </a:lnTo>
                  <a:cubicBezTo>
                    <a:pt x="6016" y="4397"/>
                    <a:pt x="6013" y="4400"/>
                    <a:pt x="6008" y="4400"/>
                  </a:cubicBezTo>
                  <a:lnTo>
                    <a:pt x="5992" y="4400"/>
                  </a:lnTo>
                  <a:cubicBezTo>
                    <a:pt x="5988" y="4400"/>
                    <a:pt x="5984" y="4397"/>
                    <a:pt x="5984" y="4392"/>
                  </a:cubicBezTo>
                  <a:lnTo>
                    <a:pt x="5984" y="2856"/>
                  </a:lnTo>
                  <a:close/>
                  <a:moveTo>
                    <a:pt x="6000" y="4392"/>
                  </a:moveTo>
                  <a:lnTo>
                    <a:pt x="5992" y="4384"/>
                  </a:lnTo>
                  <a:lnTo>
                    <a:pt x="6008" y="4384"/>
                  </a:lnTo>
                  <a:lnTo>
                    <a:pt x="6000" y="4392"/>
                  </a:lnTo>
                  <a:lnTo>
                    <a:pt x="6000" y="2856"/>
                  </a:lnTo>
                  <a:lnTo>
                    <a:pt x="6008" y="2864"/>
                  </a:lnTo>
                  <a:lnTo>
                    <a:pt x="5992" y="2864"/>
                  </a:lnTo>
                  <a:lnTo>
                    <a:pt x="6000" y="2856"/>
                  </a:lnTo>
                  <a:lnTo>
                    <a:pt x="6000" y="4392"/>
                  </a:lnTo>
                  <a:close/>
                  <a:moveTo>
                    <a:pt x="6000" y="2824"/>
                  </a:moveTo>
                  <a:cubicBezTo>
                    <a:pt x="6000" y="2820"/>
                    <a:pt x="6004" y="2816"/>
                    <a:pt x="6008" y="2816"/>
                  </a:cubicBezTo>
                  <a:lnTo>
                    <a:pt x="6024" y="2816"/>
                  </a:lnTo>
                  <a:cubicBezTo>
                    <a:pt x="6029" y="2816"/>
                    <a:pt x="6032" y="2820"/>
                    <a:pt x="6032" y="2824"/>
                  </a:cubicBezTo>
                  <a:lnTo>
                    <a:pt x="6032" y="4392"/>
                  </a:lnTo>
                  <a:cubicBezTo>
                    <a:pt x="6032" y="4397"/>
                    <a:pt x="6029" y="4400"/>
                    <a:pt x="6024" y="4400"/>
                  </a:cubicBezTo>
                  <a:lnTo>
                    <a:pt x="6008" y="4400"/>
                  </a:lnTo>
                  <a:cubicBezTo>
                    <a:pt x="6004" y="4400"/>
                    <a:pt x="6000" y="4397"/>
                    <a:pt x="6000" y="4392"/>
                  </a:cubicBezTo>
                  <a:lnTo>
                    <a:pt x="6000" y="2824"/>
                  </a:lnTo>
                  <a:close/>
                  <a:moveTo>
                    <a:pt x="6016" y="4392"/>
                  </a:moveTo>
                  <a:lnTo>
                    <a:pt x="6008" y="4384"/>
                  </a:lnTo>
                  <a:lnTo>
                    <a:pt x="6024" y="4384"/>
                  </a:lnTo>
                  <a:lnTo>
                    <a:pt x="6016" y="4392"/>
                  </a:lnTo>
                  <a:lnTo>
                    <a:pt x="6016" y="2824"/>
                  </a:lnTo>
                  <a:lnTo>
                    <a:pt x="6024" y="2832"/>
                  </a:lnTo>
                  <a:lnTo>
                    <a:pt x="6008" y="2832"/>
                  </a:lnTo>
                  <a:lnTo>
                    <a:pt x="6016" y="2824"/>
                  </a:lnTo>
                  <a:lnTo>
                    <a:pt x="6016" y="4392"/>
                  </a:lnTo>
                  <a:close/>
                  <a:moveTo>
                    <a:pt x="6000" y="1816"/>
                  </a:moveTo>
                  <a:cubicBezTo>
                    <a:pt x="6000" y="1812"/>
                    <a:pt x="6004" y="1808"/>
                    <a:pt x="6008" y="1808"/>
                  </a:cubicBezTo>
                  <a:lnTo>
                    <a:pt x="6024" y="1808"/>
                  </a:lnTo>
                  <a:cubicBezTo>
                    <a:pt x="6029" y="1808"/>
                    <a:pt x="6032" y="1812"/>
                    <a:pt x="6032" y="1816"/>
                  </a:cubicBezTo>
                  <a:lnTo>
                    <a:pt x="6032" y="4392"/>
                  </a:lnTo>
                  <a:cubicBezTo>
                    <a:pt x="6032" y="4397"/>
                    <a:pt x="6029" y="4400"/>
                    <a:pt x="6024" y="4400"/>
                  </a:cubicBezTo>
                  <a:lnTo>
                    <a:pt x="6008" y="4400"/>
                  </a:lnTo>
                  <a:cubicBezTo>
                    <a:pt x="6004" y="4400"/>
                    <a:pt x="6000" y="4397"/>
                    <a:pt x="6000" y="4392"/>
                  </a:cubicBezTo>
                  <a:lnTo>
                    <a:pt x="6000" y="1816"/>
                  </a:lnTo>
                  <a:close/>
                  <a:moveTo>
                    <a:pt x="6016" y="4392"/>
                  </a:moveTo>
                  <a:lnTo>
                    <a:pt x="6008" y="4384"/>
                  </a:lnTo>
                  <a:lnTo>
                    <a:pt x="6024" y="4384"/>
                  </a:lnTo>
                  <a:lnTo>
                    <a:pt x="6016" y="4392"/>
                  </a:lnTo>
                  <a:lnTo>
                    <a:pt x="6016" y="1816"/>
                  </a:lnTo>
                  <a:lnTo>
                    <a:pt x="6024" y="1824"/>
                  </a:lnTo>
                  <a:lnTo>
                    <a:pt x="6008" y="1824"/>
                  </a:lnTo>
                  <a:lnTo>
                    <a:pt x="6016" y="1816"/>
                  </a:lnTo>
                  <a:lnTo>
                    <a:pt x="6016" y="4392"/>
                  </a:lnTo>
                  <a:close/>
                  <a:moveTo>
                    <a:pt x="6016" y="1896"/>
                  </a:moveTo>
                  <a:cubicBezTo>
                    <a:pt x="6016" y="1892"/>
                    <a:pt x="6020" y="1888"/>
                    <a:pt x="6024" y="1888"/>
                  </a:cubicBezTo>
                  <a:lnTo>
                    <a:pt x="6040" y="1888"/>
                  </a:lnTo>
                  <a:cubicBezTo>
                    <a:pt x="6045" y="1888"/>
                    <a:pt x="6048" y="1892"/>
                    <a:pt x="6048" y="1896"/>
                  </a:cubicBezTo>
                  <a:lnTo>
                    <a:pt x="6048" y="4392"/>
                  </a:lnTo>
                  <a:cubicBezTo>
                    <a:pt x="6048" y="4397"/>
                    <a:pt x="6045" y="4400"/>
                    <a:pt x="6040" y="4400"/>
                  </a:cubicBezTo>
                  <a:lnTo>
                    <a:pt x="6024" y="4400"/>
                  </a:lnTo>
                  <a:cubicBezTo>
                    <a:pt x="6020" y="4400"/>
                    <a:pt x="6016" y="4397"/>
                    <a:pt x="6016" y="4392"/>
                  </a:cubicBezTo>
                  <a:lnTo>
                    <a:pt x="6016" y="1896"/>
                  </a:lnTo>
                  <a:close/>
                  <a:moveTo>
                    <a:pt x="6032" y="4392"/>
                  </a:moveTo>
                  <a:lnTo>
                    <a:pt x="6024" y="4384"/>
                  </a:lnTo>
                  <a:lnTo>
                    <a:pt x="6040" y="4384"/>
                  </a:lnTo>
                  <a:lnTo>
                    <a:pt x="6032" y="4392"/>
                  </a:lnTo>
                  <a:lnTo>
                    <a:pt x="6032" y="1896"/>
                  </a:lnTo>
                  <a:lnTo>
                    <a:pt x="6040" y="1904"/>
                  </a:lnTo>
                  <a:lnTo>
                    <a:pt x="6024" y="1904"/>
                  </a:lnTo>
                  <a:lnTo>
                    <a:pt x="6032" y="1896"/>
                  </a:lnTo>
                  <a:lnTo>
                    <a:pt x="6032" y="4392"/>
                  </a:lnTo>
                  <a:close/>
                  <a:moveTo>
                    <a:pt x="6032" y="1896"/>
                  </a:moveTo>
                  <a:cubicBezTo>
                    <a:pt x="6032" y="1892"/>
                    <a:pt x="6036" y="1888"/>
                    <a:pt x="6040" y="1888"/>
                  </a:cubicBezTo>
                  <a:lnTo>
                    <a:pt x="6056" y="1888"/>
                  </a:lnTo>
                  <a:cubicBezTo>
                    <a:pt x="6061" y="1888"/>
                    <a:pt x="6064" y="1892"/>
                    <a:pt x="6064" y="1896"/>
                  </a:cubicBezTo>
                  <a:lnTo>
                    <a:pt x="6064" y="4392"/>
                  </a:lnTo>
                  <a:cubicBezTo>
                    <a:pt x="6064" y="4397"/>
                    <a:pt x="6061" y="4400"/>
                    <a:pt x="6056" y="4400"/>
                  </a:cubicBezTo>
                  <a:lnTo>
                    <a:pt x="6040" y="4400"/>
                  </a:lnTo>
                  <a:cubicBezTo>
                    <a:pt x="6036" y="4400"/>
                    <a:pt x="6032" y="4397"/>
                    <a:pt x="6032" y="4392"/>
                  </a:cubicBezTo>
                  <a:lnTo>
                    <a:pt x="6032" y="1896"/>
                  </a:lnTo>
                  <a:close/>
                  <a:moveTo>
                    <a:pt x="6048" y="4392"/>
                  </a:moveTo>
                  <a:lnTo>
                    <a:pt x="6040" y="4384"/>
                  </a:lnTo>
                  <a:lnTo>
                    <a:pt x="6056" y="4384"/>
                  </a:lnTo>
                  <a:lnTo>
                    <a:pt x="6048" y="4392"/>
                  </a:lnTo>
                  <a:lnTo>
                    <a:pt x="6048" y="1896"/>
                  </a:lnTo>
                  <a:lnTo>
                    <a:pt x="6056" y="1904"/>
                  </a:lnTo>
                  <a:lnTo>
                    <a:pt x="6040" y="1904"/>
                  </a:lnTo>
                  <a:lnTo>
                    <a:pt x="6048" y="1896"/>
                  </a:lnTo>
                  <a:lnTo>
                    <a:pt x="6048" y="4392"/>
                  </a:lnTo>
                  <a:close/>
                  <a:moveTo>
                    <a:pt x="6032" y="1896"/>
                  </a:moveTo>
                  <a:cubicBezTo>
                    <a:pt x="6032" y="1892"/>
                    <a:pt x="6036" y="1888"/>
                    <a:pt x="6040" y="1888"/>
                  </a:cubicBezTo>
                  <a:lnTo>
                    <a:pt x="6056" y="1888"/>
                  </a:lnTo>
                  <a:cubicBezTo>
                    <a:pt x="6061" y="1888"/>
                    <a:pt x="6064" y="1892"/>
                    <a:pt x="6064" y="1896"/>
                  </a:cubicBezTo>
                  <a:lnTo>
                    <a:pt x="6064" y="4392"/>
                  </a:lnTo>
                  <a:cubicBezTo>
                    <a:pt x="6064" y="4397"/>
                    <a:pt x="6061" y="4400"/>
                    <a:pt x="6056" y="4400"/>
                  </a:cubicBezTo>
                  <a:lnTo>
                    <a:pt x="6040" y="4400"/>
                  </a:lnTo>
                  <a:cubicBezTo>
                    <a:pt x="6036" y="4400"/>
                    <a:pt x="6032" y="4397"/>
                    <a:pt x="6032" y="4392"/>
                  </a:cubicBezTo>
                  <a:lnTo>
                    <a:pt x="6032" y="1896"/>
                  </a:lnTo>
                  <a:close/>
                  <a:moveTo>
                    <a:pt x="6048" y="4392"/>
                  </a:moveTo>
                  <a:lnTo>
                    <a:pt x="6040" y="4384"/>
                  </a:lnTo>
                  <a:lnTo>
                    <a:pt x="6056" y="4384"/>
                  </a:lnTo>
                  <a:lnTo>
                    <a:pt x="6048" y="4392"/>
                  </a:lnTo>
                  <a:lnTo>
                    <a:pt x="6048" y="1896"/>
                  </a:lnTo>
                  <a:lnTo>
                    <a:pt x="6056" y="1904"/>
                  </a:lnTo>
                  <a:lnTo>
                    <a:pt x="6040" y="1904"/>
                  </a:lnTo>
                  <a:lnTo>
                    <a:pt x="6048" y="1896"/>
                  </a:lnTo>
                  <a:lnTo>
                    <a:pt x="6048" y="4392"/>
                  </a:lnTo>
                  <a:close/>
                  <a:moveTo>
                    <a:pt x="6048" y="1896"/>
                  </a:moveTo>
                  <a:cubicBezTo>
                    <a:pt x="6048" y="1892"/>
                    <a:pt x="6052" y="1888"/>
                    <a:pt x="6056" y="1888"/>
                  </a:cubicBezTo>
                  <a:lnTo>
                    <a:pt x="6072" y="1888"/>
                  </a:lnTo>
                  <a:cubicBezTo>
                    <a:pt x="6077" y="1888"/>
                    <a:pt x="6080" y="1892"/>
                    <a:pt x="6080" y="1896"/>
                  </a:cubicBezTo>
                  <a:lnTo>
                    <a:pt x="6080" y="4392"/>
                  </a:lnTo>
                  <a:cubicBezTo>
                    <a:pt x="6080" y="4397"/>
                    <a:pt x="6077" y="4400"/>
                    <a:pt x="6072" y="4400"/>
                  </a:cubicBezTo>
                  <a:lnTo>
                    <a:pt x="6056" y="4400"/>
                  </a:lnTo>
                  <a:cubicBezTo>
                    <a:pt x="6052" y="4400"/>
                    <a:pt x="6048" y="4397"/>
                    <a:pt x="6048" y="4392"/>
                  </a:cubicBezTo>
                  <a:lnTo>
                    <a:pt x="6048" y="1896"/>
                  </a:lnTo>
                  <a:close/>
                  <a:moveTo>
                    <a:pt x="6064" y="4392"/>
                  </a:moveTo>
                  <a:lnTo>
                    <a:pt x="6056" y="4384"/>
                  </a:lnTo>
                  <a:lnTo>
                    <a:pt x="6072" y="4384"/>
                  </a:lnTo>
                  <a:lnTo>
                    <a:pt x="6064" y="4392"/>
                  </a:lnTo>
                  <a:lnTo>
                    <a:pt x="6064" y="1896"/>
                  </a:lnTo>
                  <a:lnTo>
                    <a:pt x="6072" y="1904"/>
                  </a:lnTo>
                  <a:lnTo>
                    <a:pt x="6056" y="1904"/>
                  </a:lnTo>
                  <a:lnTo>
                    <a:pt x="6064" y="1896"/>
                  </a:lnTo>
                  <a:lnTo>
                    <a:pt x="6064" y="4392"/>
                  </a:lnTo>
                  <a:close/>
                  <a:moveTo>
                    <a:pt x="6048" y="1864"/>
                  </a:moveTo>
                  <a:cubicBezTo>
                    <a:pt x="6048" y="1860"/>
                    <a:pt x="6052" y="1856"/>
                    <a:pt x="6056" y="1856"/>
                  </a:cubicBezTo>
                  <a:lnTo>
                    <a:pt x="6072" y="1856"/>
                  </a:lnTo>
                  <a:cubicBezTo>
                    <a:pt x="6077" y="1856"/>
                    <a:pt x="6080" y="1860"/>
                    <a:pt x="6080" y="1864"/>
                  </a:cubicBezTo>
                  <a:lnTo>
                    <a:pt x="6080" y="4392"/>
                  </a:lnTo>
                  <a:cubicBezTo>
                    <a:pt x="6080" y="4397"/>
                    <a:pt x="6077" y="4400"/>
                    <a:pt x="6072" y="4400"/>
                  </a:cubicBezTo>
                  <a:lnTo>
                    <a:pt x="6056" y="4400"/>
                  </a:lnTo>
                  <a:cubicBezTo>
                    <a:pt x="6052" y="4400"/>
                    <a:pt x="6048" y="4397"/>
                    <a:pt x="6048" y="4392"/>
                  </a:cubicBezTo>
                  <a:lnTo>
                    <a:pt x="6048" y="1864"/>
                  </a:lnTo>
                  <a:close/>
                  <a:moveTo>
                    <a:pt x="6064" y="4392"/>
                  </a:moveTo>
                  <a:lnTo>
                    <a:pt x="6056" y="4384"/>
                  </a:lnTo>
                  <a:lnTo>
                    <a:pt x="6072" y="4384"/>
                  </a:lnTo>
                  <a:lnTo>
                    <a:pt x="6064" y="4392"/>
                  </a:lnTo>
                  <a:lnTo>
                    <a:pt x="6064" y="1864"/>
                  </a:lnTo>
                  <a:lnTo>
                    <a:pt x="6072" y="1872"/>
                  </a:lnTo>
                  <a:lnTo>
                    <a:pt x="6056" y="1872"/>
                  </a:lnTo>
                  <a:lnTo>
                    <a:pt x="6064" y="1864"/>
                  </a:lnTo>
                  <a:lnTo>
                    <a:pt x="6064" y="4392"/>
                  </a:lnTo>
                  <a:close/>
                  <a:moveTo>
                    <a:pt x="6064" y="2024"/>
                  </a:moveTo>
                  <a:cubicBezTo>
                    <a:pt x="6064" y="2020"/>
                    <a:pt x="6068" y="2016"/>
                    <a:pt x="6072" y="2016"/>
                  </a:cubicBezTo>
                  <a:lnTo>
                    <a:pt x="6088" y="2016"/>
                  </a:lnTo>
                  <a:cubicBezTo>
                    <a:pt x="6093" y="2016"/>
                    <a:pt x="6096" y="2020"/>
                    <a:pt x="6096" y="2024"/>
                  </a:cubicBezTo>
                  <a:lnTo>
                    <a:pt x="6096" y="4392"/>
                  </a:lnTo>
                  <a:cubicBezTo>
                    <a:pt x="6096" y="4397"/>
                    <a:pt x="6093" y="4400"/>
                    <a:pt x="6088" y="4400"/>
                  </a:cubicBezTo>
                  <a:lnTo>
                    <a:pt x="6072" y="4400"/>
                  </a:lnTo>
                  <a:cubicBezTo>
                    <a:pt x="6068" y="4400"/>
                    <a:pt x="6064" y="4397"/>
                    <a:pt x="6064" y="4392"/>
                  </a:cubicBezTo>
                  <a:lnTo>
                    <a:pt x="6064" y="2024"/>
                  </a:lnTo>
                  <a:close/>
                  <a:moveTo>
                    <a:pt x="6080" y="4392"/>
                  </a:moveTo>
                  <a:lnTo>
                    <a:pt x="6072" y="4384"/>
                  </a:lnTo>
                  <a:lnTo>
                    <a:pt x="6088" y="4384"/>
                  </a:lnTo>
                  <a:lnTo>
                    <a:pt x="6080" y="4392"/>
                  </a:lnTo>
                  <a:lnTo>
                    <a:pt x="6080" y="2024"/>
                  </a:lnTo>
                  <a:lnTo>
                    <a:pt x="6088" y="2032"/>
                  </a:lnTo>
                  <a:lnTo>
                    <a:pt x="6072" y="2032"/>
                  </a:lnTo>
                  <a:lnTo>
                    <a:pt x="6080" y="2024"/>
                  </a:lnTo>
                  <a:lnTo>
                    <a:pt x="6080" y="4392"/>
                  </a:lnTo>
                  <a:close/>
                  <a:moveTo>
                    <a:pt x="6064" y="2072"/>
                  </a:moveTo>
                  <a:cubicBezTo>
                    <a:pt x="6064" y="2068"/>
                    <a:pt x="6068" y="2064"/>
                    <a:pt x="6072" y="2064"/>
                  </a:cubicBezTo>
                  <a:lnTo>
                    <a:pt x="6088" y="2064"/>
                  </a:lnTo>
                  <a:cubicBezTo>
                    <a:pt x="6093" y="2064"/>
                    <a:pt x="6096" y="2068"/>
                    <a:pt x="6096" y="2072"/>
                  </a:cubicBezTo>
                  <a:lnTo>
                    <a:pt x="6096" y="4392"/>
                  </a:lnTo>
                  <a:cubicBezTo>
                    <a:pt x="6096" y="4397"/>
                    <a:pt x="6093" y="4400"/>
                    <a:pt x="6088" y="4400"/>
                  </a:cubicBezTo>
                  <a:lnTo>
                    <a:pt x="6072" y="4400"/>
                  </a:lnTo>
                  <a:cubicBezTo>
                    <a:pt x="6068" y="4400"/>
                    <a:pt x="6064" y="4397"/>
                    <a:pt x="6064" y="4392"/>
                  </a:cubicBezTo>
                  <a:lnTo>
                    <a:pt x="6064" y="2072"/>
                  </a:lnTo>
                  <a:close/>
                  <a:moveTo>
                    <a:pt x="6080" y="4392"/>
                  </a:moveTo>
                  <a:lnTo>
                    <a:pt x="6072" y="4384"/>
                  </a:lnTo>
                  <a:lnTo>
                    <a:pt x="6088" y="4384"/>
                  </a:lnTo>
                  <a:lnTo>
                    <a:pt x="6080" y="4392"/>
                  </a:lnTo>
                  <a:lnTo>
                    <a:pt x="6080" y="2072"/>
                  </a:lnTo>
                  <a:lnTo>
                    <a:pt x="6088" y="2080"/>
                  </a:lnTo>
                  <a:lnTo>
                    <a:pt x="6072" y="2080"/>
                  </a:lnTo>
                  <a:lnTo>
                    <a:pt x="6080" y="2072"/>
                  </a:lnTo>
                  <a:lnTo>
                    <a:pt x="6080" y="4392"/>
                  </a:lnTo>
                  <a:close/>
                  <a:moveTo>
                    <a:pt x="6080" y="2152"/>
                  </a:moveTo>
                  <a:cubicBezTo>
                    <a:pt x="6080" y="2148"/>
                    <a:pt x="6084" y="2144"/>
                    <a:pt x="6088" y="2144"/>
                  </a:cubicBezTo>
                  <a:lnTo>
                    <a:pt x="6104" y="2144"/>
                  </a:lnTo>
                  <a:cubicBezTo>
                    <a:pt x="6109" y="2144"/>
                    <a:pt x="6112" y="2148"/>
                    <a:pt x="6112" y="2152"/>
                  </a:cubicBezTo>
                  <a:lnTo>
                    <a:pt x="6112" y="4392"/>
                  </a:lnTo>
                  <a:cubicBezTo>
                    <a:pt x="6112" y="4397"/>
                    <a:pt x="6109" y="4400"/>
                    <a:pt x="6104" y="4400"/>
                  </a:cubicBezTo>
                  <a:lnTo>
                    <a:pt x="6088" y="4400"/>
                  </a:lnTo>
                  <a:cubicBezTo>
                    <a:pt x="6084" y="4400"/>
                    <a:pt x="6080" y="4397"/>
                    <a:pt x="6080" y="4392"/>
                  </a:cubicBezTo>
                  <a:lnTo>
                    <a:pt x="6080" y="2152"/>
                  </a:lnTo>
                  <a:close/>
                  <a:moveTo>
                    <a:pt x="6096" y="4392"/>
                  </a:moveTo>
                  <a:lnTo>
                    <a:pt x="6088" y="4384"/>
                  </a:lnTo>
                  <a:lnTo>
                    <a:pt x="6104" y="4384"/>
                  </a:lnTo>
                  <a:lnTo>
                    <a:pt x="6096" y="4392"/>
                  </a:lnTo>
                  <a:lnTo>
                    <a:pt x="6096" y="2152"/>
                  </a:lnTo>
                  <a:lnTo>
                    <a:pt x="6104" y="2160"/>
                  </a:lnTo>
                  <a:lnTo>
                    <a:pt x="6088" y="2160"/>
                  </a:lnTo>
                  <a:lnTo>
                    <a:pt x="6096" y="2152"/>
                  </a:lnTo>
                  <a:lnTo>
                    <a:pt x="6096" y="4392"/>
                  </a:lnTo>
                  <a:close/>
                  <a:moveTo>
                    <a:pt x="6080" y="2152"/>
                  </a:moveTo>
                  <a:cubicBezTo>
                    <a:pt x="6080" y="2148"/>
                    <a:pt x="6084" y="2144"/>
                    <a:pt x="6088" y="2144"/>
                  </a:cubicBezTo>
                  <a:lnTo>
                    <a:pt x="6104" y="2144"/>
                  </a:lnTo>
                  <a:cubicBezTo>
                    <a:pt x="6109" y="2144"/>
                    <a:pt x="6112" y="2148"/>
                    <a:pt x="6112" y="2152"/>
                  </a:cubicBezTo>
                  <a:lnTo>
                    <a:pt x="6112" y="4392"/>
                  </a:lnTo>
                  <a:cubicBezTo>
                    <a:pt x="6112" y="4397"/>
                    <a:pt x="6109" y="4400"/>
                    <a:pt x="6104" y="4400"/>
                  </a:cubicBezTo>
                  <a:lnTo>
                    <a:pt x="6088" y="4400"/>
                  </a:lnTo>
                  <a:cubicBezTo>
                    <a:pt x="6084" y="4400"/>
                    <a:pt x="6080" y="4397"/>
                    <a:pt x="6080" y="4392"/>
                  </a:cubicBezTo>
                  <a:lnTo>
                    <a:pt x="6080" y="2152"/>
                  </a:lnTo>
                  <a:close/>
                  <a:moveTo>
                    <a:pt x="6096" y="4392"/>
                  </a:moveTo>
                  <a:lnTo>
                    <a:pt x="6088" y="4384"/>
                  </a:lnTo>
                  <a:lnTo>
                    <a:pt x="6104" y="4384"/>
                  </a:lnTo>
                  <a:lnTo>
                    <a:pt x="6096" y="4392"/>
                  </a:lnTo>
                  <a:lnTo>
                    <a:pt x="6096" y="2152"/>
                  </a:lnTo>
                  <a:lnTo>
                    <a:pt x="6104" y="2160"/>
                  </a:lnTo>
                  <a:lnTo>
                    <a:pt x="6088" y="2160"/>
                  </a:lnTo>
                  <a:lnTo>
                    <a:pt x="6096" y="2152"/>
                  </a:lnTo>
                  <a:lnTo>
                    <a:pt x="6096" y="4392"/>
                  </a:lnTo>
                  <a:close/>
                  <a:moveTo>
                    <a:pt x="6096" y="2152"/>
                  </a:moveTo>
                  <a:cubicBezTo>
                    <a:pt x="6096" y="2148"/>
                    <a:pt x="6100" y="2144"/>
                    <a:pt x="6104" y="2144"/>
                  </a:cubicBezTo>
                  <a:lnTo>
                    <a:pt x="6120" y="2144"/>
                  </a:lnTo>
                  <a:cubicBezTo>
                    <a:pt x="6125" y="2144"/>
                    <a:pt x="6128" y="2148"/>
                    <a:pt x="6128" y="2152"/>
                  </a:cubicBezTo>
                  <a:lnTo>
                    <a:pt x="6128" y="4392"/>
                  </a:lnTo>
                  <a:cubicBezTo>
                    <a:pt x="6128" y="4397"/>
                    <a:pt x="6125" y="4400"/>
                    <a:pt x="6120" y="4400"/>
                  </a:cubicBezTo>
                  <a:lnTo>
                    <a:pt x="6104" y="4400"/>
                  </a:lnTo>
                  <a:cubicBezTo>
                    <a:pt x="6100" y="4400"/>
                    <a:pt x="6096" y="4397"/>
                    <a:pt x="6096" y="4392"/>
                  </a:cubicBezTo>
                  <a:lnTo>
                    <a:pt x="6096" y="2152"/>
                  </a:lnTo>
                  <a:close/>
                  <a:moveTo>
                    <a:pt x="6112" y="4392"/>
                  </a:moveTo>
                  <a:lnTo>
                    <a:pt x="6104" y="4384"/>
                  </a:lnTo>
                  <a:lnTo>
                    <a:pt x="6120" y="4384"/>
                  </a:lnTo>
                  <a:lnTo>
                    <a:pt x="6112" y="4392"/>
                  </a:lnTo>
                  <a:lnTo>
                    <a:pt x="6112" y="2152"/>
                  </a:lnTo>
                  <a:lnTo>
                    <a:pt x="6120" y="2160"/>
                  </a:lnTo>
                  <a:lnTo>
                    <a:pt x="6104" y="2160"/>
                  </a:lnTo>
                  <a:lnTo>
                    <a:pt x="6112" y="2152"/>
                  </a:lnTo>
                  <a:lnTo>
                    <a:pt x="6112" y="4392"/>
                  </a:lnTo>
                  <a:close/>
                  <a:moveTo>
                    <a:pt x="6096" y="2104"/>
                  </a:moveTo>
                  <a:cubicBezTo>
                    <a:pt x="6096" y="2100"/>
                    <a:pt x="6100" y="2096"/>
                    <a:pt x="6104" y="2096"/>
                  </a:cubicBezTo>
                  <a:lnTo>
                    <a:pt x="6120" y="2096"/>
                  </a:lnTo>
                  <a:cubicBezTo>
                    <a:pt x="6125" y="2096"/>
                    <a:pt x="6128" y="2100"/>
                    <a:pt x="6128" y="2104"/>
                  </a:cubicBezTo>
                  <a:lnTo>
                    <a:pt x="6128" y="4392"/>
                  </a:lnTo>
                  <a:cubicBezTo>
                    <a:pt x="6128" y="4397"/>
                    <a:pt x="6125" y="4400"/>
                    <a:pt x="6120" y="4400"/>
                  </a:cubicBezTo>
                  <a:lnTo>
                    <a:pt x="6104" y="4400"/>
                  </a:lnTo>
                  <a:cubicBezTo>
                    <a:pt x="6100" y="4400"/>
                    <a:pt x="6096" y="4397"/>
                    <a:pt x="6096" y="4392"/>
                  </a:cubicBezTo>
                  <a:lnTo>
                    <a:pt x="6096" y="2104"/>
                  </a:lnTo>
                  <a:close/>
                  <a:moveTo>
                    <a:pt x="6112" y="4392"/>
                  </a:moveTo>
                  <a:lnTo>
                    <a:pt x="6104" y="4384"/>
                  </a:lnTo>
                  <a:lnTo>
                    <a:pt x="6120" y="4384"/>
                  </a:lnTo>
                  <a:lnTo>
                    <a:pt x="6112" y="4392"/>
                  </a:lnTo>
                  <a:lnTo>
                    <a:pt x="6112" y="2104"/>
                  </a:lnTo>
                  <a:lnTo>
                    <a:pt x="6120" y="2112"/>
                  </a:lnTo>
                  <a:lnTo>
                    <a:pt x="6104" y="2112"/>
                  </a:lnTo>
                  <a:lnTo>
                    <a:pt x="6112" y="2104"/>
                  </a:lnTo>
                  <a:lnTo>
                    <a:pt x="6112" y="4392"/>
                  </a:lnTo>
                  <a:close/>
                  <a:moveTo>
                    <a:pt x="6112" y="2072"/>
                  </a:moveTo>
                  <a:cubicBezTo>
                    <a:pt x="6112" y="2068"/>
                    <a:pt x="6116" y="2064"/>
                    <a:pt x="6120" y="2064"/>
                  </a:cubicBezTo>
                  <a:lnTo>
                    <a:pt x="6136" y="2064"/>
                  </a:lnTo>
                  <a:cubicBezTo>
                    <a:pt x="6141" y="2064"/>
                    <a:pt x="6144" y="2068"/>
                    <a:pt x="6144" y="2072"/>
                  </a:cubicBezTo>
                  <a:lnTo>
                    <a:pt x="6144" y="4392"/>
                  </a:lnTo>
                  <a:cubicBezTo>
                    <a:pt x="6144" y="4397"/>
                    <a:pt x="6141" y="4400"/>
                    <a:pt x="6136" y="4400"/>
                  </a:cubicBezTo>
                  <a:lnTo>
                    <a:pt x="6120" y="4400"/>
                  </a:lnTo>
                  <a:cubicBezTo>
                    <a:pt x="6116" y="4400"/>
                    <a:pt x="6112" y="4397"/>
                    <a:pt x="6112" y="4392"/>
                  </a:cubicBezTo>
                  <a:lnTo>
                    <a:pt x="6112" y="2072"/>
                  </a:lnTo>
                  <a:close/>
                  <a:moveTo>
                    <a:pt x="6128" y="4392"/>
                  </a:moveTo>
                  <a:lnTo>
                    <a:pt x="6120" y="4384"/>
                  </a:lnTo>
                  <a:lnTo>
                    <a:pt x="6136" y="4384"/>
                  </a:lnTo>
                  <a:lnTo>
                    <a:pt x="6128" y="4392"/>
                  </a:lnTo>
                  <a:lnTo>
                    <a:pt x="6128" y="2072"/>
                  </a:lnTo>
                  <a:lnTo>
                    <a:pt x="6136" y="2080"/>
                  </a:lnTo>
                  <a:lnTo>
                    <a:pt x="6120" y="2080"/>
                  </a:lnTo>
                  <a:lnTo>
                    <a:pt x="6128" y="2072"/>
                  </a:lnTo>
                  <a:lnTo>
                    <a:pt x="6128" y="4392"/>
                  </a:lnTo>
                  <a:close/>
                  <a:moveTo>
                    <a:pt x="6112" y="2168"/>
                  </a:moveTo>
                  <a:cubicBezTo>
                    <a:pt x="6112" y="2164"/>
                    <a:pt x="6116" y="2160"/>
                    <a:pt x="6120" y="2160"/>
                  </a:cubicBezTo>
                  <a:lnTo>
                    <a:pt x="6136" y="2160"/>
                  </a:lnTo>
                  <a:cubicBezTo>
                    <a:pt x="6141" y="2160"/>
                    <a:pt x="6144" y="2164"/>
                    <a:pt x="6144" y="2168"/>
                  </a:cubicBezTo>
                  <a:lnTo>
                    <a:pt x="6144" y="4392"/>
                  </a:lnTo>
                  <a:cubicBezTo>
                    <a:pt x="6144" y="4397"/>
                    <a:pt x="6141" y="4400"/>
                    <a:pt x="6136" y="4400"/>
                  </a:cubicBezTo>
                  <a:lnTo>
                    <a:pt x="6120" y="4400"/>
                  </a:lnTo>
                  <a:cubicBezTo>
                    <a:pt x="6116" y="4400"/>
                    <a:pt x="6112" y="4397"/>
                    <a:pt x="6112" y="4392"/>
                  </a:cubicBezTo>
                  <a:lnTo>
                    <a:pt x="6112" y="2168"/>
                  </a:lnTo>
                  <a:close/>
                  <a:moveTo>
                    <a:pt x="6128" y="4392"/>
                  </a:moveTo>
                  <a:lnTo>
                    <a:pt x="6120" y="4384"/>
                  </a:lnTo>
                  <a:lnTo>
                    <a:pt x="6136" y="4384"/>
                  </a:lnTo>
                  <a:lnTo>
                    <a:pt x="6128" y="4392"/>
                  </a:lnTo>
                  <a:lnTo>
                    <a:pt x="6128" y="2168"/>
                  </a:lnTo>
                  <a:lnTo>
                    <a:pt x="6136" y="2176"/>
                  </a:lnTo>
                  <a:lnTo>
                    <a:pt x="6120" y="2176"/>
                  </a:lnTo>
                  <a:lnTo>
                    <a:pt x="6128" y="2168"/>
                  </a:lnTo>
                  <a:lnTo>
                    <a:pt x="6128" y="4392"/>
                  </a:lnTo>
                  <a:close/>
                  <a:moveTo>
                    <a:pt x="6128" y="2168"/>
                  </a:moveTo>
                  <a:cubicBezTo>
                    <a:pt x="6128" y="2164"/>
                    <a:pt x="6132" y="2160"/>
                    <a:pt x="6136" y="2160"/>
                  </a:cubicBezTo>
                  <a:lnTo>
                    <a:pt x="6152" y="2160"/>
                  </a:lnTo>
                  <a:cubicBezTo>
                    <a:pt x="6157" y="2160"/>
                    <a:pt x="6160" y="2164"/>
                    <a:pt x="6160" y="2168"/>
                  </a:cubicBezTo>
                  <a:lnTo>
                    <a:pt x="6160" y="4392"/>
                  </a:lnTo>
                  <a:cubicBezTo>
                    <a:pt x="6160" y="4397"/>
                    <a:pt x="6157" y="4400"/>
                    <a:pt x="6152" y="4400"/>
                  </a:cubicBezTo>
                  <a:lnTo>
                    <a:pt x="6136" y="4400"/>
                  </a:lnTo>
                  <a:cubicBezTo>
                    <a:pt x="6132" y="4400"/>
                    <a:pt x="6128" y="4397"/>
                    <a:pt x="6128" y="4392"/>
                  </a:cubicBezTo>
                  <a:lnTo>
                    <a:pt x="6128" y="2168"/>
                  </a:lnTo>
                  <a:close/>
                  <a:moveTo>
                    <a:pt x="6144" y="4392"/>
                  </a:moveTo>
                  <a:lnTo>
                    <a:pt x="6136" y="4384"/>
                  </a:lnTo>
                  <a:lnTo>
                    <a:pt x="6152" y="4384"/>
                  </a:lnTo>
                  <a:lnTo>
                    <a:pt x="6144" y="4392"/>
                  </a:lnTo>
                  <a:lnTo>
                    <a:pt x="6144" y="2168"/>
                  </a:lnTo>
                  <a:lnTo>
                    <a:pt x="6152" y="2176"/>
                  </a:lnTo>
                  <a:lnTo>
                    <a:pt x="6136" y="2176"/>
                  </a:lnTo>
                  <a:lnTo>
                    <a:pt x="6144" y="2168"/>
                  </a:lnTo>
                  <a:lnTo>
                    <a:pt x="6144" y="4392"/>
                  </a:lnTo>
                  <a:close/>
                  <a:moveTo>
                    <a:pt x="6128" y="2168"/>
                  </a:moveTo>
                  <a:cubicBezTo>
                    <a:pt x="6128" y="2164"/>
                    <a:pt x="6132" y="2160"/>
                    <a:pt x="6136" y="2160"/>
                  </a:cubicBezTo>
                  <a:lnTo>
                    <a:pt x="6152" y="2160"/>
                  </a:lnTo>
                  <a:cubicBezTo>
                    <a:pt x="6157" y="2160"/>
                    <a:pt x="6160" y="2164"/>
                    <a:pt x="6160" y="2168"/>
                  </a:cubicBezTo>
                  <a:lnTo>
                    <a:pt x="6160" y="4392"/>
                  </a:lnTo>
                  <a:cubicBezTo>
                    <a:pt x="6160" y="4397"/>
                    <a:pt x="6157" y="4400"/>
                    <a:pt x="6152" y="4400"/>
                  </a:cubicBezTo>
                  <a:lnTo>
                    <a:pt x="6136" y="4400"/>
                  </a:lnTo>
                  <a:cubicBezTo>
                    <a:pt x="6132" y="4400"/>
                    <a:pt x="6128" y="4397"/>
                    <a:pt x="6128" y="4392"/>
                  </a:cubicBezTo>
                  <a:lnTo>
                    <a:pt x="6128" y="2168"/>
                  </a:lnTo>
                  <a:close/>
                  <a:moveTo>
                    <a:pt x="6144" y="4392"/>
                  </a:moveTo>
                  <a:lnTo>
                    <a:pt x="6136" y="4384"/>
                  </a:lnTo>
                  <a:lnTo>
                    <a:pt x="6152" y="4384"/>
                  </a:lnTo>
                  <a:lnTo>
                    <a:pt x="6144" y="4392"/>
                  </a:lnTo>
                  <a:lnTo>
                    <a:pt x="6144" y="2168"/>
                  </a:lnTo>
                  <a:lnTo>
                    <a:pt x="6152" y="2176"/>
                  </a:lnTo>
                  <a:lnTo>
                    <a:pt x="6136" y="2176"/>
                  </a:lnTo>
                  <a:lnTo>
                    <a:pt x="6144" y="2168"/>
                  </a:lnTo>
                  <a:lnTo>
                    <a:pt x="6144" y="4392"/>
                  </a:lnTo>
                  <a:close/>
                  <a:moveTo>
                    <a:pt x="6144" y="2168"/>
                  </a:moveTo>
                  <a:cubicBezTo>
                    <a:pt x="6144" y="2164"/>
                    <a:pt x="6148" y="2160"/>
                    <a:pt x="6152" y="2160"/>
                  </a:cubicBezTo>
                  <a:lnTo>
                    <a:pt x="6168" y="2160"/>
                  </a:lnTo>
                  <a:cubicBezTo>
                    <a:pt x="6173" y="2160"/>
                    <a:pt x="6176" y="2164"/>
                    <a:pt x="6176" y="2168"/>
                  </a:cubicBezTo>
                  <a:lnTo>
                    <a:pt x="6176" y="4392"/>
                  </a:lnTo>
                  <a:cubicBezTo>
                    <a:pt x="6176" y="4397"/>
                    <a:pt x="6173" y="4400"/>
                    <a:pt x="6168" y="4400"/>
                  </a:cubicBezTo>
                  <a:lnTo>
                    <a:pt x="6152" y="4400"/>
                  </a:lnTo>
                  <a:cubicBezTo>
                    <a:pt x="6148" y="4400"/>
                    <a:pt x="6144" y="4397"/>
                    <a:pt x="6144" y="4392"/>
                  </a:cubicBezTo>
                  <a:lnTo>
                    <a:pt x="6144" y="2168"/>
                  </a:lnTo>
                  <a:close/>
                  <a:moveTo>
                    <a:pt x="6160" y="4392"/>
                  </a:moveTo>
                  <a:lnTo>
                    <a:pt x="6152" y="4384"/>
                  </a:lnTo>
                  <a:lnTo>
                    <a:pt x="6168" y="4384"/>
                  </a:lnTo>
                  <a:lnTo>
                    <a:pt x="6160" y="4392"/>
                  </a:lnTo>
                  <a:lnTo>
                    <a:pt x="6160" y="2168"/>
                  </a:lnTo>
                  <a:lnTo>
                    <a:pt x="6168" y="2176"/>
                  </a:lnTo>
                  <a:lnTo>
                    <a:pt x="6152" y="2176"/>
                  </a:lnTo>
                  <a:lnTo>
                    <a:pt x="6160" y="2168"/>
                  </a:lnTo>
                  <a:lnTo>
                    <a:pt x="6160" y="4392"/>
                  </a:lnTo>
                  <a:close/>
                  <a:moveTo>
                    <a:pt x="6144" y="2168"/>
                  </a:moveTo>
                  <a:cubicBezTo>
                    <a:pt x="6144" y="2164"/>
                    <a:pt x="6148" y="2160"/>
                    <a:pt x="6152" y="2160"/>
                  </a:cubicBezTo>
                  <a:lnTo>
                    <a:pt x="6168" y="2160"/>
                  </a:lnTo>
                  <a:cubicBezTo>
                    <a:pt x="6173" y="2160"/>
                    <a:pt x="6176" y="2164"/>
                    <a:pt x="6176" y="2168"/>
                  </a:cubicBezTo>
                  <a:lnTo>
                    <a:pt x="6176" y="4392"/>
                  </a:lnTo>
                  <a:cubicBezTo>
                    <a:pt x="6176" y="4397"/>
                    <a:pt x="6173" y="4400"/>
                    <a:pt x="6168" y="4400"/>
                  </a:cubicBezTo>
                  <a:lnTo>
                    <a:pt x="6152" y="4400"/>
                  </a:lnTo>
                  <a:cubicBezTo>
                    <a:pt x="6148" y="4400"/>
                    <a:pt x="6144" y="4397"/>
                    <a:pt x="6144" y="4392"/>
                  </a:cubicBezTo>
                  <a:lnTo>
                    <a:pt x="6144" y="2168"/>
                  </a:lnTo>
                  <a:close/>
                  <a:moveTo>
                    <a:pt x="6160" y="4392"/>
                  </a:moveTo>
                  <a:lnTo>
                    <a:pt x="6152" y="4384"/>
                  </a:lnTo>
                  <a:lnTo>
                    <a:pt x="6168" y="4384"/>
                  </a:lnTo>
                  <a:lnTo>
                    <a:pt x="6160" y="4392"/>
                  </a:lnTo>
                  <a:lnTo>
                    <a:pt x="6160" y="2168"/>
                  </a:lnTo>
                  <a:lnTo>
                    <a:pt x="6168" y="2176"/>
                  </a:lnTo>
                  <a:lnTo>
                    <a:pt x="6152" y="2176"/>
                  </a:lnTo>
                  <a:lnTo>
                    <a:pt x="6160" y="2168"/>
                  </a:lnTo>
                  <a:lnTo>
                    <a:pt x="6160" y="4392"/>
                  </a:lnTo>
                  <a:close/>
                  <a:moveTo>
                    <a:pt x="6160" y="2120"/>
                  </a:moveTo>
                  <a:cubicBezTo>
                    <a:pt x="6160" y="2116"/>
                    <a:pt x="6164" y="2112"/>
                    <a:pt x="6168" y="2112"/>
                  </a:cubicBezTo>
                  <a:lnTo>
                    <a:pt x="6184" y="2112"/>
                  </a:lnTo>
                  <a:cubicBezTo>
                    <a:pt x="6189" y="2112"/>
                    <a:pt x="6192" y="2116"/>
                    <a:pt x="6192" y="2120"/>
                  </a:cubicBezTo>
                  <a:lnTo>
                    <a:pt x="6192" y="4392"/>
                  </a:lnTo>
                  <a:cubicBezTo>
                    <a:pt x="6192" y="4397"/>
                    <a:pt x="6189" y="4400"/>
                    <a:pt x="6184" y="4400"/>
                  </a:cubicBezTo>
                  <a:lnTo>
                    <a:pt x="6168" y="4400"/>
                  </a:lnTo>
                  <a:cubicBezTo>
                    <a:pt x="6164" y="4400"/>
                    <a:pt x="6160" y="4397"/>
                    <a:pt x="6160" y="4392"/>
                  </a:cubicBezTo>
                  <a:lnTo>
                    <a:pt x="6160" y="2120"/>
                  </a:lnTo>
                  <a:close/>
                  <a:moveTo>
                    <a:pt x="6176" y="4392"/>
                  </a:moveTo>
                  <a:lnTo>
                    <a:pt x="6168" y="4384"/>
                  </a:lnTo>
                  <a:lnTo>
                    <a:pt x="6184" y="4384"/>
                  </a:lnTo>
                  <a:lnTo>
                    <a:pt x="6176" y="4392"/>
                  </a:lnTo>
                  <a:lnTo>
                    <a:pt x="6176" y="2120"/>
                  </a:lnTo>
                  <a:lnTo>
                    <a:pt x="6184" y="2128"/>
                  </a:lnTo>
                  <a:lnTo>
                    <a:pt x="6168" y="2128"/>
                  </a:lnTo>
                  <a:lnTo>
                    <a:pt x="6176" y="2120"/>
                  </a:lnTo>
                  <a:lnTo>
                    <a:pt x="6176" y="4392"/>
                  </a:lnTo>
                  <a:close/>
                  <a:moveTo>
                    <a:pt x="6160" y="2088"/>
                  </a:moveTo>
                  <a:cubicBezTo>
                    <a:pt x="6160" y="2084"/>
                    <a:pt x="6164" y="2080"/>
                    <a:pt x="6168" y="2080"/>
                  </a:cubicBezTo>
                  <a:lnTo>
                    <a:pt x="6184" y="2080"/>
                  </a:lnTo>
                  <a:cubicBezTo>
                    <a:pt x="6189" y="2080"/>
                    <a:pt x="6192" y="2084"/>
                    <a:pt x="6192" y="2088"/>
                  </a:cubicBezTo>
                  <a:lnTo>
                    <a:pt x="6192" y="4392"/>
                  </a:lnTo>
                  <a:cubicBezTo>
                    <a:pt x="6192" y="4397"/>
                    <a:pt x="6189" y="4400"/>
                    <a:pt x="6184" y="4400"/>
                  </a:cubicBezTo>
                  <a:lnTo>
                    <a:pt x="6168" y="4400"/>
                  </a:lnTo>
                  <a:cubicBezTo>
                    <a:pt x="6164" y="4400"/>
                    <a:pt x="6160" y="4397"/>
                    <a:pt x="6160" y="4392"/>
                  </a:cubicBezTo>
                  <a:lnTo>
                    <a:pt x="6160" y="2088"/>
                  </a:lnTo>
                  <a:close/>
                  <a:moveTo>
                    <a:pt x="6176" y="4392"/>
                  </a:moveTo>
                  <a:lnTo>
                    <a:pt x="6168" y="4384"/>
                  </a:lnTo>
                  <a:lnTo>
                    <a:pt x="6184" y="4384"/>
                  </a:lnTo>
                  <a:lnTo>
                    <a:pt x="6176" y="4392"/>
                  </a:lnTo>
                  <a:lnTo>
                    <a:pt x="6176" y="2088"/>
                  </a:lnTo>
                  <a:lnTo>
                    <a:pt x="6184" y="2096"/>
                  </a:lnTo>
                  <a:lnTo>
                    <a:pt x="6168" y="2096"/>
                  </a:lnTo>
                  <a:lnTo>
                    <a:pt x="6176" y="2088"/>
                  </a:lnTo>
                  <a:lnTo>
                    <a:pt x="6176" y="4392"/>
                  </a:lnTo>
                  <a:close/>
                  <a:moveTo>
                    <a:pt x="6176" y="2200"/>
                  </a:moveTo>
                  <a:cubicBezTo>
                    <a:pt x="6176" y="2196"/>
                    <a:pt x="6180" y="2192"/>
                    <a:pt x="6184" y="2192"/>
                  </a:cubicBezTo>
                  <a:lnTo>
                    <a:pt x="6200" y="2192"/>
                  </a:lnTo>
                  <a:cubicBezTo>
                    <a:pt x="6205" y="2192"/>
                    <a:pt x="6208" y="2196"/>
                    <a:pt x="6208" y="2200"/>
                  </a:cubicBezTo>
                  <a:lnTo>
                    <a:pt x="6208" y="4392"/>
                  </a:lnTo>
                  <a:cubicBezTo>
                    <a:pt x="6208" y="4397"/>
                    <a:pt x="6205" y="4400"/>
                    <a:pt x="6200" y="4400"/>
                  </a:cubicBezTo>
                  <a:lnTo>
                    <a:pt x="6184" y="4400"/>
                  </a:lnTo>
                  <a:cubicBezTo>
                    <a:pt x="6180" y="4400"/>
                    <a:pt x="6176" y="4397"/>
                    <a:pt x="6176" y="4392"/>
                  </a:cubicBezTo>
                  <a:lnTo>
                    <a:pt x="6176" y="2200"/>
                  </a:lnTo>
                  <a:close/>
                  <a:moveTo>
                    <a:pt x="6192" y="4392"/>
                  </a:moveTo>
                  <a:lnTo>
                    <a:pt x="6184" y="4384"/>
                  </a:lnTo>
                  <a:lnTo>
                    <a:pt x="6200" y="4384"/>
                  </a:lnTo>
                  <a:lnTo>
                    <a:pt x="6192" y="4392"/>
                  </a:lnTo>
                  <a:lnTo>
                    <a:pt x="6192" y="2200"/>
                  </a:lnTo>
                  <a:lnTo>
                    <a:pt x="6200" y="2208"/>
                  </a:lnTo>
                  <a:lnTo>
                    <a:pt x="6184" y="2208"/>
                  </a:lnTo>
                  <a:lnTo>
                    <a:pt x="6192" y="2200"/>
                  </a:lnTo>
                  <a:lnTo>
                    <a:pt x="6192" y="4392"/>
                  </a:lnTo>
                  <a:close/>
                  <a:moveTo>
                    <a:pt x="6176" y="2104"/>
                  </a:moveTo>
                  <a:cubicBezTo>
                    <a:pt x="6176" y="2100"/>
                    <a:pt x="6180" y="2096"/>
                    <a:pt x="6184" y="2096"/>
                  </a:cubicBezTo>
                  <a:lnTo>
                    <a:pt x="6200" y="2096"/>
                  </a:lnTo>
                  <a:cubicBezTo>
                    <a:pt x="6205" y="2096"/>
                    <a:pt x="6208" y="2100"/>
                    <a:pt x="6208" y="2104"/>
                  </a:cubicBezTo>
                  <a:lnTo>
                    <a:pt x="6208" y="4392"/>
                  </a:lnTo>
                  <a:cubicBezTo>
                    <a:pt x="6208" y="4397"/>
                    <a:pt x="6205" y="4400"/>
                    <a:pt x="6200" y="4400"/>
                  </a:cubicBezTo>
                  <a:lnTo>
                    <a:pt x="6184" y="4400"/>
                  </a:lnTo>
                  <a:cubicBezTo>
                    <a:pt x="6180" y="4400"/>
                    <a:pt x="6176" y="4397"/>
                    <a:pt x="6176" y="4392"/>
                  </a:cubicBezTo>
                  <a:lnTo>
                    <a:pt x="6176" y="2104"/>
                  </a:lnTo>
                  <a:close/>
                  <a:moveTo>
                    <a:pt x="6192" y="4392"/>
                  </a:moveTo>
                  <a:lnTo>
                    <a:pt x="6184" y="4384"/>
                  </a:lnTo>
                  <a:lnTo>
                    <a:pt x="6200" y="4384"/>
                  </a:lnTo>
                  <a:lnTo>
                    <a:pt x="6192" y="4392"/>
                  </a:lnTo>
                  <a:lnTo>
                    <a:pt x="6192" y="2104"/>
                  </a:lnTo>
                  <a:lnTo>
                    <a:pt x="6200" y="2112"/>
                  </a:lnTo>
                  <a:lnTo>
                    <a:pt x="6184" y="2112"/>
                  </a:lnTo>
                  <a:lnTo>
                    <a:pt x="6192" y="2104"/>
                  </a:lnTo>
                  <a:lnTo>
                    <a:pt x="6192" y="4392"/>
                  </a:lnTo>
                  <a:close/>
                  <a:moveTo>
                    <a:pt x="6192" y="2152"/>
                  </a:moveTo>
                  <a:cubicBezTo>
                    <a:pt x="6192" y="2148"/>
                    <a:pt x="6196" y="2144"/>
                    <a:pt x="6200" y="2144"/>
                  </a:cubicBezTo>
                  <a:lnTo>
                    <a:pt x="6216" y="2144"/>
                  </a:lnTo>
                  <a:cubicBezTo>
                    <a:pt x="6221" y="2144"/>
                    <a:pt x="6224" y="2148"/>
                    <a:pt x="6224" y="2152"/>
                  </a:cubicBezTo>
                  <a:lnTo>
                    <a:pt x="6224" y="4392"/>
                  </a:lnTo>
                  <a:cubicBezTo>
                    <a:pt x="6224" y="4397"/>
                    <a:pt x="6221" y="4400"/>
                    <a:pt x="6216" y="4400"/>
                  </a:cubicBezTo>
                  <a:lnTo>
                    <a:pt x="6200" y="4400"/>
                  </a:lnTo>
                  <a:cubicBezTo>
                    <a:pt x="6196" y="4400"/>
                    <a:pt x="6192" y="4397"/>
                    <a:pt x="6192" y="4392"/>
                  </a:cubicBezTo>
                  <a:lnTo>
                    <a:pt x="6192" y="2152"/>
                  </a:lnTo>
                  <a:close/>
                  <a:moveTo>
                    <a:pt x="6208" y="4392"/>
                  </a:moveTo>
                  <a:lnTo>
                    <a:pt x="6200" y="4384"/>
                  </a:lnTo>
                  <a:lnTo>
                    <a:pt x="6216" y="4384"/>
                  </a:lnTo>
                  <a:lnTo>
                    <a:pt x="6208" y="4392"/>
                  </a:lnTo>
                  <a:lnTo>
                    <a:pt x="6208" y="2152"/>
                  </a:lnTo>
                  <a:lnTo>
                    <a:pt x="6216" y="2160"/>
                  </a:lnTo>
                  <a:lnTo>
                    <a:pt x="6200" y="2160"/>
                  </a:lnTo>
                  <a:lnTo>
                    <a:pt x="6208" y="2152"/>
                  </a:lnTo>
                  <a:lnTo>
                    <a:pt x="6208" y="4392"/>
                  </a:lnTo>
                  <a:close/>
                  <a:moveTo>
                    <a:pt x="6192" y="2152"/>
                  </a:moveTo>
                  <a:cubicBezTo>
                    <a:pt x="6192" y="2148"/>
                    <a:pt x="6196" y="2144"/>
                    <a:pt x="6200" y="2144"/>
                  </a:cubicBezTo>
                  <a:lnTo>
                    <a:pt x="6216" y="2144"/>
                  </a:lnTo>
                  <a:cubicBezTo>
                    <a:pt x="6221" y="2144"/>
                    <a:pt x="6224" y="2148"/>
                    <a:pt x="6224" y="2152"/>
                  </a:cubicBezTo>
                  <a:lnTo>
                    <a:pt x="6224" y="4392"/>
                  </a:lnTo>
                  <a:cubicBezTo>
                    <a:pt x="6224" y="4397"/>
                    <a:pt x="6221" y="4400"/>
                    <a:pt x="6216" y="4400"/>
                  </a:cubicBezTo>
                  <a:lnTo>
                    <a:pt x="6200" y="4400"/>
                  </a:lnTo>
                  <a:cubicBezTo>
                    <a:pt x="6196" y="4400"/>
                    <a:pt x="6192" y="4397"/>
                    <a:pt x="6192" y="4392"/>
                  </a:cubicBezTo>
                  <a:lnTo>
                    <a:pt x="6192" y="2152"/>
                  </a:lnTo>
                  <a:close/>
                  <a:moveTo>
                    <a:pt x="6208" y="4392"/>
                  </a:moveTo>
                  <a:lnTo>
                    <a:pt x="6200" y="4384"/>
                  </a:lnTo>
                  <a:lnTo>
                    <a:pt x="6216" y="4384"/>
                  </a:lnTo>
                  <a:lnTo>
                    <a:pt x="6208" y="4392"/>
                  </a:lnTo>
                  <a:lnTo>
                    <a:pt x="6208" y="2152"/>
                  </a:lnTo>
                  <a:lnTo>
                    <a:pt x="6216" y="2160"/>
                  </a:lnTo>
                  <a:lnTo>
                    <a:pt x="6200" y="2160"/>
                  </a:lnTo>
                  <a:lnTo>
                    <a:pt x="6208" y="2152"/>
                  </a:lnTo>
                  <a:lnTo>
                    <a:pt x="6208" y="4392"/>
                  </a:lnTo>
                  <a:close/>
                  <a:moveTo>
                    <a:pt x="6208" y="2152"/>
                  </a:moveTo>
                  <a:cubicBezTo>
                    <a:pt x="6208" y="2148"/>
                    <a:pt x="6212" y="2144"/>
                    <a:pt x="6216" y="2144"/>
                  </a:cubicBezTo>
                  <a:lnTo>
                    <a:pt x="6232" y="2144"/>
                  </a:lnTo>
                  <a:cubicBezTo>
                    <a:pt x="6237" y="2144"/>
                    <a:pt x="6240" y="2148"/>
                    <a:pt x="6240" y="2152"/>
                  </a:cubicBezTo>
                  <a:lnTo>
                    <a:pt x="6240" y="4392"/>
                  </a:lnTo>
                  <a:cubicBezTo>
                    <a:pt x="6240" y="4397"/>
                    <a:pt x="6237" y="4400"/>
                    <a:pt x="6232" y="4400"/>
                  </a:cubicBezTo>
                  <a:lnTo>
                    <a:pt x="6216" y="4400"/>
                  </a:lnTo>
                  <a:cubicBezTo>
                    <a:pt x="6212" y="4400"/>
                    <a:pt x="6208" y="4397"/>
                    <a:pt x="6208" y="4392"/>
                  </a:cubicBezTo>
                  <a:lnTo>
                    <a:pt x="6208" y="2152"/>
                  </a:lnTo>
                  <a:close/>
                  <a:moveTo>
                    <a:pt x="6224" y="4392"/>
                  </a:moveTo>
                  <a:lnTo>
                    <a:pt x="6216" y="4384"/>
                  </a:lnTo>
                  <a:lnTo>
                    <a:pt x="6232" y="4384"/>
                  </a:lnTo>
                  <a:lnTo>
                    <a:pt x="6224" y="4392"/>
                  </a:lnTo>
                  <a:lnTo>
                    <a:pt x="6224" y="2152"/>
                  </a:lnTo>
                  <a:lnTo>
                    <a:pt x="6232" y="2160"/>
                  </a:lnTo>
                  <a:lnTo>
                    <a:pt x="6216" y="2160"/>
                  </a:lnTo>
                  <a:lnTo>
                    <a:pt x="6224" y="2152"/>
                  </a:lnTo>
                  <a:lnTo>
                    <a:pt x="6224" y="4392"/>
                  </a:lnTo>
                  <a:close/>
                  <a:moveTo>
                    <a:pt x="6224" y="2120"/>
                  </a:moveTo>
                  <a:cubicBezTo>
                    <a:pt x="6224" y="2116"/>
                    <a:pt x="6228" y="2112"/>
                    <a:pt x="6232" y="2112"/>
                  </a:cubicBezTo>
                  <a:lnTo>
                    <a:pt x="6248" y="2112"/>
                  </a:lnTo>
                  <a:cubicBezTo>
                    <a:pt x="6253" y="2112"/>
                    <a:pt x="6256" y="2116"/>
                    <a:pt x="6256" y="2120"/>
                  </a:cubicBezTo>
                  <a:lnTo>
                    <a:pt x="6256" y="4392"/>
                  </a:lnTo>
                  <a:cubicBezTo>
                    <a:pt x="6256" y="4397"/>
                    <a:pt x="6253" y="4400"/>
                    <a:pt x="6248" y="4400"/>
                  </a:cubicBezTo>
                  <a:lnTo>
                    <a:pt x="6232" y="4400"/>
                  </a:lnTo>
                  <a:cubicBezTo>
                    <a:pt x="6228" y="4400"/>
                    <a:pt x="6224" y="4397"/>
                    <a:pt x="6224" y="4392"/>
                  </a:cubicBezTo>
                  <a:lnTo>
                    <a:pt x="6224" y="2120"/>
                  </a:lnTo>
                  <a:close/>
                  <a:moveTo>
                    <a:pt x="6240" y="4392"/>
                  </a:moveTo>
                  <a:lnTo>
                    <a:pt x="6232" y="4384"/>
                  </a:lnTo>
                  <a:lnTo>
                    <a:pt x="6248" y="4384"/>
                  </a:lnTo>
                  <a:lnTo>
                    <a:pt x="6240" y="4392"/>
                  </a:lnTo>
                  <a:lnTo>
                    <a:pt x="6240" y="2120"/>
                  </a:lnTo>
                  <a:lnTo>
                    <a:pt x="6248" y="2128"/>
                  </a:lnTo>
                  <a:lnTo>
                    <a:pt x="6232" y="2128"/>
                  </a:lnTo>
                  <a:lnTo>
                    <a:pt x="6240" y="2120"/>
                  </a:lnTo>
                  <a:lnTo>
                    <a:pt x="6240" y="4392"/>
                  </a:lnTo>
                  <a:close/>
                  <a:moveTo>
                    <a:pt x="6224" y="2152"/>
                  </a:moveTo>
                  <a:cubicBezTo>
                    <a:pt x="6224" y="2148"/>
                    <a:pt x="6228" y="2144"/>
                    <a:pt x="6232" y="2144"/>
                  </a:cubicBezTo>
                  <a:lnTo>
                    <a:pt x="6248" y="2144"/>
                  </a:lnTo>
                  <a:cubicBezTo>
                    <a:pt x="6253" y="2144"/>
                    <a:pt x="6256" y="2148"/>
                    <a:pt x="6256" y="2152"/>
                  </a:cubicBezTo>
                  <a:lnTo>
                    <a:pt x="6256" y="4392"/>
                  </a:lnTo>
                  <a:cubicBezTo>
                    <a:pt x="6256" y="4397"/>
                    <a:pt x="6253" y="4400"/>
                    <a:pt x="6248" y="4400"/>
                  </a:cubicBezTo>
                  <a:lnTo>
                    <a:pt x="6232" y="4400"/>
                  </a:lnTo>
                  <a:cubicBezTo>
                    <a:pt x="6228" y="4400"/>
                    <a:pt x="6224" y="4397"/>
                    <a:pt x="6224" y="4392"/>
                  </a:cubicBezTo>
                  <a:lnTo>
                    <a:pt x="6224" y="2152"/>
                  </a:lnTo>
                  <a:close/>
                  <a:moveTo>
                    <a:pt x="6240" y="4392"/>
                  </a:moveTo>
                  <a:lnTo>
                    <a:pt x="6232" y="4384"/>
                  </a:lnTo>
                  <a:lnTo>
                    <a:pt x="6248" y="4384"/>
                  </a:lnTo>
                  <a:lnTo>
                    <a:pt x="6240" y="4392"/>
                  </a:lnTo>
                  <a:lnTo>
                    <a:pt x="6240" y="2152"/>
                  </a:lnTo>
                  <a:lnTo>
                    <a:pt x="6248" y="2160"/>
                  </a:lnTo>
                  <a:lnTo>
                    <a:pt x="6232" y="2160"/>
                  </a:lnTo>
                  <a:lnTo>
                    <a:pt x="6240" y="2152"/>
                  </a:lnTo>
                  <a:lnTo>
                    <a:pt x="6240" y="4392"/>
                  </a:lnTo>
                  <a:close/>
                  <a:moveTo>
                    <a:pt x="6240" y="1528"/>
                  </a:moveTo>
                  <a:cubicBezTo>
                    <a:pt x="6240" y="1524"/>
                    <a:pt x="6244" y="1520"/>
                    <a:pt x="6248" y="1520"/>
                  </a:cubicBezTo>
                  <a:lnTo>
                    <a:pt x="6264" y="1520"/>
                  </a:lnTo>
                  <a:cubicBezTo>
                    <a:pt x="6269" y="1520"/>
                    <a:pt x="6272" y="1524"/>
                    <a:pt x="6272" y="1528"/>
                  </a:cubicBezTo>
                  <a:lnTo>
                    <a:pt x="6272" y="4392"/>
                  </a:lnTo>
                  <a:cubicBezTo>
                    <a:pt x="6272" y="4397"/>
                    <a:pt x="6269" y="4400"/>
                    <a:pt x="6264" y="4400"/>
                  </a:cubicBezTo>
                  <a:lnTo>
                    <a:pt x="6248" y="4400"/>
                  </a:lnTo>
                  <a:cubicBezTo>
                    <a:pt x="6244" y="4400"/>
                    <a:pt x="6240" y="4397"/>
                    <a:pt x="6240" y="4392"/>
                  </a:cubicBezTo>
                  <a:lnTo>
                    <a:pt x="6240" y="1528"/>
                  </a:lnTo>
                  <a:close/>
                  <a:moveTo>
                    <a:pt x="6256" y="4392"/>
                  </a:moveTo>
                  <a:lnTo>
                    <a:pt x="6248" y="4384"/>
                  </a:lnTo>
                  <a:lnTo>
                    <a:pt x="6264" y="4384"/>
                  </a:lnTo>
                  <a:lnTo>
                    <a:pt x="6256" y="4392"/>
                  </a:lnTo>
                  <a:lnTo>
                    <a:pt x="6256" y="1528"/>
                  </a:lnTo>
                  <a:lnTo>
                    <a:pt x="6264" y="1536"/>
                  </a:lnTo>
                  <a:lnTo>
                    <a:pt x="6248" y="1536"/>
                  </a:lnTo>
                  <a:lnTo>
                    <a:pt x="6256" y="1528"/>
                  </a:lnTo>
                  <a:lnTo>
                    <a:pt x="6256" y="4392"/>
                  </a:lnTo>
                  <a:close/>
                  <a:moveTo>
                    <a:pt x="6240" y="1640"/>
                  </a:moveTo>
                  <a:cubicBezTo>
                    <a:pt x="6240" y="1636"/>
                    <a:pt x="6244" y="1632"/>
                    <a:pt x="6248" y="1632"/>
                  </a:cubicBezTo>
                  <a:lnTo>
                    <a:pt x="6264" y="1632"/>
                  </a:lnTo>
                  <a:cubicBezTo>
                    <a:pt x="6269" y="1632"/>
                    <a:pt x="6272" y="1636"/>
                    <a:pt x="6272" y="1640"/>
                  </a:cubicBezTo>
                  <a:lnTo>
                    <a:pt x="6272" y="4392"/>
                  </a:lnTo>
                  <a:cubicBezTo>
                    <a:pt x="6272" y="4397"/>
                    <a:pt x="6269" y="4400"/>
                    <a:pt x="6264" y="4400"/>
                  </a:cubicBezTo>
                  <a:lnTo>
                    <a:pt x="6248" y="4400"/>
                  </a:lnTo>
                  <a:cubicBezTo>
                    <a:pt x="6244" y="4400"/>
                    <a:pt x="6240" y="4397"/>
                    <a:pt x="6240" y="4392"/>
                  </a:cubicBezTo>
                  <a:lnTo>
                    <a:pt x="6240" y="1640"/>
                  </a:lnTo>
                  <a:close/>
                  <a:moveTo>
                    <a:pt x="6256" y="4392"/>
                  </a:moveTo>
                  <a:lnTo>
                    <a:pt x="6248" y="4384"/>
                  </a:lnTo>
                  <a:lnTo>
                    <a:pt x="6264" y="4384"/>
                  </a:lnTo>
                  <a:lnTo>
                    <a:pt x="6256" y="4392"/>
                  </a:lnTo>
                  <a:lnTo>
                    <a:pt x="6256" y="1640"/>
                  </a:lnTo>
                  <a:lnTo>
                    <a:pt x="6264" y="1648"/>
                  </a:lnTo>
                  <a:lnTo>
                    <a:pt x="6248" y="1648"/>
                  </a:lnTo>
                  <a:lnTo>
                    <a:pt x="6256" y="1640"/>
                  </a:lnTo>
                  <a:lnTo>
                    <a:pt x="6256" y="4392"/>
                  </a:lnTo>
                  <a:close/>
                  <a:moveTo>
                    <a:pt x="6256" y="1592"/>
                  </a:moveTo>
                  <a:cubicBezTo>
                    <a:pt x="6256" y="1588"/>
                    <a:pt x="6260" y="1584"/>
                    <a:pt x="6264" y="1584"/>
                  </a:cubicBezTo>
                  <a:lnTo>
                    <a:pt x="6280" y="1584"/>
                  </a:lnTo>
                  <a:cubicBezTo>
                    <a:pt x="6285" y="1584"/>
                    <a:pt x="6288" y="1588"/>
                    <a:pt x="6288" y="1592"/>
                  </a:cubicBezTo>
                  <a:lnTo>
                    <a:pt x="6288" y="4392"/>
                  </a:lnTo>
                  <a:cubicBezTo>
                    <a:pt x="6288" y="4397"/>
                    <a:pt x="6285" y="4400"/>
                    <a:pt x="6280" y="4400"/>
                  </a:cubicBezTo>
                  <a:lnTo>
                    <a:pt x="6264" y="4400"/>
                  </a:lnTo>
                  <a:cubicBezTo>
                    <a:pt x="6260" y="4400"/>
                    <a:pt x="6256" y="4397"/>
                    <a:pt x="6256" y="4392"/>
                  </a:cubicBezTo>
                  <a:lnTo>
                    <a:pt x="6256" y="1592"/>
                  </a:lnTo>
                  <a:close/>
                  <a:moveTo>
                    <a:pt x="6272" y="4392"/>
                  </a:moveTo>
                  <a:lnTo>
                    <a:pt x="6264" y="4384"/>
                  </a:lnTo>
                  <a:lnTo>
                    <a:pt x="6280" y="4384"/>
                  </a:lnTo>
                  <a:lnTo>
                    <a:pt x="6272" y="4392"/>
                  </a:lnTo>
                  <a:lnTo>
                    <a:pt x="6272" y="1592"/>
                  </a:lnTo>
                  <a:lnTo>
                    <a:pt x="6280" y="1600"/>
                  </a:lnTo>
                  <a:lnTo>
                    <a:pt x="6264" y="1600"/>
                  </a:lnTo>
                  <a:lnTo>
                    <a:pt x="6272" y="1592"/>
                  </a:lnTo>
                  <a:lnTo>
                    <a:pt x="6272" y="4392"/>
                  </a:lnTo>
                  <a:close/>
                  <a:moveTo>
                    <a:pt x="6256" y="1592"/>
                  </a:moveTo>
                  <a:cubicBezTo>
                    <a:pt x="6256" y="1588"/>
                    <a:pt x="6260" y="1584"/>
                    <a:pt x="6264" y="1584"/>
                  </a:cubicBezTo>
                  <a:lnTo>
                    <a:pt x="6280" y="1584"/>
                  </a:lnTo>
                  <a:cubicBezTo>
                    <a:pt x="6285" y="1584"/>
                    <a:pt x="6288" y="1588"/>
                    <a:pt x="6288" y="1592"/>
                  </a:cubicBezTo>
                  <a:lnTo>
                    <a:pt x="6288" y="4392"/>
                  </a:lnTo>
                  <a:cubicBezTo>
                    <a:pt x="6288" y="4397"/>
                    <a:pt x="6285" y="4400"/>
                    <a:pt x="6280" y="4400"/>
                  </a:cubicBezTo>
                  <a:lnTo>
                    <a:pt x="6264" y="4400"/>
                  </a:lnTo>
                  <a:cubicBezTo>
                    <a:pt x="6260" y="4400"/>
                    <a:pt x="6256" y="4397"/>
                    <a:pt x="6256" y="4392"/>
                  </a:cubicBezTo>
                  <a:lnTo>
                    <a:pt x="6256" y="1592"/>
                  </a:lnTo>
                  <a:close/>
                  <a:moveTo>
                    <a:pt x="6272" y="4392"/>
                  </a:moveTo>
                  <a:lnTo>
                    <a:pt x="6264" y="4384"/>
                  </a:lnTo>
                  <a:lnTo>
                    <a:pt x="6280" y="4384"/>
                  </a:lnTo>
                  <a:lnTo>
                    <a:pt x="6272" y="4392"/>
                  </a:lnTo>
                  <a:lnTo>
                    <a:pt x="6272" y="1592"/>
                  </a:lnTo>
                  <a:lnTo>
                    <a:pt x="6280" y="1600"/>
                  </a:lnTo>
                  <a:lnTo>
                    <a:pt x="6264" y="1600"/>
                  </a:lnTo>
                  <a:lnTo>
                    <a:pt x="6272" y="1592"/>
                  </a:lnTo>
                  <a:lnTo>
                    <a:pt x="6272" y="4392"/>
                  </a:lnTo>
                  <a:close/>
                  <a:moveTo>
                    <a:pt x="6272" y="1592"/>
                  </a:moveTo>
                  <a:cubicBezTo>
                    <a:pt x="6272" y="1588"/>
                    <a:pt x="6276" y="1584"/>
                    <a:pt x="6280" y="1584"/>
                  </a:cubicBezTo>
                  <a:lnTo>
                    <a:pt x="6296" y="1584"/>
                  </a:lnTo>
                  <a:cubicBezTo>
                    <a:pt x="6301" y="1584"/>
                    <a:pt x="6304" y="1588"/>
                    <a:pt x="6304" y="1592"/>
                  </a:cubicBezTo>
                  <a:lnTo>
                    <a:pt x="6304" y="4392"/>
                  </a:lnTo>
                  <a:cubicBezTo>
                    <a:pt x="6304" y="4397"/>
                    <a:pt x="6301" y="4400"/>
                    <a:pt x="6296" y="4400"/>
                  </a:cubicBezTo>
                  <a:lnTo>
                    <a:pt x="6280" y="4400"/>
                  </a:lnTo>
                  <a:cubicBezTo>
                    <a:pt x="6276" y="4400"/>
                    <a:pt x="6272" y="4397"/>
                    <a:pt x="6272" y="4392"/>
                  </a:cubicBezTo>
                  <a:lnTo>
                    <a:pt x="6272" y="1592"/>
                  </a:lnTo>
                  <a:close/>
                  <a:moveTo>
                    <a:pt x="6288" y="4392"/>
                  </a:moveTo>
                  <a:lnTo>
                    <a:pt x="6280" y="4384"/>
                  </a:lnTo>
                  <a:lnTo>
                    <a:pt x="6296" y="4384"/>
                  </a:lnTo>
                  <a:lnTo>
                    <a:pt x="6288" y="4392"/>
                  </a:lnTo>
                  <a:lnTo>
                    <a:pt x="6288" y="1592"/>
                  </a:lnTo>
                  <a:lnTo>
                    <a:pt x="6296" y="1600"/>
                  </a:lnTo>
                  <a:lnTo>
                    <a:pt x="6280" y="1600"/>
                  </a:lnTo>
                  <a:lnTo>
                    <a:pt x="6288" y="1592"/>
                  </a:lnTo>
                  <a:lnTo>
                    <a:pt x="6288" y="4392"/>
                  </a:lnTo>
                  <a:close/>
                  <a:moveTo>
                    <a:pt x="6272" y="1640"/>
                  </a:moveTo>
                  <a:cubicBezTo>
                    <a:pt x="6272" y="1636"/>
                    <a:pt x="6276" y="1632"/>
                    <a:pt x="6280" y="1632"/>
                  </a:cubicBezTo>
                  <a:lnTo>
                    <a:pt x="6296" y="1632"/>
                  </a:lnTo>
                  <a:cubicBezTo>
                    <a:pt x="6301" y="1632"/>
                    <a:pt x="6304" y="1636"/>
                    <a:pt x="6304" y="1640"/>
                  </a:cubicBezTo>
                  <a:lnTo>
                    <a:pt x="6304" y="4392"/>
                  </a:lnTo>
                  <a:cubicBezTo>
                    <a:pt x="6304" y="4397"/>
                    <a:pt x="6301" y="4400"/>
                    <a:pt x="6296" y="4400"/>
                  </a:cubicBezTo>
                  <a:lnTo>
                    <a:pt x="6280" y="4400"/>
                  </a:lnTo>
                  <a:cubicBezTo>
                    <a:pt x="6276" y="4400"/>
                    <a:pt x="6272" y="4397"/>
                    <a:pt x="6272" y="4392"/>
                  </a:cubicBezTo>
                  <a:lnTo>
                    <a:pt x="6272" y="1640"/>
                  </a:lnTo>
                  <a:close/>
                  <a:moveTo>
                    <a:pt x="6288" y="4392"/>
                  </a:moveTo>
                  <a:lnTo>
                    <a:pt x="6280" y="4384"/>
                  </a:lnTo>
                  <a:lnTo>
                    <a:pt x="6296" y="4384"/>
                  </a:lnTo>
                  <a:lnTo>
                    <a:pt x="6288" y="4392"/>
                  </a:lnTo>
                  <a:lnTo>
                    <a:pt x="6288" y="1640"/>
                  </a:lnTo>
                  <a:lnTo>
                    <a:pt x="6296" y="1648"/>
                  </a:lnTo>
                  <a:lnTo>
                    <a:pt x="6280" y="1648"/>
                  </a:lnTo>
                  <a:lnTo>
                    <a:pt x="6288" y="1640"/>
                  </a:lnTo>
                  <a:lnTo>
                    <a:pt x="6288" y="4392"/>
                  </a:lnTo>
                  <a:close/>
                  <a:moveTo>
                    <a:pt x="6288" y="1720"/>
                  </a:moveTo>
                  <a:cubicBezTo>
                    <a:pt x="6288" y="1716"/>
                    <a:pt x="6292" y="1712"/>
                    <a:pt x="6296" y="1712"/>
                  </a:cubicBezTo>
                  <a:lnTo>
                    <a:pt x="6312" y="1712"/>
                  </a:lnTo>
                  <a:cubicBezTo>
                    <a:pt x="6317" y="1712"/>
                    <a:pt x="6320" y="1716"/>
                    <a:pt x="6320" y="1720"/>
                  </a:cubicBezTo>
                  <a:lnTo>
                    <a:pt x="6320" y="4392"/>
                  </a:lnTo>
                  <a:cubicBezTo>
                    <a:pt x="6320" y="4397"/>
                    <a:pt x="6317" y="4400"/>
                    <a:pt x="6312" y="4400"/>
                  </a:cubicBezTo>
                  <a:lnTo>
                    <a:pt x="6296" y="4400"/>
                  </a:lnTo>
                  <a:cubicBezTo>
                    <a:pt x="6292" y="4400"/>
                    <a:pt x="6288" y="4397"/>
                    <a:pt x="6288" y="4392"/>
                  </a:cubicBezTo>
                  <a:lnTo>
                    <a:pt x="6288" y="1720"/>
                  </a:lnTo>
                  <a:close/>
                  <a:moveTo>
                    <a:pt x="6304" y="4392"/>
                  </a:moveTo>
                  <a:lnTo>
                    <a:pt x="6296" y="4384"/>
                  </a:lnTo>
                  <a:lnTo>
                    <a:pt x="6312" y="4384"/>
                  </a:lnTo>
                  <a:lnTo>
                    <a:pt x="6304" y="4392"/>
                  </a:lnTo>
                  <a:lnTo>
                    <a:pt x="6304" y="1720"/>
                  </a:lnTo>
                  <a:lnTo>
                    <a:pt x="6312" y="1728"/>
                  </a:lnTo>
                  <a:lnTo>
                    <a:pt x="6296" y="1728"/>
                  </a:lnTo>
                  <a:lnTo>
                    <a:pt x="6304" y="1720"/>
                  </a:lnTo>
                  <a:lnTo>
                    <a:pt x="6304" y="4392"/>
                  </a:lnTo>
                  <a:close/>
                  <a:moveTo>
                    <a:pt x="6288" y="1752"/>
                  </a:moveTo>
                  <a:cubicBezTo>
                    <a:pt x="6288" y="1748"/>
                    <a:pt x="6292" y="1744"/>
                    <a:pt x="6296" y="1744"/>
                  </a:cubicBezTo>
                  <a:lnTo>
                    <a:pt x="6312" y="1744"/>
                  </a:lnTo>
                  <a:cubicBezTo>
                    <a:pt x="6317" y="1744"/>
                    <a:pt x="6320" y="1748"/>
                    <a:pt x="6320" y="1752"/>
                  </a:cubicBezTo>
                  <a:lnTo>
                    <a:pt x="6320" y="4392"/>
                  </a:lnTo>
                  <a:cubicBezTo>
                    <a:pt x="6320" y="4397"/>
                    <a:pt x="6317" y="4400"/>
                    <a:pt x="6312" y="4400"/>
                  </a:cubicBezTo>
                  <a:lnTo>
                    <a:pt x="6296" y="4400"/>
                  </a:lnTo>
                  <a:cubicBezTo>
                    <a:pt x="6292" y="4400"/>
                    <a:pt x="6288" y="4397"/>
                    <a:pt x="6288" y="4392"/>
                  </a:cubicBezTo>
                  <a:lnTo>
                    <a:pt x="6288" y="1752"/>
                  </a:lnTo>
                  <a:close/>
                  <a:moveTo>
                    <a:pt x="6304" y="4392"/>
                  </a:moveTo>
                  <a:lnTo>
                    <a:pt x="6296" y="4384"/>
                  </a:lnTo>
                  <a:lnTo>
                    <a:pt x="6312" y="4384"/>
                  </a:lnTo>
                  <a:lnTo>
                    <a:pt x="6304" y="4392"/>
                  </a:lnTo>
                  <a:lnTo>
                    <a:pt x="6304" y="1752"/>
                  </a:lnTo>
                  <a:lnTo>
                    <a:pt x="6312" y="1760"/>
                  </a:lnTo>
                  <a:lnTo>
                    <a:pt x="6296" y="1760"/>
                  </a:lnTo>
                  <a:lnTo>
                    <a:pt x="6304" y="1752"/>
                  </a:lnTo>
                  <a:lnTo>
                    <a:pt x="6304" y="4392"/>
                  </a:lnTo>
                  <a:close/>
                  <a:moveTo>
                    <a:pt x="6304" y="1896"/>
                  </a:moveTo>
                  <a:cubicBezTo>
                    <a:pt x="6304" y="1892"/>
                    <a:pt x="6308" y="1888"/>
                    <a:pt x="6312" y="1888"/>
                  </a:cubicBezTo>
                  <a:lnTo>
                    <a:pt x="6328" y="1888"/>
                  </a:lnTo>
                  <a:cubicBezTo>
                    <a:pt x="6333" y="1888"/>
                    <a:pt x="6336" y="1892"/>
                    <a:pt x="6336" y="1896"/>
                  </a:cubicBezTo>
                  <a:lnTo>
                    <a:pt x="6336" y="4392"/>
                  </a:lnTo>
                  <a:cubicBezTo>
                    <a:pt x="6336" y="4397"/>
                    <a:pt x="6333" y="4400"/>
                    <a:pt x="6328" y="4400"/>
                  </a:cubicBezTo>
                  <a:lnTo>
                    <a:pt x="6312" y="4400"/>
                  </a:lnTo>
                  <a:cubicBezTo>
                    <a:pt x="6308" y="4400"/>
                    <a:pt x="6304" y="4397"/>
                    <a:pt x="6304" y="4392"/>
                  </a:cubicBezTo>
                  <a:lnTo>
                    <a:pt x="6304" y="1896"/>
                  </a:lnTo>
                  <a:close/>
                  <a:moveTo>
                    <a:pt x="6320" y="4392"/>
                  </a:moveTo>
                  <a:lnTo>
                    <a:pt x="6312" y="4384"/>
                  </a:lnTo>
                  <a:lnTo>
                    <a:pt x="6328" y="4384"/>
                  </a:lnTo>
                  <a:lnTo>
                    <a:pt x="6320" y="4392"/>
                  </a:lnTo>
                  <a:lnTo>
                    <a:pt x="6320" y="1896"/>
                  </a:lnTo>
                  <a:lnTo>
                    <a:pt x="6328" y="1904"/>
                  </a:lnTo>
                  <a:lnTo>
                    <a:pt x="6312" y="1904"/>
                  </a:lnTo>
                  <a:lnTo>
                    <a:pt x="6320" y="1896"/>
                  </a:lnTo>
                  <a:lnTo>
                    <a:pt x="6320" y="4392"/>
                  </a:lnTo>
                  <a:close/>
                  <a:moveTo>
                    <a:pt x="6304" y="1848"/>
                  </a:moveTo>
                  <a:cubicBezTo>
                    <a:pt x="6304" y="1844"/>
                    <a:pt x="6308" y="1840"/>
                    <a:pt x="6312" y="1840"/>
                  </a:cubicBezTo>
                  <a:lnTo>
                    <a:pt x="6328" y="1840"/>
                  </a:lnTo>
                  <a:cubicBezTo>
                    <a:pt x="6333" y="1840"/>
                    <a:pt x="6336" y="1844"/>
                    <a:pt x="6336" y="1848"/>
                  </a:cubicBezTo>
                  <a:lnTo>
                    <a:pt x="6336" y="4392"/>
                  </a:lnTo>
                  <a:cubicBezTo>
                    <a:pt x="6336" y="4397"/>
                    <a:pt x="6333" y="4400"/>
                    <a:pt x="6328" y="4400"/>
                  </a:cubicBezTo>
                  <a:lnTo>
                    <a:pt x="6312" y="4400"/>
                  </a:lnTo>
                  <a:cubicBezTo>
                    <a:pt x="6308" y="4400"/>
                    <a:pt x="6304" y="4397"/>
                    <a:pt x="6304" y="4392"/>
                  </a:cubicBezTo>
                  <a:lnTo>
                    <a:pt x="6304" y="1848"/>
                  </a:lnTo>
                  <a:close/>
                  <a:moveTo>
                    <a:pt x="6320" y="4392"/>
                  </a:moveTo>
                  <a:lnTo>
                    <a:pt x="6312" y="4384"/>
                  </a:lnTo>
                  <a:lnTo>
                    <a:pt x="6328" y="4384"/>
                  </a:lnTo>
                  <a:lnTo>
                    <a:pt x="6320" y="4392"/>
                  </a:lnTo>
                  <a:lnTo>
                    <a:pt x="6320" y="1848"/>
                  </a:lnTo>
                  <a:lnTo>
                    <a:pt x="6328" y="1856"/>
                  </a:lnTo>
                  <a:lnTo>
                    <a:pt x="6312" y="1856"/>
                  </a:lnTo>
                  <a:lnTo>
                    <a:pt x="6320" y="1848"/>
                  </a:lnTo>
                  <a:lnTo>
                    <a:pt x="6320" y="4392"/>
                  </a:lnTo>
                  <a:close/>
                  <a:moveTo>
                    <a:pt x="6320" y="1848"/>
                  </a:moveTo>
                  <a:cubicBezTo>
                    <a:pt x="6320" y="1844"/>
                    <a:pt x="6324" y="1840"/>
                    <a:pt x="6328" y="1840"/>
                  </a:cubicBezTo>
                  <a:lnTo>
                    <a:pt x="6344" y="1840"/>
                  </a:lnTo>
                  <a:cubicBezTo>
                    <a:pt x="6349" y="1840"/>
                    <a:pt x="6352" y="1844"/>
                    <a:pt x="6352" y="1848"/>
                  </a:cubicBezTo>
                  <a:lnTo>
                    <a:pt x="6352" y="4392"/>
                  </a:lnTo>
                  <a:cubicBezTo>
                    <a:pt x="6352" y="4397"/>
                    <a:pt x="6349" y="4400"/>
                    <a:pt x="6344" y="4400"/>
                  </a:cubicBezTo>
                  <a:lnTo>
                    <a:pt x="6328" y="4400"/>
                  </a:lnTo>
                  <a:cubicBezTo>
                    <a:pt x="6324" y="4400"/>
                    <a:pt x="6320" y="4397"/>
                    <a:pt x="6320" y="4392"/>
                  </a:cubicBezTo>
                  <a:lnTo>
                    <a:pt x="6320" y="1848"/>
                  </a:lnTo>
                  <a:close/>
                  <a:moveTo>
                    <a:pt x="6336" y="4392"/>
                  </a:moveTo>
                  <a:lnTo>
                    <a:pt x="6328" y="4384"/>
                  </a:lnTo>
                  <a:lnTo>
                    <a:pt x="6344" y="4384"/>
                  </a:lnTo>
                  <a:lnTo>
                    <a:pt x="6336" y="4392"/>
                  </a:lnTo>
                  <a:lnTo>
                    <a:pt x="6336" y="1848"/>
                  </a:lnTo>
                  <a:lnTo>
                    <a:pt x="6344" y="1856"/>
                  </a:lnTo>
                  <a:lnTo>
                    <a:pt x="6328" y="1856"/>
                  </a:lnTo>
                  <a:lnTo>
                    <a:pt x="6336" y="1848"/>
                  </a:lnTo>
                  <a:lnTo>
                    <a:pt x="6336" y="4392"/>
                  </a:lnTo>
                  <a:close/>
                  <a:moveTo>
                    <a:pt x="6320" y="1848"/>
                  </a:moveTo>
                  <a:cubicBezTo>
                    <a:pt x="6320" y="1844"/>
                    <a:pt x="6324" y="1840"/>
                    <a:pt x="6328" y="1840"/>
                  </a:cubicBezTo>
                  <a:lnTo>
                    <a:pt x="6344" y="1840"/>
                  </a:lnTo>
                  <a:cubicBezTo>
                    <a:pt x="6349" y="1840"/>
                    <a:pt x="6352" y="1844"/>
                    <a:pt x="6352" y="1848"/>
                  </a:cubicBezTo>
                  <a:lnTo>
                    <a:pt x="6352" y="4392"/>
                  </a:lnTo>
                  <a:cubicBezTo>
                    <a:pt x="6352" y="4397"/>
                    <a:pt x="6349" y="4400"/>
                    <a:pt x="6344" y="4400"/>
                  </a:cubicBezTo>
                  <a:lnTo>
                    <a:pt x="6328" y="4400"/>
                  </a:lnTo>
                  <a:cubicBezTo>
                    <a:pt x="6324" y="4400"/>
                    <a:pt x="6320" y="4397"/>
                    <a:pt x="6320" y="4392"/>
                  </a:cubicBezTo>
                  <a:lnTo>
                    <a:pt x="6320" y="1848"/>
                  </a:lnTo>
                  <a:close/>
                  <a:moveTo>
                    <a:pt x="6336" y="4392"/>
                  </a:moveTo>
                  <a:lnTo>
                    <a:pt x="6328" y="4384"/>
                  </a:lnTo>
                  <a:lnTo>
                    <a:pt x="6344" y="4384"/>
                  </a:lnTo>
                  <a:lnTo>
                    <a:pt x="6336" y="4392"/>
                  </a:lnTo>
                  <a:lnTo>
                    <a:pt x="6336" y="1848"/>
                  </a:lnTo>
                  <a:lnTo>
                    <a:pt x="6344" y="1856"/>
                  </a:lnTo>
                  <a:lnTo>
                    <a:pt x="6328" y="1856"/>
                  </a:lnTo>
                  <a:lnTo>
                    <a:pt x="6336" y="1848"/>
                  </a:lnTo>
                  <a:lnTo>
                    <a:pt x="6336" y="4392"/>
                  </a:lnTo>
                  <a:close/>
                  <a:moveTo>
                    <a:pt x="6336" y="1800"/>
                  </a:moveTo>
                  <a:cubicBezTo>
                    <a:pt x="6336" y="1796"/>
                    <a:pt x="6340" y="1792"/>
                    <a:pt x="6344" y="1792"/>
                  </a:cubicBezTo>
                  <a:lnTo>
                    <a:pt x="6360" y="1792"/>
                  </a:lnTo>
                  <a:cubicBezTo>
                    <a:pt x="6365" y="1792"/>
                    <a:pt x="6368" y="1796"/>
                    <a:pt x="6368" y="1800"/>
                  </a:cubicBezTo>
                  <a:lnTo>
                    <a:pt x="6368" y="4392"/>
                  </a:lnTo>
                  <a:cubicBezTo>
                    <a:pt x="6368" y="4397"/>
                    <a:pt x="6365" y="4400"/>
                    <a:pt x="6360" y="4400"/>
                  </a:cubicBezTo>
                  <a:lnTo>
                    <a:pt x="6344" y="4400"/>
                  </a:lnTo>
                  <a:cubicBezTo>
                    <a:pt x="6340" y="4400"/>
                    <a:pt x="6336" y="4397"/>
                    <a:pt x="6336" y="4392"/>
                  </a:cubicBezTo>
                  <a:lnTo>
                    <a:pt x="6336" y="1800"/>
                  </a:lnTo>
                  <a:close/>
                  <a:moveTo>
                    <a:pt x="6352" y="4392"/>
                  </a:moveTo>
                  <a:lnTo>
                    <a:pt x="6344" y="4384"/>
                  </a:lnTo>
                  <a:lnTo>
                    <a:pt x="6360" y="4384"/>
                  </a:lnTo>
                  <a:lnTo>
                    <a:pt x="6352" y="4392"/>
                  </a:lnTo>
                  <a:lnTo>
                    <a:pt x="6352" y="1800"/>
                  </a:lnTo>
                  <a:lnTo>
                    <a:pt x="6360" y="1808"/>
                  </a:lnTo>
                  <a:lnTo>
                    <a:pt x="6344" y="1808"/>
                  </a:lnTo>
                  <a:lnTo>
                    <a:pt x="6352" y="1800"/>
                  </a:lnTo>
                  <a:lnTo>
                    <a:pt x="6352" y="4392"/>
                  </a:lnTo>
                  <a:close/>
                  <a:moveTo>
                    <a:pt x="6336" y="1752"/>
                  </a:moveTo>
                  <a:cubicBezTo>
                    <a:pt x="6336" y="1748"/>
                    <a:pt x="6340" y="1744"/>
                    <a:pt x="6344" y="1744"/>
                  </a:cubicBezTo>
                  <a:lnTo>
                    <a:pt x="6360" y="1744"/>
                  </a:lnTo>
                  <a:cubicBezTo>
                    <a:pt x="6365" y="1744"/>
                    <a:pt x="6368" y="1748"/>
                    <a:pt x="6368" y="1752"/>
                  </a:cubicBezTo>
                  <a:lnTo>
                    <a:pt x="6368" y="4392"/>
                  </a:lnTo>
                  <a:cubicBezTo>
                    <a:pt x="6368" y="4397"/>
                    <a:pt x="6365" y="4400"/>
                    <a:pt x="6360" y="4400"/>
                  </a:cubicBezTo>
                  <a:lnTo>
                    <a:pt x="6344" y="4400"/>
                  </a:lnTo>
                  <a:cubicBezTo>
                    <a:pt x="6340" y="4400"/>
                    <a:pt x="6336" y="4397"/>
                    <a:pt x="6336" y="4392"/>
                  </a:cubicBezTo>
                  <a:lnTo>
                    <a:pt x="6336" y="1752"/>
                  </a:lnTo>
                  <a:close/>
                  <a:moveTo>
                    <a:pt x="6352" y="4392"/>
                  </a:moveTo>
                  <a:lnTo>
                    <a:pt x="6344" y="4384"/>
                  </a:lnTo>
                  <a:lnTo>
                    <a:pt x="6360" y="4384"/>
                  </a:lnTo>
                  <a:lnTo>
                    <a:pt x="6352" y="4392"/>
                  </a:lnTo>
                  <a:lnTo>
                    <a:pt x="6352" y="1752"/>
                  </a:lnTo>
                  <a:lnTo>
                    <a:pt x="6360" y="1760"/>
                  </a:lnTo>
                  <a:lnTo>
                    <a:pt x="6344" y="1760"/>
                  </a:lnTo>
                  <a:lnTo>
                    <a:pt x="6352" y="1752"/>
                  </a:lnTo>
                  <a:lnTo>
                    <a:pt x="6352" y="4392"/>
                  </a:lnTo>
                  <a:close/>
                  <a:moveTo>
                    <a:pt x="6352" y="1784"/>
                  </a:moveTo>
                  <a:cubicBezTo>
                    <a:pt x="6352" y="1780"/>
                    <a:pt x="6356" y="1776"/>
                    <a:pt x="6360" y="1776"/>
                  </a:cubicBezTo>
                  <a:lnTo>
                    <a:pt x="6376" y="1776"/>
                  </a:lnTo>
                  <a:cubicBezTo>
                    <a:pt x="6381" y="1776"/>
                    <a:pt x="6384" y="1780"/>
                    <a:pt x="6384" y="1784"/>
                  </a:cubicBezTo>
                  <a:lnTo>
                    <a:pt x="6384" y="4392"/>
                  </a:lnTo>
                  <a:cubicBezTo>
                    <a:pt x="6384" y="4397"/>
                    <a:pt x="6381" y="4400"/>
                    <a:pt x="6376" y="4400"/>
                  </a:cubicBezTo>
                  <a:lnTo>
                    <a:pt x="6360" y="4400"/>
                  </a:lnTo>
                  <a:cubicBezTo>
                    <a:pt x="6356" y="4400"/>
                    <a:pt x="6352" y="4397"/>
                    <a:pt x="6352" y="4392"/>
                  </a:cubicBezTo>
                  <a:lnTo>
                    <a:pt x="6352" y="1784"/>
                  </a:lnTo>
                  <a:close/>
                  <a:moveTo>
                    <a:pt x="6368" y="4392"/>
                  </a:moveTo>
                  <a:lnTo>
                    <a:pt x="6360" y="4384"/>
                  </a:lnTo>
                  <a:lnTo>
                    <a:pt x="6376" y="4384"/>
                  </a:lnTo>
                  <a:lnTo>
                    <a:pt x="6368" y="4392"/>
                  </a:lnTo>
                  <a:lnTo>
                    <a:pt x="6368" y="1784"/>
                  </a:lnTo>
                  <a:lnTo>
                    <a:pt x="6376" y="1792"/>
                  </a:lnTo>
                  <a:lnTo>
                    <a:pt x="6360" y="1792"/>
                  </a:lnTo>
                  <a:lnTo>
                    <a:pt x="6368" y="1784"/>
                  </a:lnTo>
                  <a:lnTo>
                    <a:pt x="6368" y="4392"/>
                  </a:lnTo>
                  <a:close/>
                  <a:moveTo>
                    <a:pt x="6352" y="1752"/>
                  </a:moveTo>
                  <a:cubicBezTo>
                    <a:pt x="6352" y="1748"/>
                    <a:pt x="6356" y="1744"/>
                    <a:pt x="6360" y="1744"/>
                  </a:cubicBezTo>
                  <a:lnTo>
                    <a:pt x="6376" y="1744"/>
                  </a:lnTo>
                  <a:cubicBezTo>
                    <a:pt x="6381" y="1744"/>
                    <a:pt x="6384" y="1748"/>
                    <a:pt x="6384" y="1752"/>
                  </a:cubicBezTo>
                  <a:lnTo>
                    <a:pt x="6384" y="4392"/>
                  </a:lnTo>
                  <a:cubicBezTo>
                    <a:pt x="6384" y="4397"/>
                    <a:pt x="6381" y="4400"/>
                    <a:pt x="6376" y="4400"/>
                  </a:cubicBezTo>
                  <a:lnTo>
                    <a:pt x="6360" y="4400"/>
                  </a:lnTo>
                  <a:cubicBezTo>
                    <a:pt x="6356" y="4400"/>
                    <a:pt x="6352" y="4397"/>
                    <a:pt x="6352" y="4392"/>
                  </a:cubicBezTo>
                  <a:lnTo>
                    <a:pt x="6352" y="1752"/>
                  </a:lnTo>
                  <a:close/>
                  <a:moveTo>
                    <a:pt x="6368" y="4392"/>
                  </a:moveTo>
                  <a:lnTo>
                    <a:pt x="6360" y="4384"/>
                  </a:lnTo>
                  <a:lnTo>
                    <a:pt x="6376" y="4384"/>
                  </a:lnTo>
                  <a:lnTo>
                    <a:pt x="6368" y="4392"/>
                  </a:lnTo>
                  <a:lnTo>
                    <a:pt x="6368" y="1752"/>
                  </a:lnTo>
                  <a:lnTo>
                    <a:pt x="6376" y="1760"/>
                  </a:lnTo>
                  <a:lnTo>
                    <a:pt x="6360" y="1760"/>
                  </a:lnTo>
                  <a:lnTo>
                    <a:pt x="6368" y="1752"/>
                  </a:lnTo>
                  <a:lnTo>
                    <a:pt x="6368" y="4392"/>
                  </a:lnTo>
                  <a:close/>
                  <a:moveTo>
                    <a:pt x="6368" y="1752"/>
                  </a:moveTo>
                  <a:cubicBezTo>
                    <a:pt x="6368" y="1748"/>
                    <a:pt x="6372" y="1744"/>
                    <a:pt x="6376" y="1744"/>
                  </a:cubicBezTo>
                  <a:lnTo>
                    <a:pt x="6392" y="1744"/>
                  </a:lnTo>
                  <a:cubicBezTo>
                    <a:pt x="6397" y="1744"/>
                    <a:pt x="6400" y="1748"/>
                    <a:pt x="6400" y="1752"/>
                  </a:cubicBezTo>
                  <a:lnTo>
                    <a:pt x="6400" y="4392"/>
                  </a:lnTo>
                  <a:cubicBezTo>
                    <a:pt x="6400" y="4397"/>
                    <a:pt x="6397" y="4400"/>
                    <a:pt x="6392" y="4400"/>
                  </a:cubicBezTo>
                  <a:lnTo>
                    <a:pt x="6376" y="4400"/>
                  </a:lnTo>
                  <a:cubicBezTo>
                    <a:pt x="6372" y="4400"/>
                    <a:pt x="6368" y="4397"/>
                    <a:pt x="6368" y="4392"/>
                  </a:cubicBezTo>
                  <a:lnTo>
                    <a:pt x="6368" y="1752"/>
                  </a:lnTo>
                  <a:close/>
                  <a:moveTo>
                    <a:pt x="6384" y="4392"/>
                  </a:moveTo>
                  <a:lnTo>
                    <a:pt x="6376" y="4384"/>
                  </a:lnTo>
                  <a:lnTo>
                    <a:pt x="6392" y="4384"/>
                  </a:lnTo>
                  <a:lnTo>
                    <a:pt x="6384" y="4392"/>
                  </a:lnTo>
                  <a:lnTo>
                    <a:pt x="6384" y="1752"/>
                  </a:lnTo>
                  <a:lnTo>
                    <a:pt x="6392" y="1760"/>
                  </a:lnTo>
                  <a:lnTo>
                    <a:pt x="6376" y="1760"/>
                  </a:lnTo>
                  <a:lnTo>
                    <a:pt x="6384" y="1752"/>
                  </a:lnTo>
                  <a:lnTo>
                    <a:pt x="6384" y="4392"/>
                  </a:lnTo>
                  <a:close/>
                  <a:moveTo>
                    <a:pt x="6368" y="1752"/>
                  </a:moveTo>
                  <a:cubicBezTo>
                    <a:pt x="6368" y="1748"/>
                    <a:pt x="6372" y="1744"/>
                    <a:pt x="6376" y="1744"/>
                  </a:cubicBezTo>
                  <a:lnTo>
                    <a:pt x="6392" y="1744"/>
                  </a:lnTo>
                  <a:cubicBezTo>
                    <a:pt x="6397" y="1744"/>
                    <a:pt x="6400" y="1748"/>
                    <a:pt x="6400" y="1752"/>
                  </a:cubicBezTo>
                  <a:lnTo>
                    <a:pt x="6400" y="4392"/>
                  </a:lnTo>
                  <a:cubicBezTo>
                    <a:pt x="6400" y="4397"/>
                    <a:pt x="6397" y="4400"/>
                    <a:pt x="6392" y="4400"/>
                  </a:cubicBezTo>
                  <a:lnTo>
                    <a:pt x="6376" y="4400"/>
                  </a:lnTo>
                  <a:cubicBezTo>
                    <a:pt x="6372" y="4400"/>
                    <a:pt x="6368" y="4397"/>
                    <a:pt x="6368" y="4392"/>
                  </a:cubicBezTo>
                  <a:lnTo>
                    <a:pt x="6368" y="1752"/>
                  </a:lnTo>
                  <a:close/>
                  <a:moveTo>
                    <a:pt x="6384" y="4392"/>
                  </a:moveTo>
                  <a:lnTo>
                    <a:pt x="6376" y="4384"/>
                  </a:lnTo>
                  <a:lnTo>
                    <a:pt x="6392" y="4384"/>
                  </a:lnTo>
                  <a:lnTo>
                    <a:pt x="6384" y="4392"/>
                  </a:lnTo>
                  <a:lnTo>
                    <a:pt x="6384" y="1752"/>
                  </a:lnTo>
                  <a:lnTo>
                    <a:pt x="6392" y="1760"/>
                  </a:lnTo>
                  <a:lnTo>
                    <a:pt x="6376" y="1760"/>
                  </a:lnTo>
                  <a:lnTo>
                    <a:pt x="6384" y="1752"/>
                  </a:lnTo>
                  <a:lnTo>
                    <a:pt x="6384" y="4392"/>
                  </a:lnTo>
                  <a:close/>
                  <a:moveTo>
                    <a:pt x="6384" y="1752"/>
                  </a:moveTo>
                  <a:cubicBezTo>
                    <a:pt x="6384" y="1748"/>
                    <a:pt x="6388" y="1744"/>
                    <a:pt x="6392" y="1744"/>
                  </a:cubicBezTo>
                  <a:lnTo>
                    <a:pt x="6408" y="1744"/>
                  </a:lnTo>
                  <a:cubicBezTo>
                    <a:pt x="6413" y="1744"/>
                    <a:pt x="6416" y="1748"/>
                    <a:pt x="6416" y="1752"/>
                  </a:cubicBezTo>
                  <a:lnTo>
                    <a:pt x="6416" y="4392"/>
                  </a:lnTo>
                  <a:cubicBezTo>
                    <a:pt x="6416" y="4397"/>
                    <a:pt x="6413" y="4400"/>
                    <a:pt x="6408" y="4400"/>
                  </a:cubicBezTo>
                  <a:lnTo>
                    <a:pt x="6392" y="4400"/>
                  </a:lnTo>
                  <a:cubicBezTo>
                    <a:pt x="6388" y="4400"/>
                    <a:pt x="6384" y="4397"/>
                    <a:pt x="6384" y="4392"/>
                  </a:cubicBezTo>
                  <a:lnTo>
                    <a:pt x="6384" y="1752"/>
                  </a:lnTo>
                  <a:close/>
                  <a:moveTo>
                    <a:pt x="6400" y="4392"/>
                  </a:moveTo>
                  <a:lnTo>
                    <a:pt x="6392" y="4384"/>
                  </a:lnTo>
                  <a:lnTo>
                    <a:pt x="6408" y="4384"/>
                  </a:lnTo>
                  <a:lnTo>
                    <a:pt x="6400" y="4392"/>
                  </a:lnTo>
                  <a:lnTo>
                    <a:pt x="6400" y="1752"/>
                  </a:lnTo>
                  <a:lnTo>
                    <a:pt x="6408" y="1760"/>
                  </a:lnTo>
                  <a:lnTo>
                    <a:pt x="6392" y="1760"/>
                  </a:lnTo>
                  <a:lnTo>
                    <a:pt x="6400" y="1752"/>
                  </a:lnTo>
                  <a:lnTo>
                    <a:pt x="6400" y="4392"/>
                  </a:lnTo>
                  <a:close/>
                  <a:moveTo>
                    <a:pt x="6400" y="1736"/>
                  </a:moveTo>
                  <a:cubicBezTo>
                    <a:pt x="6400" y="1732"/>
                    <a:pt x="6404" y="1728"/>
                    <a:pt x="6408" y="1728"/>
                  </a:cubicBezTo>
                  <a:lnTo>
                    <a:pt x="6424" y="1728"/>
                  </a:lnTo>
                  <a:cubicBezTo>
                    <a:pt x="6429" y="1728"/>
                    <a:pt x="6432" y="1732"/>
                    <a:pt x="6432" y="1736"/>
                  </a:cubicBezTo>
                  <a:lnTo>
                    <a:pt x="6432" y="4392"/>
                  </a:lnTo>
                  <a:cubicBezTo>
                    <a:pt x="6432" y="4397"/>
                    <a:pt x="6429" y="4400"/>
                    <a:pt x="6424" y="4400"/>
                  </a:cubicBezTo>
                  <a:lnTo>
                    <a:pt x="6408" y="4400"/>
                  </a:lnTo>
                  <a:cubicBezTo>
                    <a:pt x="6404" y="4400"/>
                    <a:pt x="6400" y="4397"/>
                    <a:pt x="6400" y="4392"/>
                  </a:cubicBezTo>
                  <a:lnTo>
                    <a:pt x="6400" y="1736"/>
                  </a:lnTo>
                  <a:close/>
                  <a:moveTo>
                    <a:pt x="6416" y="4392"/>
                  </a:moveTo>
                  <a:lnTo>
                    <a:pt x="6408" y="4384"/>
                  </a:lnTo>
                  <a:lnTo>
                    <a:pt x="6424" y="4384"/>
                  </a:lnTo>
                  <a:lnTo>
                    <a:pt x="6416" y="4392"/>
                  </a:lnTo>
                  <a:lnTo>
                    <a:pt x="6416" y="1736"/>
                  </a:lnTo>
                  <a:lnTo>
                    <a:pt x="6424" y="1744"/>
                  </a:lnTo>
                  <a:lnTo>
                    <a:pt x="6408" y="1744"/>
                  </a:lnTo>
                  <a:lnTo>
                    <a:pt x="6416" y="1736"/>
                  </a:lnTo>
                  <a:lnTo>
                    <a:pt x="6416" y="4392"/>
                  </a:lnTo>
                  <a:close/>
                  <a:moveTo>
                    <a:pt x="6400" y="1768"/>
                  </a:moveTo>
                  <a:cubicBezTo>
                    <a:pt x="6400" y="1764"/>
                    <a:pt x="6404" y="1760"/>
                    <a:pt x="6408" y="1760"/>
                  </a:cubicBezTo>
                  <a:lnTo>
                    <a:pt x="6424" y="1760"/>
                  </a:lnTo>
                  <a:cubicBezTo>
                    <a:pt x="6429" y="1760"/>
                    <a:pt x="6432" y="1764"/>
                    <a:pt x="6432" y="1768"/>
                  </a:cubicBezTo>
                  <a:lnTo>
                    <a:pt x="6432" y="4392"/>
                  </a:lnTo>
                  <a:cubicBezTo>
                    <a:pt x="6432" y="4397"/>
                    <a:pt x="6429" y="4400"/>
                    <a:pt x="6424" y="4400"/>
                  </a:cubicBezTo>
                  <a:lnTo>
                    <a:pt x="6408" y="4400"/>
                  </a:lnTo>
                  <a:cubicBezTo>
                    <a:pt x="6404" y="4400"/>
                    <a:pt x="6400" y="4397"/>
                    <a:pt x="6400" y="4392"/>
                  </a:cubicBezTo>
                  <a:lnTo>
                    <a:pt x="6400" y="1768"/>
                  </a:lnTo>
                  <a:close/>
                  <a:moveTo>
                    <a:pt x="6416" y="4392"/>
                  </a:moveTo>
                  <a:lnTo>
                    <a:pt x="6408" y="4384"/>
                  </a:lnTo>
                  <a:lnTo>
                    <a:pt x="6424" y="4384"/>
                  </a:lnTo>
                  <a:lnTo>
                    <a:pt x="6416" y="4392"/>
                  </a:lnTo>
                  <a:lnTo>
                    <a:pt x="6416" y="1768"/>
                  </a:lnTo>
                  <a:lnTo>
                    <a:pt x="6424" y="1776"/>
                  </a:lnTo>
                  <a:lnTo>
                    <a:pt x="6408" y="1776"/>
                  </a:lnTo>
                  <a:lnTo>
                    <a:pt x="6416" y="1768"/>
                  </a:lnTo>
                  <a:lnTo>
                    <a:pt x="6416" y="4392"/>
                  </a:lnTo>
                  <a:close/>
                  <a:moveTo>
                    <a:pt x="6416" y="1784"/>
                  </a:moveTo>
                  <a:cubicBezTo>
                    <a:pt x="6416" y="1780"/>
                    <a:pt x="6420" y="1776"/>
                    <a:pt x="6424" y="1776"/>
                  </a:cubicBezTo>
                  <a:lnTo>
                    <a:pt x="6440" y="1776"/>
                  </a:lnTo>
                  <a:cubicBezTo>
                    <a:pt x="6445" y="1776"/>
                    <a:pt x="6448" y="1780"/>
                    <a:pt x="6448" y="1784"/>
                  </a:cubicBezTo>
                  <a:lnTo>
                    <a:pt x="6448" y="4392"/>
                  </a:lnTo>
                  <a:cubicBezTo>
                    <a:pt x="6448" y="4397"/>
                    <a:pt x="6445" y="4400"/>
                    <a:pt x="6440" y="4400"/>
                  </a:cubicBezTo>
                  <a:lnTo>
                    <a:pt x="6424" y="4400"/>
                  </a:lnTo>
                  <a:cubicBezTo>
                    <a:pt x="6420" y="4400"/>
                    <a:pt x="6416" y="4397"/>
                    <a:pt x="6416" y="4392"/>
                  </a:cubicBezTo>
                  <a:lnTo>
                    <a:pt x="6416" y="1784"/>
                  </a:lnTo>
                  <a:close/>
                  <a:moveTo>
                    <a:pt x="6432" y="4392"/>
                  </a:moveTo>
                  <a:lnTo>
                    <a:pt x="6424" y="4384"/>
                  </a:lnTo>
                  <a:lnTo>
                    <a:pt x="6440" y="4384"/>
                  </a:lnTo>
                  <a:lnTo>
                    <a:pt x="6432" y="4392"/>
                  </a:lnTo>
                  <a:lnTo>
                    <a:pt x="6432" y="1784"/>
                  </a:lnTo>
                  <a:lnTo>
                    <a:pt x="6440" y="1792"/>
                  </a:lnTo>
                  <a:lnTo>
                    <a:pt x="6424" y="1792"/>
                  </a:lnTo>
                  <a:lnTo>
                    <a:pt x="6432" y="1784"/>
                  </a:lnTo>
                  <a:lnTo>
                    <a:pt x="6432" y="4392"/>
                  </a:lnTo>
                  <a:close/>
                  <a:moveTo>
                    <a:pt x="6416" y="1800"/>
                  </a:moveTo>
                  <a:cubicBezTo>
                    <a:pt x="6416" y="1796"/>
                    <a:pt x="6420" y="1792"/>
                    <a:pt x="6424" y="1792"/>
                  </a:cubicBezTo>
                  <a:lnTo>
                    <a:pt x="6440" y="1792"/>
                  </a:lnTo>
                  <a:cubicBezTo>
                    <a:pt x="6445" y="1792"/>
                    <a:pt x="6448" y="1796"/>
                    <a:pt x="6448" y="1800"/>
                  </a:cubicBezTo>
                  <a:lnTo>
                    <a:pt x="6448" y="4392"/>
                  </a:lnTo>
                  <a:cubicBezTo>
                    <a:pt x="6448" y="4397"/>
                    <a:pt x="6445" y="4400"/>
                    <a:pt x="6440" y="4400"/>
                  </a:cubicBezTo>
                  <a:lnTo>
                    <a:pt x="6424" y="4400"/>
                  </a:lnTo>
                  <a:cubicBezTo>
                    <a:pt x="6420" y="4400"/>
                    <a:pt x="6416" y="4397"/>
                    <a:pt x="6416" y="4392"/>
                  </a:cubicBezTo>
                  <a:lnTo>
                    <a:pt x="6416" y="1800"/>
                  </a:lnTo>
                  <a:close/>
                  <a:moveTo>
                    <a:pt x="6432" y="4392"/>
                  </a:moveTo>
                  <a:lnTo>
                    <a:pt x="6424" y="4384"/>
                  </a:lnTo>
                  <a:lnTo>
                    <a:pt x="6440" y="4384"/>
                  </a:lnTo>
                  <a:lnTo>
                    <a:pt x="6432" y="4392"/>
                  </a:lnTo>
                  <a:lnTo>
                    <a:pt x="6432" y="1800"/>
                  </a:lnTo>
                  <a:lnTo>
                    <a:pt x="6440" y="1808"/>
                  </a:lnTo>
                  <a:lnTo>
                    <a:pt x="6424" y="1808"/>
                  </a:lnTo>
                  <a:lnTo>
                    <a:pt x="6432" y="1800"/>
                  </a:lnTo>
                  <a:lnTo>
                    <a:pt x="6432" y="4392"/>
                  </a:lnTo>
                  <a:close/>
                  <a:moveTo>
                    <a:pt x="6432" y="1768"/>
                  </a:moveTo>
                  <a:cubicBezTo>
                    <a:pt x="6432" y="1764"/>
                    <a:pt x="6436" y="1760"/>
                    <a:pt x="6440" y="1760"/>
                  </a:cubicBezTo>
                  <a:lnTo>
                    <a:pt x="6456" y="1760"/>
                  </a:lnTo>
                  <a:cubicBezTo>
                    <a:pt x="6461" y="1760"/>
                    <a:pt x="6464" y="1764"/>
                    <a:pt x="6464" y="1768"/>
                  </a:cubicBezTo>
                  <a:lnTo>
                    <a:pt x="6464" y="4392"/>
                  </a:lnTo>
                  <a:cubicBezTo>
                    <a:pt x="6464" y="4397"/>
                    <a:pt x="6461" y="4400"/>
                    <a:pt x="6456" y="4400"/>
                  </a:cubicBezTo>
                  <a:lnTo>
                    <a:pt x="6440" y="4400"/>
                  </a:lnTo>
                  <a:cubicBezTo>
                    <a:pt x="6436" y="4400"/>
                    <a:pt x="6432" y="4397"/>
                    <a:pt x="6432" y="4392"/>
                  </a:cubicBezTo>
                  <a:lnTo>
                    <a:pt x="6432" y="1768"/>
                  </a:lnTo>
                  <a:close/>
                  <a:moveTo>
                    <a:pt x="6448" y="4392"/>
                  </a:moveTo>
                  <a:lnTo>
                    <a:pt x="6440" y="4384"/>
                  </a:lnTo>
                  <a:lnTo>
                    <a:pt x="6456" y="4384"/>
                  </a:lnTo>
                  <a:lnTo>
                    <a:pt x="6448" y="4392"/>
                  </a:lnTo>
                  <a:lnTo>
                    <a:pt x="6448" y="1768"/>
                  </a:lnTo>
                  <a:lnTo>
                    <a:pt x="6456" y="1776"/>
                  </a:lnTo>
                  <a:lnTo>
                    <a:pt x="6440" y="1776"/>
                  </a:lnTo>
                  <a:lnTo>
                    <a:pt x="6448" y="1768"/>
                  </a:lnTo>
                  <a:lnTo>
                    <a:pt x="6448" y="4392"/>
                  </a:lnTo>
                  <a:close/>
                  <a:moveTo>
                    <a:pt x="6432" y="1768"/>
                  </a:moveTo>
                  <a:cubicBezTo>
                    <a:pt x="6432" y="1764"/>
                    <a:pt x="6436" y="1760"/>
                    <a:pt x="6440" y="1760"/>
                  </a:cubicBezTo>
                  <a:lnTo>
                    <a:pt x="6456" y="1760"/>
                  </a:lnTo>
                  <a:cubicBezTo>
                    <a:pt x="6461" y="1760"/>
                    <a:pt x="6464" y="1764"/>
                    <a:pt x="6464" y="1768"/>
                  </a:cubicBezTo>
                  <a:lnTo>
                    <a:pt x="6464" y="4392"/>
                  </a:lnTo>
                  <a:cubicBezTo>
                    <a:pt x="6464" y="4397"/>
                    <a:pt x="6461" y="4400"/>
                    <a:pt x="6456" y="4400"/>
                  </a:cubicBezTo>
                  <a:lnTo>
                    <a:pt x="6440" y="4400"/>
                  </a:lnTo>
                  <a:cubicBezTo>
                    <a:pt x="6436" y="4400"/>
                    <a:pt x="6432" y="4397"/>
                    <a:pt x="6432" y="4392"/>
                  </a:cubicBezTo>
                  <a:lnTo>
                    <a:pt x="6432" y="1768"/>
                  </a:lnTo>
                  <a:close/>
                  <a:moveTo>
                    <a:pt x="6448" y="4392"/>
                  </a:moveTo>
                  <a:lnTo>
                    <a:pt x="6440" y="4384"/>
                  </a:lnTo>
                  <a:lnTo>
                    <a:pt x="6456" y="4384"/>
                  </a:lnTo>
                  <a:lnTo>
                    <a:pt x="6448" y="4392"/>
                  </a:lnTo>
                  <a:lnTo>
                    <a:pt x="6448" y="1768"/>
                  </a:lnTo>
                  <a:lnTo>
                    <a:pt x="6456" y="1776"/>
                  </a:lnTo>
                  <a:lnTo>
                    <a:pt x="6440" y="1776"/>
                  </a:lnTo>
                  <a:lnTo>
                    <a:pt x="6448" y="1768"/>
                  </a:lnTo>
                  <a:lnTo>
                    <a:pt x="6448" y="4392"/>
                  </a:lnTo>
                  <a:close/>
                  <a:moveTo>
                    <a:pt x="6448" y="1768"/>
                  </a:moveTo>
                  <a:cubicBezTo>
                    <a:pt x="6448" y="1764"/>
                    <a:pt x="6452" y="1760"/>
                    <a:pt x="6456" y="1760"/>
                  </a:cubicBezTo>
                  <a:lnTo>
                    <a:pt x="6472" y="1760"/>
                  </a:lnTo>
                  <a:cubicBezTo>
                    <a:pt x="6477" y="1760"/>
                    <a:pt x="6480" y="1764"/>
                    <a:pt x="6480" y="1768"/>
                  </a:cubicBezTo>
                  <a:lnTo>
                    <a:pt x="6480" y="4392"/>
                  </a:lnTo>
                  <a:cubicBezTo>
                    <a:pt x="6480" y="4397"/>
                    <a:pt x="6477" y="4400"/>
                    <a:pt x="6472" y="4400"/>
                  </a:cubicBezTo>
                  <a:lnTo>
                    <a:pt x="6456" y="4400"/>
                  </a:lnTo>
                  <a:cubicBezTo>
                    <a:pt x="6452" y="4400"/>
                    <a:pt x="6448" y="4397"/>
                    <a:pt x="6448" y="4392"/>
                  </a:cubicBezTo>
                  <a:lnTo>
                    <a:pt x="6448" y="1768"/>
                  </a:lnTo>
                  <a:close/>
                  <a:moveTo>
                    <a:pt x="6464" y="4392"/>
                  </a:moveTo>
                  <a:lnTo>
                    <a:pt x="6456" y="4384"/>
                  </a:lnTo>
                  <a:lnTo>
                    <a:pt x="6472" y="4384"/>
                  </a:lnTo>
                  <a:lnTo>
                    <a:pt x="6464" y="4392"/>
                  </a:lnTo>
                  <a:lnTo>
                    <a:pt x="6464" y="1768"/>
                  </a:lnTo>
                  <a:lnTo>
                    <a:pt x="6472" y="1776"/>
                  </a:lnTo>
                  <a:lnTo>
                    <a:pt x="6456" y="1776"/>
                  </a:lnTo>
                  <a:lnTo>
                    <a:pt x="6464" y="1768"/>
                  </a:lnTo>
                  <a:lnTo>
                    <a:pt x="6464" y="4392"/>
                  </a:lnTo>
                  <a:close/>
                  <a:moveTo>
                    <a:pt x="6448" y="1752"/>
                  </a:moveTo>
                  <a:cubicBezTo>
                    <a:pt x="6448" y="1748"/>
                    <a:pt x="6452" y="1744"/>
                    <a:pt x="6456" y="1744"/>
                  </a:cubicBezTo>
                  <a:lnTo>
                    <a:pt x="6472" y="1744"/>
                  </a:lnTo>
                  <a:cubicBezTo>
                    <a:pt x="6477" y="1744"/>
                    <a:pt x="6480" y="1748"/>
                    <a:pt x="6480" y="1752"/>
                  </a:cubicBezTo>
                  <a:lnTo>
                    <a:pt x="6480" y="4392"/>
                  </a:lnTo>
                  <a:cubicBezTo>
                    <a:pt x="6480" y="4397"/>
                    <a:pt x="6477" y="4400"/>
                    <a:pt x="6472" y="4400"/>
                  </a:cubicBezTo>
                  <a:lnTo>
                    <a:pt x="6456" y="4400"/>
                  </a:lnTo>
                  <a:cubicBezTo>
                    <a:pt x="6452" y="4400"/>
                    <a:pt x="6448" y="4397"/>
                    <a:pt x="6448" y="4392"/>
                  </a:cubicBezTo>
                  <a:lnTo>
                    <a:pt x="6448" y="1752"/>
                  </a:lnTo>
                  <a:close/>
                  <a:moveTo>
                    <a:pt x="6464" y="4392"/>
                  </a:moveTo>
                  <a:lnTo>
                    <a:pt x="6456" y="4384"/>
                  </a:lnTo>
                  <a:lnTo>
                    <a:pt x="6472" y="4384"/>
                  </a:lnTo>
                  <a:lnTo>
                    <a:pt x="6464" y="4392"/>
                  </a:lnTo>
                  <a:lnTo>
                    <a:pt x="6464" y="1752"/>
                  </a:lnTo>
                  <a:lnTo>
                    <a:pt x="6472" y="1760"/>
                  </a:lnTo>
                  <a:lnTo>
                    <a:pt x="6456" y="1760"/>
                  </a:lnTo>
                  <a:lnTo>
                    <a:pt x="6464" y="1752"/>
                  </a:lnTo>
                  <a:lnTo>
                    <a:pt x="6464" y="4392"/>
                  </a:lnTo>
                  <a:close/>
                  <a:moveTo>
                    <a:pt x="6464" y="1752"/>
                  </a:moveTo>
                  <a:cubicBezTo>
                    <a:pt x="6464" y="1748"/>
                    <a:pt x="6468" y="1744"/>
                    <a:pt x="6472" y="1744"/>
                  </a:cubicBezTo>
                  <a:lnTo>
                    <a:pt x="6488" y="1744"/>
                  </a:lnTo>
                  <a:cubicBezTo>
                    <a:pt x="6493" y="1744"/>
                    <a:pt x="6496" y="1748"/>
                    <a:pt x="6496" y="1752"/>
                  </a:cubicBezTo>
                  <a:lnTo>
                    <a:pt x="6496" y="4392"/>
                  </a:lnTo>
                  <a:cubicBezTo>
                    <a:pt x="6496" y="4397"/>
                    <a:pt x="6493" y="4400"/>
                    <a:pt x="6488" y="4400"/>
                  </a:cubicBezTo>
                  <a:lnTo>
                    <a:pt x="6472" y="4400"/>
                  </a:lnTo>
                  <a:cubicBezTo>
                    <a:pt x="6468" y="4400"/>
                    <a:pt x="6464" y="4397"/>
                    <a:pt x="6464" y="4392"/>
                  </a:cubicBezTo>
                  <a:lnTo>
                    <a:pt x="6464" y="1752"/>
                  </a:lnTo>
                  <a:close/>
                  <a:moveTo>
                    <a:pt x="6480" y="4392"/>
                  </a:moveTo>
                  <a:lnTo>
                    <a:pt x="6472" y="4384"/>
                  </a:lnTo>
                  <a:lnTo>
                    <a:pt x="6488" y="4384"/>
                  </a:lnTo>
                  <a:lnTo>
                    <a:pt x="6480" y="4392"/>
                  </a:lnTo>
                  <a:lnTo>
                    <a:pt x="6480" y="1752"/>
                  </a:lnTo>
                  <a:lnTo>
                    <a:pt x="6488" y="1760"/>
                  </a:lnTo>
                  <a:lnTo>
                    <a:pt x="6472" y="1760"/>
                  </a:lnTo>
                  <a:lnTo>
                    <a:pt x="6480" y="1752"/>
                  </a:lnTo>
                  <a:lnTo>
                    <a:pt x="6480" y="4392"/>
                  </a:lnTo>
                  <a:close/>
                  <a:moveTo>
                    <a:pt x="6464" y="1752"/>
                  </a:moveTo>
                  <a:cubicBezTo>
                    <a:pt x="6464" y="1748"/>
                    <a:pt x="6468" y="1744"/>
                    <a:pt x="6472" y="1744"/>
                  </a:cubicBezTo>
                  <a:lnTo>
                    <a:pt x="6488" y="1744"/>
                  </a:lnTo>
                  <a:cubicBezTo>
                    <a:pt x="6493" y="1744"/>
                    <a:pt x="6496" y="1748"/>
                    <a:pt x="6496" y="1752"/>
                  </a:cubicBezTo>
                  <a:lnTo>
                    <a:pt x="6496" y="4392"/>
                  </a:lnTo>
                  <a:cubicBezTo>
                    <a:pt x="6496" y="4397"/>
                    <a:pt x="6493" y="4400"/>
                    <a:pt x="6488" y="4400"/>
                  </a:cubicBezTo>
                  <a:lnTo>
                    <a:pt x="6472" y="4400"/>
                  </a:lnTo>
                  <a:cubicBezTo>
                    <a:pt x="6468" y="4400"/>
                    <a:pt x="6464" y="4397"/>
                    <a:pt x="6464" y="4392"/>
                  </a:cubicBezTo>
                  <a:lnTo>
                    <a:pt x="6464" y="1752"/>
                  </a:lnTo>
                  <a:close/>
                  <a:moveTo>
                    <a:pt x="6480" y="4392"/>
                  </a:moveTo>
                  <a:lnTo>
                    <a:pt x="6472" y="4384"/>
                  </a:lnTo>
                  <a:lnTo>
                    <a:pt x="6488" y="4384"/>
                  </a:lnTo>
                  <a:lnTo>
                    <a:pt x="6480" y="4392"/>
                  </a:lnTo>
                  <a:lnTo>
                    <a:pt x="6480" y="1752"/>
                  </a:lnTo>
                  <a:lnTo>
                    <a:pt x="6488" y="1760"/>
                  </a:lnTo>
                  <a:lnTo>
                    <a:pt x="6472" y="1760"/>
                  </a:lnTo>
                  <a:lnTo>
                    <a:pt x="6480" y="1752"/>
                  </a:lnTo>
                  <a:lnTo>
                    <a:pt x="6480" y="4392"/>
                  </a:lnTo>
                  <a:close/>
                  <a:moveTo>
                    <a:pt x="6480" y="1784"/>
                  </a:moveTo>
                  <a:cubicBezTo>
                    <a:pt x="6480" y="1780"/>
                    <a:pt x="6484" y="1776"/>
                    <a:pt x="6488" y="1776"/>
                  </a:cubicBezTo>
                  <a:lnTo>
                    <a:pt x="6504" y="1776"/>
                  </a:lnTo>
                  <a:cubicBezTo>
                    <a:pt x="6509" y="1776"/>
                    <a:pt x="6512" y="1780"/>
                    <a:pt x="6512" y="1784"/>
                  </a:cubicBezTo>
                  <a:lnTo>
                    <a:pt x="6512" y="4392"/>
                  </a:lnTo>
                  <a:cubicBezTo>
                    <a:pt x="6512" y="4397"/>
                    <a:pt x="6509" y="4400"/>
                    <a:pt x="6504" y="4400"/>
                  </a:cubicBezTo>
                  <a:lnTo>
                    <a:pt x="6488" y="4400"/>
                  </a:lnTo>
                  <a:cubicBezTo>
                    <a:pt x="6484" y="4400"/>
                    <a:pt x="6480" y="4397"/>
                    <a:pt x="6480" y="4392"/>
                  </a:cubicBezTo>
                  <a:lnTo>
                    <a:pt x="6480" y="1784"/>
                  </a:lnTo>
                  <a:close/>
                  <a:moveTo>
                    <a:pt x="6496" y="4392"/>
                  </a:moveTo>
                  <a:lnTo>
                    <a:pt x="6488" y="4384"/>
                  </a:lnTo>
                  <a:lnTo>
                    <a:pt x="6504" y="4384"/>
                  </a:lnTo>
                  <a:lnTo>
                    <a:pt x="6496" y="4392"/>
                  </a:lnTo>
                  <a:lnTo>
                    <a:pt x="6496" y="1784"/>
                  </a:lnTo>
                  <a:lnTo>
                    <a:pt x="6504" y="1792"/>
                  </a:lnTo>
                  <a:lnTo>
                    <a:pt x="6488" y="1792"/>
                  </a:lnTo>
                  <a:lnTo>
                    <a:pt x="6496" y="1784"/>
                  </a:lnTo>
                  <a:lnTo>
                    <a:pt x="6496" y="4392"/>
                  </a:lnTo>
                  <a:close/>
                  <a:moveTo>
                    <a:pt x="6480" y="1800"/>
                  </a:moveTo>
                  <a:cubicBezTo>
                    <a:pt x="6480" y="1796"/>
                    <a:pt x="6484" y="1792"/>
                    <a:pt x="6488" y="1792"/>
                  </a:cubicBezTo>
                  <a:lnTo>
                    <a:pt x="6504" y="1792"/>
                  </a:lnTo>
                  <a:cubicBezTo>
                    <a:pt x="6509" y="1792"/>
                    <a:pt x="6512" y="1796"/>
                    <a:pt x="6512" y="1800"/>
                  </a:cubicBezTo>
                  <a:lnTo>
                    <a:pt x="6512" y="4392"/>
                  </a:lnTo>
                  <a:cubicBezTo>
                    <a:pt x="6512" y="4397"/>
                    <a:pt x="6509" y="4400"/>
                    <a:pt x="6504" y="4400"/>
                  </a:cubicBezTo>
                  <a:lnTo>
                    <a:pt x="6488" y="4400"/>
                  </a:lnTo>
                  <a:cubicBezTo>
                    <a:pt x="6484" y="4400"/>
                    <a:pt x="6480" y="4397"/>
                    <a:pt x="6480" y="4392"/>
                  </a:cubicBezTo>
                  <a:lnTo>
                    <a:pt x="6480" y="1800"/>
                  </a:lnTo>
                  <a:close/>
                  <a:moveTo>
                    <a:pt x="6496" y="4392"/>
                  </a:moveTo>
                  <a:lnTo>
                    <a:pt x="6488" y="4384"/>
                  </a:lnTo>
                  <a:lnTo>
                    <a:pt x="6504" y="4384"/>
                  </a:lnTo>
                  <a:lnTo>
                    <a:pt x="6496" y="4392"/>
                  </a:lnTo>
                  <a:lnTo>
                    <a:pt x="6496" y="1800"/>
                  </a:lnTo>
                  <a:lnTo>
                    <a:pt x="6504" y="1808"/>
                  </a:lnTo>
                  <a:lnTo>
                    <a:pt x="6488" y="1808"/>
                  </a:lnTo>
                  <a:lnTo>
                    <a:pt x="6496" y="1800"/>
                  </a:lnTo>
                  <a:lnTo>
                    <a:pt x="6496" y="4392"/>
                  </a:lnTo>
                  <a:close/>
                  <a:moveTo>
                    <a:pt x="6496" y="1800"/>
                  </a:moveTo>
                  <a:cubicBezTo>
                    <a:pt x="6496" y="1796"/>
                    <a:pt x="6500" y="1792"/>
                    <a:pt x="6504" y="1792"/>
                  </a:cubicBezTo>
                  <a:lnTo>
                    <a:pt x="6520" y="1792"/>
                  </a:lnTo>
                  <a:cubicBezTo>
                    <a:pt x="6525" y="1792"/>
                    <a:pt x="6528" y="1796"/>
                    <a:pt x="6528" y="1800"/>
                  </a:cubicBezTo>
                  <a:lnTo>
                    <a:pt x="6528" y="4392"/>
                  </a:lnTo>
                  <a:cubicBezTo>
                    <a:pt x="6528" y="4397"/>
                    <a:pt x="6525" y="4400"/>
                    <a:pt x="6520" y="4400"/>
                  </a:cubicBezTo>
                  <a:lnTo>
                    <a:pt x="6504" y="4400"/>
                  </a:lnTo>
                  <a:cubicBezTo>
                    <a:pt x="6500" y="4400"/>
                    <a:pt x="6496" y="4397"/>
                    <a:pt x="6496" y="4392"/>
                  </a:cubicBezTo>
                  <a:lnTo>
                    <a:pt x="6496" y="1800"/>
                  </a:lnTo>
                  <a:close/>
                  <a:moveTo>
                    <a:pt x="6512" y="4392"/>
                  </a:moveTo>
                  <a:lnTo>
                    <a:pt x="6504" y="4384"/>
                  </a:lnTo>
                  <a:lnTo>
                    <a:pt x="6520" y="4384"/>
                  </a:lnTo>
                  <a:lnTo>
                    <a:pt x="6512" y="4392"/>
                  </a:lnTo>
                  <a:lnTo>
                    <a:pt x="6512" y="1800"/>
                  </a:lnTo>
                  <a:lnTo>
                    <a:pt x="6520" y="1808"/>
                  </a:lnTo>
                  <a:lnTo>
                    <a:pt x="6504" y="1808"/>
                  </a:lnTo>
                  <a:lnTo>
                    <a:pt x="6512" y="1800"/>
                  </a:lnTo>
                  <a:lnTo>
                    <a:pt x="6512" y="4392"/>
                  </a:lnTo>
                  <a:close/>
                  <a:moveTo>
                    <a:pt x="6496" y="1800"/>
                  </a:moveTo>
                  <a:cubicBezTo>
                    <a:pt x="6496" y="1796"/>
                    <a:pt x="6500" y="1792"/>
                    <a:pt x="6504" y="1792"/>
                  </a:cubicBezTo>
                  <a:lnTo>
                    <a:pt x="6520" y="1792"/>
                  </a:lnTo>
                  <a:cubicBezTo>
                    <a:pt x="6525" y="1792"/>
                    <a:pt x="6528" y="1796"/>
                    <a:pt x="6528" y="1800"/>
                  </a:cubicBezTo>
                  <a:lnTo>
                    <a:pt x="6528" y="4392"/>
                  </a:lnTo>
                  <a:cubicBezTo>
                    <a:pt x="6528" y="4397"/>
                    <a:pt x="6525" y="4400"/>
                    <a:pt x="6520" y="4400"/>
                  </a:cubicBezTo>
                  <a:lnTo>
                    <a:pt x="6504" y="4400"/>
                  </a:lnTo>
                  <a:cubicBezTo>
                    <a:pt x="6500" y="4400"/>
                    <a:pt x="6496" y="4397"/>
                    <a:pt x="6496" y="4392"/>
                  </a:cubicBezTo>
                  <a:lnTo>
                    <a:pt x="6496" y="1800"/>
                  </a:lnTo>
                  <a:close/>
                  <a:moveTo>
                    <a:pt x="6512" y="4392"/>
                  </a:moveTo>
                  <a:lnTo>
                    <a:pt x="6504" y="4384"/>
                  </a:lnTo>
                  <a:lnTo>
                    <a:pt x="6520" y="4384"/>
                  </a:lnTo>
                  <a:lnTo>
                    <a:pt x="6512" y="4392"/>
                  </a:lnTo>
                  <a:lnTo>
                    <a:pt x="6512" y="1800"/>
                  </a:lnTo>
                  <a:lnTo>
                    <a:pt x="6520" y="1808"/>
                  </a:lnTo>
                  <a:lnTo>
                    <a:pt x="6504" y="1808"/>
                  </a:lnTo>
                  <a:lnTo>
                    <a:pt x="6512" y="1800"/>
                  </a:lnTo>
                  <a:lnTo>
                    <a:pt x="6512" y="4392"/>
                  </a:lnTo>
                  <a:close/>
                  <a:moveTo>
                    <a:pt x="6512" y="1816"/>
                  </a:moveTo>
                  <a:cubicBezTo>
                    <a:pt x="6512" y="1812"/>
                    <a:pt x="6516" y="1808"/>
                    <a:pt x="6520" y="1808"/>
                  </a:cubicBezTo>
                  <a:lnTo>
                    <a:pt x="6536" y="1808"/>
                  </a:lnTo>
                  <a:cubicBezTo>
                    <a:pt x="6541" y="1808"/>
                    <a:pt x="6544" y="1812"/>
                    <a:pt x="6544" y="1816"/>
                  </a:cubicBezTo>
                  <a:lnTo>
                    <a:pt x="6544" y="4392"/>
                  </a:lnTo>
                  <a:cubicBezTo>
                    <a:pt x="6544" y="4397"/>
                    <a:pt x="6541" y="4400"/>
                    <a:pt x="6536" y="4400"/>
                  </a:cubicBezTo>
                  <a:lnTo>
                    <a:pt x="6520" y="4400"/>
                  </a:lnTo>
                  <a:cubicBezTo>
                    <a:pt x="6516" y="4400"/>
                    <a:pt x="6512" y="4397"/>
                    <a:pt x="6512" y="4392"/>
                  </a:cubicBezTo>
                  <a:lnTo>
                    <a:pt x="6512" y="1816"/>
                  </a:lnTo>
                  <a:close/>
                  <a:moveTo>
                    <a:pt x="6528" y="4392"/>
                  </a:moveTo>
                  <a:lnTo>
                    <a:pt x="6520" y="4384"/>
                  </a:lnTo>
                  <a:lnTo>
                    <a:pt x="6536" y="4384"/>
                  </a:lnTo>
                  <a:lnTo>
                    <a:pt x="6528" y="4392"/>
                  </a:lnTo>
                  <a:lnTo>
                    <a:pt x="6528" y="1816"/>
                  </a:lnTo>
                  <a:lnTo>
                    <a:pt x="6536" y="1824"/>
                  </a:lnTo>
                  <a:lnTo>
                    <a:pt x="6520" y="1824"/>
                  </a:lnTo>
                  <a:lnTo>
                    <a:pt x="6528" y="1816"/>
                  </a:lnTo>
                  <a:lnTo>
                    <a:pt x="6528" y="4392"/>
                  </a:lnTo>
                  <a:close/>
                  <a:moveTo>
                    <a:pt x="6512" y="1944"/>
                  </a:moveTo>
                  <a:cubicBezTo>
                    <a:pt x="6512" y="1940"/>
                    <a:pt x="6516" y="1936"/>
                    <a:pt x="6520" y="1936"/>
                  </a:cubicBezTo>
                  <a:lnTo>
                    <a:pt x="6536" y="1936"/>
                  </a:lnTo>
                  <a:cubicBezTo>
                    <a:pt x="6541" y="1936"/>
                    <a:pt x="6544" y="1940"/>
                    <a:pt x="6544" y="1944"/>
                  </a:cubicBezTo>
                  <a:lnTo>
                    <a:pt x="6544" y="4392"/>
                  </a:lnTo>
                  <a:cubicBezTo>
                    <a:pt x="6544" y="4397"/>
                    <a:pt x="6541" y="4400"/>
                    <a:pt x="6536" y="4400"/>
                  </a:cubicBezTo>
                  <a:lnTo>
                    <a:pt x="6520" y="4400"/>
                  </a:lnTo>
                  <a:cubicBezTo>
                    <a:pt x="6516" y="4400"/>
                    <a:pt x="6512" y="4397"/>
                    <a:pt x="6512" y="4392"/>
                  </a:cubicBezTo>
                  <a:lnTo>
                    <a:pt x="6512" y="1944"/>
                  </a:lnTo>
                  <a:close/>
                  <a:moveTo>
                    <a:pt x="6528" y="4392"/>
                  </a:moveTo>
                  <a:lnTo>
                    <a:pt x="6520" y="4384"/>
                  </a:lnTo>
                  <a:lnTo>
                    <a:pt x="6536" y="4384"/>
                  </a:lnTo>
                  <a:lnTo>
                    <a:pt x="6528" y="4392"/>
                  </a:lnTo>
                  <a:lnTo>
                    <a:pt x="6528" y="1944"/>
                  </a:lnTo>
                  <a:lnTo>
                    <a:pt x="6536" y="1952"/>
                  </a:lnTo>
                  <a:lnTo>
                    <a:pt x="6520" y="1952"/>
                  </a:lnTo>
                  <a:lnTo>
                    <a:pt x="6528" y="1944"/>
                  </a:lnTo>
                  <a:lnTo>
                    <a:pt x="6528" y="4392"/>
                  </a:lnTo>
                  <a:close/>
                  <a:moveTo>
                    <a:pt x="6528" y="1832"/>
                  </a:moveTo>
                  <a:cubicBezTo>
                    <a:pt x="6528" y="1828"/>
                    <a:pt x="6532" y="1824"/>
                    <a:pt x="6536" y="1824"/>
                  </a:cubicBezTo>
                  <a:lnTo>
                    <a:pt x="6552" y="1824"/>
                  </a:lnTo>
                  <a:cubicBezTo>
                    <a:pt x="6557" y="1824"/>
                    <a:pt x="6560" y="1828"/>
                    <a:pt x="6560" y="1832"/>
                  </a:cubicBezTo>
                  <a:lnTo>
                    <a:pt x="6560" y="4392"/>
                  </a:lnTo>
                  <a:cubicBezTo>
                    <a:pt x="6560" y="4397"/>
                    <a:pt x="6557" y="4400"/>
                    <a:pt x="6552" y="4400"/>
                  </a:cubicBezTo>
                  <a:lnTo>
                    <a:pt x="6536" y="4400"/>
                  </a:lnTo>
                  <a:cubicBezTo>
                    <a:pt x="6532" y="4400"/>
                    <a:pt x="6528" y="4397"/>
                    <a:pt x="6528" y="4392"/>
                  </a:cubicBezTo>
                  <a:lnTo>
                    <a:pt x="6528" y="1832"/>
                  </a:lnTo>
                  <a:close/>
                  <a:moveTo>
                    <a:pt x="6544" y="4392"/>
                  </a:moveTo>
                  <a:lnTo>
                    <a:pt x="6536" y="4384"/>
                  </a:lnTo>
                  <a:lnTo>
                    <a:pt x="6552" y="4384"/>
                  </a:lnTo>
                  <a:lnTo>
                    <a:pt x="6544" y="4392"/>
                  </a:lnTo>
                  <a:lnTo>
                    <a:pt x="6544" y="1832"/>
                  </a:lnTo>
                  <a:lnTo>
                    <a:pt x="6552" y="1840"/>
                  </a:lnTo>
                  <a:lnTo>
                    <a:pt x="6536" y="1840"/>
                  </a:lnTo>
                  <a:lnTo>
                    <a:pt x="6544" y="1832"/>
                  </a:lnTo>
                  <a:lnTo>
                    <a:pt x="6544" y="4392"/>
                  </a:lnTo>
                  <a:close/>
                  <a:moveTo>
                    <a:pt x="6528" y="1848"/>
                  </a:moveTo>
                  <a:cubicBezTo>
                    <a:pt x="6528" y="1844"/>
                    <a:pt x="6532" y="1840"/>
                    <a:pt x="6536" y="1840"/>
                  </a:cubicBezTo>
                  <a:lnTo>
                    <a:pt x="6552" y="1840"/>
                  </a:lnTo>
                  <a:cubicBezTo>
                    <a:pt x="6557" y="1840"/>
                    <a:pt x="6560" y="1844"/>
                    <a:pt x="6560" y="1848"/>
                  </a:cubicBezTo>
                  <a:lnTo>
                    <a:pt x="6560" y="4392"/>
                  </a:lnTo>
                  <a:cubicBezTo>
                    <a:pt x="6560" y="4397"/>
                    <a:pt x="6557" y="4400"/>
                    <a:pt x="6552" y="4400"/>
                  </a:cubicBezTo>
                  <a:lnTo>
                    <a:pt x="6536" y="4400"/>
                  </a:lnTo>
                  <a:cubicBezTo>
                    <a:pt x="6532" y="4400"/>
                    <a:pt x="6528" y="4397"/>
                    <a:pt x="6528" y="4392"/>
                  </a:cubicBezTo>
                  <a:lnTo>
                    <a:pt x="6528" y="1848"/>
                  </a:lnTo>
                  <a:close/>
                  <a:moveTo>
                    <a:pt x="6544" y="4392"/>
                  </a:moveTo>
                  <a:lnTo>
                    <a:pt x="6536" y="4384"/>
                  </a:lnTo>
                  <a:lnTo>
                    <a:pt x="6552" y="4384"/>
                  </a:lnTo>
                  <a:lnTo>
                    <a:pt x="6544" y="4392"/>
                  </a:lnTo>
                  <a:lnTo>
                    <a:pt x="6544" y="1848"/>
                  </a:lnTo>
                  <a:lnTo>
                    <a:pt x="6552" y="1856"/>
                  </a:lnTo>
                  <a:lnTo>
                    <a:pt x="6536" y="1856"/>
                  </a:lnTo>
                  <a:lnTo>
                    <a:pt x="6544" y="1848"/>
                  </a:lnTo>
                  <a:lnTo>
                    <a:pt x="6544" y="4392"/>
                  </a:lnTo>
                  <a:close/>
                  <a:moveTo>
                    <a:pt x="6544" y="1880"/>
                  </a:moveTo>
                  <a:cubicBezTo>
                    <a:pt x="6544" y="1876"/>
                    <a:pt x="6548" y="1872"/>
                    <a:pt x="6552" y="1872"/>
                  </a:cubicBezTo>
                  <a:lnTo>
                    <a:pt x="6568" y="1872"/>
                  </a:lnTo>
                  <a:cubicBezTo>
                    <a:pt x="6573" y="1872"/>
                    <a:pt x="6576" y="1876"/>
                    <a:pt x="6576" y="1880"/>
                  </a:cubicBezTo>
                  <a:lnTo>
                    <a:pt x="6576" y="4392"/>
                  </a:lnTo>
                  <a:cubicBezTo>
                    <a:pt x="6576" y="4397"/>
                    <a:pt x="6573" y="4400"/>
                    <a:pt x="6568" y="4400"/>
                  </a:cubicBezTo>
                  <a:lnTo>
                    <a:pt x="6552" y="4400"/>
                  </a:lnTo>
                  <a:cubicBezTo>
                    <a:pt x="6548" y="4400"/>
                    <a:pt x="6544" y="4397"/>
                    <a:pt x="6544" y="4392"/>
                  </a:cubicBezTo>
                  <a:lnTo>
                    <a:pt x="6544" y="1880"/>
                  </a:lnTo>
                  <a:close/>
                  <a:moveTo>
                    <a:pt x="6560" y="4392"/>
                  </a:moveTo>
                  <a:lnTo>
                    <a:pt x="6552" y="4384"/>
                  </a:lnTo>
                  <a:lnTo>
                    <a:pt x="6568" y="4384"/>
                  </a:lnTo>
                  <a:lnTo>
                    <a:pt x="6560" y="4392"/>
                  </a:lnTo>
                  <a:lnTo>
                    <a:pt x="6560" y="1880"/>
                  </a:lnTo>
                  <a:lnTo>
                    <a:pt x="6568" y="1888"/>
                  </a:lnTo>
                  <a:lnTo>
                    <a:pt x="6552" y="1888"/>
                  </a:lnTo>
                  <a:lnTo>
                    <a:pt x="6560" y="1880"/>
                  </a:lnTo>
                  <a:lnTo>
                    <a:pt x="6560" y="4392"/>
                  </a:lnTo>
                  <a:close/>
                  <a:moveTo>
                    <a:pt x="6544" y="1880"/>
                  </a:moveTo>
                  <a:cubicBezTo>
                    <a:pt x="6544" y="1876"/>
                    <a:pt x="6548" y="1872"/>
                    <a:pt x="6552" y="1872"/>
                  </a:cubicBezTo>
                  <a:lnTo>
                    <a:pt x="6568" y="1872"/>
                  </a:lnTo>
                  <a:cubicBezTo>
                    <a:pt x="6573" y="1872"/>
                    <a:pt x="6576" y="1876"/>
                    <a:pt x="6576" y="1880"/>
                  </a:cubicBezTo>
                  <a:lnTo>
                    <a:pt x="6576" y="4392"/>
                  </a:lnTo>
                  <a:cubicBezTo>
                    <a:pt x="6576" y="4397"/>
                    <a:pt x="6573" y="4400"/>
                    <a:pt x="6568" y="4400"/>
                  </a:cubicBezTo>
                  <a:lnTo>
                    <a:pt x="6552" y="4400"/>
                  </a:lnTo>
                  <a:cubicBezTo>
                    <a:pt x="6548" y="4400"/>
                    <a:pt x="6544" y="4397"/>
                    <a:pt x="6544" y="4392"/>
                  </a:cubicBezTo>
                  <a:lnTo>
                    <a:pt x="6544" y="1880"/>
                  </a:lnTo>
                  <a:close/>
                  <a:moveTo>
                    <a:pt x="6560" y="4392"/>
                  </a:moveTo>
                  <a:lnTo>
                    <a:pt x="6552" y="4384"/>
                  </a:lnTo>
                  <a:lnTo>
                    <a:pt x="6568" y="4384"/>
                  </a:lnTo>
                  <a:lnTo>
                    <a:pt x="6560" y="4392"/>
                  </a:lnTo>
                  <a:lnTo>
                    <a:pt x="6560" y="1880"/>
                  </a:lnTo>
                  <a:lnTo>
                    <a:pt x="6568" y="1888"/>
                  </a:lnTo>
                  <a:lnTo>
                    <a:pt x="6552" y="1888"/>
                  </a:lnTo>
                  <a:lnTo>
                    <a:pt x="6560" y="1880"/>
                  </a:lnTo>
                  <a:lnTo>
                    <a:pt x="6560" y="4392"/>
                  </a:lnTo>
                  <a:close/>
                  <a:moveTo>
                    <a:pt x="6560" y="1880"/>
                  </a:moveTo>
                  <a:cubicBezTo>
                    <a:pt x="6560" y="1876"/>
                    <a:pt x="6564" y="1872"/>
                    <a:pt x="6568" y="1872"/>
                  </a:cubicBezTo>
                  <a:lnTo>
                    <a:pt x="6584" y="1872"/>
                  </a:lnTo>
                  <a:cubicBezTo>
                    <a:pt x="6589" y="1872"/>
                    <a:pt x="6592" y="1876"/>
                    <a:pt x="6592" y="1880"/>
                  </a:cubicBezTo>
                  <a:lnTo>
                    <a:pt x="6592" y="4392"/>
                  </a:lnTo>
                  <a:cubicBezTo>
                    <a:pt x="6592" y="4397"/>
                    <a:pt x="6589" y="4400"/>
                    <a:pt x="6584" y="4400"/>
                  </a:cubicBezTo>
                  <a:lnTo>
                    <a:pt x="6568" y="4400"/>
                  </a:lnTo>
                  <a:cubicBezTo>
                    <a:pt x="6564" y="4400"/>
                    <a:pt x="6560" y="4397"/>
                    <a:pt x="6560" y="4392"/>
                  </a:cubicBezTo>
                  <a:lnTo>
                    <a:pt x="6560" y="1880"/>
                  </a:lnTo>
                  <a:close/>
                  <a:moveTo>
                    <a:pt x="6576" y="4392"/>
                  </a:moveTo>
                  <a:lnTo>
                    <a:pt x="6568" y="4384"/>
                  </a:lnTo>
                  <a:lnTo>
                    <a:pt x="6584" y="4384"/>
                  </a:lnTo>
                  <a:lnTo>
                    <a:pt x="6576" y="4392"/>
                  </a:lnTo>
                  <a:lnTo>
                    <a:pt x="6576" y="1880"/>
                  </a:lnTo>
                  <a:lnTo>
                    <a:pt x="6584" y="1888"/>
                  </a:lnTo>
                  <a:lnTo>
                    <a:pt x="6568" y="1888"/>
                  </a:lnTo>
                  <a:lnTo>
                    <a:pt x="6576" y="1880"/>
                  </a:lnTo>
                  <a:lnTo>
                    <a:pt x="6576" y="4392"/>
                  </a:lnTo>
                  <a:close/>
                  <a:moveTo>
                    <a:pt x="6560" y="1896"/>
                  </a:moveTo>
                  <a:cubicBezTo>
                    <a:pt x="6560" y="1892"/>
                    <a:pt x="6564" y="1888"/>
                    <a:pt x="6568" y="1888"/>
                  </a:cubicBezTo>
                  <a:lnTo>
                    <a:pt x="6584" y="1888"/>
                  </a:lnTo>
                  <a:cubicBezTo>
                    <a:pt x="6589" y="1888"/>
                    <a:pt x="6592" y="1892"/>
                    <a:pt x="6592" y="1896"/>
                  </a:cubicBezTo>
                  <a:lnTo>
                    <a:pt x="6592" y="4392"/>
                  </a:lnTo>
                  <a:cubicBezTo>
                    <a:pt x="6592" y="4397"/>
                    <a:pt x="6589" y="4400"/>
                    <a:pt x="6584" y="4400"/>
                  </a:cubicBezTo>
                  <a:lnTo>
                    <a:pt x="6568" y="4400"/>
                  </a:lnTo>
                  <a:cubicBezTo>
                    <a:pt x="6564" y="4400"/>
                    <a:pt x="6560" y="4397"/>
                    <a:pt x="6560" y="4392"/>
                  </a:cubicBezTo>
                  <a:lnTo>
                    <a:pt x="6560" y="1896"/>
                  </a:lnTo>
                  <a:close/>
                  <a:moveTo>
                    <a:pt x="6576" y="4392"/>
                  </a:moveTo>
                  <a:lnTo>
                    <a:pt x="6568" y="4384"/>
                  </a:lnTo>
                  <a:lnTo>
                    <a:pt x="6584" y="4384"/>
                  </a:lnTo>
                  <a:lnTo>
                    <a:pt x="6576" y="4392"/>
                  </a:lnTo>
                  <a:lnTo>
                    <a:pt x="6576" y="1896"/>
                  </a:lnTo>
                  <a:lnTo>
                    <a:pt x="6584" y="1904"/>
                  </a:lnTo>
                  <a:lnTo>
                    <a:pt x="6568" y="1904"/>
                  </a:lnTo>
                  <a:lnTo>
                    <a:pt x="6576" y="1896"/>
                  </a:lnTo>
                  <a:lnTo>
                    <a:pt x="6576" y="4392"/>
                  </a:lnTo>
                  <a:close/>
                  <a:moveTo>
                    <a:pt x="6576" y="1864"/>
                  </a:moveTo>
                  <a:cubicBezTo>
                    <a:pt x="6576" y="1860"/>
                    <a:pt x="6580" y="1856"/>
                    <a:pt x="6584" y="1856"/>
                  </a:cubicBezTo>
                  <a:lnTo>
                    <a:pt x="6600" y="1856"/>
                  </a:lnTo>
                  <a:cubicBezTo>
                    <a:pt x="6605" y="1856"/>
                    <a:pt x="6608" y="1860"/>
                    <a:pt x="6608" y="1864"/>
                  </a:cubicBezTo>
                  <a:lnTo>
                    <a:pt x="6608" y="4392"/>
                  </a:lnTo>
                  <a:cubicBezTo>
                    <a:pt x="6608" y="4397"/>
                    <a:pt x="6605" y="4400"/>
                    <a:pt x="6600" y="4400"/>
                  </a:cubicBezTo>
                  <a:lnTo>
                    <a:pt x="6584" y="4400"/>
                  </a:lnTo>
                  <a:cubicBezTo>
                    <a:pt x="6580" y="4400"/>
                    <a:pt x="6576" y="4397"/>
                    <a:pt x="6576" y="4392"/>
                  </a:cubicBezTo>
                  <a:lnTo>
                    <a:pt x="6576" y="1864"/>
                  </a:lnTo>
                  <a:close/>
                  <a:moveTo>
                    <a:pt x="6592" y="4392"/>
                  </a:moveTo>
                  <a:lnTo>
                    <a:pt x="6584" y="4384"/>
                  </a:lnTo>
                  <a:lnTo>
                    <a:pt x="6600" y="4384"/>
                  </a:lnTo>
                  <a:lnTo>
                    <a:pt x="6592" y="4392"/>
                  </a:lnTo>
                  <a:lnTo>
                    <a:pt x="6592" y="1864"/>
                  </a:lnTo>
                  <a:lnTo>
                    <a:pt x="6600" y="1872"/>
                  </a:lnTo>
                  <a:lnTo>
                    <a:pt x="6584" y="1872"/>
                  </a:lnTo>
                  <a:lnTo>
                    <a:pt x="6592" y="1864"/>
                  </a:lnTo>
                  <a:lnTo>
                    <a:pt x="6592" y="4392"/>
                  </a:lnTo>
                  <a:close/>
                  <a:moveTo>
                    <a:pt x="6592" y="1800"/>
                  </a:moveTo>
                  <a:cubicBezTo>
                    <a:pt x="6592" y="1796"/>
                    <a:pt x="6596" y="1792"/>
                    <a:pt x="6600" y="1792"/>
                  </a:cubicBezTo>
                  <a:lnTo>
                    <a:pt x="6616" y="1792"/>
                  </a:lnTo>
                  <a:cubicBezTo>
                    <a:pt x="6621" y="1792"/>
                    <a:pt x="6624" y="1796"/>
                    <a:pt x="6624" y="1800"/>
                  </a:cubicBezTo>
                  <a:lnTo>
                    <a:pt x="6624" y="4392"/>
                  </a:lnTo>
                  <a:cubicBezTo>
                    <a:pt x="6624" y="4397"/>
                    <a:pt x="6621" y="4400"/>
                    <a:pt x="6616" y="4400"/>
                  </a:cubicBezTo>
                  <a:lnTo>
                    <a:pt x="6600" y="4400"/>
                  </a:lnTo>
                  <a:cubicBezTo>
                    <a:pt x="6596" y="4400"/>
                    <a:pt x="6592" y="4397"/>
                    <a:pt x="6592" y="4392"/>
                  </a:cubicBezTo>
                  <a:lnTo>
                    <a:pt x="6592" y="1800"/>
                  </a:lnTo>
                  <a:close/>
                  <a:moveTo>
                    <a:pt x="6608" y="4392"/>
                  </a:moveTo>
                  <a:lnTo>
                    <a:pt x="6600" y="4384"/>
                  </a:lnTo>
                  <a:lnTo>
                    <a:pt x="6616" y="4384"/>
                  </a:lnTo>
                  <a:lnTo>
                    <a:pt x="6608" y="4392"/>
                  </a:lnTo>
                  <a:lnTo>
                    <a:pt x="6608" y="1800"/>
                  </a:lnTo>
                  <a:lnTo>
                    <a:pt x="6616" y="1808"/>
                  </a:lnTo>
                  <a:lnTo>
                    <a:pt x="6600" y="1808"/>
                  </a:lnTo>
                  <a:lnTo>
                    <a:pt x="6608" y="1800"/>
                  </a:lnTo>
                  <a:lnTo>
                    <a:pt x="6608" y="4392"/>
                  </a:lnTo>
                  <a:close/>
                  <a:moveTo>
                    <a:pt x="6592" y="56"/>
                  </a:moveTo>
                  <a:cubicBezTo>
                    <a:pt x="6592" y="52"/>
                    <a:pt x="6596" y="48"/>
                    <a:pt x="6600" y="48"/>
                  </a:cubicBezTo>
                  <a:lnTo>
                    <a:pt x="6616" y="48"/>
                  </a:lnTo>
                  <a:cubicBezTo>
                    <a:pt x="6621" y="48"/>
                    <a:pt x="6624" y="52"/>
                    <a:pt x="6624" y="56"/>
                  </a:cubicBezTo>
                  <a:lnTo>
                    <a:pt x="6624" y="4392"/>
                  </a:lnTo>
                  <a:cubicBezTo>
                    <a:pt x="6624" y="4397"/>
                    <a:pt x="6621" y="4400"/>
                    <a:pt x="6616" y="4400"/>
                  </a:cubicBezTo>
                  <a:lnTo>
                    <a:pt x="6600" y="4400"/>
                  </a:lnTo>
                  <a:cubicBezTo>
                    <a:pt x="6596" y="4400"/>
                    <a:pt x="6592" y="4397"/>
                    <a:pt x="6592" y="4392"/>
                  </a:cubicBezTo>
                  <a:lnTo>
                    <a:pt x="6592" y="56"/>
                  </a:lnTo>
                  <a:close/>
                  <a:moveTo>
                    <a:pt x="6608" y="4392"/>
                  </a:moveTo>
                  <a:lnTo>
                    <a:pt x="6600" y="4384"/>
                  </a:lnTo>
                  <a:lnTo>
                    <a:pt x="6616" y="4384"/>
                  </a:lnTo>
                  <a:lnTo>
                    <a:pt x="6608" y="4392"/>
                  </a:lnTo>
                  <a:lnTo>
                    <a:pt x="6608" y="56"/>
                  </a:lnTo>
                  <a:lnTo>
                    <a:pt x="6616" y="64"/>
                  </a:lnTo>
                  <a:lnTo>
                    <a:pt x="6600" y="64"/>
                  </a:lnTo>
                  <a:lnTo>
                    <a:pt x="6608" y="56"/>
                  </a:lnTo>
                  <a:lnTo>
                    <a:pt x="6608" y="4392"/>
                  </a:lnTo>
                  <a:close/>
                  <a:moveTo>
                    <a:pt x="6608" y="40"/>
                  </a:moveTo>
                  <a:cubicBezTo>
                    <a:pt x="6608" y="36"/>
                    <a:pt x="6612" y="32"/>
                    <a:pt x="6616" y="32"/>
                  </a:cubicBezTo>
                  <a:lnTo>
                    <a:pt x="6632" y="32"/>
                  </a:lnTo>
                  <a:cubicBezTo>
                    <a:pt x="6637" y="32"/>
                    <a:pt x="6640" y="36"/>
                    <a:pt x="6640" y="40"/>
                  </a:cubicBezTo>
                  <a:lnTo>
                    <a:pt x="6640" y="4392"/>
                  </a:lnTo>
                  <a:cubicBezTo>
                    <a:pt x="6640" y="4397"/>
                    <a:pt x="6637" y="4400"/>
                    <a:pt x="6632" y="4400"/>
                  </a:cubicBezTo>
                  <a:lnTo>
                    <a:pt x="6616" y="4400"/>
                  </a:lnTo>
                  <a:cubicBezTo>
                    <a:pt x="6612" y="4400"/>
                    <a:pt x="6608" y="4397"/>
                    <a:pt x="6608" y="4392"/>
                  </a:cubicBezTo>
                  <a:lnTo>
                    <a:pt x="6608" y="40"/>
                  </a:lnTo>
                  <a:close/>
                  <a:moveTo>
                    <a:pt x="6624" y="4392"/>
                  </a:moveTo>
                  <a:lnTo>
                    <a:pt x="6616" y="4384"/>
                  </a:lnTo>
                  <a:lnTo>
                    <a:pt x="6632" y="4384"/>
                  </a:lnTo>
                  <a:lnTo>
                    <a:pt x="6624" y="4392"/>
                  </a:lnTo>
                  <a:lnTo>
                    <a:pt x="6624" y="40"/>
                  </a:lnTo>
                  <a:lnTo>
                    <a:pt x="6632" y="48"/>
                  </a:lnTo>
                  <a:lnTo>
                    <a:pt x="6616" y="48"/>
                  </a:lnTo>
                  <a:lnTo>
                    <a:pt x="6624" y="40"/>
                  </a:lnTo>
                  <a:lnTo>
                    <a:pt x="6624" y="4392"/>
                  </a:lnTo>
                  <a:close/>
                  <a:moveTo>
                    <a:pt x="6608" y="40"/>
                  </a:moveTo>
                  <a:cubicBezTo>
                    <a:pt x="6608" y="36"/>
                    <a:pt x="6612" y="32"/>
                    <a:pt x="6616" y="32"/>
                  </a:cubicBezTo>
                  <a:lnTo>
                    <a:pt x="6632" y="32"/>
                  </a:lnTo>
                  <a:cubicBezTo>
                    <a:pt x="6637" y="32"/>
                    <a:pt x="6640" y="36"/>
                    <a:pt x="6640" y="40"/>
                  </a:cubicBezTo>
                  <a:lnTo>
                    <a:pt x="6640" y="4392"/>
                  </a:lnTo>
                  <a:cubicBezTo>
                    <a:pt x="6640" y="4397"/>
                    <a:pt x="6637" y="4400"/>
                    <a:pt x="6632" y="4400"/>
                  </a:cubicBezTo>
                  <a:lnTo>
                    <a:pt x="6616" y="4400"/>
                  </a:lnTo>
                  <a:cubicBezTo>
                    <a:pt x="6612" y="4400"/>
                    <a:pt x="6608" y="4397"/>
                    <a:pt x="6608" y="4392"/>
                  </a:cubicBezTo>
                  <a:lnTo>
                    <a:pt x="6608" y="40"/>
                  </a:lnTo>
                  <a:close/>
                  <a:moveTo>
                    <a:pt x="6624" y="4392"/>
                  </a:moveTo>
                  <a:lnTo>
                    <a:pt x="6616" y="4384"/>
                  </a:lnTo>
                  <a:lnTo>
                    <a:pt x="6632" y="4384"/>
                  </a:lnTo>
                  <a:lnTo>
                    <a:pt x="6624" y="4392"/>
                  </a:lnTo>
                  <a:lnTo>
                    <a:pt x="6624" y="40"/>
                  </a:lnTo>
                  <a:lnTo>
                    <a:pt x="6632" y="48"/>
                  </a:lnTo>
                  <a:lnTo>
                    <a:pt x="6616" y="48"/>
                  </a:lnTo>
                  <a:lnTo>
                    <a:pt x="6624" y="40"/>
                  </a:lnTo>
                  <a:lnTo>
                    <a:pt x="6624" y="4392"/>
                  </a:lnTo>
                  <a:close/>
                  <a:moveTo>
                    <a:pt x="6624" y="40"/>
                  </a:moveTo>
                  <a:cubicBezTo>
                    <a:pt x="6624" y="36"/>
                    <a:pt x="6628" y="32"/>
                    <a:pt x="6632" y="32"/>
                  </a:cubicBezTo>
                  <a:lnTo>
                    <a:pt x="6648" y="32"/>
                  </a:lnTo>
                  <a:cubicBezTo>
                    <a:pt x="6653" y="32"/>
                    <a:pt x="6656" y="36"/>
                    <a:pt x="6656" y="40"/>
                  </a:cubicBezTo>
                  <a:lnTo>
                    <a:pt x="6656" y="4392"/>
                  </a:lnTo>
                  <a:cubicBezTo>
                    <a:pt x="6656" y="4397"/>
                    <a:pt x="6653" y="4400"/>
                    <a:pt x="6648" y="4400"/>
                  </a:cubicBezTo>
                  <a:lnTo>
                    <a:pt x="6632" y="4400"/>
                  </a:lnTo>
                  <a:cubicBezTo>
                    <a:pt x="6628" y="4400"/>
                    <a:pt x="6624" y="4397"/>
                    <a:pt x="6624" y="4392"/>
                  </a:cubicBezTo>
                  <a:lnTo>
                    <a:pt x="6624" y="40"/>
                  </a:lnTo>
                  <a:close/>
                  <a:moveTo>
                    <a:pt x="6640" y="4392"/>
                  </a:moveTo>
                  <a:lnTo>
                    <a:pt x="6632" y="4384"/>
                  </a:lnTo>
                  <a:lnTo>
                    <a:pt x="6648" y="4384"/>
                  </a:lnTo>
                  <a:lnTo>
                    <a:pt x="6640" y="4392"/>
                  </a:lnTo>
                  <a:lnTo>
                    <a:pt x="6640" y="40"/>
                  </a:lnTo>
                  <a:lnTo>
                    <a:pt x="6648" y="48"/>
                  </a:lnTo>
                  <a:lnTo>
                    <a:pt x="6632" y="48"/>
                  </a:lnTo>
                  <a:lnTo>
                    <a:pt x="6640" y="40"/>
                  </a:lnTo>
                  <a:lnTo>
                    <a:pt x="6640" y="4392"/>
                  </a:lnTo>
                  <a:close/>
                  <a:moveTo>
                    <a:pt x="6624" y="8"/>
                  </a:moveTo>
                  <a:cubicBezTo>
                    <a:pt x="6624" y="4"/>
                    <a:pt x="6628" y="0"/>
                    <a:pt x="6632" y="0"/>
                  </a:cubicBezTo>
                  <a:lnTo>
                    <a:pt x="6648" y="0"/>
                  </a:lnTo>
                  <a:cubicBezTo>
                    <a:pt x="6653" y="0"/>
                    <a:pt x="6656" y="4"/>
                    <a:pt x="6656" y="8"/>
                  </a:cubicBezTo>
                  <a:lnTo>
                    <a:pt x="6656" y="4392"/>
                  </a:lnTo>
                  <a:cubicBezTo>
                    <a:pt x="6656" y="4397"/>
                    <a:pt x="6653" y="4400"/>
                    <a:pt x="6648" y="4400"/>
                  </a:cubicBezTo>
                  <a:lnTo>
                    <a:pt x="6632" y="4400"/>
                  </a:lnTo>
                  <a:cubicBezTo>
                    <a:pt x="6628" y="4400"/>
                    <a:pt x="6624" y="4397"/>
                    <a:pt x="6624" y="4392"/>
                  </a:cubicBezTo>
                  <a:lnTo>
                    <a:pt x="6624" y="8"/>
                  </a:lnTo>
                  <a:close/>
                  <a:moveTo>
                    <a:pt x="6640" y="4392"/>
                  </a:moveTo>
                  <a:lnTo>
                    <a:pt x="6632" y="4384"/>
                  </a:lnTo>
                  <a:lnTo>
                    <a:pt x="6648" y="4384"/>
                  </a:lnTo>
                  <a:lnTo>
                    <a:pt x="6640" y="4392"/>
                  </a:lnTo>
                  <a:lnTo>
                    <a:pt x="6640" y="8"/>
                  </a:lnTo>
                  <a:lnTo>
                    <a:pt x="6648" y="16"/>
                  </a:lnTo>
                  <a:lnTo>
                    <a:pt x="6632" y="16"/>
                  </a:lnTo>
                  <a:lnTo>
                    <a:pt x="6640" y="8"/>
                  </a:lnTo>
                  <a:lnTo>
                    <a:pt x="6640" y="4392"/>
                  </a:lnTo>
                  <a:close/>
                  <a:moveTo>
                    <a:pt x="6640" y="72"/>
                  </a:moveTo>
                  <a:cubicBezTo>
                    <a:pt x="6640" y="68"/>
                    <a:pt x="6644" y="64"/>
                    <a:pt x="6648" y="64"/>
                  </a:cubicBezTo>
                  <a:lnTo>
                    <a:pt x="6664" y="64"/>
                  </a:lnTo>
                  <a:cubicBezTo>
                    <a:pt x="6669" y="64"/>
                    <a:pt x="6672" y="68"/>
                    <a:pt x="6672" y="72"/>
                  </a:cubicBezTo>
                  <a:lnTo>
                    <a:pt x="6672" y="4392"/>
                  </a:lnTo>
                  <a:cubicBezTo>
                    <a:pt x="6672" y="4397"/>
                    <a:pt x="6669" y="4400"/>
                    <a:pt x="6664" y="4400"/>
                  </a:cubicBezTo>
                  <a:lnTo>
                    <a:pt x="6648" y="4400"/>
                  </a:lnTo>
                  <a:cubicBezTo>
                    <a:pt x="6644" y="4400"/>
                    <a:pt x="6640" y="4397"/>
                    <a:pt x="6640" y="4392"/>
                  </a:cubicBezTo>
                  <a:lnTo>
                    <a:pt x="6640" y="72"/>
                  </a:lnTo>
                  <a:close/>
                  <a:moveTo>
                    <a:pt x="6656" y="4392"/>
                  </a:moveTo>
                  <a:lnTo>
                    <a:pt x="6648" y="4384"/>
                  </a:lnTo>
                  <a:lnTo>
                    <a:pt x="6664" y="4384"/>
                  </a:lnTo>
                  <a:lnTo>
                    <a:pt x="6656" y="4392"/>
                  </a:lnTo>
                  <a:lnTo>
                    <a:pt x="6656" y="72"/>
                  </a:lnTo>
                  <a:lnTo>
                    <a:pt x="6664" y="80"/>
                  </a:lnTo>
                  <a:lnTo>
                    <a:pt x="6648" y="80"/>
                  </a:lnTo>
                  <a:lnTo>
                    <a:pt x="6656" y="72"/>
                  </a:lnTo>
                  <a:lnTo>
                    <a:pt x="6656" y="4392"/>
                  </a:lnTo>
                  <a:close/>
                  <a:moveTo>
                    <a:pt x="6640" y="120"/>
                  </a:moveTo>
                  <a:cubicBezTo>
                    <a:pt x="6640" y="116"/>
                    <a:pt x="6644" y="112"/>
                    <a:pt x="6648" y="112"/>
                  </a:cubicBezTo>
                  <a:lnTo>
                    <a:pt x="6664" y="112"/>
                  </a:lnTo>
                  <a:cubicBezTo>
                    <a:pt x="6669" y="112"/>
                    <a:pt x="6672" y="116"/>
                    <a:pt x="6672" y="120"/>
                  </a:cubicBezTo>
                  <a:lnTo>
                    <a:pt x="6672" y="4392"/>
                  </a:lnTo>
                  <a:cubicBezTo>
                    <a:pt x="6672" y="4397"/>
                    <a:pt x="6669" y="4400"/>
                    <a:pt x="6664" y="4400"/>
                  </a:cubicBezTo>
                  <a:lnTo>
                    <a:pt x="6648" y="4400"/>
                  </a:lnTo>
                  <a:cubicBezTo>
                    <a:pt x="6644" y="4400"/>
                    <a:pt x="6640" y="4397"/>
                    <a:pt x="6640" y="4392"/>
                  </a:cubicBezTo>
                  <a:lnTo>
                    <a:pt x="6640" y="120"/>
                  </a:lnTo>
                  <a:close/>
                  <a:moveTo>
                    <a:pt x="6656" y="4392"/>
                  </a:moveTo>
                  <a:lnTo>
                    <a:pt x="6648" y="4384"/>
                  </a:lnTo>
                  <a:lnTo>
                    <a:pt x="6664" y="4384"/>
                  </a:lnTo>
                  <a:lnTo>
                    <a:pt x="6656" y="4392"/>
                  </a:lnTo>
                  <a:lnTo>
                    <a:pt x="6656" y="120"/>
                  </a:lnTo>
                  <a:lnTo>
                    <a:pt x="6664" y="128"/>
                  </a:lnTo>
                  <a:lnTo>
                    <a:pt x="6648" y="128"/>
                  </a:lnTo>
                  <a:lnTo>
                    <a:pt x="6656" y="120"/>
                  </a:lnTo>
                  <a:lnTo>
                    <a:pt x="6656" y="4392"/>
                  </a:lnTo>
                  <a:close/>
                  <a:moveTo>
                    <a:pt x="6656" y="136"/>
                  </a:moveTo>
                  <a:cubicBezTo>
                    <a:pt x="6656" y="132"/>
                    <a:pt x="6660" y="128"/>
                    <a:pt x="6664" y="128"/>
                  </a:cubicBezTo>
                  <a:lnTo>
                    <a:pt x="6680" y="128"/>
                  </a:lnTo>
                  <a:cubicBezTo>
                    <a:pt x="6685" y="128"/>
                    <a:pt x="6688" y="132"/>
                    <a:pt x="6688" y="136"/>
                  </a:cubicBezTo>
                  <a:lnTo>
                    <a:pt x="6688" y="4392"/>
                  </a:lnTo>
                  <a:cubicBezTo>
                    <a:pt x="6688" y="4397"/>
                    <a:pt x="6685" y="4400"/>
                    <a:pt x="6680" y="4400"/>
                  </a:cubicBezTo>
                  <a:lnTo>
                    <a:pt x="6664" y="4400"/>
                  </a:lnTo>
                  <a:cubicBezTo>
                    <a:pt x="6660" y="4400"/>
                    <a:pt x="6656" y="4397"/>
                    <a:pt x="6656" y="4392"/>
                  </a:cubicBezTo>
                  <a:lnTo>
                    <a:pt x="6656" y="136"/>
                  </a:lnTo>
                  <a:close/>
                  <a:moveTo>
                    <a:pt x="6672" y="4392"/>
                  </a:moveTo>
                  <a:lnTo>
                    <a:pt x="6664" y="4384"/>
                  </a:lnTo>
                  <a:lnTo>
                    <a:pt x="6680" y="4384"/>
                  </a:lnTo>
                  <a:lnTo>
                    <a:pt x="6672" y="4392"/>
                  </a:lnTo>
                  <a:lnTo>
                    <a:pt x="6672" y="136"/>
                  </a:lnTo>
                  <a:lnTo>
                    <a:pt x="6680" y="144"/>
                  </a:lnTo>
                  <a:lnTo>
                    <a:pt x="6664" y="144"/>
                  </a:lnTo>
                  <a:lnTo>
                    <a:pt x="6672" y="136"/>
                  </a:lnTo>
                  <a:lnTo>
                    <a:pt x="6672" y="4392"/>
                  </a:lnTo>
                  <a:close/>
                  <a:moveTo>
                    <a:pt x="6656" y="120"/>
                  </a:moveTo>
                  <a:cubicBezTo>
                    <a:pt x="6656" y="116"/>
                    <a:pt x="6660" y="112"/>
                    <a:pt x="6664" y="112"/>
                  </a:cubicBezTo>
                  <a:lnTo>
                    <a:pt x="6680" y="112"/>
                  </a:lnTo>
                  <a:cubicBezTo>
                    <a:pt x="6685" y="112"/>
                    <a:pt x="6688" y="116"/>
                    <a:pt x="6688" y="120"/>
                  </a:cubicBezTo>
                  <a:lnTo>
                    <a:pt x="6688" y="4392"/>
                  </a:lnTo>
                  <a:cubicBezTo>
                    <a:pt x="6688" y="4397"/>
                    <a:pt x="6685" y="4400"/>
                    <a:pt x="6680" y="4400"/>
                  </a:cubicBezTo>
                  <a:lnTo>
                    <a:pt x="6664" y="4400"/>
                  </a:lnTo>
                  <a:cubicBezTo>
                    <a:pt x="6660" y="4400"/>
                    <a:pt x="6656" y="4397"/>
                    <a:pt x="6656" y="4392"/>
                  </a:cubicBezTo>
                  <a:lnTo>
                    <a:pt x="6656" y="120"/>
                  </a:lnTo>
                  <a:close/>
                  <a:moveTo>
                    <a:pt x="6672" y="4392"/>
                  </a:moveTo>
                  <a:lnTo>
                    <a:pt x="6664" y="4384"/>
                  </a:lnTo>
                  <a:lnTo>
                    <a:pt x="6680" y="4384"/>
                  </a:lnTo>
                  <a:lnTo>
                    <a:pt x="6672" y="4392"/>
                  </a:lnTo>
                  <a:lnTo>
                    <a:pt x="6672" y="120"/>
                  </a:lnTo>
                  <a:lnTo>
                    <a:pt x="6680" y="128"/>
                  </a:lnTo>
                  <a:lnTo>
                    <a:pt x="6664" y="128"/>
                  </a:lnTo>
                  <a:lnTo>
                    <a:pt x="6672" y="120"/>
                  </a:lnTo>
                  <a:lnTo>
                    <a:pt x="6672" y="4392"/>
                  </a:lnTo>
                  <a:close/>
                  <a:moveTo>
                    <a:pt x="6672" y="120"/>
                  </a:moveTo>
                  <a:cubicBezTo>
                    <a:pt x="6672" y="116"/>
                    <a:pt x="6676" y="112"/>
                    <a:pt x="6680" y="112"/>
                  </a:cubicBezTo>
                  <a:lnTo>
                    <a:pt x="6696" y="112"/>
                  </a:lnTo>
                  <a:cubicBezTo>
                    <a:pt x="6701" y="112"/>
                    <a:pt x="6704" y="116"/>
                    <a:pt x="6704" y="120"/>
                  </a:cubicBezTo>
                  <a:lnTo>
                    <a:pt x="6704" y="4392"/>
                  </a:lnTo>
                  <a:cubicBezTo>
                    <a:pt x="6704" y="4397"/>
                    <a:pt x="6701" y="4400"/>
                    <a:pt x="6696" y="4400"/>
                  </a:cubicBezTo>
                  <a:lnTo>
                    <a:pt x="6680" y="4400"/>
                  </a:lnTo>
                  <a:cubicBezTo>
                    <a:pt x="6676" y="4400"/>
                    <a:pt x="6672" y="4397"/>
                    <a:pt x="6672" y="4392"/>
                  </a:cubicBezTo>
                  <a:lnTo>
                    <a:pt x="6672" y="120"/>
                  </a:lnTo>
                  <a:close/>
                  <a:moveTo>
                    <a:pt x="6688" y="4392"/>
                  </a:moveTo>
                  <a:lnTo>
                    <a:pt x="6680" y="4384"/>
                  </a:lnTo>
                  <a:lnTo>
                    <a:pt x="6696" y="4384"/>
                  </a:lnTo>
                  <a:lnTo>
                    <a:pt x="6688" y="4392"/>
                  </a:lnTo>
                  <a:lnTo>
                    <a:pt x="6688" y="120"/>
                  </a:lnTo>
                  <a:lnTo>
                    <a:pt x="6696" y="128"/>
                  </a:lnTo>
                  <a:lnTo>
                    <a:pt x="6680" y="128"/>
                  </a:lnTo>
                  <a:lnTo>
                    <a:pt x="6688" y="120"/>
                  </a:lnTo>
                  <a:lnTo>
                    <a:pt x="6688" y="4392"/>
                  </a:lnTo>
                  <a:close/>
                  <a:moveTo>
                    <a:pt x="6672" y="120"/>
                  </a:moveTo>
                  <a:cubicBezTo>
                    <a:pt x="6672" y="116"/>
                    <a:pt x="6676" y="112"/>
                    <a:pt x="6680" y="112"/>
                  </a:cubicBezTo>
                  <a:lnTo>
                    <a:pt x="6696" y="112"/>
                  </a:lnTo>
                  <a:cubicBezTo>
                    <a:pt x="6701" y="112"/>
                    <a:pt x="6704" y="116"/>
                    <a:pt x="6704" y="120"/>
                  </a:cubicBezTo>
                  <a:lnTo>
                    <a:pt x="6704" y="4392"/>
                  </a:lnTo>
                  <a:cubicBezTo>
                    <a:pt x="6704" y="4397"/>
                    <a:pt x="6701" y="4400"/>
                    <a:pt x="6696" y="4400"/>
                  </a:cubicBezTo>
                  <a:lnTo>
                    <a:pt x="6680" y="4400"/>
                  </a:lnTo>
                  <a:cubicBezTo>
                    <a:pt x="6676" y="4400"/>
                    <a:pt x="6672" y="4397"/>
                    <a:pt x="6672" y="4392"/>
                  </a:cubicBezTo>
                  <a:lnTo>
                    <a:pt x="6672" y="120"/>
                  </a:lnTo>
                  <a:close/>
                  <a:moveTo>
                    <a:pt x="6688" y="4392"/>
                  </a:moveTo>
                  <a:lnTo>
                    <a:pt x="6680" y="4384"/>
                  </a:lnTo>
                  <a:lnTo>
                    <a:pt x="6696" y="4384"/>
                  </a:lnTo>
                  <a:lnTo>
                    <a:pt x="6688" y="4392"/>
                  </a:lnTo>
                  <a:lnTo>
                    <a:pt x="6688" y="120"/>
                  </a:lnTo>
                  <a:lnTo>
                    <a:pt x="6696" y="128"/>
                  </a:lnTo>
                  <a:lnTo>
                    <a:pt x="6680" y="128"/>
                  </a:lnTo>
                  <a:lnTo>
                    <a:pt x="6688" y="120"/>
                  </a:lnTo>
                  <a:lnTo>
                    <a:pt x="6688" y="4392"/>
                  </a:lnTo>
                  <a:close/>
                  <a:moveTo>
                    <a:pt x="6688" y="168"/>
                  </a:moveTo>
                  <a:cubicBezTo>
                    <a:pt x="6688" y="164"/>
                    <a:pt x="6692" y="160"/>
                    <a:pt x="6696" y="160"/>
                  </a:cubicBezTo>
                  <a:lnTo>
                    <a:pt x="6712" y="160"/>
                  </a:lnTo>
                  <a:cubicBezTo>
                    <a:pt x="6717" y="160"/>
                    <a:pt x="6720" y="164"/>
                    <a:pt x="6720" y="168"/>
                  </a:cubicBezTo>
                  <a:lnTo>
                    <a:pt x="6720" y="4392"/>
                  </a:lnTo>
                  <a:cubicBezTo>
                    <a:pt x="6720" y="4397"/>
                    <a:pt x="6717" y="4400"/>
                    <a:pt x="6712" y="4400"/>
                  </a:cubicBezTo>
                  <a:lnTo>
                    <a:pt x="6696" y="4400"/>
                  </a:lnTo>
                  <a:cubicBezTo>
                    <a:pt x="6692" y="4400"/>
                    <a:pt x="6688" y="4397"/>
                    <a:pt x="6688" y="4392"/>
                  </a:cubicBezTo>
                  <a:lnTo>
                    <a:pt x="6688" y="168"/>
                  </a:lnTo>
                  <a:close/>
                  <a:moveTo>
                    <a:pt x="6704" y="4392"/>
                  </a:moveTo>
                  <a:lnTo>
                    <a:pt x="6696" y="4384"/>
                  </a:lnTo>
                  <a:lnTo>
                    <a:pt x="6712" y="4384"/>
                  </a:lnTo>
                  <a:lnTo>
                    <a:pt x="6704" y="4392"/>
                  </a:lnTo>
                  <a:lnTo>
                    <a:pt x="6704" y="168"/>
                  </a:lnTo>
                  <a:lnTo>
                    <a:pt x="6712" y="176"/>
                  </a:lnTo>
                  <a:lnTo>
                    <a:pt x="6696" y="176"/>
                  </a:lnTo>
                  <a:lnTo>
                    <a:pt x="6704" y="168"/>
                  </a:lnTo>
                  <a:lnTo>
                    <a:pt x="6704" y="4392"/>
                  </a:lnTo>
                  <a:close/>
                  <a:moveTo>
                    <a:pt x="6688" y="200"/>
                  </a:moveTo>
                  <a:cubicBezTo>
                    <a:pt x="6688" y="196"/>
                    <a:pt x="6692" y="192"/>
                    <a:pt x="6696" y="192"/>
                  </a:cubicBezTo>
                  <a:lnTo>
                    <a:pt x="6712" y="192"/>
                  </a:lnTo>
                  <a:cubicBezTo>
                    <a:pt x="6717" y="192"/>
                    <a:pt x="6720" y="196"/>
                    <a:pt x="6720" y="200"/>
                  </a:cubicBezTo>
                  <a:lnTo>
                    <a:pt x="6720" y="4392"/>
                  </a:lnTo>
                  <a:cubicBezTo>
                    <a:pt x="6720" y="4397"/>
                    <a:pt x="6717" y="4400"/>
                    <a:pt x="6712" y="4400"/>
                  </a:cubicBezTo>
                  <a:lnTo>
                    <a:pt x="6696" y="4400"/>
                  </a:lnTo>
                  <a:cubicBezTo>
                    <a:pt x="6692" y="4400"/>
                    <a:pt x="6688" y="4397"/>
                    <a:pt x="6688" y="4392"/>
                  </a:cubicBezTo>
                  <a:lnTo>
                    <a:pt x="6688" y="200"/>
                  </a:lnTo>
                  <a:close/>
                  <a:moveTo>
                    <a:pt x="6704" y="4392"/>
                  </a:moveTo>
                  <a:lnTo>
                    <a:pt x="6696" y="4384"/>
                  </a:lnTo>
                  <a:lnTo>
                    <a:pt x="6712" y="4384"/>
                  </a:lnTo>
                  <a:lnTo>
                    <a:pt x="6704" y="4392"/>
                  </a:lnTo>
                  <a:lnTo>
                    <a:pt x="6704" y="200"/>
                  </a:lnTo>
                  <a:lnTo>
                    <a:pt x="6712" y="208"/>
                  </a:lnTo>
                  <a:lnTo>
                    <a:pt x="6696" y="208"/>
                  </a:lnTo>
                  <a:lnTo>
                    <a:pt x="6704" y="200"/>
                  </a:lnTo>
                  <a:lnTo>
                    <a:pt x="6704" y="4392"/>
                  </a:lnTo>
                  <a:close/>
                  <a:moveTo>
                    <a:pt x="6704" y="56"/>
                  </a:moveTo>
                  <a:cubicBezTo>
                    <a:pt x="6704" y="52"/>
                    <a:pt x="6708" y="48"/>
                    <a:pt x="6712" y="48"/>
                  </a:cubicBezTo>
                  <a:lnTo>
                    <a:pt x="6728" y="48"/>
                  </a:lnTo>
                  <a:cubicBezTo>
                    <a:pt x="6733" y="48"/>
                    <a:pt x="6736" y="52"/>
                    <a:pt x="6736" y="56"/>
                  </a:cubicBezTo>
                  <a:lnTo>
                    <a:pt x="6736" y="4392"/>
                  </a:lnTo>
                  <a:cubicBezTo>
                    <a:pt x="6736" y="4397"/>
                    <a:pt x="6733" y="4400"/>
                    <a:pt x="6728" y="4400"/>
                  </a:cubicBezTo>
                  <a:lnTo>
                    <a:pt x="6712" y="4400"/>
                  </a:lnTo>
                  <a:cubicBezTo>
                    <a:pt x="6708" y="4400"/>
                    <a:pt x="6704" y="4397"/>
                    <a:pt x="6704" y="4392"/>
                  </a:cubicBezTo>
                  <a:lnTo>
                    <a:pt x="6704" y="56"/>
                  </a:lnTo>
                  <a:close/>
                  <a:moveTo>
                    <a:pt x="6720" y="4392"/>
                  </a:moveTo>
                  <a:lnTo>
                    <a:pt x="6712" y="4384"/>
                  </a:lnTo>
                  <a:lnTo>
                    <a:pt x="6728" y="4384"/>
                  </a:lnTo>
                  <a:lnTo>
                    <a:pt x="6720" y="4392"/>
                  </a:lnTo>
                  <a:lnTo>
                    <a:pt x="6720" y="56"/>
                  </a:lnTo>
                  <a:lnTo>
                    <a:pt x="6728" y="64"/>
                  </a:lnTo>
                  <a:lnTo>
                    <a:pt x="6712" y="64"/>
                  </a:lnTo>
                  <a:lnTo>
                    <a:pt x="6720" y="56"/>
                  </a:lnTo>
                  <a:lnTo>
                    <a:pt x="6720" y="4392"/>
                  </a:lnTo>
                  <a:close/>
                  <a:moveTo>
                    <a:pt x="6704" y="88"/>
                  </a:moveTo>
                  <a:cubicBezTo>
                    <a:pt x="6704" y="84"/>
                    <a:pt x="6708" y="80"/>
                    <a:pt x="6712" y="80"/>
                  </a:cubicBezTo>
                  <a:lnTo>
                    <a:pt x="6728" y="80"/>
                  </a:lnTo>
                  <a:cubicBezTo>
                    <a:pt x="6733" y="80"/>
                    <a:pt x="6736" y="84"/>
                    <a:pt x="6736" y="88"/>
                  </a:cubicBezTo>
                  <a:lnTo>
                    <a:pt x="6736" y="4392"/>
                  </a:lnTo>
                  <a:cubicBezTo>
                    <a:pt x="6736" y="4397"/>
                    <a:pt x="6733" y="4400"/>
                    <a:pt x="6728" y="4400"/>
                  </a:cubicBezTo>
                  <a:lnTo>
                    <a:pt x="6712" y="4400"/>
                  </a:lnTo>
                  <a:cubicBezTo>
                    <a:pt x="6708" y="4400"/>
                    <a:pt x="6704" y="4397"/>
                    <a:pt x="6704" y="4392"/>
                  </a:cubicBezTo>
                  <a:lnTo>
                    <a:pt x="6704" y="88"/>
                  </a:lnTo>
                  <a:close/>
                  <a:moveTo>
                    <a:pt x="6720" y="4392"/>
                  </a:moveTo>
                  <a:lnTo>
                    <a:pt x="6712" y="4384"/>
                  </a:lnTo>
                  <a:lnTo>
                    <a:pt x="6728" y="4384"/>
                  </a:lnTo>
                  <a:lnTo>
                    <a:pt x="6720" y="4392"/>
                  </a:lnTo>
                  <a:lnTo>
                    <a:pt x="6720" y="88"/>
                  </a:lnTo>
                  <a:lnTo>
                    <a:pt x="6728" y="96"/>
                  </a:lnTo>
                  <a:lnTo>
                    <a:pt x="6712" y="96"/>
                  </a:lnTo>
                  <a:lnTo>
                    <a:pt x="6720" y="88"/>
                  </a:lnTo>
                  <a:lnTo>
                    <a:pt x="6720" y="4392"/>
                  </a:lnTo>
                  <a:close/>
                  <a:moveTo>
                    <a:pt x="6720" y="216"/>
                  </a:moveTo>
                  <a:cubicBezTo>
                    <a:pt x="6720" y="212"/>
                    <a:pt x="6724" y="208"/>
                    <a:pt x="6728" y="208"/>
                  </a:cubicBezTo>
                  <a:lnTo>
                    <a:pt x="6744" y="208"/>
                  </a:lnTo>
                  <a:cubicBezTo>
                    <a:pt x="6749" y="208"/>
                    <a:pt x="6752" y="212"/>
                    <a:pt x="6752" y="216"/>
                  </a:cubicBezTo>
                  <a:lnTo>
                    <a:pt x="6752" y="4392"/>
                  </a:lnTo>
                  <a:cubicBezTo>
                    <a:pt x="6752" y="4397"/>
                    <a:pt x="6749" y="4400"/>
                    <a:pt x="6744" y="4400"/>
                  </a:cubicBezTo>
                  <a:lnTo>
                    <a:pt x="6728" y="4400"/>
                  </a:lnTo>
                  <a:cubicBezTo>
                    <a:pt x="6724" y="4400"/>
                    <a:pt x="6720" y="4397"/>
                    <a:pt x="6720" y="4392"/>
                  </a:cubicBezTo>
                  <a:lnTo>
                    <a:pt x="6720" y="216"/>
                  </a:lnTo>
                  <a:close/>
                  <a:moveTo>
                    <a:pt x="6736" y="4392"/>
                  </a:moveTo>
                  <a:lnTo>
                    <a:pt x="6728" y="4384"/>
                  </a:lnTo>
                  <a:lnTo>
                    <a:pt x="6744" y="4384"/>
                  </a:lnTo>
                  <a:lnTo>
                    <a:pt x="6736" y="4392"/>
                  </a:lnTo>
                  <a:lnTo>
                    <a:pt x="6736" y="216"/>
                  </a:lnTo>
                  <a:lnTo>
                    <a:pt x="6744" y="224"/>
                  </a:lnTo>
                  <a:lnTo>
                    <a:pt x="6728" y="224"/>
                  </a:lnTo>
                  <a:lnTo>
                    <a:pt x="6736" y="216"/>
                  </a:lnTo>
                  <a:lnTo>
                    <a:pt x="6736" y="4392"/>
                  </a:lnTo>
                  <a:close/>
                  <a:moveTo>
                    <a:pt x="6720" y="216"/>
                  </a:moveTo>
                  <a:cubicBezTo>
                    <a:pt x="6720" y="212"/>
                    <a:pt x="6724" y="208"/>
                    <a:pt x="6728" y="208"/>
                  </a:cubicBezTo>
                  <a:lnTo>
                    <a:pt x="6744" y="208"/>
                  </a:lnTo>
                  <a:cubicBezTo>
                    <a:pt x="6749" y="208"/>
                    <a:pt x="6752" y="212"/>
                    <a:pt x="6752" y="216"/>
                  </a:cubicBezTo>
                  <a:lnTo>
                    <a:pt x="6752" y="4392"/>
                  </a:lnTo>
                  <a:cubicBezTo>
                    <a:pt x="6752" y="4397"/>
                    <a:pt x="6749" y="4400"/>
                    <a:pt x="6744" y="4400"/>
                  </a:cubicBezTo>
                  <a:lnTo>
                    <a:pt x="6728" y="4400"/>
                  </a:lnTo>
                  <a:cubicBezTo>
                    <a:pt x="6724" y="4400"/>
                    <a:pt x="6720" y="4397"/>
                    <a:pt x="6720" y="4392"/>
                  </a:cubicBezTo>
                  <a:lnTo>
                    <a:pt x="6720" y="216"/>
                  </a:lnTo>
                  <a:close/>
                  <a:moveTo>
                    <a:pt x="6736" y="4392"/>
                  </a:moveTo>
                  <a:lnTo>
                    <a:pt x="6728" y="4384"/>
                  </a:lnTo>
                  <a:lnTo>
                    <a:pt x="6744" y="4384"/>
                  </a:lnTo>
                  <a:lnTo>
                    <a:pt x="6736" y="4392"/>
                  </a:lnTo>
                  <a:lnTo>
                    <a:pt x="6736" y="216"/>
                  </a:lnTo>
                  <a:lnTo>
                    <a:pt x="6744" y="224"/>
                  </a:lnTo>
                  <a:lnTo>
                    <a:pt x="6728" y="224"/>
                  </a:lnTo>
                  <a:lnTo>
                    <a:pt x="6736" y="216"/>
                  </a:lnTo>
                  <a:lnTo>
                    <a:pt x="6736" y="4392"/>
                  </a:lnTo>
                  <a:close/>
                  <a:moveTo>
                    <a:pt x="6736" y="216"/>
                  </a:moveTo>
                  <a:cubicBezTo>
                    <a:pt x="6736" y="212"/>
                    <a:pt x="6740" y="208"/>
                    <a:pt x="6744" y="208"/>
                  </a:cubicBezTo>
                  <a:lnTo>
                    <a:pt x="6760" y="208"/>
                  </a:lnTo>
                  <a:cubicBezTo>
                    <a:pt x="6765" y="208"/>
                    <a:pt x="6768" y="212"/>
                    <a:pt x="6768" y="216"/>
                  </a:cubicBezTo>
                  <a:lnTo>
                    <a:pt x="6768" y="4392"/>
                  </a:lnTo>
                  <a:cubicBezTo>
                    <a:pt x="6768" y="4397"/>
                    <a:pt x="6765" y="4400"/>
                    <a:pt x="6760" y="4400"/>
                  </a:cubicBezTo>
                  <a:lnTo>
                    <a:pt x="6744" y="4400"/>
                  </a:lnTo>
                  <a:cubicBezTo>
                    <a:pt x="6740" y="4400"/>
                    <a:pt x="6736" y="4397"/>
                    <a:pt x="6736" y="4392"/>
                  </a:cubicBezTo>
                  <a:lnTo>
                    <a:pt x="6736" y="216"/>
                  </a:lnTo>
                  <a:close/>
                  <a:moveTo>
                    <a:pt x="6752" y="4392"/>
                  </a:moveTo>
                  <a:lnTo>
                    <a:pt x="6744" y="4384"/>
                  </a:lnTo>
                  <a:lnTo>
                    <a:pt x="6760" y="4384"/>
                  </a:lnTo>
                  <a:lnTo>
                    <a:pt x="6752" y="4392"/>
                  </a:lnTo>
                  <a:lnTo>
                    <a:pt x="6752" y="216"/>
                  </a:lnTo>
                  <a:lnTo>
                    <a:pt x="6760" y="224"/>
                  </a:lnTo>
                  <a:lnTo>
                    <a:pt x="6744" y="224"/>
                  </a:lnTo>
                  <a:lnTo>
                    <a:pt x="6752" y="216"/>
                  </a:lnTo>
                  <a:lnTo>
                    <a:pt x="6752" y="4392"/>
                  </a:lnTo>
                  <a:close/>
                  <a:moveTo>
                    <a:pt x="6736" y="200"/>
                  </a:moveTo>
                  <a:cubicBezTo>
                    <a:pt x="6736" y="196"/>
                    <a:pt x="6740" y="192"/>
                    <a:pt x="6744" y="192"/>
                  </a:cubicBezTo>
                  <a:lnTo>
                    <a:pt x="6760" y="192"/>
                  </a:lnTo>
                  <a:cubicBezTo>
                    <a:pt x="6765" y="192"/>
                    <a:pt x="6768" y="196"/>
                    <a:pt x="6768" y="200"/>
                  </a:cubicBezTo>
                  <a:lnTo>
                    <a:pt x="6768" y="4392"/>
                  </a:lnTo>
                  <a:cubicBezTo>
                    <a:pt x="6768" y="4397"/>
                    <a:pt x="6765" y="4400"/>
                    <a:pt x="6760" y="4400"/>
                  </a:cubicBezTo>
                  <a:lnTo>
                    <a:pt x="6744" y="4400"/>
                  </a:lnTo>
                  <a:cubicBezTo>
                    <a:pt x="6740" y="4400"/>
                    <a:pt x="6736" y="4397"/>
                    <a:pt x="6736" y="4392"/>
                  </a:cubicBezTo>
                  <a:lnTo>
                    <a:pt x="6736" y="200"/>
                  </a:lnTo>
                  <a:close/>
                  <a:moveTo>
                    <a:pt x="6752" y="4392"/>
                  </a:moveTo>
                  <a:lnTo>
                    <a:pt x="6744" y="4384"/>
                  </a:lnTo>
                  <a:lnTo>
                    <a:pt x="6760" y="4384"/>
                  </a:lnTo>
                  <a:lnTo>
                    <a:pt x="6752" y="4392"/>
                  </a:lnTo>
                  <a:lnTo>
                    <a:pt x="6752" y="200"/>
                  </a:lnTo>
                  <a:lnTo>
                    <a:pt x="6760" y="208"/>
                  </a:lnTo>
                  <a:lnTo>
                    <a:pt x="6744" y="208"/>
                  </a:lnTo>
                  <a:lnTo>
                    <a:pt x="6752" y="200"/>
                  </a:lnTo>
                  <a:lnTo>
                    <a:pt x="6752" y="4392"/>
                  </a:lnTo>
                  <a:close/>
                  <a:moveTo>
                    <a:pt x="6752" y="232"/>
                  </a:moveTo>
                  <a:cubicBezTo>
                    <a:pt x="6752" y="228"/>
                    <a:pt x="6756" y="224"/>
                    <a:pt x="6760" y="224"/>
                  </a:cubicBezTo>
                  <a:lnTo>
                    <a:pt x="6776" y="224"/>
                  </a:lnTo>
                  <a:cubicBezTo>
                    <a:pt x="6781" y="224"/>
                    <a:pt x="6784" y="228"/>
                    <a:pt x="6784" y="232"/>
                  </a:cubicBezTo>
                  <a:lnTo>
                    <a:pt x="6784" y="4392"/>
                  </a:lnTo>
                  <a:cubicBezTo>
                    <a:pt x="6784" y="4397"/>
                    <a:pt x="6781" y="4400"/>
                    <a:pt x="6776" y="4400"/>
                  </a:cubicBezTo>
                  <a:lnTo>
                    <a:pt x="6760" y="4400"/>
                  </a:lnTo>
                  <a:cubicBezTo>
                    <a:pt x="6756" y="4400"/>
                    <a:pt x="6752" y="4397"/>
                    <a:pt x="6752" y="4392"/>
                  </a:cubicBezTo>
                  <a:lnTo>
                    <a:pt x="6752" y="232"/>
                  </a:lnTo>
                  <a:close/>
                  <a:moveTo>
                    <a:pt x="6768" y="4392"/>
                  </a:moveTo>
                  <a:lnTo>
                    <a:pt x="6760" y="4384"/>
                  </a:lnTo>
                  <a:lnTo>
                    <a:pt x="6776" y="4384"/>
                  </a:lnTo>
                  <a:lnTo>
                    <a:pt x="6768" y="4392"/>
                  </a:lnTo>
                  <a:lnTo>
                    <a:pt x="6768" y="232"/>
                  </a:lnTo>
                  <a:lnTo>
                    <a:pt x="6776" y="240"/>
                  </a:lnTo>
                  <a:lnTo>
                    <a:pt x="6760" y="240"/>
                  </a:lnTo>
                  <a:lnTo>
                    <a:pt x="6768" y="232"/>
                  </a:lnTo>
                  <a:lnTo>
                    <a:pt x="6768" y="4392"/>
                  </a:lnTo>
                  <a:close/>
                  <a:moveTo>
                    <a:pt x="6752" y="280"/>
                  </a:moveTo>
                  <a:cubicBezTo>
                    <a:pt x="6752" y="276"/>
                    <a:pt x="6756" y="272"/>
                    <a:pt x="6760" y="272"/>
                  </a:cubicBezTo>
                  <a:lnTo>
                    <a:pt x="6776" y="272"/>
                  </a:lnTo>
                  <a:cubicBezTo>
                    <a:pt x="6781" y="272"/>
                    <a:pt x="6784" y="276"/>
                    <a:pt x="6784" y="280"/>
                  </a:cubicBezTo>
                  <a:lnTo>
                    <a:pt x="6784" y="4392"/>
                  </a:lnTo>
                  <a:cubicBezTo>
                    <a:pt x="6784" y="4397"/>
                    <a:pt x="6781" y="4400"/>
                    <a:pt x="6776" y="4400"/>
                  </a:cubicBezTo>
                  <a:lnTo>
                    <a:pt x="6760" y="4400"/>
                  </a:lnTo>
                  <a:cubicBezTo>
                    <a:pt x="6756" y="4400"/>
                    <a:pt x="6752" y="4397"/>
                    <a:pt x="6752" y="4392"/>
                  </a:cubicBezTo>
                  <a:lnTo>
                    <a:pt x="6752" y="280"/>
                  </a:lnTo>
                  <a:close/>
                  <a:moveTo>
                    <a:pt x="6768" y="4392"/>
                  </a:moveTo>
                  <a:lnTo>
                    <a:pt x="6760" y="4384"/>
                  </a:lnTo>
                  <a:lnTo>
                    <a:pt x="6776" y="4384"/>
                  </a:lnTo>
                  <a:lnTo>
                    <a:pt x="6768" y="4392"/>
                  </a:lnTo>
                  <a:lnTo>
                    <a:pt x="6768" y="280"/>
                  </a:lnTo>
                  <a:lnTo>
                    <a:pt x="6776" y="288"/>
                  </a:lnTo>
                  <a:lnTo>
                    <a:pt x="6760" y="288"/>
                  </a:lnTo>
                  <a:lnTo>
                    <a:pt x="6768" y="280"/>
                  </a:lnTo>
                  <a:lnTo>
                    <a:pt x="6768" y="4392"/>
                  </a:lnTo>
                  <a:close/>
                  <a:moveTo>
                    <a:pt x="6768" y="264"/>
                  </a:moveTo>
                  <a:cubicBezTo>
                    <a:pt x="6768" y="260"/>
                    <a:pt x="6772" y="256"/>
                    <a:pt x="6776" y="256"/>
                  </a:cubicBezTo>
                  <a:lnTo>
                    <a:pt x="6792" y="256"/>
                  </a:lnTo>
                  <a:cubicBezTo>
                    <a:pt x="6797" y="256"/>
                    <a:pt x="6800" y="260"/>
                    <a:pt x="6800" y="264"/>
                  </a:cubicBezTo>
                  <a:lnTo>
                    <a:pt x="6800" y="4392"/>
                  </a:lnTo>
                  <a:cubicBezTo>
                    <a:pt x="6800" y="4397"/>
                    <a:pt x="6797" y="4400"/>
                    <a:pt x="6792" y="4400"/>
                  </a:cubicBezTo>
                  <a:lnTo>
                    <a:pt x="6776" y="4400"/>
                  </a:lnTo>
                  <a:cubicBezTo>
                    <a:pt x="6772" y="4400"/>
                    <a:pt x="6768" y="4397"/>
                    <a:pt x="6768" y="4392"/>
                  </a:cubicBezTo>
                  <a:lnTo>
                    <a:pt x="6768" y="264"/>
                  </a:lnTo>
                  <a:close/>
                  <a:moveTo>
                    <a:pt x="6784" y="4392"/>
                  </a:moveTo>
                  <a:lnTo>
                    <a:pt x="6776" y="4384"/>
                  </a:lnTo>
                  <a:lnTo>
                    <a:pt x="6792" y="4384"/>
                  </a:lnTo>
                  <a:lnTo>
                    <a:pt x="6784" y="4392"/>
                  </a:lnTo>
                  <a:lnTo>
                    <a:pt x="6784" y="264"/>
                  </a:lnTo>
                  <a:lnTo>
                    <a:pt x="6792" y="272"/>
                  </a:lnTo>
                  <a:lnTo>
                    <a:pt x="6776" y="272"/>
                  </a:lnTo>
                  <a:lnTo>
                    <a:pt x="6784" y="264"/>
                  </a:lnTo>
                  <a:lnTo>
                    <a:pt x="6784" y="4392"/>
                  </a:lnTo>
                  <a:close/>
                  <a:moveTo>
                    <a:pt x="6784" y="248"/>
                  </a:moveTo>
                  <a:cubicBezTo>
                    <a:pt x="6784" y="244"/>
                    <a:pt x="6788" y="240"/>
                    <a:pt x="6792" y="240"/>
                  </a:cubicBezTo>
                  <a:lnTo>
                    <a:pt x="6808" y="240"/>
                  </a:lnTo>
                  <a:cubicBezTo>
                    <a:pt x="6813" y="240"/>
                    <a:pt x="6816" y="244"/>
                    <a:pt x="6816" y="248"/>
                  </a:cubicBezTo>
                  <a:lnTo>
                    <a:pt x="6816" y="4392"/>
                  </a:lnTo>
                  <a:cubicBezTo>
                    <a:pt x="6816" y="4397"/>
                    <a:pt x="6813" y="4400"/>
                    <a:pt x="6808" y="4400"/>
                  </a:cubicBezTo>
                  <a:lnTo>
                    <a:pt x="6792" y="4400"/>
                  </a:lnTo>
                  <a:cubicBezTo>
                    <a:pt x="6788" y="4400"/>
                    <a:pt x="6784" y="4397"/>
                    <a:pt x="6784" y="4392"/>
                  </a:cubicBezTo>
                  <a:lnTo>
                    <a:pt x="6784" y="248"/>
                  </a:lnTo>
                  <a:close/>
                  <a:moveTo>
                    <a:pt x="6800" y="4392"/>
                  </a:moveTo>
                  <a:lnTo>
                    <a:pt x="6792" y="4384"/>
                  </a:lnTo>
                  <a:lnTo>
                    <a:pt x="6808" y="4384"/>
                  </a:lnTo>
                  <a:lnTo>
                    <a:pt x="6800" y="4392"/>
                  </a:lnTo>
                  <a:lnTo>
                    <a:pt x="6800" y="248"/>
                  </a:lnTo>
                  <a:lnTo>
                    <a:pt x="6808" y="256"/>
                  </a:lnTo>
                  <a:lnTo>
                    <a:pt x="6792" y="256"/>
                  </a:lnTo>
                  <a:lnTo>
                    <a:pt x="6800" y="248"/>
                  </a:lnTo>
                  <a:lnTo>
                    <a:pt x="6800" y="4392"/>
                  </a:lnTo>
                  <a:close/>
                  <a:moveTo>
                    <a:pt x="6784" y="248"/>
                  </a:moveTo>
                  <a:cubicBezTo>
                    <a:pt x="6784" y="244"/>
                    <a:pt x="6788" y="240"/>
                    <a:pt x="6792" y="240"/>
                  </a:cubicBezTo>
                  <a:lnTo>
                    <a:pt x="6808" y="240"/>
                  </a:lnTo>
                  <a:cubicBezTo>
                    <a:pt x="6813" y="240"/>
                    <a:pt x="6816" y="244"/>
                    <a:pt x="6816" y="248"/>
                  </a:cubicBezTo>
                  <a:lnTo>
                    <a:pt x="6816" y="4392"/>
                  </a:lnTo>
                  <a:cubicBezTo>
                    <a:pt x="6816" y="4397"/>
                    <a:pt x="6813" y="4400"/>
                    <a:pt x="6808" y="4400"/>
                  </a:cubicBezTo>
                  <a:lnTo>
                    <a:pt x="6792" y="4400"/>
                  </a:lnTo>
                  <a:cubicBezTo>
                    <a:pt x="6788" y="4400"/>
                    <a:pt x="6784" y="4397"/>
                    <a:pt x="6784" y="4392"/>
                  </a:cubicBezTo>
                  <a:lnTo>
                    <a:pt x="6784" y="248"/>
                  </a:lnTo>
                  <a:close/>
                  <a:moveTo>
                    <a:pt x="6800" y="4392"/>
                  </a:moveTo>
                  <a:lnTo>
                    <a:pt x="6792" y="4384"/>
                  </a:lnTo>
                  <a:lnTo>
                    <a:pt x="6808" y="4384"/>
                  </a:lnTo>
                  <a:lnTo>
                    <a:pt x="6800" y="4392"/>
                  </a:lnTo>
                  <a:lnTo>
                    <a:pt x="6800" y="248"/>
                  </a:lnTo>
                  <a:lnTo>
                    <a:pt x="6808" y="256"/>
                  </a:lnTo>
                  <a:lnTo>
                    <a:pt x="6792" y="256"/>
                  </a:lnTo>
                  <a:lnTo>
                    <a:pt x="6800" y="248"/>
                  </a:lnTo>
                  <a:lnTo>
                    <a:pt x="6800" y="4392"/>
                  </a:lnTo>
                  <a:close/>
                  <a:moveTo>
                    <a:pt x="6800" y="248"/>
                  </a:moveTo>
                  <a:cubicBezTo>
                    <a:pt x="6800" y="244"/>
                    <a:pt x="6804" y="240"/>
                    <a:pt x="6808" y="240"/>
                  </a:cubicBezTo>
                  <a:lnTo>
                    <a:pt x="6824" y="240"/>
                  </a:lnTo>
                  <a:cubicBezTo>
                    <a:pt x="6829" y="240"/>
                    <a:pt x="6832" y="244"/>
                    <a:pt x="6832" y="248"/>
                  </a:cubicBezTo>
                  <a:lnTo>
                    <a:pt x="6832" y="4392"/>
                  </a:lnTo>
                  <a:cubicBezTo>
                    <a:pt x="6832" y="4397"/>
                    <a:pt x="6829" y="4400"/>
                    <a:pt x="6824" y="4400"/>
                  </a:cubicBezTo>
                  <a:lnTo>
                    <a:pt x="6808" y="4400"/>
                  </a:lnTo>
                  <a:cubicBezTo>
                    <a:pt x="6804" y="4400"/>
                    <a:pt x="6800" y="4397"/>
                    <a:pt x="6800" y="4392"/>
                  </a:cubicBezTo>
                  <a:lnTo>
                    <a:pt x="6800" y="248"/>
                  </a:lnTo>
                  <a:close/>
                  <a:moveTo>
                    <a:pt x="6816" y="4392"/>
                  </a:moveTo>
                  <a:lnTo>
                    <a:pt x="6808" y="4384"/>
                  </a:lnTo>
                  <a:lnTo>
                    <a:pt x="6824" y="4384"/>
                  </a:lnTo>
                  <a:lnTo>
                    <a:pt x="6816" y="4392"/>
                  </a:lnTo>
                  <a:lnTo>
                    <a:pt x="6816" y="248"/>
                  </a:lnTo>
                  <a:lnTo>
                    <a:pt x="6824" y="256"/>
                  </a:lnTo>
                  <a:lnTo>
                    <a:pt x="6808" y="256"/>
                  </a:lnTo>
                  <a:lnTo>
                    <a:pt x="6816" y="248"/>
                  </a:lnTo>
                  <a:lnTo>
                    <a:pt x="6816" y="4392"/>
                  </a:lnTo>
                  <a:close/>
                  <a:moveTo>
                    <a:pt x="6800" y="264"/>
                  </a:moveTo>
                  <a:cubicBezTo>
                    <a:pt x="6800" y="260"/>
                    <a:pt x="6804" y="256"/>
                    <a:pt x="6808" y="256"/>
                  </a:cubicBezTo>
                  <a:lnTo>
                    <a:pt x="6824" y="256"/>
                  </a:lnTo>
                  <a:cubicBezTo>
                    <a:pt x="6829" y="256"/>
                    <a:pt x="6832" y="260"/>
                    <a:pt x="6832" y="264"/>
                  </a:cubicBezTo>
                  <a:lnTo>
                    <a:pt x="6832" y="4392"/>
                  </a:lnTo>
                  <a:cubicBezTo>
                    <a:pt x="6832" y="4397"/>
                    <a:pt x="6829" y="4400"/>
                    <a:pt x="6824" y="4400"/>
                  </a:cubicBezTo>
                  <a:lnTo>
                    <a:pt x="6808" y="4400"/>
                  </a:lnTo>
                  <a:cubicBezTo>
                    <a:pt x="6804" y="4400"/>
                    <a:pt x="6800" y="4397"/>
                    <a:pt x="6800" y="4392"/>
                  </a:cubicBezTo>
                  <a:lnTo>
                    <a:pt x="6800" y="264"/>
                  </a:lnTo>
                  <a:close/>
                  <a:moveTo>
                    <a:pt x="6816" y="4392"/>
                  </a:moveTo>
                  <a:lnTo>
                    <a:pt x="6808" y="4384"/>
                  </a:lnTo>
                  <a:lnTo>
                    <a:pt x="6824" y="4384"/>
                  </a:lnTo>
                  <a:lnTo>
                    <a:pt x="6816" y="4392"/>
                  </a:lnTo>
                  <a:lnTo>
                    <a:pt x="6816" y="264"/>
                  </a:lnTo>
                  <a:lnTo>
                    <a:pt x="6824" y="272"/>
                  </a:lnTo>
                  <a:lnTo>
                    <a:pt x="6808" y="272"/>
                  </a:lnTo>
                  <a:lnTo>
                    <a:pt x="6816" y="264"/>
                  </a:lnTo>
                  <a:lnTo>
                    <a:pt x="6816" y="4392"/>
                  </a:lnTo>
                  <a:close/>
                  <a:moveTo>
                    <a:pt x="6816" y="248"/>
                  </a:moveTo>
                  <a:cubicBezTo>
                    <a:pt x="6816" y="244"/>
                    <a:pt x="6820" y="240"/>
                    <a:pt x="6824" y="240"/>
                  </a:cubicBezTo>
                  <a:lnTo>
                    <a:pt x="6840" y="240"/>
                  </a:lnTo>
                  <a:cubicBezTo>
                    <a:pt x="6845" y="240"/>
                    <a:pt x="6848" y="244"/>
                    <a:pt x="6848" y="248"/>
                  </a:cubicBezTo>
                  <a:lnTo>
                    <a:pt x="6848" y="4392"/>
                  </a:lnTo>
                  <a:cubicBezTo>
                    <a:pt x="6848" y="4397"/>
                    <a:pt x="6845" y="4400"/>
                    <a:pt x="6840" y="4400"/>
                  </a:cubicBezTo>
                  <a:lnTo>
                    <a:pt x="6824" y="4400"/>
                  </a:lnTo>
                  <a:cubicBezTo>
                    <a:pt x="6820" y="4400"/>
                    <a:pt x="6816" y="4397"/>
                    <a:pt x="6816" y="4392"/>
                  </a:cubicBezTo>
                  <a:lnTo>
                    <a:pt x="6816" y="248"/>
                  </a:lnTo>
                  <a:close/>
                  <a:moveTo>
                    <a:pt x="6832" y="4392"/>
                  </a:moveTo>
                  <a:lnTo>
                    <a:pt x="6824" y="4384"/>
                  </a:lnTo>
                  <a:lnTo>
                    <a:pt x="6840" y="4384"/>
                  </a:lnTo>
                  <a:lnTo>
                    <a:pt x="6832" y="4392"/>
                  </a:lnTo>
                  <a:lnTo>
                    <a:pt x="6832" y="248"/>
                  </a:lnTo>
                  <a:lnTo>
                    <a:pt x="6840" y="256"/>
                  </a:lnTo>
                  <a:lnTo>
                    <a:pt x="6824" y="256"/>
                  </a:lnTo>
                  <a:lnTo>
                    <a:pt x="6832" y="248"/>
                  </a:lnTo>
                  <a:lnTo>
                    <a:pt x="6832" y="4392"/>
                  </a:lnTo>
                  <a:close/>
                  <a:moveTo>
                    <a:pt x="6816" y="216"/>
                  </a:moveTo>
                  <a:cubicBezTo>
                    <a:pt x="6816" y="212"/>
                    <a:pt x="6820" y="208"/>
                    <a:pt x="6824" y="208"/>
                  </a:cubicBezTo>
                  <a:lnTo>
                    <a:pt x="6840" y="208"/>
                  </a:lnTo>
                  <a:cubicBezTo>
                    <a:pt x="6845" y="208"/>
                    <a:pt x="6848" y="212"/>
                    <a:pt x="6848" y="216"/>
                  </a:cubicBezTo>
                  <a:lnTo>
                    <a:pt x="6848" y="4392"/>
                  </a:lnTo>
                  <a:cubicBezTo>
                    <a:pt x="6848" y="4397"/>
                    <a:pt x="6845" y="4400"/>
                    <a:pt x="6840" y="4400"/>
                  </a:cubicBezTo>
                  <a:lnTo>
                    <a:pt x="6824" y="4400"/>
                  </a:lnTo>
                  <a:cubicBezTo>
                    <a:pt x="6820" y="4400"/>
                    <a:pt x="6816" y="4397"/>
                    <a:pt x="6816" y="4392"/>
                  </a:cubicBezTo>
                  <a:lnTo>
                    <a:pt x="6816" y="216"/>
                  </a:lnTo>
                  <a:close/>
                  <a:moveTo>
                    <a:pt x="6832" y="4392"/>
                  </a:moveTo>
                  <a:lnTo>
                    <a:pt x="6824" y="4384"/>
                  </a:lnTo>
                  <a:lnTo>
                    <a:pt x="6840" y="4384"/>
                  </a:lnTo>
                  <a:lnTo>
                    <a:pt x="6832" y="4392"/>
                  </a:lnTo>
                  <a:lnTo>
                    <a:pt x="6832" y="216"/>
                  </a:lnTo>
                  <a:lnTo>
                    <a:pt x="6840" y="224"/>
                  </a:lnTo>
                  <a:lnTo>
                    <a:pt x="6824" y="224"/>
                  </a:lnTo>
                  <a:lnTo>
                    <a:pt x="6832" y="216"/>
                  </a:lnTo>
                  <a:lnTo>
                    <a:pt x="6832" y="4392"/>
                  </a:lnTo>
                  <a:close/>
                  <a:moveTo>
                    <a:pt x="6832" y="216"/>
                  </a:moveTo>
                  <a:cubicBezTo>
                    <a:pt x="6832" y="212"/>
                    <a:pt x="6836" y="208"/>
                    <a:pt x="6840" y="208"/>
                  </a:cubicBezTo>
                  <a:lnTo>
                    <a:pt x="6856" y="208"/>
                  </a:lnTo>
                  <a:cubicBezTo>
                    <a:pt x="6861" y="208"/>
                    <a:pt x="6864" y="212"/>
                    <a:pt x="6864" y="216"/>
                  </a:cubicBezTo>
                  <a:lnTo>
                    <a:pt x="6864" y="4392"/>
                  </a:lnTo>
                  <a:cubicBezTo>
                    <a:pt x="6864" y="4397"/>
                    <a:pt x="6861" y="4400"/>
                    <a:pt x="6856" y="4400"/>
                  </a:cubicBezTo>
                  <a:lnTo>
                    <a:pt x="6840" y="4400"/>
                  </a:lnTo>
                  <a:cubicBezTo>
                    <a:pt x="6836" y="4400"/>
                    <a:pt x="6832" y="4397"/>
                    <a:pt x="6832" y="4392"/>
                  </a:cubicBezTo>
                  <a:lnTo>
                    <a:pt x="6832" y="216"/>
                  </a:lnTo>
                  <a:close/>
                  <a:moveTo>
                    <a:pt x="6848" y="4392"/>
                  </a:moveTo>
                  <a:lnTo>
                    <a:pt x="6840" y="4384"/>
                  </a:lnTo>
                  <a:lnTo>
                    <a:pt x="6856" y="4384"/>
                  </a:lnTo>
                  <a:lnTo>
                    <a:pt x="6848" y="4392"/>
                  </a:lnTo>
                  <a:lnTo>
                    <a:pt x="6848" y="216"/>
                  </a:lnTo>
                  <a:lnTo>
                    <a:pt x="6856" y="224"/>
                  </a:lnTo>
                  <a:lnTo>
                    <a:pt x="6840" y="224"/>
                  </a:lnTo>
                  <a:lnTo>
                    <a:pt x="6848" y="216"/>
                  </a:lnTo>
                  <a:lnTo>
                    <a:pt x="6848" y="4392"/>
                  </a:lnTo>
                  <a:close/>
                  <a:moveTo>
                    <a:pt x="6832" y="184"/>
                  </a:moveTo>
                  <a:cubicBezTo>
                    <a:pt x="6832" y="180"/>
                    <a:pt x="6836" y="176"/>
                    <a:pt x="6840" y="176"/>
                  </a:cubicBezTo>
                  <a:lnTo>
                    <a:pt x="6856" y="176"/>
                  </a:lnTo>
                  <a:cubicBezTo>
                    <a:pt x="6861" y="176"/>
                    <a:pt x="6864" y="180"/>
                    <a:pt x="6864" y="184"/>
                  </a:cubicBezTo>
                  <a:lnTo>
                    <a:pt x="6864" y="4392"/>
                  </a:lnTo>
                  <a:cubicBezTo>
                    <a:pt x="6864" y="4397"/>
                    <a:pt x="6861" y="4400"/>
                    <a:pt x="6856" y="4400"/>
                  </a:cubicBezTo>
                  <a:lnTo>
                    <a:pt x="6840" y="4400"/>
                  </a:lnTo>
                  <a:cubicBezTo>
                    <a:pt x="6836" y="4400"/>
                    <a:pt x="6832" y="4397"/>
                    <a:pt x="6832" y="4392"/>
                  </a:cubicBezTo>
                  <a:lnTo>
                    <a:pt x="6832" y="184"/>
                  </a:lnTo>
                  <a:close/>
                  <a:moveTo>
                    <a:pt x="6848" y="4392"/>
                  </a:moveTo>
                  <a:lnTo>
                    <a:pt x="6840" y="4384"/>
                  </a:lnTo>
                  <a:lnTo>
                    <a:pt x="6856" y="4384"/>
                  </a:lnTo>
                  <a:lnTo>
                    <a:pt x="6848" y="4392"/>
                  </a:lnTo>
                  <a:lnTo>
                    <a:pt x="6848" y="184"/>
                  </a:lnTo>
                  <a:lnTo>
                    <a:pt x="6856" y="192"/>
                  </a:lnTo>
                  <a:lnTo>
                    <a:pt x="6840" y="192"/>
                  </a:lnTo>
                  <a:lnTo>
                    <a:pt x="6848" y="184"/>
                  </a:lnTo>
                  <a:lnTo>
                    <a:pt x="6848" y="4392"/>
                  </a:lnTo>
                  <a:close/>
                  <a:moveTo>
                    <a:pt x="6848" y="184"/>
                  </a:moveTo>
                  <a:cubicBezTo>
                    <a:pt x="6848" y="180"/>
                    <a:pt x="6852" y="176"/>
                    <a:pt x="6856" y="176"/>
                  </a:cubicBezTo>
                  <a:lnTo>
                    <a:pt x="6872" y="176"/>
                  </a:lnTo>
                  <a:cubicBezTo>
                    <a:pt x="6877" y="176"/>
                    <a:pt x="6880" y="180"/>
                    <a:pt x="6880" y="184"/>
                  </a:cubicBezTo>
                  <a:lnTo>
                    <a:pt x="6880" y="4392"/>
                  </a:lnTo>
                  <a:cubicBezTo>
                    <a:pt x="6880" y="4397"/>
                    <a:pt x="6877" y="4400"/>
                    <a:pt x="6872" y="4400"/>
                  </a:cubicBezTo>
                  <a:lnTo>
                    <a:pt x="6856" y="4400"/>
                  </a:lnTo>
                  <a:cubicBezTo>
                    <a:pt x="6852" y="4400"/>
                    <a:pt x="6848" y="4397"/>
                    <a:pt x="6848" y="4392"/>
                  </a:cubicBezTo>
                  <a:lnTo>
                    <a:pt x="6848" y="184"/>
                  </a:lnTo>
                  <a:close/>
                  <a:moveTo>
                    <a:pt x="6864" y="4392"/>
                  </a:moveTo>
                  <a:lnTo>
                    <a:pt x="6856" y="4384"/>
                  </a:lnTo>
                  <a:lnTo>
                    <a:pt x="6872" y="4384"/>
                  </a:lnTo>
                  <a:lnTo>
                    <a:pt x="6864" y="4392"/>
                  </a:lnTo>
                  <a:lnTo>
                    <a:pt x="6864" y="184"/>
                  </a:lnTo>
                  <a:lnTo>
                    <a:pt x="6872" y="192"/>
                  </a:lnTo>
                  <a:lnTo>
                    <a:pt x="6856" y="192"/>
                  </a:lnTo>
                  <a:lnTo>
                    <a:pt x="6864" y="184"/>
                  </a:lnTo>
                  <a:lnTo>
                    <a:pt x="6864" y="4392"/>
                  </a:lnTo>
                  <a:close/>
                  <a:moveTo>
                    <a:pt x="6848" y="184"/>
                  </a:moveTo>
                  <a:cubicBezTo>
                    <a:pt x="6848" y="180"/>
                    <a:pt x="6852" y="176"/>
                    <a:pt x="6856" y="176"/>
                  </a:cubicBezTo>
                  <a:lnTo>
                    <a:pt x="6872" y="176"/>
                  </a:lnTo>
                  <a:cubicBezTo>
                    <a:pt x="6877" y="176"/>
                    <a:pt x="6880" y="180"/>
                    <a:pt x="6880" y="184"/>
                  </a:cubicBezTo>
                  <a:lnTo>
                    <a:pt x="6880" y="4392"/>
                  </a:lnTo>
                  <a:cubicBezTo>
                    <a:pt x="6880" y="4397"/>
                    <a:pt x="6877" y="4400"/>
                    <a:pt x="6872" y="4400"/>
                  </a:cubicBezTo>
                  <a:lnTo>
                    <a:pt x="6856" y="4400"/>
                  </a:lnTo>
                  <a:cubicBezTo>
                    <a:pt x="6852" y="4400"/>
                    <a:pt x="6848" y="4397"/>
                    <a:pt x="6848" y="4392"/>
                  </a:cubicBezTo>
                  <a:lnTo>
                    <a:pt x="6848" y="184"/>
                  </a:lnTo>
                  <a:close/>
                  <a:moveTo>
                    <a:pt x="6864" y="4392"/>
                  </a:moveTo>
                  <a:lnTo>
                    <a:pt x="6856" y="4384"/>
                  </a:lnTo>
                  <a:lnTo>
                    <a:pt x="6872" y="4384"/>
                  </a:lnTo>
                  <a:lnTo>
                    <a:pt x="6864" y="4392"/>
                  </a:lnTo>
                  <a:lnTo>
                    <a:pt x="6864" y="184"/>
                  </a:lnTo>
                  <a:lnTo>
                    <a:pt x="6872" y="192"/>
                  </a:lnTo>
                  <a:lnTo>
                    <a:pt x="6856" y="192"/>
                  </a:lnTo>
                  <a:lnTo>
                    <a:pt x="6864" y="184"/>
                  </a:lnTo>
                  <a:lnTo>
                    <a:pt x="6864" y="4392"/>
                  </a:lnTo>
                  <a:close/>
                  <a:moveTo>
                    <a:pt x="6864" y="200"/>
                  </a:moveTo>
                  <a:cubicBezTo>
                    <a:pt x="6864" y="196"/>
                    <a:pt x="6868" y="192"/>
                    <a:pt x="6872" y="192"/>
                  </a:cubicBezTo>
                  <a:lnTo>
                    <a:pt x="6888" y="192"/>
                  </a:lnTo>
                  <a:cubicBezTo>
                    <a:pt x="6893" y="192"/>
                    <a:pt x="6896" y="196"/>
                    <a:pt x="6896" y="200"/>
                  </a:cubicBezTo>
                  <a:lnTo>
                    <a:pt x="6896" y="4392"/>
                  </a:lnTo>
                  <a:cubicBezTo>
                    <a:pt x="6896" y="4397"/>
                    <a:pt x="6893" y="4400"/>
                    <a:pt x="6888" y="4400"/>
                  </a:cubicBezTo>
                  <a:lnTo>
                    <a:pt x="6872" y="4400"/>
                  </a:lnTo>
                  <a:cubicBezTo>
                    <a:pt x="6868" y="4400"/>
                    <a:pt x="6864" y="4397"/>
                    <a:pt x="6864" y="4392"/>
                  </a:cubicBezTo>
                  <a:lnTo>
                    <a:pt x="6864" y="200"/>
                  </a:lnTo>
                  <a:close/>
                  <a:moveTo>
                    <a:pt x="6880" y="4392"/>
                  </a:moveTo>
                  <a:lnTo>
                    <a:pt x="6872" y="4384"/>
                  </a:lnTo>
                  <a:lnTo>
                    <a:pt x="6888" y="4384"/>
                  </a:lnTo>
                  <a:lnTo>
                    <a:pt x="6880" y="4392"/>
                  </a:lnTo>
                  <a:lnTo>
                    <a:pt x="6880" y="200"/>
                  </a:lnTo>
                  <a:lnTo>
                    <a:pt x="6888" y="208"/>
                  </a:lnTo>
                  <a:lnTo>
                    <a:pt x="6872" y="208"/>
                  </a:lnTo>
                  <a:lnTo>
                    <a:pt x="6880" y="200"/>
                  </a:lnTo>
                  <a:lnTo>
                    <a:pt x="6880" y="4392"/>
                  </a:lnTo>
                  <a:close/>
                  <a:moveTo>
                    <a:pt x="6864" y="200"/>
                  </a:moveTo>
                  <a:cubicBezTo>
                    <a:pt x="6864" y="196"/>
                    <a:pt x="6868" y="192"/>
                    <a:pt x="6872" y="192"/>
                  </a:cubicBezTo>
                  <a:lnTo>
                    <a:pt x="6888" y="192"/>
                  </a:lnTo>
                  <a:cubicBezTo>
                    <a:pt x="6893" y="192"/>
                    <a:pt x="6896" y="196"/>
                    <a:pt x="6896" y="200"/>
                  </a:cubicBezTo>
                  <a:lnTo>
                    <a:pt x="6896" y="4392"/>
                  </a:lnTo>
                  <a:cubicBezTo>
                    <a:pt x="6896" y="4397"/>
                    <a:pt x="6893" y="4400"/>
                    <a:pt x="6888" y="4400"/>
                  </a:cubicBezTo>
                  <a:lnTo>
                    <a:pt x="6872" y="4400"/>
                  </a:lnTo>
                  <a:cubicBezTo>
                    <a:pt x="6868" y="4400"/>
                    <a:pt x="6864" y="4397"/>
                    <a:pt x="6864" y="4392"/>
                  </a:cubicBezTo>
                  <a:lnTo>
                    <a:pt x="6864" y="200"/>
                  </a:lnTo>
                  <a:close/>
                  <a:moveTo>
                    <a:pt x="6880" y="4392"/>
                  </a:moveTo>
                  <a:lnTo>
                    <a:pt x="6872" y="4384"/>
                  </a:lnTo>
                  <a:lnTo>
                    <a:pt x="6888" y="4384"/>
                  </a:lnTo>
                  <a:lnTo>
                    <a:pt x="6880" y="4392"/>
                  </a:lnTo>
                  <a:lnTo>
                    <a:pt x="6880" y="200"/>
                  </a:lnTo>
                  <a:lnTo>
                    <a:pt x="6888" y="208"/>
                  </a:lnTo>
                  <a:lnTo>
                    <a:pt x="6872" y="208"/>
                  </a:lnTo>
                  <a:lnTo>
                    <a:pt x="6880" y="200"/>
                  </a:lnTo>
                  <a:lnTo>
                    <a:pt x="6880" y="4392"/>
                  </a:lnTo>
                  <a:close/>
                  <a:moveTo>
                    <a:pt x="6880" y="216"/>
                  </a:moveTo>
                  <a:cubicBezTo>
                    <a:pt x="6880" y="212"/>
                    <a:pt x="6884" y="208"/>
                    <a:pt x="6888" y="208"/>
                  </a:cubicBezTo>
                  <a:lnTo>
                    <a:pt x="6904" y="208"/>
                  </a:lnTo>
                  <a:cubicBezTo>
                    <a:pt x="6909" y="208"/>
                    <a:pt x="6912" y="212"/>
                    <a:pt x="6912" y="216"/>
                  </a:cubicBezTo>
                  <a:lnTo>
                    <a:pt x="6912" y="4392"/>
                  </a:lnTo>
                  <a:cubicBezTo>
                    <a:pt x="6912" y="4397"/>
                    <a:pt x="6909" y="4400"/>
                    <a:pt x="6904" y="4400"/>
                  </a:cubicBezTo>
                  <a:lnTo>
                    <a:pt x="6888" y="4400"/>
                  </a:lnTo>
                  <a:cubicBezTo>
                    <a:pt x="6884" y="4400"/>
                    <a:pt x="6880" y="4397"/>
                    <a:pt x="6880" y="4392"/>
                  </a:cubicBezTo>
                  <a:lnTo>
                    <a:pt x="6880" y="216"/>
                  </a:lnTo>
                  <a:close/>
                  <a:moveTo>
                    <a:pt x="6896" y="4392"/>
                  </a:moveTo>
                  <a:lnTo>
                    <a:pt x="6888" y="4384"/>
                  </a:lnTo>
                  <a:lnTo>
                    <a:pt x="6904" y="4384"/>
                  </a:lnTo>
                  <a:lnTo>
                    <a:pt x="6896" y="4392"/>
                  </a:lnTo>
                  <a:lnTo>
                    <a:pt x="6896" y="216"/>
                  </a:lnTo>
                  <a:lnTo>
                    <a:pt x="6904" y="224"/>
                  </a:lnTo>
                  <a:lnTo>
                    <a:pt x="6888" y="224"/>
                  </a:lnTo>
                  <a:lnTo>
                    <a:pt x="6896" y="216"/>
                  </a:lnTo>
                  <a:lnTo>
                    <a:pt x="6896" y="4392"/>
                  </a:lnTo>
                  <a:close/>
                  <a:moveTo>
                    <a:pt x="6880" y="264"/>
                  </a:moveTo>
                  <a:cubicBezTo>
                    <a:pt x="6880" y="260"/>
                    <a:pt x="6884" y="256"/>
                    <a:pt x="6888" y="256"/>
                  </a:cubicBezTo>
                  <a:lnTo>
                    <a:pt x="6904" y="256"/>
                  </a:lnTo>
                  <a:cubicBezTo>
                    <a:pt x="6909" y="256"/>
                    <a:pt x="6912" y="260"/>
                    <a:pt x="6912" y="264"/>
                  </a:cubicBezTo>
                  <a:lnTo>
                    <a:pt x="6912" y="4392"/>
                  </a:lnTo>
                  <a:cubicBezTo>
                    <a:pt x="6912" y="4397"/>
                    <a:pt x="6909" y="4400"/>
                    <a:pt x="6904" y="4400"/>
                  </a:cubicBezTo>
                  <a:lnTo>
                    <a:pt x="6888" y="4400"/>
                  </a:lnTo>
                  <a:cubicBezTo>
                    <a:pt x="6884" y="4400"/>
                    <a:pt x="6880" y="4397"/>
                    <a:pt x="6880" y="4392"/>
                  </a:cubicBezTo>
                  <a:lnTo>
                    <a:pt x="6880" y="264"/>
                  </a:lnTo>
                  <a:close/>
                  <a:moveTo>
                    <a:pt x="6896" y="4392"/>
                  </a:moveTo>
                  <a:lnTo>
                    <a:pt x="6888" y="4384"/>
                  </a:lnTo>
                  <a:lnTo>
                    <a:pt x="6904" y="4384"/>
                  </a:lnTo>
                  <a:lnTo>
                    <a:pt x="6896" y="4392"/>
                  </a:lnTo>
                  <a:lnTo>
                    <a:pt x="6896" y="264"/>
                  </a:lnTo>
                  <a:lnTo>
                    <a:pt x="6904" y="272"/>
                  </a:lnTo>
                  <a:lnTo>
                    <a:pt x="6888" y="272"/>
                  </a:lnTo>
                  <a:lnTo>
                    <a:pt x="6896" y="264"/>
                  </a:lnTo>
                  <a:lnTo>
                    <a:pt x="6896" y="4392"/>
                  </a:lnTo>
                  <a:close/>
                  <a:moveTo>
                    <a:pt x="6896" y="264"/>
                  </a:moveTo>
                  <a:cubicBezTo>
                    <a:pt x="6896" y="260"/>
                    <a:pt x="6900" y="256"/>
                    <a:pt x="6904" y="256"/>
                  </a:cubicBezTo>
                  <a:lnTo>
                    <a:pt x="6920" y="256"/>
                  </a:lnTo>
                  <a:cubicBezTo>
                    <a:pt x="6925" y="256"/>
                    <a:pt x="6928" y="260"/>
                    <a:pt x="6928" y="264"/>
                  </a:cubicBezTo>
                  <a:lnTo>
                    <a:pt x="6928" y="4392"/>
                  </a:lnTo>
                  <a:cubicBezTo>
                    <a:pt x="6928" y="4397"/>
                    <a:pt x="6925" y="4400"/>
                    <a:pt x="6920" y="4400"/>
                  </a:cubicBezTo>
                  <a:lnTo>
                    <a:pt x="6904" y="4400"/>
                  </a:lnTo>
                  <a:cubicBezTo>
                    <a:pt x="6900" y="4400"/>
                    <a:pt x="6896" y="4397"/>
                    <a:pt x="6896" y="4392"/>
                  </a:cubicBezTo>
                  <a:lnTo>
                    <a:pt x="6896" y="264"/>
                  </a:lnTo>
                  <a:close/>
                  <a:moveTo>
                    <a:pt x="6912" y="4392"/>
                  </a:moveTo>
                  <a:lnTo>
                    <a:pt x="6904" y="4384"/>
                  </a:lnTo>
                  <a:lnTo>
                    <a:pt x="6920" y="4384"/>
                  </a:lnTo>
                  <a:lnTo>
                    <a:pt x="6912" y="4392"/>
                  </a:lnTo>
                  <a:lnTo>
                    <a:pt x="6912" y="264"/>
                  </a:lnTo>
                  <a:lnTo>
                    <a:pt x="6920" y="272"/>
                  </a:lnTo>
                  <a:lnTo>
                    <a:pt x="6904" y="272"/>
                  </a:lnTo>
                  <a:lnTo>
                    <a:pt x="6912" y="264"/>
                  </a:lnTo>
                  <a:lnTo>
                    <a:pt x="6912" y="4392"/>
                  </a:lnTo>
                  <a:close/>
                  <a:moveTo>
                    <a:pt x="6896" y="264"/>
                  </a:moveTo>
                  <a:cubicBezTo>
                    <a:pt x="6896" y="260"/>
                    <a:pt x="6900" y="256"/>
                    <a:pt x="6904" y="256"/>
                  </a:cubicBezTo>
                  <a:lnTo>
                    <a:pt x="6920" y="256"/>
                  </a:lnTo>
                  <a:cubicBezTo>
                    <a:pt x="6925" y="256"/>
                    <a:pt x="6928" y="260"/>
                    <a:pt x="6928" y="264"/>
                  </a:cubicBezTo>
                  <a:lnTo>
                    <a:pt x="6928" y="4392"/>
                  </a:lnTo>
                  <a:cubicBezTo>
                    <a:pt x="6928" y="4397"/>
                    <a:pt x="6925" y="4400"/>
                    <a:pt x="6920" y="4400"/>
                  </a:cubicBezTo>
                  <a:lnTo>
                    <a:pt x="6904" y="4400"/>
                  </a:lnTo>
                  <a:cubicBezTo>
                    <a:pt x="6900" y="4400"/>
                    <a:pt x="6896" y="4397"/>
                    <a:pt x="6896" y="4392"/>
                  </a:cubicBezTo>
                  <a:lnTo>
                    <a:pt x="6896" y="264"/>
                  </a:lnTo>
                  <a:close/>
                  <a:moveTo>
                    <a:pt x="6912" y="4392"/>
                  </a:moveTo>
                  <a:lnTo>
                    <a:pt x="6904" y="4384"/>
                  </a:lnTo>
                  <a:lnTo>
                    <a:pt x="6920" y="4384"/>
                  </a:lnTo>
                  <a:lnTo>
                    <a:pt x="6912" y="4392"/>
                  </a:lnTo>
                  <a:lnTo>
                    <a:pt x="6912" y="264"/>
                  </a:lnTo>
                  <a:lnTo>
                    <a:pt x="6920" y="272"/>
                  </a:lnTo>
                  <a:lnTo>
                    <a:pt x="6904" y="272"/>
                  </a:lnTo>
                  <a:lnTo>
                    <a:pt x="6912" y="264"/>
                  </a:lnTo>
                  <a:lnTo>
                    <a:pt x="6912" y="4392"/>
                  </a:lnTo>
                  <a:close/>
                  <a:moveTo>
                    <a:pt x="6912" y="264"/>
                  </a:moveTo>
                  <a:cubicBezTo>
                    <a:pt x="6912" y="260"/>
                    <a:pt x="6916" y="256"/>
                    <a:pt x="6920" y="256"/>
                  </a:cubicBezTo>
                  <a:lnTo>
                    <a:pt x="6936" y="256"/>
                  </a:lnTo>
                  <a:cubicBezTo>
                    <a:pt x="6941" y="256"/>
                    <a:pt x="6944" y="260"/>
                    <a:pt x="6944" y="264"/>
                  </a:cubicBezTo>
                  <a:lnTo>
                    <a:pt x="6944" y="4392"/>
                  </a:lnTo>
                  <a:cubicBezTo>
                    <a:pt x="6944" y="4397"/>
                    <a:pt x="6941" y="4400"/>
                    <a:pt x="6936" y="4400"/>
                  </a:cubicBezTo>
                  <a:lnTo>
                    <a:pt x="6920" y="4400"/>
                  </a:lnTo>
                  <a:cubicBezTo>
                    <a:pt x="6916" y="4400"/>
                    <a:pt x="6912" y="4397"/>
                    <a:pt x="6912" y="4392"/>
                  </a:cubicBezTo>
                  <a:lnTo>
                    <a:pt x="6912" y="264"/>
                  </a:lnTo>
                  <a:close/>
                  <a:moveTo>
                    <a:pt x="6928" y="4392"/>
                  </a:moveTo>
                  <a:lnTo>
                    <a:pt x="6920" y="4384"/>
                  </a:lnTo>
                  <a:lnTo>
                    <a:pt x="6936" y="4384"/>
                  </a:lnTo>
                  <a:lnTo>
                    <a:pt x="6928" y="4392"/>
                  </a:lnTo>
                  <a:lnTo>
                    <a:pt x="6928" y="264"/>
                  </a:lnTo>
                  <a:lnTo>
                    <a:pt x="6936" y="272"/>
                  </a:lnTo>
                  <a:lnTo>
                    <a:pt x="6920" y="272"/>
                  </a:lnTo>
                  <a:lnTo>
                    <a:pt x="6928" y="264"/>
                  </a:lnTo>
                  <a:lnTo>
                    <a:pt x="6928" y="4392"/>
                  </a:lnTo>
                  <a:close/>
                  <a:moveTo>
                    <a:pt x="6912" y="264"/>
                  </a:moveTo>
                  <a:cubicBezTo>
                    <a:pt x="6912" y="260"/>
                    <a:pt x="6916" y="256"/>
                    <a:pt x="6920" y="256"/>
                  </a:cubicBezTo>
                  <a:lnTo>
                    <a:pt x="6936" y="256"/>
                  </a:lnTo>
                  <a:cubicBezTo>
                    <a:pt x="6941" y="256"/>
                    <a:pt x="6944" y="260"/>
                    <a:pt x="6944" y="264"/>
                  </a:cubicBezTo>
                  <a:lnTo>
                    <a:pt x="6944" y="4392"/>
                  </a:lnTo>
                  <a:cubicBezTo>
                    <a:pt x="6944" y="4397"/>
                    <a:pt x="6941" y="4400"/>
                    <a:pt x="6936" y="4400"/>
                  </a:cubicBezTo>
                  <a:lnTo>
                    <a:pt x="6920" y="4400"/>
                  </a:lnTo>
                  <a:cubicBezTo>
                    <a:pt x="6916" y="4400"/>
                    <a:pt x="6912" y="4397"/>
                    <a:pt x="6912" y="4392"/>
                  </a:cubicBezTo>
                  <a:lnTo>
                    <a:pt x="6912" y="264"/>
                  </a:lnTo>
                  <a:close/>
                  <a:moveTo>
                    <a:pt x="6928" y="4392"/>
                  </a:moveTo>
                  <a:lnTo>
                    <a:pt x="6920" y="4384"/>
                  </a:lnTo>
                  <a:lnTo>
                    <a:pt x="6936" y="4384"/>
                  </a:lnTo>
                  <a:lnTo>
                    <a:pt x="6928" y="4392"/>
                  </a:lnTo>
                  <a:lnTo>
                    <a:pt x="6928" y="264"/>
                  </a:lnTo>
                  <a:lnTo>
                    <a:pt x="6936" y="272"/>
                  </a:lnTo>
                  <a:lnTo>
                    <a:pt x="6920" y="272"/>
                  </a:lnTo>
                  <a:lnTo>
                    <a:pt x="6928" y="264"/>
                  </a:lnTo>
                  <a:lnTo>
                    <a:pt x="6928" y="4392"/>
                  </a:lnTo>
                  <a:close/>
                  <a:moveTo>
                    <a:pt x="6928" y="248"/>
                  </a:moveTo>
                  <a:cubicBezTo>
                    <a:pt x="6928" y="244"/>
                    <a:pt x="6932" y="240"/>
                    <a:pt x="6936" y="240"/>
                  </a:cubicBezTo>
                  <a:lnTo>
                    <a:pt x="6952" y="240"/>
                  </a:lnTo>
                  <a:cubicBezTo>
                    <a:pt x="6957" y="240"/>
                    <a:pt x="6960" y="244"/>
                    <a:pt x="6960" y="248"/>
                  </a:cubicBezTo>
                  <a:lnTo>
                    <a:pt x="6960" y="4392"/>
                  </a:lnTo>
                  <a:cubicBezTo>
                    <a:pt x="6960" y="4397"/>
                    <a:pt x="6957" y="4400"/>
                    <a:pt x="6952" y="4400"/>
                  </a:cubicBezTo>
                  <a:lnTo>
                    <a:pt x="6936" y="4400"/>
                  </a:lnTo>
                  <a:cubicBezTo>
                    <a:pt x="6932" y="4400"/>
                    <a:pt x="6928" y="4397"/>
                    <a:pt x="6928" y="4392"/>
                  </a:cubicBezTo>
                  <a:lnTo>
                    <a:pt x="6928" y="248"/>
                  </a:lnTo>
                  <a:close/>
                  <a:moveTo>
                    <a:pt x="6944" y="4392"/>
                  </a:moveTo>
                  <a:lnTo>
                    <a:pt x="6936" y="4384"/>
                  </a:lnTo>
                  <a:lnTo>
                    <a:pt x="6952" y="4384"/>
                  </a:lnTo>
                  <a:lnTo>
                    <a:pt x="6944" y="4392"/>
                  </a:lnTo>
                  <a:lnTo>
                    <a:pt x="6944" y="248"/>
                  </a:lnTo>
                  <a:lnTo>
                    <a:pt x="6952" y="256"/>
                  </a:lnTo>
                  <a:lnTo>
                    <a:pt x="6936" y="256"/>
                  </a:lnTo>
                  <a:lnTo>
                    <a:pt x="6944" y="248"/>
                  </a:lnTo>
                  <a:lnTo>
                    <a:pt x="6944" y="4392"/>
                  </a:lnTo>
                  <a:close/>
                  <a:moveTo>
                    <a:pt x="6928" y="264"/>
                  </a:moveTo>
                  <a:cubicBezTo>
                    <a:pt x="6928" y="260"/>
                    <a:pt x="6932" y="256"/>
                    <a:pt x="6936" y="256"/>
                  </a:cubicBezTo>
                  <a:lnTo>
                    <a:pt x="6952" y="256"/>
                  </a:lnTo>
                  <a:cubicBezTo>
                    <a:pt x="6957" y="256"/>
                    <a:pt x="6960" y="260"/>
                    <a:pt x="6960" y="264"/>
                  </a:cubicBezTo>
                  <a:lnTo>
                    <a:pt x="6960" y="4392"/>
                  </a:lnTo>
                  <a:cubicBezTo>
                    <a:pt x="6960" y="4397"/>
                    <a:pt x="6957" y="4400"/>
                    <a:pt x="6952" y="4400"/>
                  </a:cubicBezTo>
                  <a:lnTo>
                    <a:pt x="6936" y="4400"/>
                  </a:lnTo>
                  <a:cubicBezTo>
                    <a:pt x="6932" y="4400"/>
                    <a:pt x="6928" y="4397"/>
                    <a:pt x="6928" y="4392"/>
                  </a:cubicBezTo>
                  <a:lnTo>
                    <a:pt x="6928" y="264"/>
                  </a:lnTo>
                  <a:close/>
                  <a:moveTo>
                    <a:pt x="6944" y="4392"/>
                  </a:moveTo>
                  <a:lnTo>
                    <a:pt x="6936" y="4384"/>
                  </a:lnTo>
                  <a:lnTo>
                    <a:pt x="6952" y="4384"/>
                  </a:lnTo>
                  <a:lnTo>
                    <a:pt x="6944" y="4392"/>
                  </a:lnTo>
                  <a:lnTo>
                    <a:pt x="6944" y="264"/>
                  </a:lnTo>
                  <a:lnTo>
                    <a:pt x="6952" y="272"/>
                  </a:lnTo>
                  <a:lnTo>
                    <a:pt x="6936" y="272"/>
                  </a:lnTo>
                  <a:lnTo>
                    <a:pt x="6944" y="264"/>
                  </a:lnTo>
                  <a:lnTo>
                    <a:pt x="6944" y="4392"/>
                  </a:lnTo>
                  <a:close/>
                  <a:moveTo>
                    <a:pt x="6944" y="232"/>
                  </a:moveTo>
                  <a:cubicBezTo>
                    <a:pt x="6944" y="228"/>
                    <a:pt x="6948" y="224"/>
                    <a:pt x="6952" y="224"/>
                  </a:cubicBezTo>
                  <a:lnTo>
                    <a:pt x="6968" y="224"/>
                  </a:lnTo>
                  <a:cubicBezTo>
                    <a:pt x="6973" y="224"/>
                    <a:pt x="6976" y="228"/>
                    <a:pt x="6976" y="232"/>
                  </a:cubicBezTo>
                  <a:lnTo>
                    <a:pt x="6976" y="4392"/>
                  </a:lnTo>
                  <a:cubicBezTo>
                    <a:pt x="6976" y="4397"/>
                    <a:pt x="6973" y="4400"/>
                    <a:pt x="6968" y="4400"/>
                  </a:cubicBezTo>
                  <a:lnTo>
                    <a:pt x="6952" y="4400"/>
                  </a:lnTo>
                  <a:cubicBezTo>
                    <a:pt x="6948" y="4400"/>
                    <a:pt x="6944" y="4397"/>
                    <a:pt x="6944" y="4392"/>
                  </a:cubicBezTo>
                  <a:lnTo>
                    <a:pt x="6944" y="232"/>
                  </a:lnTo>
                  <a:close/>
                  <a:moveTo>
                    <a:pt x="6960" y="4392"/>
                  </a:moveTo>
                  <a:lnTo>
                    <a:pt x="6952" y="4384"/>
                  </a:lnTo>
                  <a:lnTo>
                    <a:pt x="6968" y="4384"/>
                  </a:lnTo>
                  <a:lnTo>
                    <a:pt x="6960" y="4392"/>
                  </a:lnTo>
                  <a:lnTo>
                    <a:pt x="6960" y="232"/>
                  </a:lnTo>
                  <a:lnTo>
                    <a:pt x="6968" y="240"/>
                  </a:lnTo>
                  <a:lnTo>
                    <a:pt x="6952" y="240"/>
                  </a:lnTo>
                  <a:lnTo>
                    <a:pt x="6960" y="232"/>
                  </a:lnTo>
                  <a:lnTo>
                    <a:pt x="6960" y="4392"/>
                  </a:lnTo>
                  <a:close/>
                  <a:moveTo>
                    <a:pt x="6944" y="264"/>
                  </a:moveTo>
                  <a:cubicBezTo>
                    <a:pt x="6944" y="260"/>
                    <a:pt x="6948" y="256"/>
                    <a:pt x="6952" y="256"/>
                  </a:cubicBezTo>
                  <a:lnTo>
                    <a:pt x="6968" y="256"/>
                  </a:lnTo>
                  <a:cubicBezTo>
                    <a:pt x="6973" y="256"/>
                    <a:pt x="6976" y="260"/>
                    <a:pt x="6976" y="264"/>
                  </a:cubicBezTo>
                  <a:lnTo>
                    <a:pt x="6976" y="4392"/>
                  </a:lnTo>
                  <a:cubicBezTo>
                    <a:pt x="6976" y="4397"/>
                    <a:pt x="6973" y="4400"/>
                    <a:pt x="6968" y="4400"/>
                  </a:cubicBezTo>
                  <a:lnTo>
                    <a:pt x="6952" y="4400"/>
                  </a:lnTo>
                  <a:cubicBezTo>
                    <a:pt x="6948" y="4400"/>
                    <a:pt x="6944" y="4397"/>
                    <a:pt x="6944" y="4392"/>
                  </a:cubicBezTo>
                  <a:lnTo>
                    <a:pt x="6944" y="264"/>
                  </a:lnTo>
                  <a:close/>
                  <a:moveTo>
                    <a:pt x="6960" y="4392"/>
                  </a:moveTo>
                  <a:lnTo>
                    <a:pt x="6952" y="4384"/>
                  </a:lnTo>
                  <a:lnTo>
                    <a:pt x="6968" y="4384"/>
                  </a:lnTo>
                  <a:lnTo>
                    <a:pt x="6960" y="4392"/>
                  </a:lnTo>
                  <a:lnTo>
                    <a:pt x="6960" y="264"/>
                  </a:lnTo>
                  <a:lnTo>
                    <a:pt x="6968" y="272"/>
                  </a:lnTo>
                  <a:lnTo>
                    <a:pt x="6952" y="272"/>
                  </a:lnTo>
                  <a:lnTo>
                    <a:pt x="6960" y="264"/>
                  </a:lnTo>
                  <a:lnTo>
                    <a:pt x="6960" y="4392"/>
                  </a:lnTo>
                  <a:close/>
                  <a:moveTo>
                    <a:pt x="6960" y="264"/>
                  </a:moveTo>
                  <a:cubicBezTo>
                    <a:pt x="6960" y="260"/>
                    <a:pt x="6964" y="256"/>
                    <a:pt x="6968" y="256"/>
                  </a:cubicBezTo>
                  <a:lnTo>
                    <a:pt x="6984" y="256"/>
                  </a:lnTo>
                  <a:cubicBezTo>
                    <a:pt x="6989" y="256"/>
                    <a:pt x="6992" y="260"/>
                    <a:pt x="6992" y="264"/>
                  </a:cubicBezTo>
                  <a:lnTo>
                    <a:pt x="6992" y="4392"/>
                  </a:lnTo>
                  <a:cubicBezTo>
                    <a:pt x="6992" y="4397"/>
                    <a:pt x="6989" y="4400"/>
                    <a:pt x="6984" y="4400"/>
                  </a:cubicBezTo>
                  <a:lnTo>
                    <a:pt x="6968" y="4400"/>
                  </a:lnTo>
                  <a:cubicBezTo>
                    <a:pt x="6964" y="4400"/>
                    <a:pt x="6960" y="4397"/>
                    <a:pt x="6960" y="4392"/>
                  </a:cubicBezTo>
                  <a:lnTo>
                    <a:pt x="6960" y="264"/>
                  </a:lnTo>
                  <a:close/>
                  <a:moveTo>
                    <a:pt x="6976" y="4392"/>
                  </a:moveTo>
                  <a:lnTo>
                    <a:pt x="6968" y="4384"/>
                  </a:lnTo>
                  <a:lnTo>
                    <a:pt x="6984" y="4384"/>
                  </a:lnTo>
                  <a:lnTo>
                    <a:pt x="6976" y="4392"/>
                  </a:lnTo>
                  <a:lnTo>
                    <a:pt x="6976" y="264"/>
                  </a:lnTo>
                  <a:lnTo>
                    <a:pt x="6984" y="272"/>
                  </a:lnTo>
                  <a:lnTo>
                    <a:pt x="6968" y="272"/>
                  </a:lnTo>
                  <a:lnTo>
                    <a:pt x="6976" y="264"/>
                  </a:lnTo>
                  <a:lnTo>
                    <a:pt x="6976" y="4392"/>
                  </a:lnTo>
                  <a:close/>
                  <a:moveTo>
                    <a:pt x="6976" y="264"/>
                  </a:moveTo>
                  <a:cubicBezTo>
                    <a:pt x="6976" y="260"/>
                    <a:pt x="6980" y="256"/>
                    <a:pt x="6984" y="256"/>
                  </a:cubicBezTo>
                  <a:lnTo>
                    <a:pt x="7000" y="256"/>
                  </a:lnTo>
                  <a:cubicBezTo>
                    <a:pt x="7005" y="256"/>
                    <a:pt x="7008" y="260"/>
                    <a:pt x="7008" y="264"/>
                  </a:cubicBezTo>
                  <a:lnTo>
                    <a:pt x="7008" y="4392"/>
                  </a:lnTo>
                  <a:cubicBezTo>
                    <a:pt x="7008" y="4397"/>
                    <a:pt x="7005" y="4400"/>
                    <a:pt x="7000" y="4400"/>
                  </a:cubicBezTo>
                  <a:lnTo>
                    <a:pt x="6984" y="4400"/>
                  </a:lnTo>
                  <a:cubicBezTo>
                    <a:pt x="6980" y="4400"/>
                    <a:pt x="6976" y="4397"/>
                    <a:pt x="6976" y="4392"/>
                  </a:cubicBezTo>
                  <a:lnTo>
                    <a:pt x="6976" y="264"/>
                  </a:lnTo>
                  <a:close/>
                  <a:moveTo>
                    <a:pt x="6992" y="4392"/>
                  </a:moveTo>
                  <a:lnTo>
                    <a:pt x="6984" y="4384"/>
                  </a:lnTo>
                  <a:lnTo>
                    <a:pt x="7000" y="4384"/>
                  </a:lnTo>
                  <a:lnTo>
                    <a:pt x="6992" y="4392"/>
                  </a:lnTo>
                  <a:lnTo>
                    <a:pt x="6992" y="264"/>
                  </a:lnTo>
                  <a:lnTo>
                    <a:pt x="7000" y="272"/>
                  </a:lnTo>
                  <a:lnTo>
                    <a:pt x="6984" y="272"/>
                  </a:lnTo>
                  <a:lnTo>
                    <a:pt x="6992" y="264"/>
                  </a:lnTo>
                  <a:lnTo>
                    <a:pt x="6992" y="4392"/>
                  </a:lnTo>
                  <a:close/>
                  <a:moveTo>
                    <a:pt x="6976" y="232"/>
                  </a:moveTo>
                  <a:cubicBezTo>
                    <a:pt x="6976" y="228"/>
                    <a:pt x="6980" y="224"/>
                    <a:pt x="6984" y="224"/>
                  </a:cubicBezTo>
                  <a:lnTo>
                    <a:pt x="7000" y="224"/>
                  </a:lnTo>
                  <a:cubicBezTo>
                    <a:pt x="7005" y="224"/>
                    <a:pt x="7008" y="228"/>
                    <a:pt x="7008" y="232"/>
                  </a:cubicBezTo>
                  <a:lnTo>
                    <a:pt x="7008" y="4392"/>
                  </a:lnTo>
                  <a:cubicBezTo>
                    <a:pt x="7008" y="4397"/>
                    <a:pt x="7005" y="4400"/>
                    <a:pt x="7000" y="4400"/>
                  </a:cubicBezTo>
                  <a:lnTo>
                    <a:pt x="6984" y="4400"/>
                  </a:lnTo>
                  <a:cubicBezTo>
                    <a:pt x="6980" y="4400"/>
                    <a:pt x="6976" y="4397"/>
                    <a:pt x="6976" y="4392"/>
                  </a:cubicBezTo>
                  <a:lnTo>
                    <a:pt x="6976" y="232"/>
                  </a:lnTo>
                  <a:close/>
                  <a:moveTo>
                    <a:pt x="6992" y="4392"/>
                  </a:moveTo>
                  <a:lnTo>
                    <a:pt x="6984" y="4384"/>
                  </a:lnTo>
                  <a:lnTo>
                    <a:pt x="7000" y="4384"/>
                  </a:lnTo>
                  <a:lnTo>
                    <a:pt x="6992" y="4392"/>
                  </a:lnTo>
                  <a:lnTo>
                    <a:pt x="6992" y="232"/>
                  </a:lnTo>
                  <a:lnTo>
                    <a:pt x="7000" y="240"/>
                  </a:lnTo>
                  <a:lnTo>
                    <a:pt x="6984" y="240"/>
                  </a:lnTo>
                  <a:lnTo>
                    <a:pt x="6992" y="232"/>
                  </a:lnTo>
                  <a:lnTo>
                    <a:pt x="6992" y="4392"/>
                  </a:lnTo>
                  <a:close/>
                  <a:moveTo>
                    <a:pt x="6992" y="232"/>
                  </a:moveTo>
                  <a:cubicBezTo>
                    <a:pt x="6992" y="228"/>
                    <a:pt x="6996" y="224"/>
                    <a:pt x="7000" y="224"/>
                  </a:cubicBezTo>
                  <a:lnTo>
                    <a:pt x="7016" y="224"/>
                  </a:lnTo>
                  <a:cubicBezTo>
                    <a:pt x="7021" y="224"/>
                    <a:pt x="7024" y="228"/>
                    <a:pt x="7024" y="232"/>
                  </a:cubicBezTo>
                  <a:lnTo>
                    <a:pt x="7024" y="4392"/>
                  </a:lnTo>
                  <a:cubicBezTo>
                    <a:pt x="7024" y="4397"/>
                    <a:pt x="7021" y="4400"/>
                    <a:pt x="7016" y="4400"/>
                  </a:cubicBezTo>
                  <a:lnTo>
                    <a:pt x="7000" y="4400"/>
                  </a:lnTo>
                  <a:cubicBezTo>
                    <a:pt x="6996" y="4400"/>
                    <a:pt x="6992" y="4397"/>
                    <a:pt x="6992" y="4392"/>
                  </a:cubicBezTo>
                  <a:lnTo>
                    <a:pt x="6992" y="232"/>
                  </a:lnTo>
                  <a:close/>
                  <a:moveTo>
                    <a:pt x="7008" y="4392"/>
                  </a:moveTo>
                  <a:lnTo>
                    <a:pt x="7000" y="4384"/>
                  </a:lnTo>
                  <a:lnTo>
                    <a:pt x="7016" y="4384"/>
                  </a:lnTo>
                  <a:lnTo>
                    <a:pt x="7008" y="4392"/>
                  </a:lnTo>
                  <a:lnTo>
                    <a:pt x="7008" y="232"/>
                  </a:lnTo>
                  <a:lnTo>
                    <a:pt x="7016" y="240"/>
                  </a:lnTo>
                  <a:lnTo>
                    <a:pt x="7000" y="240"/>
                  </a:lnTo>
                  <a:lnTo>
                    <a:pt x="7008" y="232"/>
                  </a:lnTo>
                  <a:lnTo>
                    <a:pt x="7008" y="4392"/>
                  </a:lnTo>
                  <a:close/>
                  <a:moveTo>
                    <a:pt x="6992" y="264"/>
                  </a:moveTo>
                  <a:cubicBezTo>
                    <a:pt x="6992" y="260"/>
                    <a:pt x="6996" y="256"/>
                    <a:pt x="7000" y="256"/>
                  </a:cubicBezTo>
                  <a:lnTo>
                    <a:pt x="7016" y="256"/>
                  </a:lnTo>
                  <a:cubicBezTo>
                    <a:pt x="7021" y="256"/>
                    <a:pt x="7024" y="260"/>
                    <a:pt x="7024" y="264"/>
                  </a:cubicBezTo>
                  <a:lnTo>
                    <a:pt x="7024" y="4392"/>
                  </a:lnTo>
                  <a:cubicBezTo>
                    <a:pt x="7024" y="4397"/>
                    <a:pt x="7021" y="4400"/>
                    <a:pt x="7016" y="4400"/>
                  </a:cubicBezTo>
                  <a:lnTo>
                    <a:pt x="7000" y="4400"/>
                  </a:lnTo>
                  <a:cubicBezTo>
                    <a:pt x="6996" y="4400"/>
                    <a:pt x="6992" y="4397"/>
                    <a:pt x="6992" y="4392"/>
                  </a:cubicBezTo>
                  <a:lnTo>
                    <a:pt x="6992" y="264"/>
                  </a:lnTo>
                  <a:close/>
                  <a:moveTo>
                    <a:pt x="7008" y="4392"/>
                  </a:moveTo>
                  <a:lnTo>
                    <a:pt x="7000" y="4384"/>
                  </a:lnTo>
                  <a:lnTo>
                    <a:pt x="7016" y="4384"/>
                  </a:lnTo>
                  <a:lnTo>
                    <a:pt x="7008" y="4392"/>
                  </a:lnTo>
                  <a:lnTo>
                    <a:pt x="7008" y="264"/>
                  </a:lnTo>
                  <a:lnTo>
                    <a:pt x="7016" y="272"/>
                  </a:lnTo>
                  <a:lnTo>
                    <a:pt x="7000" y="272"/>
                  </a:lnTo>
                  <a:lnTo>
                    <a:pt x="7008" y="264"/>
                  </a:lnTo>
                  <a:lnTo>
                    <a:pt x="7008" y="4392"/>
                  </a:lnTo>
                  <a:close/>
                  <a:moveTo>
                    <a:pt x="7008" y="328"/>
                  </a:moveTo>
                  <a:cubicBezTo>
                    <a:pt x="7008" y="324"/>
                    <a:pt x="7012" y="320"/>
                    <a:pt x="7016" y="320"/>
                  </a:cubicBezTo>
                  <a:lnTo>
                    <a:pt x="7032" y="320"/>
                  </a:lnTo>
                  <a:cubicBezTo>
                    <a:pt x="7037" y="320"/>
                    <a:pt x="7040" y="324"/>
                    <a:pt x="7040" y="328"/>
                  </a:cubicBezTo>
                  <a:lnTo>
                    <a:pt x="7040" y="4392"/>
                  </a:lnTo>
                  <a:cubicBezTo>
                    <a:pt x="7040" y="4397"/>
                    <a:pt x="7037" y="4400"/>
                    <a:pt x="7032" y="4400"/>
                  </a:cubicBezTo>
                  <a:lnTo>
                    <a:pt x="7016" y="4400"/>
                  </a:lnTo>
                  <a:cubicBezTo>
                    <a:pt x="7012" y="4400"/>
                    <a:pt x="7008" y="4397"/>
                    <a:pt x="7008" y="4392"/>
                  </a:cubicBezTo>
                  <a:lnTo>
                    <a:pt x="7008" y="328"/>
                  </a:lnTo>
                  <a:close/>
                  <a:moveTo>
                    <a:pt x="7024" y="4392"/>
                  </a:moveTo>
                  <a:lnTo>
                    <a:pt x="7016" y="4384"/>
                  </a:lnTo>
                  <a:lnTo>
                    <a:pt x="7032" y="4384"/>
                  </a:lnTo>
                  <a:lnTo>
                    <a:pt x="7024" y="4392"/>
                  </a:lnTo>
                  <a:lnTo>
                    <a:pt x="7024" y="328"/>
                  </a:lnTo>
                  <a:lnTo>
                    <a:pt x="7032" y="336"/>
                  </a:lnTo>
                  <a:lnTo>
                    <a:pt x="7016" y="336"/>
                  </a:lnTo>
                  <a:lnTo>
                    <a:pt x="7024" y="328"/>
                  </a:lnTo>
                  <a:lnTo>
                    <a:pt x="7024" y="4392"/>
                  </a:lnTo>
                  <a:close/>
                  <a:moveTo>
                    <a:pt x="7008" y="264"/>
                  </a:moveTo>
                  <a:cubicBezTo>
                    <a:pt x="7008" y="260"/>
                    <a:pt x="7012" y="256"/>
                    <a:pt x="7016" y="256"/>
                  </a:cubicBezTo>
                  <a:lnTo>
                    <a:pt x="7032" y="256"/>
                  </a:lnTo>
                  <a:cubicBezTo>
                    <a:pt x="7037" y="256"/>
                    <a:pt x="7040" y="260"/>
                    <a:pt x="7040" y="264"/>
                  </a:cubicBezTo>
                  <a:lnTo>
                    <a:pt x="7040" y="4392"/>
                  </a:lnTo>
                  <a:cubicBezTo>
                    <a:pt x="7040" y="4397"/>
                    <a:pt x="7037" y="4400"/>
                    <a:pt x="7032" y="4400"/>
                  </a:cubicBezTo>
                  <a:lnTo>
                    <a:pt x="7016" y="4400"/>
                  </a:lnTo>
                  <a:cubicBezTo>
                    <a:pt x="7012" y="4400"/>
                    <a:pt x="7008" y="4397"/>
                    <a:pt x="7008" y="4392"/>
                  </a:cubicBezTo>
                  <a:lnTo>
                    <a:pt x="7008" y="264"/>
                  </a:lnTo>
                  <a:close/>
                  <a:moveTo>
                    <a:pt x="7024" y="4392"/>
                  </a:moveTo>
                  <a:lnTo>
                    <a:pt x="7016" y="4384"/>
                  </a:lnTo>
                  <a:lnTo>
                    <a:pt x="7032" y="4384"/>
                  </a:lnTo>
                  <a:lnTo>
                    <a:pt x="7024" y="4392"/>
                  </a:lnTo>
                  <a:lnTo>
                    <a:pt x="7024" y="264"/>
                  </a:lnTo>
                  <a:lnTo>
                    <a:pt x="7032" y="272"/>
                  </a:lnTo>
                  <a:lnTo>
                    <a:pt x="7016" y="272"/>
                  </a:lnTo>
                  <a:lnTo>
                    <a:pt x="7024" y="264"/>
                  </a:lnTo>
                  <a:lnTo>
                    <a:pt x="7024" y="4392"/>
                  </a:lnTo>
                  <a:close/>
                  <a:moveTo>
                    <a:pt x="7024" y="264"/>
                  </a:moveTo>
                  <a:cubicBezTo>
                    <a:pt x="7024" y="260"/>
                    <a:pt x="7028" y="256"/>
                    <a:pt x="7032" y="256"/>
                  </a:cubicBezTo>
                  <a:lnTo>
                    <a:pt x="7048" y="256"/>
                  </a:lnTo>
                  <a:cubicBezTo>
                    <a:pt x="7053" y="256"/>
                    <a:pt x="7056" y="260"/>
                    <a:pt x="7056" y="264"/>
                  </a:cubicBezTo>
                  <a:lnTo>
                    <a:pt x="7056" y="4392"/>
                  </a:lnTo>
                  <a:cubicBezTo>
                    <a:pt x="7056" y="4397"/>
                    <a:pt x="7053" y="4400"/>
                    <a:pt x="7048" y="4400"/>
                  </a:cubicBezTo>
                  <a:lnTo>
                    <a:pt x="7032" y="4400"/>
                  </a:lnTo>
                  <a:cubicBezTo>
                    <a:pt x="7028" y="4400"/>
                    <a:pt x="7024" y="4397"/>
                    <a:pt x="7024" y="4392"/>
                  </a:cubicBezTo>
                  <a:lnTo>
                    <a:pt x="7024" y="264"/>
                  </a:lnTo>
                  <a:close/>
                  <a:moveTo>
                    <a:pt x="7040" y="4392"/>
                  </a:moveTo>
                  <a:lnTo>
                    <a:pt x="7032" y="4384"/>
                  </a:lnTo>
                  <a:lnTo>
                    <a:pt x="7048" y="4384"/>
                  </a:lnTo>
                  <a:lnTo>
                    <a:pt x="7040" y="4392"/>
                  </a:lnTo>
                  <a:lnTo>
                    <a:pt x="7040" y="264"/>
                  </a:lnTo>
                  <a:lnTo>
                    <a:pt x="7048" y="272"/>
                  </a:lnTo>
                  <a:lnTo>
                    <a:pt x="7032" y="272"/>
                  </a:lnTo>
                  <a:lnTo>
                    <a:pt x="7040" y="264"/>
                  </a:lnTo>
                  <a:lnTo>
                    <a:pt x="7040" y="4392"/>
                  </a:lnTo>
                  <a:close/>
                  <a:moveTo>
                    <a:pt x="7024" y="264"/>
                  </a:moveTo>
                  <a:cubicBezTo>
                    <a:pt x="7024" y="260"/>
                    <a:pt x="7028" y="256"/>
                    <a:pt x="7032" y="256"/>
                  </a:cubicBezTo>
                  <a:lnTo>
                    <a:pt x="7048" y="256"/>
                  </a:lnTo>
                  <a:cubicBezTo>
                    <a:pt x="7053" y="256"/>
                    <a:pt x="7056" y="260"/>
                    <a:pt x="7056" y="264"/>
                  </a:cubicBezTo>
                  <a:lnTo>
                    <a:pt x="7056" y="4392"/>
                  </a:lnTo>
                  <a:cubicBezTo>
                    <a:pt x="7056" y="4397"/>
                    <a:pt x="7053" y="4400"/>
                    <a:pt x="7048" y="4400"/>
                  </a:cubicBezTo>
                  <a:lnTo>
                    <a:pt x="7032" y="4400"/>
                  </a:lnTo>
                  <a:cubicBezTo>
                    <a:pt x="7028" y="4400"/>
                    <a:pt x="7024" y="4397"/>
                    <a:pt x="7024" y="4392"/>
                  </a:cubicBezTo>
                  <a:lnTo>
                    <a:pt x="7024" y="264"/>
                  </a:lnTo>
                  <a:close/>
                  <a:moveTo>
                    <a:pt x="7040" y="4392"/>
                  </a:moveTo>
                  <a:lnTo>
                    <a:pt x="7032" y="4384"/>
                  </a:lnTo>
                  <a:lnTo>
                    <a:pt x="7048" y="4384"/>
                  </a:lnTo>
                  <a:lnTo>
                    <a:pt x="7040" y="4392"/>
                  </a:lnTo>
                  <a:lnTo>
                    <a:pt x="7040" y="264"/>
                  </a:lnTo>
                  <a:lnTo>
                    <a:pt x="7048" y="272"/>
                  </a:lnTo>
                  <a:lnTo>
                    <a:pt x="7032" y="272"/>
                  </a:lnTo>
                  <a:lnTo>
                    <a:pt x="7040" y="264"/>
                  </a:lnTo>
                  <a:lnTo>
                    <a:pt x="7040" y="4392"/>
                  </a:lnTo>
                  <a:close/>
                  <a:moveTo>
                    <a:pt x="7040" y="280"/>
                  </a:moveTo>
                  <a:cubicBezTo>
                    <a:pt x="7040" y="276"/>
                    <a:pt x="7044" y="272"/>
                    <a:pt x="7048" y="272"/>
                  </a:cubicBezTo>
                  <a:lnTo>
                    <a:pt x="7064" y="272"/>
                  </a:lnTo>
                  <a:cubicBezTo>
                    <a:pt x="7069" y="272"/>
                    <a:pt x="7072" y="276"/>
                    <a:pt x="7072" y="280"/>
                  </a:cubicBezTo>
                  <a:lnTo>
                    <a:pt x="7072" y="4392"/>
                  </a:lnTo>
                  <a:cubicBezTo>
                    <a:pt x="7072" y="4397"/>
                    <a:pt x="7069" y="4400"/>
                    <a:pt x="7064" y="4400"/>
                  </a:cubicBezTo>
                  <a:lnTo>
                    <a:pt x="7048" y="4400"/>
                  </a:lnTo>
                  <a:cubicBezTo>
                    <a:pt x="7044" y="4400"/>
                    <a:pt x="7040" y="4397"/>
                    <a:pt x="7040" y="4392"/>
                  </a:cubicBezTo>
                  <a:lnTo>
                    <a:pt x="7040" y="280"/>
                  </a:lnTo>
                  <a:close/>
                  <a:moveTo>
                    <a:pt x="7056" y="4392"/>
                  </a:moveTo>
                  <a:lnTo>
                    <a:pt x="7048" y="4384"/>
                  </a:lnTo>
                  <a:lnTo>
                    <a:pt x="7064" y="4384"/>
                  </a:lnTo>
                  <a:lnTo>
                    <a:pt x="7056" y="4392"/>
                  </a:lnTo>
                  <a:lnTo>
                    <a:pt x="7056" y="280"/>
                  </a:lnTo>
                  <a:lnTo>
                    <a:pt x="7064" y="288"/>
                  </a:lnTo>
                  <a:lnTo>
                    <a:pt x="7048" y="288"/>
                  </a:lnTo>
                  <a:lnTo>
                    <a:pt x="7056" y="280"/>
                  </a:lnTo>
                  <a:lnTo>
                    <a:pt x="7056" y="4392"/>
                  </a:lnTo>
                  <a:close/>
                  <a:moveTo>
                    <a:pt x="7040" y="360"/>
                  </a:moveTo>
                  <a:cubicBezTo>
                    <a:pt x="7040" y="356"/>
                    <a:pt x="7044" y="352"/>
                    <a:pt x="7048" y="352"/>
                  </a:cubicBezTo>
                  <a:lnTo>
                    <a:pt x="7064" y="352"/>
                  </a:lnTo>
                  <a:cubicBezTo>
                    <a:pt x="7069" y="352"/>
                    <a:pt x="7072" y="356"/>
                    <a:pt x="7072" y="360"/>
                  </a:cubicBezTo>
                  <a:lnTo>
                    <a:pt x="7072" y="4392"/>
                  </a:lnTo>
                  <a:cubicBezTo>
                    <a:pt x="7072" y="4397"/>
                    <a:pt x="7069" y="4400"/>
                    <a:pt x="7064" y="4400"/>
                  </a:cubicBezTo>
                  <a:lnTo>
                    <a:pt x="7048" y="4400"/>
                  </a:lnTo>
                  <a:cubicBezTo>
                    <a:pt x="7044" y="4400"/>
                    <a:pt x="7040" y="4397"/>
                    <a:pt x="7040" y="4392"/>
                  </a:cubicBezTo>
                  <a:lnTo>
                    <a:pt x="7040" y="360"/>
                  </a:lnTo>
                  <a:close/>
                  <a:moveTo>
                    <a:pt x="7056" y="4392"/>
                  </a:moveTo>
                  <a:lnTo>
                    <a:pt x="7048" y="4384"/>
                  </a:lnTo>
                  <a:lnTo>
                    <a:pt x="7064" y="4384"/>
                  </a:lnTo>
                  <a:lnTo>
                    <a:pt x="7056" y="4392"/>
                  </a:lnTo>
                  <a:lnTo>
                    <a:pt x="7056" y="360"/>
                  </a:lnTo>
                  <a:lnTo>
                    <a:pt x="7064" y="368"/>
                  </a:lnTo>
                  <a:lnTo>
                    <a:pt x="7048" y="368"/>
                  </a:lnTo>
                  <a:lnTo>
                    <a:pt x="7056" y="360"/>
                  </a:lnTo>
                  <a:lnTo>
                    <a:pt x="7056" y="4392"/>
                  </a:lnTo>
                  <a:close/>
                  <a:moveTo>
                    <a:pt x="7056" y="248"/>
                  </a:moveTo>
                  <a:cubicBezTo>
                    <a:pt x="7056" y="244"/>
                    <a:pt x="7060" y="240"/>
                    <a:pt x="7064" y="240"/>
                  </a:cubicBezTo>
                  <a:lnTo>
                    <a:pt x="7080" y="240"/>
                  </a:lnTo>
                  <a:cubicBezTo>
                    <a:pt x="7085" y="240"/>
                    <a:pt x="7088" y="244"/>
                    <a:pt x="7088" y="248"/>
                  </a:cubicBezTo>
                  <a:lnTo>
                    <a:pt x="7088" y="4392"/>
                  </a:lnTo>
                  <a:cubicBezTo>
                    <a:pt x="7088" y="4397"/>
                    <a:pt x="7085" y="4400"/>
                    <a:pt x="7080" y="4400"/>
                  </a:cubicBezTo>
                  <a:lnTo>
                    <a:pt x="7064" y="4400"/>
                  </a:lnTo>
                  <a:cubicBezTo>
                    <a:pt x="7060" y="4400"/>
                    <a:pt x="7056" y="4397"/>
                    <a:pt x="7056" y="4392"/>
                  </a:cubicBezTo>
                  <a:lnTo>
                    <a:pt x="7056" y="248"/>
                  </a:lnTo>
                  <a:close/>
                  <a:moveTo>
                    <a:pt x="7072" y="4392"/>
                  </a:moveTo>
                  <a:lnTo>
                    <a:pt x="7064" y="4384"/>
                  </a:lnTo>
                  <a:lnTo>
                    <a:pt x="7080" y="4384"/>
                  </a:lnTo>
                  <a:lnTo>
                    <a:pt x="7072" y="4392"/>
                  </a:lnTo>
                  <a:lnTo>
                    <a:pt x="7072" y="248"/>
                  </a:lnTo>
                  <a:lnTo>
                    <a:pt x="7080" y="256"/>
                  </a:lnTo>
                  <a:lnTo>
                    <a:pt x="7064" y="256"/>
                  </a:lnTo>
                  <a:lnTo>
                    <a:pt x="7072" y="248"/>
                  </a:lnTo>
                  <a:lnTo>
                    <a:pt x="7072" y="4392"/>
                  </a:lnTo>
                  <a:close/>
                  <a:moveTo>
                    <a:pt x="7056" y="200"/>
                  </a:moveTo>
                  <a:cubicBezTo>
                    <a:pt x="7056" y="196"/>
                    <a:pt x="7060" y="192"/>
                    <a:pt x="7064" y="192"/>
                  </a:cubicBezTo>
                  <a:lnTo>
                    <a:pt x="7080" y="192"/>
                  </a:lnTo>
                  <a:cubicBezTo>
                    <a:pt x="7085" y="192"/>
                    <a:pt x="7088" y="196"/>
                    <a:pt x="7088" y="200"/>
                  </a:cubicBezTo>
                  <a:lnTo>
                    <a:pt x="7088" y="4392"/>
                  </a:lnTo>
                  <a:cubicBezTo>
                    <a:pt x="7088" y="4397"/>
                    <a:pt x="7085" y="4400"/>
                    <a:pt x="7080" y="4400"/>
                  </a:cubicBezTo>
                  <a:lnTo>
                    <a:pt x="7064" y="4400"/>
                  </a:lnTo>
                  <a:cubicBezTo>
                    <a:pt x="7060" y="4400"/>
                    <a:pt x="7056" y="4397"/>
                    <a:pt x="7056" y="4392"/>
                  </a:cubicBezTo>
                  <a:lnTo>
                    <a:pt x="7056" y="200"/>
                  </a:lnTo>
                  <a:close/>
                  <a:moveTo>
                    <a:pt x="7072" y="4392"/>
                  </a:moveTo>
                  <a:lnTo>
                    <a:pt x="7064" y="4384"/>
                  </a:lnTo>
                  <a:lnTo>
                    <a:pt x="7080" y="4384"/>
                  </a:lnTo>
                  <a:lnTo>
                    <a:pt x="7072" y="4392"/>
                  </a:lnTo>
                  <a:lnTo>
                    <a:pt x="7072" y="200"/>
                  </a:lnTo>
                  <a:lnTo>
                    <a:pt x="7080" y="208"/>
                  </a:lnTo>
                  <a:lnTo>
                    <a:pt x="7064" y="208"/>
                  </a:lnTo>
                  <a:lnTo>
                    <a:pt x="7072" y="200"/>
                  </a:lnTo>
                  <a:lnTo>
                    <a:pt x="7072" y="4392"/>
                  </a:lnTo>
                  <a:close/>
                  <a:moveTo>
                    <a:pt x="7072" y="184"/>
                  </a:moveTo>
                  <a:cubicBezTo>
                    <a:pt x="7072" y="180"/>
                    <a:pt x="7076" y="176"/>
                    <a:pt x="7080" y="176"/>
                  </a:cubicBezTo>
                  <a:lnTo>
                    <a:pt x="7096" y="176"/>
                  </a:lnTo>
                  <a:cubicBezTo>
                    <a:pt x="7101" y="176"/>
                    <a:pt x="7104" y="180"/>
                    <a:pt x="7104" y="184"/>
                  </a:cubicBezTo>
                  <a:lnTo>
                    <a:pt x="7104" y="4392"/>
                  </a:lnTo>
                  <a:cubicBezTo>
                    <a:pt x="7104" y="4397"/>
                    <a:pt x="7101" y="4400"/>
                    <a:pt x="7096" y="4400"/>
                  </a:cubicBezTo>
                  <a:lnTo>
                    <a:pt x="7080" y="4400"/>
                  </a:lnTo>
                  <a:cubicBezTo>
                    <a:pt x="7076" y="4400"/>
                    <a:pt x="7072" y="4397"/>
                    <a:pt x="7072" y="4392"/>
                  </a:cubicBezTo>
                  <a:lnTo>
                    <a:pt x="7072" y="184"/>
                  </a:lnTo>
                  <a:close/>
                  <a:moveTo>
                    <a:pt x="7088" y="4392"/>
                  </a:moveTo>
                  <a:lnTo>
                    <a:pt x="7080" y="4384"/>
                  </a:lnTo>
                  <a:lnTo>
                    <a:pt x="7096" y="4384"/>
                  </a:lnTo>
                  <a:lnTo>
                    <a:pt x="7088" y="4392"/>
                  </a:lnTo>
                  <a:lnTo>
                    <a:pt x="7088" y="184"/>
                  </a:lnTo>
                  <a:lnTo>
                    <a:pt x="7096" y="192"/>
                  </a:lnTo>
                  <a:lnTo>
                    <a:pt x="7080" y="192"/>
                  </a:lnTo>
                  <a:lnTo>
                    <a:pt x="7088" y="184"/>
                  </a:lnTo>
                  <a:lnTo>
                    <a:pt x="7088" y="4392"/>
                  </a:lnTo>
                  <a:close/>
                  <a:moveTo>
                    <a:pt x="7072" y="184"/>
                  </a:moveTo>
                  <a:cubicBezTo>
                    <a:pt x="7072" y="180"/>
                    <a:pt x="7076" y="176"/>
                    <a:pt x="7080" y="176"/>
                  </a:cubicBezTo>
                  <a:lnTo>
                    <a:pt x="7096" y="176"/>
                  </a:lnTo>
                  <a:cubicBezTo>
                    <a:pt x="7101" y="176"/>
                    <a:pt x="7104" y="180"/>
                    <a:pt x="7104" y="184"/>
                  </a:cubicBezTo>
                  <a:lnTo>
                    <a:pt x="7104" y="4392"/>
                  </a:lnTo>
                  <a:cubicBezTo>
                    <a:pt x="7104" y="4397"/>
                    <a:pt x="7101" y="4400"/>
                    <a:pt x="7096" y="4400"/>
                  </a:cubicBezTo>
                  <a:lnTo>
                    <a:pt x="7080" y="4400"/>
                  </a:lnTo>
                  <a:cubicBezTo>
                    <a:pt x="7076" y="4400"/>
                    <a:pt x="7072" y="4397"/>
                    <a:pt x="7072" y="4392"/>
                  </a:cubicBezTo>
                  <a:lnTo>
                    <a:pt x="7072" y="184"/>
                  </a:lnTo>
                  <a:close/>
                  <a:moveTo>
                    <a:pt x="7088" y="4392"/>
                  </a:moveTo>
                  <a:lnTo>
                    <a:pt x="7080" y="4384"/>
                  </a:lnTo>
                  <a:lnTo>
                    <a:pt x="7096" y="4384"/>
                  </a:lnTo>
                  <a:lnTo>
                    <a:pt x="7088" y="4392"/>
                  </a:lnTo>
                  <a:lnTo>
                    <a:pt x="7088" y="184"/>
                  </a:lnTo>
                  <a:lnTo>
                    <a:pt x="7096" y="192"/>
                  </a:lnTo>
                  <a:lnTo>
                    <a:pt x="7080" y="192"/>
                  </a:lnTo>
                  <a:lnTo>
                    <a:pt x="7088" y="184"/>
                  </a:lnTo>
                  <a:lnTo>
                    <a:pt x="7088" y="4392"/>
                  </a:lnTo>
                  <a:close/>
                  <a:moveTo>
                    <a:pt x="7088" y="184"/>
                  </a:moveTo>
                  <a:cubicBezTo>
                    <a:pt x="7088" y="180"/>
                    <a:pt x="7092" y="176"/>
                    <a:pt x="7096" y="176"/>
                  </a:cubicBezTo>
                  <a:lnTo>
                    <a:pt x="7112" y="176"/>
                  </a:lnTo>
                  <a:cubicBezTo>
                    <a:pt x="7117" y="176"/>
                    <a:pt x="7120" y="180"/>
                    <a:pt x="7120" y="184"/>
                  </a:cubicBezTo>
                  <a:lnTo>
                    <a:pt x="7120" y="4392"/>
                  </a:lnTo>
                  <a:cubicBezTo>
                    <a:pt x="7120" y="4397"/>
                    <a:pt x="7117" y="4400"/>
                    <a:pt x="7112" y="4400"/>
                  </a:cubicBezTo>
                  <a:lnTo>
                    <a:pt x="7096" y="4400"/>
                  </a:lnTo>
                  <a:cubicBezTo>
                    <a:pt x="7092" y="4400"/>
                    <a:pt x="7088" y="4397"/>
                    <a:pt x="7088" y="4392"/>
                  </a:cubicBezTo>
                  <a:lnTo>
                    <a:pt x="7088" y="184"/>
                  </a:lnTo>
                  <a:close/>
                  <a:moveTo>
                    <a:pt x="7104" y="4392"/>
                  </a:moveTo>
                  <a:lnTo>
                    <a:pt x="7096" y="4384"/>
                  </a:lnTo>
                  <a:lnTo>
                    <a:pt x="7112" y="4384"/>
                  </a:lnTo>
                  <a:lnTo>
                    <a:pt x="7104" y="4392"/>
                  </a:lnTo>
                  <a:lnTo>
                    <a:pt x="7104" y="184"/>
                  </a:lnTo>
                  <a:lnTo>
                    <a:pt x="7112" y="192"/>
                  </a:lnTo>
                  <a:lnTo>
                    <a:pt x="7096" y="192"/>
                  </a:lnTo>
                  <a:lnTo>
                    <a:pt x="7104" y="184"/>
                  </a:lnTo>
                  <a:lnTo>
                    <a:pt x="7104" y="4392"/>
                  </a:lnTo>
                  <a:close/>
                  <a:moveTo>
                    <a:pt x="7088" y="88"/>
                  </a:moveTo>
                  <a:cubicBezTo>
                    <a:pt x="7088" y="84"/>
                    <a:pt x="7092" y="80"/>
                    <a:pt x="7096" y="80"/>
                  </a:cubicBezTo>
                  <a:lnTo>
                    <a:pt x="7112" y="80"/>
                  </a:lnTo>
                  <a:cubicBezTo>
                    <a:pt x="7117" y="80"/>
                    <a:pt x="7120" y="84"/>
                    <a:pt x="7120" y="88"/>
                  </a:cubicBezTo>
                  <a:lnTo>
                    <a:pt x="7120" y="4392"/>
                  </a:lnTo>
                  <a:cubicBezTo>
                    <a:pt x="7120" y="4397"/>
                    <a:pt x="7117" y="4400"/>
                    <a:pt x="7112" y="4400"/>
                  </a:cubicBezTo>
                  <a:lnTo>
                    <a:pt x="7096" y="4400"/>
                  </a:lnTo>
                  <a:cubicBezTo>
                    <a:pt x="7092" y="4400"/>
                    <a:pt x="7088" y="4397"/>
                    <a:pt x="7088" y="4392"/>
                  </a:cubicBezTo>
                  <a:lnTo>
                    <a:pt x="7088" y="88"/>
                  </a:lnTo>
                  <a:close/>
                  <a:moveTo>
                    <a:pt x="7104" y="4392"/>
                  </a:moveTo>
                  <a:lnTo>
                    <a:pt x="7096" y="4384"/>
                  </a:lnTo>
                  <a:lnTo>
                    <a:pt x="7112" y="4384"/>
                  </a:lnTo>
                  <a:lnTo>
                    <a:pt x="7104" y="4392"/>
                  </a:lnTo>
                  <a:lnTo>
                    <a:pt x="7104" y="88"/>
                  </a:lnTo>
                  <a:lnTo>
                    <a:pt x="7112" y="96"/>
                  </a:lnTo>
                  <a:lnTo>
                    <a:pt x="7096" y="96"/>
                  </a:lnTo>
                  <a:lnTo>
                    <a:pt x="7104" y="88"/>
                  </a:lnTo>
                  <a:lnTo>
                    <a:pt x="7104" y="4392"/>
                  </a:lnTo>
                  <a:close/>
                  <a:moveTo>
                    <a:pt x="7104" y="88"/>
                  </a:moveTo>
                  <a:cubicBezTo>
                    <a:pt x="7104" y="84"/>
                    <a:pt x="7108" y="80"/>
                    <a:pt x="7112" y="80"/>
                  </a:cubicBezTo>
                  <a:lnTo>
                    <a:pt x="7128" y="80"/>
                  </a:lnTo>
                  <a:cubicBezTo>
                    <a:pt x="7133" y="80"/>
                    <a:pt x="7136" y="84"/>
                    <a:pt x="7136" y="88"/>
                  </a:cubicBezTo>
                  <a:lnTo>
                    <a:pt x="7136" y="4392"/>
                  </a:lnTo>
                  <a:cubicBezTo>
                    <a:pt x="7136" y="4397"/>
                    <a:pt x="7133" y="4400"/>
                    <a:pt x="7128" y="4400"/>
                  </a:cubicBezTo>
                  <a:lnTo>
                    <a:pt x="7112" y="4400"/>
                  </a:lnTo>
                  <a:cubicBezTo>
                    <a:pt x="7108" y="4400"/>
                    <a:pt x="7104" y="4397"/>
                    <a:pt x="7104" y="4392"/>
                  </a:cubicBezTo>
                  <a:lnTo>
                    <a:pt x="7104" y="88"/>
                  </a:lnTo>
                  <a:close/>
                  <a:moveTo>
                    <a:pt x="7120" y="4392"/>
                  </a:moveTo>
                  <a:lnTo>
                    <a:pt x="7112" y="4384"/>
                  </a:lnTo>
                  <a:lnTo>
                    <a:pt x="7128" y="4384"/>
                  </a:lnTo>
                  <a:lnTo>
                    <a:pt x="7120" y="4392"/>
                  </a:lnTo>
                  <a:lnTo>
                    <a:pt x="7120" y="88"/>
                  </a:lnTo>
                  <a:lnTo>
                    <a:pt x="7128" y="96"/>
                  </a:lnTo>
                  <a:lnTo>
                    <a:pt x="7112" y="96"/>
                  </a:lnTo>
                  <a:lnTo>
                    <a:pt x="7120" y="88"/>
                  </a:lnTo>
                  <a:lnTo>
                    <a:pt x="7120" y="4392"/>
                  </a:lnTo>
                  <a:close/>
                  <a:moveTo>
                    <a:pt x="7104" y="88"/>
                  </a:moveTo>
                  <a:cubicBezTo>
                    <a:pt x="7104" y="84"/>
                    <a:pt x="7108" y="80"/>
                    <a:pt x="7112" y="80"/>
                  </a:cubicBezTo>
                  <a:lnTo>
                    <a:pt x="7128" y="80"/>
                  </a:lnTo>
                  <a:cubicBezTo>
                    <a:pt x="7133" y="80"/>
                    <a:pt x="7136" y="84"/>
                    <a:pt x="7136" y="88"/>
                  </a:cubicBezTo>
                  <a:lnTo>
                    <a:pt x="7136" y="4392"/>
                  </a:lnTo>
                  <a:cubicBezTo>
                    <a:pt x="7136" y="4397"/>
                    <a:pt x="7133" y="4400"/>
                    <a:pt x="7128" y="4400"/>
                  </a:cubicBezTo>
                  <a:lnTo>
                    <a:pt x="7112" y="4400"/>
                  </a:lnTo>
                  <a:cubicBezTo>
                    <a:pt x="7108" y="4400"/>
                    <a:pt x="7104" y="4397"/>
                    <a:pt x="7104" y="4392"/>
                  </a:cubicBezTo>
                  <a:lnTo>
                    <a:pt x="7104" y="88"/>
                  </a:lnTo>
                  <a:close/>
                  <a:moveTo>
                    <a:pt x="7120" y="4392"/>
                  </a:moveTo>
                  <a:lnTo>
                    <a:pt x="7112" y="4384"/>
                  </a:lnTo>
                  <a:lnTo>
                    <a:pt x="7128" y="4384"/>
                  </a:lnTo>
                  <a:lnTo>
                    <a:pt x="7120" y="4392"/>
                  </a:lnTo>
                  <a:lnTo>
                    <a:pt x="7120" y="88"/>
                  </a:lnTo>
                  <a:lnTo>
                    <a:pt x="7128" y="96"/>
                  </a:lnTo>
                  <a:lnTo>
                    <a:pt x="7112" y="96"/>
                  </a:lnTo>
                  <a:lnTo>
                    <a:pt x="7120" y="88"/>
                  </a:lnTo>
                  <a:lnTo>
                    <a:pt x="7120" y="4392"/>
                  </a:lnTo>
                  <a:close/>
                  <a:moveTo>
                    <a:pt x="7120" y="88"/>
                  </a:moveTo>
                  <a:cubicBezTo>
                    <a:pt x="7120" y="84"/>
                    <a:pt x="7124" y="80"/>
                    <a:pt x="7128" y="80"/>
                  </a:cubicBezTo>
                  <a:lnTo>
                    <a:pt x="7144" y="80"/>
                  </a:lnTo>
                  <a:cubicBezTo>
                    <a:pt x="7149" y="80"/>
                    <a:pt x="7152" y="84"/>
                    <a:pt x="7152" y="88"/>
                  </a:cubicBezTo>
                  <a:lnTo>
                    <a:pt x="7152" y="4392"/>
                  </a:lnTo>
                  <a:cubicBezTo>
                    <a:pt x="7152" y="4397"/>
                    <a:pt x="7149" y="4400"/>
                    <a:pt x="7144" y="4400"/>
                  </a:cubicBezTo>
                  <a:lnTo>
                    <a:pt x="7128" y="4400"/>
                  </a:lnTo>
                  <a:cubicBezTo>
                    <a:pt x="7124" y="4400"/>
                    <a:pt x="7120" y="4397"/>
                    <a:pt x="7120" y="4392"/>
                  </a:cubicBezTo>
                  <a:lnTo>
                    <a:pt x="7120" y="88"/>
                  </a:lnTo>
                  <a:close/>
                  <a:moveTo>
                    <a:pt x="7136" y="4392"/>
                  </a:moveTo>
                  <a:lnTo>
                    <a:pt x="7128" y="4384"/>
                  </a:lnTo>
                  <a:lnTo>
                    <a:pt x="7144" y="4384"/>
                  </a:lnTo>
                  <a:lnTo>
                    <a:pt x="7136" y="4392"/>
                  </a:lnTo>
                  <a:lnTo>
                    <a:pt x="7136" y="88"/>
                  </a:lnTo>
                  <a:lnTo>
                    <a:pt x="7144" y="96"/>
                  </a:lnTo>
                  <a:lnTo>
                    <a:pt x="7128" y="96"/>
                  </a:lnTo>
                  <a:lnTo>
                    <a:pt x="7136" y="88"/>
                  </a:lnTo>
                  <a:lnTo>
                    <a:pt x="7136" y="4392"/>
                  </a:lnTo>
                  <a:close/>
                  <a:moveTo>
                    <a:pt x="7120" y="120"/>
                  </a:moveTo>
                  <a:cubicBezTo>
                    <a:pt x="7120" y="116"/>
                    <a:pt x="7124" y="112"/>
                    <a:pt x="7128" y="112"/>
                  </a:cubicBezTo>
                  <a:lnTo>
                    <a:pt x="7144" y="112"/>
                  </a:lnTo>
                  <a:cubicBezTo>
                    <a:pt x="7149" y="112"/>
                    <a:pt x="7152" y="116"/>
                    <a:pt x="7152" y="120"/>
                  </a:cubicBezTo>
                  <a:lnTo>
                    <a:pt x="7152" y="4392"/>
                  </a:lnTo>
                  <a:cubicBezTo>
                    <a:pt x="7152" y="4397"/>
                    <a:pt x="7149" y="4400"/>
                    <a:pt x="7144" y="4400"/>
                  </a:cubicBezTo>
                  <a:lnTo>
                    <a:pt x="7128" y="4400"/>
                  </a:lnTo>
                  <a:cubicBezTo>
                    <a:pt x="7124" y="4400"/>
                    <a:pt x="7120" y="4397"/>
                    <a:pt x="7120" y="4392"/>
                  </a:cubicBezTo>
                  <a:lnTo>
                    <a:pt x="7120" y="120"/>
                  </a:lnTo>
                  <a:close/>
                  <a:moveTo>
                    <a:pt x="7136" y="4392"/>
                  </a:moveTo>
                  <a:lnTo>
                    <a:pt x="7128" y="4384"/>
                  </a:lnTo>
                  <a:lnTo>
                    <a:pt x="7144" y="4384"/>
                  </a:lnTo>
                  <a:lnTo>
                    <a:pt x="7136" y="4392"/>
                  </a:lnTo>
                  <a:lnTo>
                    <a:pt x="7136" y="120"/>
                  </a:lnTo>
                  <a:lnTo>
                    <a:pt x="7144" y="128"/>
                  </a:lnTo>
                  <a:lnTo>
                    <a:pt x="7128" y="128"/>
                  </a:lnTo>
                  <a:lnTo>
                    <a:pt x="7136" y="120"/>
                  </a:lnTo>
                  <a:lnTo>
                    <a:pt x="7136" y="4392"/>
                  </a:lnTo>
                  <a:close/>
                  <a:moveTo>
                    <a:pt x="7136" y="120"/>
                  </a:moveTo>
                  <a:cubicBezTo>
                    <a:pt x="7136" y="116"/>
                    <a:pt x="7140" y="112"/>
                    <a:pt x="7144" y="112"/>
                  </a:cubicBezTo>
                  <a:lnTo>
                    <a:pt x="7160" y="112"/>
                  </a:lnTo>
                  <a:cubicBezTo>
                    <a:pt x="7165" y="112"/>
                    <a:pt x="7168" y="116"/>
                    <a:pt x="7168" y="120"/>
                  </a:cubicBezTo>
                  <a:lnTo>
                    <a:pt x="7168" y="4392"/>
                  </a:lnTo>
                  <a:cubicBezTo>
                    <a:pt x="7168" y="4397"/>
                    <a:pt x="7165" y="4400"/>
                    <a:pt x="7160" y="4400"/>
                  </a:cubicBezTo>
                  <a:lnTo>
                    <a:pt x="7144" y="4400"/>
                  </a:lnTo>
                  <a:cubicBezTo>
                    <a:pt x="7140" y="4400"/>
                    <a:pt x="7136" y="4397"/>
                    <a:pt x="7136" y="4392"/>
                  </a:cubicBezTo>
                  <a:lnTo>
                    <a:pt x="7136" y="120"/>
                  </a:lnTo>
                  <a:close/>
                  <a:moveTo>
                    <a:pt x="7152" y="4392"/>
                  </a:moveTo>
                  <a:lnTo>
                    <a:pt x="7144" y="4384"/>
                  </a:lnTo>
                  <a:lnTo>
                    <a:pt x="7160" y="4384"/>
                  </a:lnTo>
                  <a:lnTo>
                    <a:pt x="7152" y="4392"/>
                  </a:lnTo>
                  <a:lnTo>
                    <a:pt x="7152" y="120"/>
                  </a:lnTo>
                  <a:lnTo>
                    <a:pt x="7160" y="128"/>
                  </a:lnTo>
                  <a:lnTo>
                    <a:pt x="7144" y="128"/>
                  </a:lnTo>
                  <a:lnTo>
                    <a:pt x="7152" y="120"/>
                  </a:lnTo>
                  <a:lnTo>
                    <a:pt x="7152" y="4392"/>
                  </a:lnTo>
                  <a:close/>
                  <a:moveTo>
                    <a:pt x="7152" y="120"/>
                  </a:moveTo>
                  <a:cubicBezTo>
                    <a:pt x="7152" y="116"/>
                    <a:pt x="7156" y="112"/>
                    <a:pt x="7160" y="112"/>
                  </a:cubicBezTo>
                  <a:lnTo>
                    <a:pt x="7176" y="112"/>
                  </a:lnTo>
                  <a:cubicBezTo>
                    <a:pt x="7181" y="112"/>
                    <a:pt x="7184" y="116"/>
                    <a:pt x="7184" y="120"/>
                  </a:cubicBezTo>
                  <a:lnTo>
                    <a:pt x="7184" y="4392"/>
                  </a:lnTo>
                  <a:cubicBezTo>
                    <a:pt x="7184" y="4397"/>
                    <a:pt x="7181" y="4400"/>
                    <a:pt x="7176" y="4400"/>
                  </a:cubicBezTo>
                  <a:lnTo>
                    <a:pt x="7160" y="4400"/>
                  </a:lnTo>
                  <a:cubicBezTo>
                    <a:pt x="7156" y="4400"/>
                    <a:pt x="7152" y="4397"/>
                    <a:pt x="7152" y="4392"/>
                  </a:cubicBezTo>
                  <a:lnTo>
                    <a:pt x="7152" y="120"/>
                  </a:lnTo>
                  <a:close/>
                  <a:moveTo>
                    <a:pt x="7168" y="4392"/>
                  </a:moveTo>
                  <a:lnTo>
                    <a:pt x="7160" y="4384"/>
                  </a:lnTo>
                  <a:lnTo>
                    <a:pt x="7176" y="4384"/>
                  </a:lnTo>
                  <a:lnTo>
                    <a:pt x="7168" y="4392"/>
                  </a:lnTo>
                  <a:lnTo>
                    <a:pt x="7168" y="120"/>
                  </a:lnTo>
                  <a:lnTo>
                    <a:pt x="7176" y="128"/>
                  </a:lnTo>
                  <a:lnTo>
                    <a:pt x="7160" y="128"/>
                  </a:lnTo>
                  <a:lnTo>
                    <a:pt x="7168" y="120"/>
                  </a:lnTo>
                  <a:lnTo>
                    <a:pt x="7168" y="4392"/>
                  </a:lnTo>
                  <a:close/>
                  <a:moveTo>
                    <a:pt x="7152" y="120"/>
                  </a:moveTo>
                  <a:cubicBezTo>
                    <a:pt x="7152" y="116"/>
                    <a:pt x="7156" y="112"/>
                    <a:pt x="7160" y="112"/>
                  </a:cubicBezTo>
                  <a:lnTo>
                    <a:pt x="7176" y="112"/>
                  </a:lnTo>
                  <a:cubicBezTo>
                    <a:pt x="7181" y="112"/>
                    <a:pt x="7184" y="116"/>
                    <a:pt x="7184" y="120"/>
                  </a:cubicBezTo>
                  <a:lnTo>
                    <a:pt x="7184" y="4392"/>
                  </a:lnTo>
                  <a:cubicBezTo>
                    <a:pt x="7184" y="4397"/>
                    <a:pt x="7181" y="4400"/>
                    <a:pt x="7176" y="4400"/>
                  </a:cubicBezTo>
                  <a:lnTo>
                    <a:pt x="7160" y="4400"/>
                  </a:lnTo>
                  <a:cubicBezTo>
                    <a:pt x="7156" y="4400"/>
                    <a:pt x="7152" y="4397"/>
                    <a:pt x="7152" y="4392"/>
                  </a:cubicBezTo>
                  <a:lnTo>
                    <a:pt x="7152" y="120"/>
                  </a:lnTo>
                  <a:close/>
                  <a:moveTo>
                    <a:pt x="7168" y="4392"/>
                  </a:moveTo>
                  <a:lnTo>
                    <a:pt x="7160" y="4384"/>
                  </a:lnTo>
                  <a:lnTo>
                    <a:pt x="7176" y="4384"/>
                  </a:lnTo>
                  <a:lnTo>
                    <a:pt x="7168" y="4392"/>
                  </a:lnTo>
                  <a:lnTo>
                    <a:pt x="7168" y="120"/>
                  </a:lnTo>
                  <a:lnTo>
                    <a:pt x="7176" y="128"/>
                  </a:lnTo>
                  <a:lnTo>
                    <a:pt x="7160" y="128"/>
                  </a:lnTo>
                  <a:lnTo>
                    <a:pt x="7168" y="120"/>
                  </a:lnTo>
                  <a:lnTo>
                    <a:pt x="7168" y="4392"/>
                  </a:lnTo>
                  <a:close/>
                  <a:moveTo>
                    <a:pt x="7168" y="88"/>
                  </a:moveTo>
                  <a:cubicBezTo>
                    <a:pt x="7168" y="84"/>
                    <a:pt x="7172" y="80"/>
                    <a:pt x="7176" y="80"/>
                  </a:cubicBezTo>
                  <a:lnTo>
                    <a:pt x="7192" y="80"/>
                  </a:lnTo>
                  <a:cubicBezTo>
                    <a:pt x="7197" y="80"/>
                    <a:pt x="7200" y="84"/>
                    <a:pt x="7200" y="88"/>
                  </a:cubicBezTo>
                  <a:lnTo>
                    <a:pt x="7200" y="4392"/>
                  </a:lnTo>
                  <a:cubicBezTo>
                    <a:pt x="7200" y="4397"/>
                    <a:pt x="7197" y="4400"/>
                    <a:pt x="7192" y="4400"/>
                  </a:cubicBezTo>
                  <a:lnTo>
                    <a:pt x="7176" y="4400"/>
                  </a:lnTo>
                  <a:cubicBezTo>
                    <a:pt x="7172" y="4400"/>
                    <a:pt x="7168" y="4397"/>
                    <a:pt x="7168" y="4392"/>
                  </a:cubicBezTo>
                  <a:lnTo>
                    <a:pt x="7168" y="88"/>
                  </a:lnTo>
                  <a:close/>
                  <a:moveTo>
                    <a:pt x="7184" y="4392"/>
                  </a:moveTo>
                  <a:lnTo>
                    <a:pt x="7176" y="4384"/>
                  </a:lnTo>
                  <a:lnTo>
                    <a:pt x="7192" y="4384"/>
                  </a:lnTo>
                  <a:lnTo>
                    <a:pt x="7184" y="4392"/>
                  </a:lnTo>
                  <a:lnTo>
                    <a:pt x="7184" y="88"/>
                  </a:lnTo>
                  <a:lnTo>
                    <a:pt x="7192" y="96"/>
                  </a:lnTo>
                  <a:lnTo>
                    <a:pt x="7176" y="96"/>
                  </a:lnTo>
                  <a:lnTo>
                    <a:pt x="7184" y="88"/>
                  </a:lnTo>
                  <a:lnTo>
                    <a:pt x="7184" y="4392"/>
                  </a:lnTo>
                  <a:close/>
                  <a:moveTo>
                    <a:pt x="7168" y="40"/>
                  </a:moveTo>
                  <a:cubicBezTo>
                    <a:pt x="7168" y="36"/>
                    <a:pt x="7172" y="32"/>
                    <a:pt x="7176" y="32"/>
                  </a:cubicBezTo>
                  <a:lnTo>
                    <a:pt x="7192" y="32"/>
                  </a:lnTo>
                  <a:cubicBezTo>
                    <a:pt x="7197" y="32"/>
                    <a:pt x="7200" y="36"/>
                    <a:pt x="7200" y="40"/>
                  </a:cubicBezTo>
                  <a:lnTo>
                    <a:pt x="7200" y="4392"/>
                  </a:lnTo>
                  <a:cubicBezTo>
                    <a:pt x="7200" y="4397"/>
                    <a:pt x="7197" y="4400"/>
                    <a:pt x="7192" y="4400"/>
                  </a:cubicBezTo>
                  <a:lnTo>
                    <a:pt x="7176" y="4400"/>
                  </a:lnTo>
                  <a:cubicBezTo>
                    <a:pt x="7172" y="4400"/>
                    <a:pt x="7168" y="4397"/>
                    <a:pt x="7168" y="4392"/>
                  </a:cubicBezTo>
                  <a:lnTo>
                    <a:pt x="7168" y="40"/>
                  </a:lnTo>
                  <a:close/>
                  <a:moveTo>
                    <a:pt x="7184" y="4392"/>
                  </a:moveTo>
                  <a:lnTo>
                    <a:pt x="7176" y="4384"/>
                  </a:lnTo>
                  <a:lnTo>
                    <a:pt x="7192" y="4384"/>
                  </a:lnTo>
                  <a:lnTo>
                    <a:pt x="7184" y="4392"/>
                  </a:lnTo>
                  <a:lnTo>
                    <a:pt x="7184" y="40"/>
                  </a:lnTo>
                  <a:lnTo>
                    <a:pt x="7192" y="48"/>
                  </a:lnTo>
                  <a:lnTo>
                    <a:pt x="7176" y="48"/>
                  </a:lnTo>
                  <a:lnTo>
                    <a:pt x="7184" y="40"/>
                  </a:lnTo>
                  <a:lnTo>
                    <a:pt x="7184" y="4392"/>
                  </a:lnTo>
                  <a:close/>
                  <a:moveTo>
                    <a:pt x="7184" y="56"/>
                  </a:moveTo>
                  <a:cubicBezTo>
                    <a:pt x="7184" y="52"/>
                    <a:pt x="7188" y="48"/>
                    <a:pt x="7192" y="48"/>
                  </a:cubicBezTo>
                  <a:lnTo>
                    <a:pt x="7208" y="48"/>
                  </a:lnTo>
                  <a:cubicBezTo>
                    <a:pt x="7213" y="48"/>
                    <a:pt x="7216" y="52"/>
                    <a:pt x="7216" y="56"/>
                  </a:cubicBezTo>
                  <a:lnTo>
                    <a:pt x="7216" y="4392"/>
                  </a:lnTo>
                  <a:cubicBezTo>
                    <a:pt x="7216" y="4397"/>
                    <a:pt x="7213" y="4400"/>
                    <a:pt x="7208" y="4400"/>
                  </a:cubicBezTo>
                  <a:lnTo>
                    <a:pt x="7192" y="4400"/>
                  </a:lnTo>
                  <a:cubicBezTo>
                    <a:pt x="7188" y="4400"/>
                    <a:pt x="7184" y="4397"/>
                    <a:pt x="7184" y="4392"/>
                  </a:cubicBezTo>
                  <a:lnTo>
                    <a:pt x="7184" y="56"/>
                  </a:lnTo>
                  <a:close/>
                  <a:moveTo>
                    <a:pt x="7200" y="4392"/>
                  </a:moveTo>
                  <a:lnTo>
                    <a:pt x="7192" y="4384"/>
                  </a:lnTo>
                  <a:lnTo>
                    <a:pt x="7208" y="4384"/>
                  </a:lnTo>
                  <a:lnTo>
                    <a:pt x="7200" y="4392"/>
                  </a:lnTo>
                  <a:lnTo>
                    <a:pt x="7200" y="56"/>
                  </a:lnTo>
                  <a:lnTo>
                    <a:pt x="7208" y="64"/>
                  </a:lnTo>
                  <a:lnTo>
                    <a:pt x="7192" y="64"/>
                  </a:lnTo>
                  <a:lnTo>
                    <a:pt x="7200" y="56"/>
                  </a:lnTo>
                  <a:lnTo>
                    <a:pt x="7200" y="4392"/>
                  </a:lnTo>
                  <a:close/>
                  <a:moveTo>
                    <a:pt x="7184" y="56"/>
                  </a:moveTo>
                  <a:cubicBezTo>
                    <a:pt x="7184" y="52"/>
                    <a:pt x="7188" y="48"/>
                    <a:pt x="7192" y="48"/>
                  </a:cubicBezTo>
                  <a:lnTo>
                    <a:pt x="7208" y="48"/>
                  </a:lnTo>
                  <a:cubicBezTo>
                    <a:pt x="7213" y="48"/>
                    <a:pt x="7216" y="52"/>
                    <a:pt x="7216" y="56"/>
                  </a:cubicBezTo>
                  <a:lnTo>
                    <a:pt x="7216" y="4392"/>
                  </a:lnTo>
                  <a:cubicBezTo>
                    <a:pt x="7216" y="4397"/>
                    <a:pt x="7213" y="4400"/>
                    <a:pt x="7208" y="4400"/>
                  </a:cubicBezTo>
                  <a:lnTo>
                    <a:pt x="7192" y="4400"/>
                  </a:lnTo>
                  <a:cubicBezTo>
                    <a:pt x="7188" y="4400"/>
                    <a:pt x="7184" y="4397"/>
                    <a:pt x="7184" y="4392"/>
                  </a:cubicBezTo>
                  <a:lnTo>
                    <a:pt x="7184" y="56"/>
                  </a:lnTo>
                  <a:close/>
                  <a:moveTo>
                    <a:pt x="7200" y="4392"/>
                  </a:moveTo>
                  <a:lnTo>
                    <a:pt x="7192" y="4384"/>
                  </a:lnTo>
                  <a:lnTo>
                    <a:pt x="7208" y="4384"/>
                  </a:lnTo>
                  <a:lnTo>
                    <a:pt x="7200" y="4392"/>
                  </a:lnTo>
                  <a:lnTo>
                    <a:pt x="7200" y="56"/>
                  </a:lnTo>
                  <a:lnTo>
                    <a:pt x="7208" y="64"/>
                  </a:lnTo>
                  <a:lnTo>
                    <a:pt x="7192" y="64"/>
                  </a:lnTo>
                  <a:lnTo>
                    <a:pt x="7200" y="56"/>
                  </a:lnTo>
                  <a:lnTo>
                    <a:pt x="7200" y="4392"/>
                  </a:lnTo>
                  <a:close/>
                  <a:moveTo>
                    <a:pt x="7200" y="56"/>
                  </a:moveTo>
                  <a:cubicBezTo>
                    <a:pt x="7200" y="52"/>
                    <a:pt x="7204" y="48"/>
                    <a:pt x="7208" y="48"/>
                  </a:cubicBezTo>
                  <a:lnTo>
                    <a:pt x="7224" y="48"/>
                  </a:lnTo>
                  <a:cubicBezTo>
                    <a:pt x="7229" y="48"/>
                    <a:pt x="7232" y="52"/>
                    <a:pt x="7232" y="56"/>
                  </a:cubicBezTo>
                  <a:lnTo>
                    <a:pt x="7232" y="4392"/>
                  </a:lnTo>
                  <a:cubicBezTo>
                    <a:pt x="7232" y="4397"/>
                    <a:pt x="7229" y="4400"/>
                    <a:pt x="7224" y="4400"/>
                  </a:cubicBezTo>
                  <a:lnTo>
                    <a:pt x="7208" y="4400"/>
                  </a:lnTo>
                  <a:cubicBezTo>
                    <a:pt x="7204" y="4400"/>
                    <a:pt x="7200" y="4397"/>
                    <a:pt x="7200" y="4392"/>
                  </a:cubicBezTo>
                  <a:lnTo>
                    <a:pt x="7200" y="56"/>
                  </a:lnTo>
                  <a:close/>
                  <a:moveTo>
                    <a:pt x="7216" y="4392"/>
                  </a:moveTo>
                  <a:lnTo>
                    <a:pt x="7208" y="4384"/>
                  </a:lnTo>
                  <a:lnTo>
                    <a:pt x="7224" y="4384"/>
                  </a:lnTo>
                  <a:lnTo>
                    <a:pt x="7216" y="4392"/>
                  </a:lnTo>
                  <a:lnTo>
                    <a:pt x="7216" y="56"/>
                  </a:lnTo>
                  <a:lnTo>
                    <a:pt x="7224" y="64"/>
                  </a:lnTo>
                  <a:lnTo>
                    <a:pt x="7208" y="64"/>
                  </a:lnTo>
                  <a:lnTo>
                    <a:pt x="7216" y="56"/>
                  </a:lnTo>
                  <a:lnTo>
                    <a:pt x="7216" y="4392"/>
                  </a:lnTo>
                  <a:close/>
                  <a:moveTo>
                    <a:pt x="7200" y="56"/>
                  </a:moveTo>
                  <a:cubicBezTo>
                    <a:pt x="7200" y="52"/>
                    <a:pt x="7204" y="48"/>
                    <a:pt x="7208" y="48"/>
                  </a:cubicBezTo>
                  <a:lnTo>
                    <a:pt x="7224" y="48"/>
                  </a:lnTo>
                  <a:cubicBezTo>
                    <a:pt x="7229" y="48"/>
                    <a:pt x="7232" y="52"/>
                    <a:pt x="7232" y="56"/>
                  </a:cubicBezTo>
                  <a:lnTo>
                    <a:pt x="7232" y="4392"/>
                  </a:lnTo>
                  <a:cubicBezTo>
                    <a:pt x="7232" y="4397"/>
                    <a:pt x="7229" y="4400"/>
                    <a:pt x="7224" y="4400"/>
                  </a:cubicBezTo>
                  <a:lnTo>
                    <a:pt x="7208" y="4400"/>
                  </a:lnTo>
                  <a:cubicBezTo>
                    <a:pt x="7204" y="4400"/>
                    <a:pt x="7200" y="4397"/>
                    <a:pt x="7200" y="4392"/>
                  </a:cubicBezTo>
                  <a:lnTo>
                    <a:pt x="7200" y="56"/>
                  </a:lnTo>
                  <a:close/>
                  <a:moveTo>
                    <a:pt x="7216" y="4392"/>
                  </a:moveTo>
                  <a:lnTo>
                    <a:pt x="7208" y="4384"/>
                  </a:lnTo>
                  <a:lnTo>
                    <a:pt x="7224" y="4384"/>
                  </a:lnTo>
                  <a:lnTo>
                    <a:pt x="7216" y="4392"/>
                  </a:lnTo>
                  <a:lnTo>
                    <a:pt x="7216" y="56"/>
                  </a:lnTo>
                  <a:lnTo>
                    <a:pt x="7224" y="64"/>
                  </a:lnTo>
                  <a:lnTo>
                    <a:pt x="7208" y="64"/>
                  </a:lnTo>
                  <a:lnTo>
                    <a:pt x="7216" y="56"/>
                  </a:lnTo>
                  <a:lnTo>
                    <a:pt x="7216" y="4392"/>
                  </a:lnTo>
                  <a:close/>
                  <a:moveTo>
                    <a:pt x="7216" y="56"/>
                  </a:moveTo>
                  <a:cubicBezTo>
                    <a:pt x="7216" y="52"/>
                    <a:pt x="7220" y="48"/>
                    <a:pt x="7224" y="48"/>
                  </a:cubicBezTo>
                  <a:lnTo>
                    <a:pt x="7240" y="48"/>
                  </a:lnTo>
                  <a:cubicBezTo>
                    <a:pt x="7245" y="48"/>
                    <a:pt x="7248" y="52"/>
                    <a:pt x="7248" y="56"/>
                  </a:cubicBezTo>
                  <a:lnTo>
                    <a:pt x="7248" y="4392"/>
                  </a:lnTo>
                  <a:cubicBezTo>
                    <a:pt x="7248" y="4397"/>
                    <a:pt x="7245" y="4400"/>
                    <a:pt x="7240" y="4400"/>
                  </a:cubicBezTo>
                  <a:lnTo>
                    <a:pt x="7224" y="4400"/>
                  </a:lnTo>
                  <a:cubicBezTo>
                    <a:pt x="7220" y="4400"/>
                    <a:pt x="7216" y="4397"/>
                    <a:pt x="7216" y="4392"/>
                  </a:cubicBezTo>
                  <a:lnTo>
                    <a:pt x="7216" y="56"/>
                  </a:lnTo>
                  <a:close/>
                  <a:moveTo>
                    <a:pt x="7232" y="4392"/>
                  </a:moveTo>
                  <a:lnTo>
                    <a:pt x="7224" y="4384"/>
                  </a:lnTo>
                  <a:lnTo>
                    <a:pt x="7240" y="4384"/>
                  </a:lnTo>
                  <a:lnTo>
                    <a:pt x="7232" y="4392"/>
                  </a:lnTo>
                  <a:lnTo>
                    <a:pt x="7232" y="56"/>
                  </a:lnTo>
                  <a:lnTo>
                    <a:pt x="7240" y="64"/>
                  </a:lnTo>
                  <a:lnTo>
                    <a:pt x="7224" y="64"/>
                  </a:lnTo>
                  <a:lnTo>
                    <a:pt x="7232" y="56"/>
                  </a:lnTo>
                  <a:lnTo>
                    <a:pt x="7232" y="4392"/>
                  </a:lnTo>
                  <a:close/>
                  <a:moveTo>
                    <a:pt x="7216" y="104"/>
                  </a:moveTo>
                  <a:cubicBezTo>
                    <a:pt x="7216" y="100"/>
                    <a:pt x="7220" y="96"/>
                    <a:pt x="7224" y="96"/>
                  </a:cubicBezTo>
                  <a:lnTo>
                    <a:pt x="7240" y="96"/>
                  </a:lnTo>
                  <a:cubicBezTo>
                    <a:pt x="7245" y="96"/>
                    <a:pt x="7248" y="100"/>
                    <a:pt x="7248" y="104"/>
                  </a:cubicBezTo>
                  <a:lnTo>
                    <a:pt x="7248" y="4392"/>
                  </a:lnTo>
                  <a:cubicBezTo>
                    <a:pt x="7248" y="4397"/>
                    <a:pt x="7245" y="4400"/>
                    <a:pt x="7240" y="4400"/>
                  </a:cubicBezTo>
                  <a:lnTo>
                    <a:pt x="7224" y="4400"/>
                  </a:lnTo>
                  <a:cubicBezTo>
                    <a:pt x="7220" y="4400"/>
                    <a:pt x="7216" y="4397"/>
                    <a:pt x="7216" y="4392"/>
                  </a:cubicBezTo>
                  <a:lnTo>
                    <a:pt x="7216" y="104"/>
                  </a:lnTo>
                  <a:close/>
                  <a:moveTo>
                    <a:pt x="7232" y="4392"/>
                  </a:moveTo>
                  <a:lnTo>
                    <a:pt x="7224" y="4384"/>
                  </a:lnTo>
                  <a:lnTo>
                    <a:pt x="7240" y="4384"/>
                  </a:lnTo>
                  <a:lnTo>
                    <a:pt x="7232" y="4392"/>
                  </a:lnTo>
                  <a:lnTo>
                    <a:pt x="7232" y="104"/>
                  </a:lnTo>
                  <a:lnTo>
                    <a:pt x="7240" y="112"/>
                  </a:lnTo>
                  <a:lnTo>
                    <a:pt x="7224" y="112"/>
                  </a:lnTo>
                  <a:lnTo>
                    <a:pt x="7232" y="104"/>
                  </a:lnTo>
                  <a:lnTo>
                    <a:pt x="7232" y="4392"/>
                  </a:lnTo>
                  <a:close/>
                  <a:moveTo>
                    <a:pt x="7232" y="104"/>
                  </a:moveTo>
                  <a:cubicBezTo>
                    <a:pt x="7232" y="100"/>
                    <a:pt x="7236" y="96"/>
                    <a:pt x="7240" y="96"/>
                  </a:cubicBezTo>
                  <a:lnTo>
                    <a:pt x="7256" y="96"/>
                  </a:lnTo>
                  <a:cubicBezTo>
                    <a:pt x="7261" y="96"/>
                    <a:pt x="7264" y="100"/>
                    <a:pt x="7264" y="104"/>
                  </a:cubicBezTo>
                  <a:lnTo>
                    <a:pt x="7264" y="4392"/>
                  </a:lnTo>
                  <a:cubicBezTo>
                    <a:pt x="7264" y="4397"/>
                    <a:pt x="7261" y="4400"/>
                    <a:pt x="7256" y="4400"/>
                  </a:cubicBezTo>
                  <a:lnTo>
                    <a:pt x="7240" y="4400"/>
                  </a:lnTo>
                  <a:cubicBezTo>
                    <a:pt x="7236" y="4400"/>
                    <a:pt x="7232" y="4397"/>
                    <a:pt x="7232" y="4392"/>
                  </a:cubicBezTo>
                  <a:lnTo>
                    <a:pt x="7232" y="104"/>
                  </a:lnTo>
                  <a:close/>
                  <a:moveTo>
                    <a:pt x="7248" y="4392"/>
                  </a:moveTo>
                  <a:lnTo>
                    <a:pt x="7240" y="4384"/>
                  </a:lnTo>
                  <a:lnTo>
                    <a:pt x="7256" y="4384"/>
                  </a:lnTo>
                  <a:lnTo>
                    <a:pt x="7248" y="4392"/>
                  </a:lnTo>
                  <a:lnTo>
                    <a:pt x="7248" y="104"/>
                  </a:lnTo>
                  <a:lnTo>
                    <a:pt x="7256" y="112"/>
                  </a:lnTo>
                  <a:lnTo>
                    <a:pt x="7240" y="112"/>
                  </a:lnTo>
                  <a:lnTo>
                    <a:pt x="7248" y="104"/>
                  </a:lnTo>
                  <a:lnTo>
                    <a:pt x="7248" y="4392"/>
                  </a:lnTo>
                  <a:close/>
                  <a:moveTo>
                    <a:pt x="7232" y="120"/>
                  </a:moveTo>
                  <a:cubicBezTo>
                    <a:pt x="7232" y="116"/>
                    <a:pt x="7236" y="112"/>
                    <a:pt x="7240" y="112"/>
                  </a:cubicBezTo>
                  <a:lnTo>
                    <a:pt x="7256" y="112"/>
                  </a:lnTo>
                  <a:cubicBezTo>
                    <a:pt x="7261" y="112"/>
                    <a:pt x="7264" y="116"/>
                    <a:pt x="7264" y="120"/>
                  </a:cubicBezTo>
                  <a:lnTo>
                    <a:pt x="7264" y="4392"/>
                  </a:lnTo>
                  <a:cubicBezTo>
                    <a:pt x="7264" y="4397"/>
                    <a:pt x="7261" y="4400"/>
                    <a:pt x="7256" y="4400"/>
                  </a:cubicBezTo>
                  <a:lnTo>
                    <a:pt x="7240" y="4400"/>
                  </a:lnTo>
                  <a:cubicBezTo>
                    <a:pt x="7236" y="4400"/>
                    <a:pt x="7232" y="4397"/>
                    <a:pt x="7232" y="4392"/>
                  </a:cubicBezTo>
                  <a:lnTo>
                    <a:pt x="7232" y="120"/>
                  </a:lnTo>
                  <a:close/>
                  <a:moveTo>
                    <a:pt x="7248" y="4392"/>
                  </a:moveTo>
                  <a:lnTo>
                    <a:pt x="7240" y="4384"/>
                  </a:lnTo>
                  <a:lnTo>
                    <a:pt x="7256" y="4384"/>
                  </a:lnTo>
                  <a:lnTo>
                    <a:pt x="7248" y="4392"/>
                  </a:lnTo>
                  <a:lnTo>
                    <a:pt x="7248" y="120"/>
                  </a:lnTo>
                  <a:lnTo>
                    <a:pt x="7256" y="128"/>
                  </a:lnTo>
                  <a:lnTo>
                    <a:pt x="7240" y="128"/>
                  </a:lnTo>
                  <a:lnTo>
                    <a:pt x="7248" y="120"/>
                  </a:lnTo>
                  <a:lnTo>
                    <a:pt x="7248" y="4392"/>
                  </a:lnTo>
                  <a:close/>
                  <a:moveTo>
                    <a:pt x="7248" y="152"/>
                  </a:moveTo>
                  <a:cubicBezTo>
                    <a:pt x="7248" y="148"/>
                    <a:pt x="7252" y="144"/>
                    <a:pt x="7256" y="144"/>
                  </a:cubicBezTo>
                  <a:lnTo>
                    <a:pt x="7272" y="144"/>
                  </a:lnTo>
                  <a:cubicBezTo>
                    <a:pt x="7277" y="144"/>
                    <a:pt x="7280" y="148"/>
                    <a:pt x="7280" y="152"/>
                  </a:cubicBezTo>
                  <a:lnTo>
                    <a:pt x="7280" y="4392"/>
                  </a:lnTo>
                  <a:cubicBezTo>
                    <a:pt x="7280" y="4397"/>
                    <a:pt x="7277" y="4400"/>
                    <a:pt x="7272" y="4400"/>
                  </a:cubicBezTo>
                  <a:lnTo>
                    <a:pt x="7256" y="4400"/>
                  </a:lnTo>
                  <a:cubicBezTo>
                    <a:pt x="7252" y="4400"/>
                    <a:pt x="7248" y="4397"/>
                    <a:pt x="7248" y="4392"/>
                  </a:cubicBezTo>
                  <a:lnTo>
                    <a:pt x="7248" y="152"/>
                  </a:lnTo>
                  <a:close/>
                  <a:moveTo>
                    <a:pt x="7264" y="4392"/>
                  </a:moveTo>
                  <a:lnTo>
                    <a:pt x="7256" y="4384"/>
                  </a:lnTo>
                  <a:lnTo>
                    <a:pt x="7272" y="4384"/>
                  </a:lnTo>
                  <a:lnTo>
                    <a:pt x="7264" y="4392"/>
                  </a:lnTo>
                  <a:lnTo>
                    <a:pt x="7264" y="152"/>
                  </a:lnTo>
                  <a:lnTo>
                    <a:pt x="7272" y="160"/>
                  </a:lnTo>
                  <a:lnTo>
                    <a:pt x="7256" y="160"/>
                  </a:lnTo>
                  <a:lnTo>
                    <a:pt x="7264" y="152"/>
                  </a:lnTo>
                  <a:lnTo>
                    <a:pt x="7264" y="4392"/>
                  </a:lnTo>
                  <a:close/>
                  <a:moveTo>
                    <a:pt x="7248" y="152"/>
                  </a:moveTo>
                  <a:cubicBezTo>
                    <a:pt x="7248" y="148"/>
                    <a:pt x="7252" y="144"/>
                    <a:pt x="7256" y="144"/>
                  </a:cubicBezTo>
                  <a:lnTo>
                    <a:pt x="7272" y="144"/>
                  </a:lnTo>
                  <a:cubicBezTo>
                    <a:pt x="7277" y="144"/>
                    <a:pt x="7280" y="148"/>
                    <a:pt x="7280" y="152"/>
                  </a:cubicBezTo>
                  <a:lnTo>
                    <a:pt x="7280" y="4392"/>
                  </a:lnTo>
                  <a:cubicBezTo>
                    <a:pt x="7280" y="4397"/>
                    <a:pt x="7277" y="4400"/>
                    <a:pt x="7272" y="4400"/>
                  </a:cubicBezTo>
                  <a:lnTo>
                    <a:pt x="7256" y="4400"/>
                  </a:lnTo>
                  <a:cubicBezTo>
                    <a:pt x="7252" y="4400"/>
                    <a:pt x="7248" y="4397"/>
                    <a:pt x="7248" y="4392"/>
                  </a:cubicBezTo>
                  <a:lnTo>
                    <a:pt x="7248" y="152"/>
                  </a:lnTo>
                  <a:close/>
                  <a:moveTo>
                    <a:pt x="7264" y="4392"/>
                  </a:moveTo>
                  <a:lnTo>
                    <a:pt x="7256" y="4384"/>
                  </a:lnTo>
                  <a:lnTo>
                    <a:pt x="7272" y="4384"/>
                  </a:lnTo>
                  <a:lnTo>
                    <a:pt x="7264" y="4392"/>
                  </a:lnTo>
                  <a:lnTo>
                    <a:pt x="7264" y="152"/>
                  </a:lnTo>
                  <a:lnTo>
                    <a:pt x="7272" y="160"/>
                  </a:lnTo>
                  <a:lnTo>
                    <a:pt x="7256" y="160"/>
                  </a:lnTo>
                  <a:lnTo>
                    <a:pt x="7264" y="152"/>
                  </a:lnTo>
                  <a:lnTo>
                    <a:pt x="7264" y="4392"/>
                  </a:lnTo>
                  <a:close/>
                  <a:moveTo>
                    <a:pt x="7264" y="152"/>
                  </a:moveTo>
                  <a:cubicBezTo>
                    <a:pt x="7264" y="148"/>
                    <a:pt x="7268" y="144"/>
                    <a:pt x="7272" y="144"/>
                  </a:cubicBezTo>
                  <a:lnTo>
                    <a:pt x="7288" y="144"/>
                  </a:lnTo>
                  <a:cubicBezTo>
                    <a:pt x="7293" y="144"/>
                    <a:pt x="7296" y="148"/>
                    <a:pt x="7296" y="152"/>
                  </a:cubicBezTo>
                  <a:lnTo>
                    <a:pt x="7296" y="4392"/>
                  </a:lnTo>
                  <a:cubicBezTo>
                    <a:pt x="7296" y="4397"/>
                    <a:pt x="7293" y="4400"/>
                    <a:pt x="7288" y="4400"/>
                  </a:cubicBezTo>
                  <a:lnTo>
                    <a:pt x="7272" y="4400"/>
                  </a:lnTo>
                  <a:cubicBezTo>
                    <a:pt x="7268" y="4400"/>
                    <a:pt x="7264" y="4397"/>
                    <a:pt x="7264" y="4392"/>
                  </a:cubicBezTo>
                  <a:lnTo>
                    <a:pt x="7264" y="152"/>
                  </a:lnTo>
                  <a:close/>
                  <a:moveTo>
                    <a:pt x="7280" y="4392"/>
                  </a:moveTo>
                  <a:lnTo>
                    <a:pt x="7272" y="4384"/>
                  </a:lnTo>
                  <a:lnTo>
                    <a:pt x="7288" y="4384"/>
                  </a:lnTo>
                  <a:lnTo>
                    <a:pt x="7280" y="4392"/>
                  </a:lnTo>
                  <a:lnTo>
                    <a:pt x="7280" y="152"/>
                  </a:lnTo>
                  <a:lnTo>
                    <a:pt x="7288" y="160"/>
                  </a:lnTo>
                  <a:lnTo>
                    <a:pt x="7272" y="160"/>
                  </a:lnTo>
                  <a:lnTo>
                    <a:pt x="7280" y="152"/>
                  </a:lnTo>
                  <a:lnTo>
                    <a:pt x="7280" y="4392"/>
                  </a:lnTo>
                  <a:close/>
                  <a:moveTo>
                    <a:pt x="7264" y="232"/>
                  </a:moveTo>
                  <a:cubicBezTo>
                    <a:pt x="7264" y="228"/>
                    <a:pt x="7268" y="224"/>
                    <a:pt x="7272" y="224"/>
                  </a:cubicBezTo>
                  <a:lnTo>
                    <a:pt x="7288" y="224"/>
                  </a:lnTo>
                  <a:cubicBezTo>
                    <a:pt x="7293" y="224"/>
                    <a:pt x="7296" y="228"/>
                    <a:pt x="7296" y="232"/>
                  </a:cubicBezTo>
                  <a:lnTo>
                    <a:pt x="7296" y="4392"/>
                  </a:lnTo>
                  <a:cubicBezTo>
                    <a:pt x="7296" y="4397"/>
                    <a:pt x="7293" y="4400"/>
                    <a:pt x="7288" y="4400"/>
                  </a:cubicBezTo>
                  <a:lnTo>
                    <a:pt x="7272" y="4400"/>
                  </a:lnTo>
                  <a:cubicBezTo>
                    <a:pt x="7268" y="4400"/>
                    <a:pt x="7264" y="4397"/>
                    <a:pt x="7264" y="4392"/>
                  </a:cubicBezTo>
                  <a:lnTo>
                    <a:pt x="7264" y="232"/>
                  </a:lnTo>
                  <a:close/>
                  <a:moveTo>
                    <a:pt x="7280" y="4392"/>
                  </a:moveTo>
                  <a:lnTo>
                    <a:pt x="7272" y="4384"/>
                  </a:lnTo>
                  <a:lnTo>
                    <a:pt x="7288" y="4384"/>
                  </a:lnTo>
                  <a:lnTo>
                    <a:pt x="7280" y="4392"/>
                  </a:lnTo>
                  <a:lnTo>
                    <a:pt x="7280" y="232"/>
                  </a:lnTo>
                  <a:lnTo>
                    <a:pt x="7288" y="240"/>
                  </a:lnTo>
                  <a:lnTo>
                    <a:pt x="7272" y="240"/>
                  </a:lnTo>
                  <a:lnTo>
                    <a:pt x="7280" y="232"/>
                  </a:lnTo>
                  <a:lnTo>
                    <a:pt x="7280" y="4392"/>
                  </a:lnTo>
                  <a:close/>
                  <a:moveTo>
                    <a:pt x="7280" y="312"/>
                  </a:moveTo>
                  <a:cubicBezTo>
                    <a:pt x="7280" y="308"/>
                    <a:pt x="7284" y="304"/>
                    <a:pt x="7288" y="304"/>
                  </a:cubicBezTo>
                  <a:lnTo>
                    <a:pt x="7304" y="304"/>
                  </a:lnTo>
                  <a:cubicBezTo>
                    <a:pt x="7309" y="304"/>
                    <a:pt x="7312" y="308"/>
                    <a:pt x="7312" y="312"/>
                  </a:cubicBezTo>
                  <a:lnTo>
                    <a:pt x="7312" y="4392"/>
                  </a:lnTo>
                  <a:cubicBezTo>
                    <a:pt x="7312" y="4397"/>
                    <a:pt x="7309" y="4400"/>
                    <a:pt x="7304" y="4400"/>
                  </a:cubicBezTo>
                  <a:lnTo>
                    <a:pt x="7288" y="4400"/>
                  </a:lnTo>
                  <a:cubicBezTo>
                    <a:pt x="7284" y="4400"/>
                    <a:pt x="7280" y="4397"/>
                    <a:pt x="7280" y="4392"/>
                  </a:cubicBezTo>
                  <a:lnTo>
                    <a:pt x="7280" y="312"/>
                  </a:lnTo>
                  <a:close/>
                  <a:moveTo>
                    <a:pt x="7296" y="4392"/>
                  </a:moveTo>
                  <a:lnTo>
                    <a:pt x="7288" y="4384"/>
                  </a:lnTo>
                  <a:lnTo>
                    <a:pt x="7304" y="4384"/>
                  </a:lnTo>
                  <a:lnTo>
                    <a:pt x="7296" y="4392"/>
                  </a:lnTo>
                  <a:lnTo>
                    <a:pt x="7296" y="312"/>
                  </a:lnTo>
                  <a:lnTo>
                    <a:pt x="7304" y="320"/>
                  </a:lnTo>
                  <a:lnTo>
                    <a:pt x="7288" y="320"/>
                  </a:lnTo>
                  <a:lnTo>
                    <a:pt x="7296" y="312"/>
                  </a:lnTo>
                  <a:lnTo>
                    <a:pt x="7296" y="4392"/>
                  </a:lnTo>
                  <a:close/>
                  <a:moveTo>
                    <a:pt x="7280" y="296"/>
                  </a:moveTo>
                  <a:cubicBezTo>
                    <a:pt x="7280" y="292"/>
                    <a:pt x="7284" y="288"/>
                    <a:pt x="7288" y="288"/>
                  </a:cubicBezTo>
                  <a:lnTo>
                    <a:pt x="7304" y="288"/>
                  </a:lnTo>
                  <a:cubicBezTo>
                    <a:pt x="7309" y="288"/>
                    <a:pt x="7312" y="292"/>
                    <a:pt x="7312" y="296"/>
                  </a:cubicBezTo>
                  <a:lnTo>
                    <a:pt x="7312" y="4392"/>
                  </a:lnTo>
                  <a:cubicBezTo>
                    <a:pt x="7312" y="4397"/>
                    <a:pt x="7309" y="4400"/>
                    <a:pt x="7304" y="4400"/>
                  </a:cubicBezTo>
                  <a:lnTo>
                    <a:pt x="7288" y="4400"/>
                  </a:lnTo>
                  <a:cubicBezTo>
                    <a:pt x="7284" y="4400"/>
                    <a:pt x="7280" y="4397"/>
                    <a:pt x="7280" y="4392"/>
                  </a:cubicBezTo>
                  <a:lnTo>
                    <a:pt x="7280" y="296"/>
                  </a:lnTo>
                  <a:close/>
                  <a:moveTo>
                    <a:pt x="7296" y="4392"/>
                  </a:moveTo>
                  <a:lnTo>
                    <a:pt x="7288" y="4384"/>
                  </a:lnTo>
                  <a:lnTo>
                    <a:pt x="7304" y="4384"/>
                  </a:lnTo>
                  <a:lnTo>
                    <a:pt x="7296" y="4392"/>
                  </a:lnTo>
                  <a:lnTo>
                    <a:pt x="7296" y="296"/>
                  </a:lnTo>
                  <a:lnTo>
                    <a:pt x="7304" y="304"/>
                  </a:lnTo>
                  <a:lnTo>
                    <a:pt x="7288" y="304"/>
                  </a:lnTo>
                  <a:lnTo>
                    <a:pt x="7296" y="296"/>
                  </a:lnTo>
                  <a:lnTo>
                    <a:pt x="7296" y="4392"/>
                  </a:lnTo>
                  <a:close/>
                  <a:moveTo>
                    <a:pt x="7296" y="312"/>
                  </a:moveTo>
                  <a:cubicBezTo>
                    <a:pt x="7296" y="308"/>
                    <a:pt x="7300" y="304"/>
                    <a:pt x="7304" y="304"/>
                  </a:cubicBezTo>
                  <a:lnTo>
                    <a:pt x="7320" y="304"/>
                  </a:lnTo>
                  <a:cubicBezTo>
                    <a:pt x="7325" y="304"/>
                    <a:pt x="7328" y="308"/>
                    <a:pt x="7328" y="312"/>
                  </a:cubicBezTo>
                  <a:lnTo>
                    <a:pt x="7328" y="4392"/>
                  </a:lnTo>
                  <a:cubicBezTo>
                    <a:pt x="7328" y="4397"/>
                    <a:pt x="7325" y="4400"/>
                    <a:pt x="7320" y="4400"/>
                  </a:cubicBezTo>
                  <a:lnTo>
                    <a:pt x="7304" y="4400"/>
                  </a:lnTo>
                  <a:cubicBezTo>
                    <a:pt x="7300" y="4400"/>
                    <a:pt x="7296" y="4397"/>
                    <a:pt x="7296" y="4392"/>
                  </a:cubicBezTo>
                  <a:lnTo>
                    <a:pt x="7296" y="312"/>
                  </a:lnTo>
                  <a:close/>
                  <a:moveTo>
                    <a:pt x="7312" y="4392"/>
                  </a:moveTo>
                  <a:lnTo>
                    <a:pt x="7304" y="4384"/>
                  </a:lnTo>
                  <a:lnTo>
                    <a:pt x="7320" y="4384"/>
                  </a:lnTo>
                  <a:lnTo>
                    <a:pt x="7312" y="4392"/>
                  </a:lnTo>
                  <a:lnTo>
                    <a:pt x="7312" y="312"/>
                  </a:lnTo>
                  <a:lnTo>
                    <a:pt x="7320" y="320"/>
                  </a:lnTo>
                  <a:lnTo>
                    <a:pt x="7304" y="320"/>
                  </a:lnTo>
                  <a:lnTo>
                    <a:pt x="7312" y="312"/>
                  </a:lnTo>
                  <a:lnTo>
                    <a:pt x="7312" y="4392"/>
                  </a:lnTo>
                  <a:close/>
                  <a:moveTo>
                    <a:pt x="7296" y="392"/>
                  </a:moveTo>
                  <a:cubicBezTo>
                    <a:pt x="7296" y="388"/>
                    <a:pt x="7300" y="384"/>
                    <a:pt x="7304" y="384"/>
                  </a:cubicBezTo>
                  <a:lnTo>
                    <a:pt x="7320" y="384"/>
                  </a:lnTo>
                  <a:cubicBezTo>
                    <a:pt x="7325" y="384"/>
                    <a:pt x="7328" y="388"/>
                    <a:pt x="7328" y="392"/>
                  </a:cubicBezTo>
                  <a:lnTo>
                    <a:pt x="7328" y="4392"/>
                  </a:lnTo>
                  <a:cubicBezTo>
                    <a:pt x="7328" y="4397"/>
                    <a:pt x="7325" y="4400"/>
                    <a:pt x="7320" y="4400"/>
                  </a:cubicBezTo>
                  <a:lnTo>
                    <a:pt x="7304" y="4400"/>
                  </a:lnTo>
                  <a:cubicBezTo>
                    <a:pt x="7300" y="4400"/>
                    <a:pt x="7296" y="4397"/>
                    <a:pt x="7296" y="4392"/>
                  </a:cubicBezTo>
                  <a:lnTo>
                    <a:pt x="7296" y="392"/>
                  </a:lnTo>
                  <a:close/>
                  <a:moveTo>
                    <a:pt x="7312" y="4392"/>
                  </a:moveTo>
                  <a:lnTo>
                    <a:pt x="7304" y="4384"/>
                  </a:lnTo>
                  <a:lnTo>
                    <a:pt x="7320" y="4384"/>
                  </a:lnTo>
                  <a:lnTo>
                    <a:pt x="7312" y="4392"/>
                  </a:lnTo>
                  <a:lnTo>
                    <a:pt x="7312" y="392"/>
                  </a:lnTo>
                  <a:lnTo>
                    <a:pt x="7320" y="400"/>
                  </a:lnTo>
                  <a:lnTo>
                    <a:pt x="7304" y="400"/>
                  </a:lnTo>
                  <a:lnTo>
                    <a:pt x="7312" y="392"/>
                  </a:lnTo>
                  <a:lnTo>
                    <a:pt x="7312" y="4392"/>
                  </a:lnTo>
                  <a:close/>
                  <a:moveTo>
                    <a:pt x="7312" y="392"/>
                  </a:moveTo>
                  <a:cubicBezTo>
                    <a:pt x="7312" y="388"/>
                    <a:pt x="7316" y="384"/>
                    <a:pt x="7320" y="384"/>
                  </a:cubicBezTo>
                  <a:lnTo>
                    <a:pt x="7336" y="384"/>
                  </a:lnTo>
                  <a:cubicBezTo>
                    <a:pt x="7341" y="384"/>
                    <a:pt x="7344" y="388"/>
                    <a:pt x="7344" y="392"/>
                  </a:cubicBezTo>
                  <a:lnTo>
                    <a:pt x="7344" y="4392"/>
                  </a:lnTo>
                  <a:cubicBezTo>
                    <a:pt x="7344" y="4397"/>
                    <a:pt x="7341" y="4400"/>
                    <a:pt x="7336" y="4400"/>
                  </a:cubicBezTo>
                  <a:lnTo>
                    <a:pt x="7320" y="4400"/>
                  </a:lnTo>
                  <a:cubicBezTo>
                    <a:pt x="7316" y="4400"/>
                    <a:pt x="7312" y="4397"/>
                    <a:pt x="7312" y="4392"/>
                  </a:cubicBezTo>
                  <a:lnTo>
                    <a:pt x="7312" y="392"/>
                  </a:lnTo>
                  <a:close/>
                  <a:moveTo>
                    <a:pt x="7328" y="4392"/>
                  </a:moveTo>
                  <a:lnTo>
                    <a:pt x="7320" y="4384"/>
                  </a:lnTo>
                  <a:lnTo>
                    <a:pt x="7336" y="4384"/>
                  </a:lnTo>
                  <a:lnTo>
                    <a:pt x="7328" y="4392"/>
                  </a:lnTo>
                  <a:lnTo>
                    <a:pt x="7328" y="392"/>
                  </a:lnTo>
                  <a:lnTo>
                    <a:pt x="7336" y="400"/>
                  </a:lnTo>
                  <a:lnTo>
                    <a:pt x="7320" y="400"/>
                  </a:lnTo>
                  <a:lnTo>
                    <a:pt x="7328" y="392"/>
                  </a:lnTo>
                  <a:lnTo>
                    <a:pt x="7328" y="4392"/>
                  </a:lnTo>
                  <a:close/>
                  <a:moveTo>
                    <a:pt x="7312" y="392"/>
                  </a:moveTo>
                  <a:cubicBezTo>
                    <a:pt x="7312" y="388"/>
                    <a:pt x="7316" y="384"/>
                    <a:pt x="7320" y="384"/>
                  </a:cubicBezTo>
                  <a:lnTo>
                    <a:pt x="7336" y="384"/>
                  </a:lnTo>
                  <a:cubicBezTo>
                    <a:pt x="7341" y="384"/>
                    <a:pt x="7344" y="388"/>
                    <a:pt x="7344" y="392"/>
                  </a:cubicBezTo>
                  <a:lnTo>
                    <a:pt x="7344" y="4392"/>
                  </a:lnTo>
                  <a:cubicBezTo>
                    <a:pt x="7344" y="4397"/>
                    <a:pt x="7341" y="4400"/>
                    <a:pt x="7336" y="4400"/>
                  </a:cubicBezTo>
                  <a:lnTo>
                    <a:pt x="7320" y="4400"/>
                  </a:lnTo>
                  <a:cubicBezTo>
                    <a:pt x="7316" y="4400"/>
                    <a:pt x="7312" y="4397"/>
                    <a:pt x="7312" y="4392"/>
                  </a:cubicBezTo>
                  <a:lnTo>
                    <a:pt x="7312" y="392"/>
                  </a:lnTo>
                  <a:close/>
                  <a:moveTo>
                    <a:pt x="7328" y="4392"/>
                  </a:moveTo>
                  <a:lnTo>
                    <a:pt x="7320" y="4384"/>
                  </a:lnTo>
                  <a:lnTo>
                    <a:pt x="7336" y="4384"/>
                  </a:lnTo>
                  <a:lnTo>
                    <a:pt x="7328" y="4392"/>
                  </a:lnTo>
                  <a:lnTo>
                    <a:pt x="7328" y="392"/>
                  </a:lnTo>
                  <a:lnTo>
                    <a:pt x="7336" y="400"/>
                  </a:lnTo>
                  <a:lnTo>
                    <a:pt x="7320" y="400"/>
                  </a:lnTo>
                  <a:lnTo>
                    <a:pt x="7328" y="392"/>
                  </a:lnTo>
                  <a:lnTo>
                    <a:pt x="7328" y="4392"/>
                  </a:lnTo>
                  <a:close/>
                  <a:moveTo>
                    <a:pt x="7328" y="392"/>
                  </a:moveTo>
                  <a:cubicBezTo>
                    <a:pt x="7328" y="388"/>
                    <a:pt x="7332" y="384"/>
                    <a:pt x="7336" y="384"/>
                  </a:cubicBezTo>
                  <a:lnTo>
                    <a:pt x="7352" y="384"/>
                  </a:lnTo>
                  <a:cubicBezTo>
                    <a:pt x="7357" y="384"/>
                    <a:pt x="7360" y="388"/>
                    <a:pt x="7360" y="392"/>
                  </a:cubicBezTo>
                  <a:lnTo>
                    <a:pt x="7360" y="4392"/>
                  </a:lnTo>
                  <a:cubicBezTo>
                    <a:pt x="7360" y="4397"/>
                    <a:pt x="7357" y="4400"/>
                    <a:pt x="7352" y="4400"/>
                  </a:cubicBezTo>
                  <a:lnTo>
                    <a:pt x="7336" y="4400"/>
                  </a:lnTo>
                  <a:cubicBezTo>
                    <a:pt x="7332" y="4400"/>
                    <a:pt x="7328" y="4397"/>
                    <a:pt x="7328" y="4392"/>
                  </a:cubicBezTo>
                  <a:lnTo>
                    <a:pt x="7328" y="392"/>
                  </a:lnTo>
                  <a:close/>
                  <a:moveTo>
                    <a:pt x="7344" y="4392"/>
                  </a:moveTo>
                  <a:lnTo>
                    <a:pt x="7336" y="4384"/>
                  </a:lnTo>
                  <a:lnTo>
                    <a:pt x="7352" y="4384"/>
                  </a:lnTo>
                  <a:lnTo>
                    <a:pt x="7344" y="4392"/>
                  </a:lnTo>
                  <a:lnTo>
                    <a:pt x="7344" y="392"/>
                  </a:lnTo>
                  <a:lnTo>
                    <a:pt x="7352" y="400"/>
                  </a:lnTo>
                  <a:lnTo>
                    <a:pt x="7336" y="400"/>
                  </a:lnTo>
                  <a:lnTo>
                    <a:pt x="7344" y="392"/>
                  </a:lnTo>
                  <a:lnTo>
                    <a:pt x="7344" y="4392"/>
                  </a:lnTo>
                  <a:close/>
                  <a:moveTo>
                    <a:pt x="7344" y="360"/>
                  </a:moveTo>
                  <a:cubicBezTo>
                    <a:pt x="7344" y="356"/>
                    <a:pt x="7348" y="352"/>
                    <a:pt x="7352" y="352"/>
                  </a:cubicBezTo>
                  <a:lnTo>
                    <a:pt x="7368" y="352"/>
                  </a:lnTo>
                  <a:cubicBezTo>
                    <a:pt x="7373" y="352"/>
                    <a:pt x="7376" y="356"/>
                    <a:pt x="7376" y="360"/>
                  </a:cubicBezTo>
                  <a:lnTo>
                    <a:pt x="7376" y="4392"/>
                  </a:lnTo>
                  <a:cubicBezTo>
                    <a:pt x="7376" y="4397"/>
                    <a:pt x="7373" y="4400"/>
                    <a:pt x="7368" y="4400"/>
                  </a:cubicBezTo>
                  <a:lnTo>
                    <a:pt x="7352" y="4400"/>
                  </a:lnTo>
                  <a:cubicBezTo>
                    <a:pt x="7348" y="4400"/>
                    <a:pt x="7344" y="4397"/>
                    <a:pt x="7344" y="4392"/>
                  </a:cubicBezTo>
                  <a:lnTo>
                    <a:pt x="7344" y="360"/>
                  </a:lnTo>
                  <a:close/>
                  <a:moveTo>
                    <a:pt x="7360" y="4392"/>
                  </a:moveTo>
                  <a:lnTo>
                    <a:pt x="7352" y="4384"/>
                  </a:lnTo>
                  <a:lnTo>
                    <a:pt x="7368" y="4384"/>
                  </a:lnTo>
                  <a:lnTo>
                    <a:pt x="7360" y="4392"/>
                  </a:lnTo>
                  <a:lnTo>
                    <a:pt x="7360" y="360"/>
                  </a:lnTo>
                  <a:lnTo>
                    <a:pt x="7368" y="368"/>
                  </a:lnTo>
                  <a:lnTo>
                    <a:pt x="7352" y="368"/>
                  </a:lnTo>
                  <a:lnTo>
                    <a:pt x="7360" y="360"/>
                  </a:lnTo>
                  <a:lnTo>
                    <a:pt x="7360" y="4392"/>
                  </a:lnTo>
                  <a:close/>
                  <a:moveTo>
                    <a:pt x="7344" y="296"/>
                  </a:moveTo>
                  <a:cubicBezTo>
                    <a:pt x="7344" y="292"/>
                    <a:pt x="7348" y="288"/>
                    <a:pt x="7352" y="288"/>
                  </a:cubicBezTo>
                  <a:lnTo>
                    <a:pt x="7368" y="288"/>
                  </a:lnTo>
                  <a:cubicBezTo>
                    <a:pt x="7373" y="288"/>
                    <a:pt x="7376" y="292"/>
                    <a:pt x="7376" y="296"/>
                  </a:cubicBezTo>
                  <a:lnTo>
                    <a:pt x="7376" y="4392"/>
                  </a:lnTo>
                  <a:cubicBezTo>
                    <a:pt x="7376" y="4397"/>
                    <a:pt x="7373" y="4400"/>
                    <a:pt x="7368" y="4400"/>
                  </a:cubicBezTo>
                  <a:lnTo>
                    <a:pt x="7352" y="4400"/>
                  </a:lnTo>
                  <a:cubicBezTo>
                    <a:pt x="7348" y="4400"/>
                    <a:pt x="7344" y="4397"/>
                    <a:pt x="7344" y="4392"/>
                  </a:cubicBezTo>
                  <a:lnTo>
                    <a:pt x="7344" y="296"/>
                  </a:lnTo>
                  <a:close/>
                  <a:moveTo>
                    <a:pt x="7360" y="4392"/>
                  </a:moveTo>
                  <a:lnTo>
                    <a:pt x="7352" y="4384"/>
                  </a:lnTo>
                  <a:lnTo>
                    <a:pt x="7368" y="4384"/>
                  </a:lnTo>
                  <a:lnTo>
                    <a:pt x="7360" y="4392"/>
                  </a:lnTo>
                  <a:lnTo>
                    <a:pt x="7360" y="296"/>
                  </a:lnTo>
                  <a:lnTo>
                    <a:pt x="7368" y="304"/>
                  </a:lnTo>
                  <a:lnTo>
                    <a:pt x="7352" y="304"/>
                  </a:lnTo>
                  <a:lnTo>
                    <a:pt x="7360" y="296"/>
                  </a:lnTo>
                  <a:lnTo>
                    <a:pt x="7360" y="4392"/>
                  </a:lnTo>
                  <a:close/>
                  <a:moveTo>
                    <a:pt x="7360" y="200"/>
                  </a:moveTo>
                  <a:cubicBezTo>
                    <a:pt x="7360" y="196"/>
                    <a:pt x="7364" y="192"/>
                    <a:pt x="7368" y="192"/>
                  </a:cubicBezTo>
                  <a:lnTo>
                    <a:pt x="7384" y="192"/>
                  </a:lnTo>
                  <a:cubicBezTo>
                    <a:pt x="7389" y="192"/>
                    <a:pt x="7392" y="196"/>
                    <a:pt x="7392" y="200"/>
                  </a:cubicBezTo>
                  <a:lnTo>
                    <a:pt x="7392" y="4392"/>
                  </a:lnTo>
                  <a:cubicBezTo>
                    <a:pt x="7392" y="4397"/>
                    <a:pt x="7389" y="4400"/>
                    <a:pt x="7384" y="4400"/>
                  </a:cubicBezTo>
                  <a:lnTo>
                    <a:pt x="7368" y="4400"/>
                  </a:lnTo>
                  <a:cubicBezTo>
                    <a:pt x="7364" y="4400"/>
                    <a:pt x="7360" y="4397"/>
                    <a:pt x="7360" y="4392"/>
                  </a:cubicBezTo>
                  <a:lnTo>
                    <a:pt x="7360" y="200"/>
                  </a:lnTo>
                  <a:close/>
                  <a:moveTo>
                    <a:pt x="7376" y="4392"/>
                  </a:moveTo>
                  <a:lnTo>
                    <a:pt x="7368" y="4384"/>
                  </a:lnTo>
                  <a:lnTo>
                    <a:pt x="7384" y="4384"/>
                  </a:lnTo>
                  <a:lnTo>
                    <a:pt x="7376" y="4392"/>
                  </a:lnTo>
                  <a:lnTo>
                    <a:pt x="7376" y="200"/>
                  </a:lnTo>
                  <a:lnTo>
                    <a:pt x="7384" y="208"/>
                  </a:lnTo>
                  <a:lnTo>
                    <a:pt x="7368" y="208"/>
                  </a:lnTo>
                  <a:lnTo>
                    <a:pt x="7376" y="200"/>
                  </a:lnTo>
                  <a:lnTo>
                    <a:pt x="7376" y="4392"/>
                  </a:lnTo>
                  <a:close/>
                  <a:moveTo>
                    <a:pt x="7360" y="232"/>
                  </a:moveTo>
                  <a:cubicBezTo>
                    <a:pt x="7360" y="228"/>
                    <a:pt x="7364" y="224"/>
                    <a:pt x="7368" y="224"/>
                  </a:cubicBezTo>
                  <a:lnTo>
                    <a:pt x="7384" y="224"/>
                  </a:lnTo>
                  <a:cubicBezTo>
                    <a:pt x="7389" y="224"/>
                    <a:pt x="7392" y="228"/>
                    <a:pt x="7392" y="232"/>
                  </a:cubicBezTo>
                  <a:lnTo>
                    <a:pt x="7392" y="4392"/>
                  </a:lnTo>
                  <a:cubicBezTo>
                    <a:pt x="7392" y="4397"/>
                    <a:pt x="7389" y="4400"/>
                    <a:pt x="7384" y="4400"/>
                  </a:cubicBezTo>
                  <a:lnTo>
                    <a:pt x="7368" y="4400"/>
                  </a:lnTo>
                  <a:cubicBezTo>
                    <a:pt x="7364" y="4400"/>
                    <a:pt x="7360" y="4397"/>
                    <a:pt x="7360" y="4392"/>
                  </a:cubicBezTo>
                  <a:lnTo>
                    <a:pt x="7360" y="232"/>
                  </a:lnTo>
                  <a:close/>
                  <a:moveTo>
                    <a:pt x="7376" y="4392"/>
                  </a:moveTo>
                  <a:lnTo>
                    <a:pt x="7368" y="4384"/>
                  </a:lnTo>
                  <a:lnTo>
                    <a:pt x="7384" y="4384"/>
                  </a:lnTo>
                  <a:lnTo>
                    <a:pt x="7376" y="4392"/>
                  </a:lnTo>
                  <a:lnTo>
                    <a:pt x="7376" y="232"/>
                  </a:lnTo>
                  <a:lnTo>
                    <a:pt x="7384" y="240"/>
                  </a:lnTo>
                  <a:lnTo>
                    <a:pt x="7368" y="240"/>
                  </a:lnTo>
                  <a:lnTo>
                    <a:pt x="7376" y="232"/>
                  </a:lnTo>
                  <a:lnTo>
                    <a:pt x="7376" y="4392"/>
                  </a:lnTo>
                  <a:close/>
                  <a:moveTo>
                    <a:pt x="7376" y="232"/>
                  </a:moveTo>
                  <a:cubicBezTo>
                    <a:pt x="7376" y="228"/>
                    <a:pt x="7380" y="224"/>
                    <a:pt x="7384" y="224"/>
                  </a:cubicBezTo>
                  <a:lnTo>
                    <a:pt x="7400" y="224"/>
                  </a:lnTo>
                  <a:cubicBezTo>
                    <a:pt x="7405" y="224"/>
                    <a:pt x="7408" y="228"/>
                    <a:pt x="7408" y="232"/>
                  </a:cubicBezTo>
                  <a:lnTo>
                    <a:pt x="7408" y="4392"/>
                  </a:lnTo>
                  <a:cubicBezTo>
                    <a:pt x="7408" y="4397"/>
                    <a:pt x="7405" y="4400"/>
                    <a:pt x="7400" y="4400"/>
                  </a:cubicBezTo>
                  <a:lnTo>
                    <a:pt x="7384" y="4400"/>
                  </a:lnTo>
                  <a:cubicBezTo>
                    <a:pt x="7380" y="4400"/>
                    <a:pt x="7376" y="4397"/>
                    <a:pt x="7376" y="4392"/>
                  </a:cubicBezTo>
                  <a:lnTo>
                    <a:pt x="7376" y="232"/>
                  </a:lnTo>
                  <a:close/>
                  <a:moveTo>
                    <a:pt x="7392" y="4392"/>
                  </a:moveTo>
                  <a:lnTo>
                    <a:pt x="7384" y="4384"/>
                  </a:lnTo>
                  <a:lnTo>
                    <a:pt x="7400" y="4384"/>
                  </a:lnTo>
                  <a:lnTo>
                    <a:pt x="7392" y="4392"/>
                  </a:lnTo>
                  <a:lnTo>
                    <a:pt x="7392" y="232"/>
                  </a:lnTo>
                  <a:lnTo>
                    <a:pt x="7400" y="240"/>
                  </a:lnTo>
                  <a:lnTo>
                    <a:pt x="7384" y="240"/>
                  </a:lnTo>
                  <a:lnTo>
                    <a:pt x="7392" y="232"/>
                  </a:lnTo>
                  <a:lnTo>
                    <a:pt x="7392" y="4392"/>
                  </a:lnTo>
                  <a:close/>
                  <a:moveTo>
                    <a:pt x="7376" y="232"/>
                  </a:moveTo>
                  <a:cubicBezTo>
                    <a:pt x="7376" y="228"/>
                    <a:pt x="7380" y="224"/>
                    <a:pt x="7384" y="224"/>
                  </a:cubicBezTo>
                  <a:lnTo>
                    <a:pt x="7400" y="224"/>
                  </a:lnTo>
                  <a:cubicBezTo>
                    <a:pt x="7405" y="224"/>
                    <a:pt x="7408" y="228"/>
                    <a:pt x="7408" y="232"/>
                  </a:cubicBezTo>
                  <a:lnTo>
                    <a:pt x="7408" y="4392"/>
                  </a:lnTo>
                  <a:cubicBezTo>
                    <a:pt x="7408" y="4397"/>
                    <a:pt x="7405" y="4400"/>
                    <a:pt x="7400" y="4400"/>
                  </a:cubicBezTo>
                  <a:lnTo>
                    <a:pt x="7384" y="4400"/>
                  </a:lnTo>
                  <a:cubicBezTo>
                    <a:pt x="7380" y="4400"/>
                    <a:pt x="7376" y="4397"/>
                    <a:pt x="7376" y="4392"/>
                  </a:cubicBezTo>
                  <a:lnTo>
                    <a:pt x="7376" y="232"/>
                  </a:lnTo>
                  <a:close/>
                  <a:moveTo>
                    <a:pt x="7392" y="4392"/>
                  </a:moveTo>
                  <a:lnTo>
                    <a:pt x="7384" y="4384"/>
                  </a:lnTo>
                  <a:lnTo>
                    <a:pt x="7400" y="4384"/>
                  </a:lnTo>
                  <a:lnTo>
                    <a:pt x="7392" y="4392"/>
                  </a:lnTo>
                  <a:lnTo>
                    <a:pt x="7392" y="232"/>
                  </a:lnTo>
                  <a:lnTo>
                    <a:pt x="7400" y="240"/>
                  </a:lnTo>
                  <a:lnTo>
                    <a:pt x="7384" y="240"/>
                  </a:lnTo>
                  <a:lnTo>
                    <a:pt x="7392" y="232"/>
                  </a:lnTo>
                  <a:lnTo>
                    <a:pt x="7392" y="4392"/>
                  </a:lnTo>
                  <a:close/>
                  <a:moveTo>
                    <a:pt x="7392" y="248"/>
                  </a:moveTo>
                  <a:cubicBezTo>
                    <a:pt x="7392" y="244"/>
                    <a:pt x="7396" y="240"/>
                    <a:pt x="7400" y="240"/>
                  </a:cubicBezTo>
                  <a:lnTo>
                    <a:pt x="7416" y="240"/>
                  </a:lnTo>
                  <a:cubicBezTo>
                    <a:pt x="7421" y="240"/>
                    <a:pt x="7424" y="244"/>
                    <a:pt x="7424" y="248"/>
                  </a:cubicBezTo>
                  <a:lnTo>
                    <a:pt x="7424" y="4392"/>
                  </a:lnTo>
                  <a:cubicBezTo>
                    <a:pt x="7424" y="4397"/>
                    <a:pt x="7421" y="4400"/>
                    <a:pt x="7416" y="4400"/>
                  </a:cubicBezTo>
                  <a:lnTo>
                    <a:pt x="7400" y="4400"/>
                  </a:lnTo>
                  <a:cubicBezTo>
                    <a:pt x="7396" y="4400"/>
                    <a:pt x="7392" y="4397"/>
                    <a:pt x="7392" y="4392"/>
                  </a:cubicBezTo>
                  <a:lnTo>
                    <a:pt x="7392" y="248"/>
                  </a:lnTo>
                  <a:close/>
                  <a:moveTo>
                    <a:pt x="7408" y="4392"/>
                  </a:moveTo>
                  <a:lnTo>
                    <a:pt x="7400" y="4384"/>
                  </a:lnTo>
                  <a:lnTo>
                    <a:pt x="7416" y="4384"/>
                  </a:lnTo>
                  <a:lnTo>
                    <a:pt x="7408" y="4392"/>
                  </a:lnTo>
                  <a:lnTo>
                    <a:pt x="7408" y="248"/>
                  </a:lnTo>
                  <a:lnTo>
                    <a:pt x="7416" y="256"/>
                  </a:lnTo>
                  <a:lnTo>
                    <a:pt x="7400" y="256"/>
                  </a:lnTo>
                  <a:lnTo>
                    <a:pt x="7408" y="248"/>
                  </a:lnTo>
                  <a:lnTo>
                    <a:pt x="7408" y="4392"/>
                  </a:lnTo>
                  <a:close/>
                  <a:moveTo>
                    <a:pt x="7392" y="232"/>
                  </a:moveTo>
                  <a:cubicBezTo>
                    <a:pt x="7392" y="228"/>
                    <a:pt x="7396" y="224"/>
                    <a:pt x="7400" y="224"/>
                  </a:cubicBezTo>
                  <a:lnTo>
                    <a:pt x="7416" y="224"/>
                  </a:lnTo>
                  <a:cubicBezTo>
                    <a:pt x="7421" y="224"/>
                    <a:pt x="7424" y="228"/>
                    <a:pt x="7424" y="232"/>
                  </a:cubicBezTo>
                  <a:lnTo>
                    <a:pt x="7424" y="4392"/>
                  </a:lnTo>
                  <a:cubicBezTo>
                    <a:pt x="7424" y="4397"/>
                    <a:pt x="7421" y="4400"/>
                    <a:pt x="7416" y="4400"/>
                  </a:cubicBezTo>
                  <a:lnTo>
                    <a:pt x="7400" y="4400"/>
                  </a:lnTo>
                  <a:cubicBezTo>
                    <a:pt x="7396" y="4400"/>
                    <a:pt x="7392" y="4397"/>
                    <a:pt x="7392" y="4392"/>
                  </a:cubicBezTo>
                  <a:lnTo>
                    <a:pt x="7392" y="232"/>
                  </a:lnTo>
                  <a:close/>
                  <a:moveTo>
                    <a:pt x="7408" y="4392"/>
                  </a:moveTo>
                  <a:lnTo>
                    <a:pt x="7400" y="4384"/>
                  </a:lnTo>
                  <a:lnTo>
                    <a:pt x="7416" y="4384"/>
                  </a:lnTo>
                  <a:lnTo>
                    <a:pt x="7408" y="4392"/>
                  </a:lnTo>
                  <a:lnTo>
                    <a:pt x="7408" y="232"/>
                  </a:lnTo>
                  <a:lnTo>
                    <a:pt x="7416" y="240"/>
                  </a:lnTo>
                  <a:lnTo>
                    <a:pt x="7400" y="240"/>
                  </a:lnTo>
                  <a:lnTo>
                    <a:pt x="7408" y="232"/>
                  </a:lnTo>
                  <a:lnTo>
                    <a:pt x="7408" y="4392"/>
                  </a:lnTo>
                  <a:close/>
                  <a:moveTo>
                    <a:pt x="7408" y="232"/>
                  </a:moveTo>
                  <a:cubicBezTo>
                    <a:pt x="7408" y="228"/>
                    <a:pt x="7412" y="224"/>
                    <a:pt x="7416" y="224"/>
                  </a:cubicBezTo>
                  <a:lnTo>
                    <a:pt x="7432" y="224"/>
                  </a:lnTo>
                  <a:cubicBezTo>
                    <a:pt x="7437" y="224"/>
                    <a:pt x="7440" y="228"/>
                    <a:pt x="7440" y="232"/>
                  </a:cubicBezTo>
                  <a:lnTo>
                    <a:pt x="7440" y="4392"/>
                  </a:lnTo>
                  <a:cubicBezTo>
                    <a:pt x="7440" y="4397"/>
                    <a:pt x="7437" y="4400"/>
                    <a:pt x="7432" y="4400"/>
                  </a:cubicBezTo>
                  <a:lnTo>
                    <a:pt x="7416" y="4400"/>
                  </a:lnTo>
                  <a:cubicBezTo>
                    <a:pt x="7412" y="4400"/>
                    <a:pt x="7408" y="4397"/>
                    <a:pt x="7408" y="4392"/>
                  </a:cubicBezTo>
                  <a:lnTo>
                    <a:pt x="7408" y="232"/>
                  </a:lnTo>
                  <a:close/>
                  <a:moveTo>
                    <a:pt x="7424" y="4392"/>
                  </a:moveTo>
                  <a:lnTo>
                    <a:pt x="7416" y="4384"/>
                  </a:lnTo>
                  <a:lnTo>
                    <a:pt x="7432" y="4384"/>
                  </a:lnTo>
                  <a:lnTo>
                    <a:pt x="7424" y="4392"/>
                  </a:lnTo>
                  <a:lnTo>
                    <a:pt x="7424" y="232"/>
                  </a:lnTo>
                  <a:lnTo>
                    <a:pt x="7432" y="240"/>
                  </a:lnTo>
                  <a:lnTo>
                    <a:pt x="7416" y="240"/>
                  </a:lnTo>
                  <a:lnTo>
                    <a:pt x="7424" y="232"/>
                  </a:lnTo>
                  <a:lnTo>
                    <a:pt x="7424" y="4392"/>
                  </a:lnTo>
                  <a:close/>
                  <a:moveTo>
                    <a:pt x="7408" y="248"/>
                  </a:moveTo>
                  <a:cubicBezTo>
                    <a:pt x="7408" y="244"/>
                    <a:pt x="7412" y="240"/>
                    <a:pt x="7416" y="240"/>
                  </a:cubicBezTo>
                  <a:lnTo>
                    <a:pt x="7432" y="240"/>
                  </a:lnTo>
                  <a:cubicBezTo>
                    <a:pt x="7437" y="240"/>
                    <a:pt x="7440" y="244"/>
                    <a:pt x="7440" y="248"/>
                  </a:cubicBezTo>
                  <a:lnTo>
                    <a:pt x="7440" y="4392"/>
                  </a:lnTo>
                  <a:cubicBezTo>
                    <a:pt x="7440" y="4397"/>
                    <a:pt x="7437" y="4400"/>
                    <a:pt x="7432" y="4400"/>
                  </a:cubicBezTo>
                  <a:lnTo>
                    <a:pt x="7416" y="4400"/>
                  </a:lnTo>
                  <a:cubicBezTo>
                    <a:pt x="7412" y="4400"/>
                    <a:pt x="7408" y="4397"/>
                    <a:pt x="7408" y="4392"/>
                  </a:cubicBezTo>
                  <a:lnTo>
                    <a:pt x="7408" y="248"/>
                  </a:lnTo>
                  <a:close/>
                  <a:moveTo>
                    <a:pt x="7424" y="4392"/>
                  </a:moveTo>
                  <a:lnTo>
                    <a:pt x="7416" y="4384"/>
                  </a:lnTo>
                  <a:lnTo>
                    <a:pt x="7432" y="4384"/>
                  </a:lnTo>
                  <a:lnTo>
                    <a:pt x="7424" y="4392"/>
                  </a:lnTo>
                  <a:lnTo>
                    <a:pt x="7424" y="248"/>
                  </a:lnTo>
                  <a:lnTo>
                    <a:pt x="7432" y="256"/>
                  </a:lnTo>
                  <a:lnTo>
                    <a:pt x="7416" y="256"/>
                  </a:lnTo>
                  <a:lnTo>
                    <a:pt x="7424" y="248"/>
                  </a:lnTo>
                  <a:lnTo>
                    <a:pt x="7424" y="4392"/>
                  </a:lnTo>
                  <a:close/>
                  <a:moveTo>
                    <a:pt x="7424" y="248"/>
                  </a:moveTo>
                  <a:cubicBezTo>
                    <a:pt x="7424" y="244"/>
                    <a:pt x="7428" y="240"/>
                    <a:pt x="7432" y="240"/>
                  </a:cubicBezTo>
                  <a:lnTo>
                    <a:pt x="7448" y="240"/>
                  </a:lnTo>
                  <a:cubicBezTo>
                    <a:pt x="7453" y="240"/>
                    <a:pt x="7456" y="244"/>
                    <a:pt x="7456" y="248"/>
                  </a:cubicBezTo>
                  <a:lnTo>
                    <a:pt x="7456" y="4392"/>
                  </a:lnTo>
                  <a:cubicBezTo>
                    <a:pt x="7456" y="4397"/>
                    <a:pt x="7453" y="4400"/>
                    <a:pt x="7448" y="4400"/>
                  </a:cubicBezTo>
                  <a:lnTo>
                    <a:pt x="7432" y="4400"/>
                  </a:lnTo>
                  <a:cubicBezTo>
                    <a:pt x="7428" y="4400"/>
                    <a:pt x="7424" y="4397"/>
                    <a:pt x="7424" y="4392"/>
                  </a:cubicBezTo>
                  <a:lnTo>
                    <a:pt x="7424" y="248"/>
                  </a:lnTo>
                  <a:close/>
                  <a:moveTo>
                    <a:pt x="7440" y="4392"/>
                  </a:moveTo>
                  <a:lnTo>
                    <a:pt x="7432" y="4384"/>
                  </a:lnTo>
                  <a:lnTo>
                    <a:pt x="7448" y="4384"/>
                  </a:lnTo>
                  <a:lnTo>
                    <a:pt x="7440" y="4392"/>
                  </a:lnTo>
                  <a:lnTo>
                    <a:pt x="7440" y="248"/>
                  </a:lnTo>
                  <a:lnTo>
                    <a:pt x="7448" y="256"/>
                  </a:lnTo>
                  <a:lnTo>
                    <a:pt x="7432" y="256"/>
                  </a:lnTo>
                  <a:lnTo>
                    <a:pt x="7440" y="248"/>
                  </a:lnTo>
                  <a:lnTo>
                    <a:pt x="7440" y="4392"/>
                  </a:lnTo>
                  <a:close/>
                  <a:moveTo>
                    <a:pt x="7424" y="248"/>
                  </a:moveTo>
                  <a:cubicBezTo>
                    <a:pt x="7424" y="244"/>
                    <a:pt x="7428" y="240"/>
                    <a:pt x="7432" y="240"/>
                  </a:cubicBezTo>
                  <a:lnTo>
                    <a:pt x="7448" y="240"/>
                  </a:lnTo>
                  <a:cubicBezTo>
                    <a:pt x="7453" y="240"/>
                    <a:pt x="7456" y="244"/>
                    <a:pt x="7456" y="248"/>
                  </a:cubicBezTo>
                  <a:lnTo>
                    <a:pt x="7456" y="4392"/>
                  </a:lnTo>
                  <a:cubicBezTo>
                    <a:pt x="7456" y="4397"/>
                    <a:pt x="7453" y="4400"/>
                    <a:pt x="7448" y="4400"/>
                  </a:cubicBezTo>
                  <a:lnTo>
                    <a:pt x="7432" y="4400"/>
                  </a:lnTo>
                  <a:cubicBezTo>
                    <a:pt x="7428" y="4400"/>
                    <a:pt x="7424" y="4397"/>
                    <a:pt x="7424" y="4392"/>
                  </a:cubicBezTo>
                  <a:lnTo>
                    <a:pt x="7424" y="248"/>
                  </a:lnTo>
                  <a:close/>
                  <a:moveTo>
                    <a:pt x="7440" y="4392"/>
                  </a:moveTo>
                  <a:lnTo>
                    <a:pt x="7432" y="4384"/>
                  </a:lnTo>
                  <a:lnTo>
                    <a:pt x="7448" y="4384"/>
                  </a:lnTo>
                  <a:lnTo>
                    <a:pt x="7440" y="4392"/>
                  </a:lnTo>
                  <a:lnTo>
                    <a:pt x="7440" y="248"/>
                  </a:lnTo>
                  <a:lnTo>
                    <a:pt x="7448" y="256"/>
                  </a:lnTo>
                  <a:lnTo>
                    <a:pt x="7432" y="256"/>
                  </a:lnTo>
                  <a:lnTo>
                    <a:pt x="7440" y="248"/>
                  </a:lnTo>
                  <a:lnTo>
                    <a:pt x="7440" y="4392"/>
                  </a:lnTo>
                  <a:close/>
                  <a:moveTo>
                    <a:pt x="7440" y="248"/>
                  </a:moveTo>
                  <a:cubicBezTo>
                    <a:pt x="7440" y="244"/>
                    <a:pt x="7444" y="240"/>
                    <a:pt x="7448" y="240"/>
                  </a:cubicBezTo>
                  <a:lnTo>
                    <a:pt x="7464" y="240"/>
                  </a:lnTo>
                  <a:cubicBezTo>
                    <a:pt x="7469" y="240"/>
                    <a:pt x="7472" y="244"/>
                    <a:pt x="7472" y="248"/>
                  </a:cubicBezTo>
                  <a:lnTo>
                    <a:pt x="7472" y="4392"/>
                  </a:lnTo>
                  <a:cubicBezTo>
                    <a:pt x="7472" y="4397"/>
                    <a:pt x="7469" y="4400"/>
                    <a:pt x="7464" y="4400"/>
                  </a:cubicBezTo>
                  <a:lnTo>
                    <a:pt x="7448" y="4400"/>
                  </a:lnTo>
                  <a:cubicBezTo>
                    <a:pt x="7444" y="4400"/>
                    <a:pt x="7440" y="4397"/>
                    <a:pt x="7440" y="4392"/>
                  </a:cubicBezTo>
                  <a:lnTo>
                    <a:pt x="7440" y="248"/>
                  </a:lnTo>
                  <a:close/>
                  <a:moveTo>
                    <a:pt x="7456" y="4392"/>
                  </a:moveTo>
                  <a:lnTo>
                    <a:pt x="7448" y="4384"/>
                  </a:lnTo>
                  <a:lnTo>
                    <a:pt x="7464" y="4384"/>
                  </a:lnTo>
                  <a:lnTo>
                    <a:pt x="7456" y="4392"/>
                  </a:lnTo>
                  <a:lnTo>
                    <a:pt x="7456" y="248"/>
                  </a:lnTo>
                  <a:lnTo>
                    <a:pt x="7464" y="256"/>
                  </a:lnTo>
                  <a:lnTo>
                    <a:pt x="7448" y="256"/>
                  </a:lnTo>
                  <a:lnTo>
                    <a:pt x="7456" y="248"/>
                  </a:lnTo>
                  <a:lnTo>
                    <a:pt x="7456" y="4392"/>
                  </a:lnTo>
                  <a:close/>
                  <a:moveTo>
                    <a:pt x="7440" y="216"/>
                  </a:moveTo>
                  <a:cubicBezTo>
                    <a:pt x="7440" y="212"/>
                    <a:pt x="7444" y="208"/>
                    <a:pt x="7448" y="208"/>
                  </a:cubicBezTo>
                  <a:lnTo>
                    <a:pt x="7464" y="208"/>
                  </a:lnTo>
                  <a:cubicBezTo>
                    <a:pt x="7469" y="208"/>
                    <a:pt x="7472" y="212"/>
                    <a:pt x="7472" y="216"/>
                  </a:cubicBezTo>
                  <a:lnTo>
                    <a:pt x="7472" y="4392"/>
                  </a:lnTo>
                  <a:cubicBezTo>
                    <a:pt x="7472" y="4397"/>
                    <a:pt x="7469" y="4400"/>
                    <a:pt x="7464" y="4400"/>
                  </a:cubicBezTo>
                  <a:lnTo>
                    <a:pt x="7448" y="4400"/>
                  </a:lnTo>
                  <a:cubicBezTo>
                    <a:pt x="7444" y="4400"/>
                    <a:pt x="7440" y="4397"/>
                    <a:pt x="7440" y="4392"/>
                  </a:cubicBezTo>
                  <a:lnTo>
                    <a:pt x="7440" y="216"/>
                  </a:lnTo>
                  <a:close/>
                  <a:moveTo>
                    <a:pt x="7456" y="4392"/>
                  </a:moveTo>
                  <a:lnTo>
                    <a:pt x="7448" y="4384"/>
                  </a:lnTo>
                  <a:lnTo>
                    <a:pt x="7464" y="4384"/>
                  </a:lnTo>
                  <a:lnTo>
                    <a:pt x="7456" y="4392"/>
                  </a:lnTo>
                  <a:lnTo>
                    <a:pt x="7456" y="216"/>
                  </a:lnTo>
                  <a:lnTo>
                    <a:pt x="7464" y="224"/>
                  </a:lnTo>
                  <a:lnTo>
                    <a:pt x="7448" y="224"/>
                  </a:lnTo>
                  <a:lnTo>
                    <a:pt x="7456" y="216"/>
                  </a:lnTo>
                  <a:lnTo>
                    <a:pt x="7456" y="4392"/>
                  </a:lnTo>
                  <a:close/>
                  <a:moveTo>
                    <a:pt x="7456" y="296"/>
                  </a:moveTo>
                  <a:cubicBezTo>
                    <a:pt x="7456" y="292"/>
                    <a:pt x="7460" y="288"/>
                    <a:pt x="7464" y="288"/>
                  </a:cubicBezTo>
                  <a:lnTo>
                    <a:pt x="7480" y="288"/>
                  </a:lnTo>
                  <a:cubicBezTo>
                    <a:pt x="7485" y="288"/>
                    <a:pt x="7488" y="292"/>
                    <a:pt x="7488" y="296"/>
                  </a:cubicBezTo>
                  <a:lnTo>
                    <a:pt x="7488" y="4392"/>
                  </a:lnTo>
                  <a:cubicBezTo>
                    <a:pt x="7488" y="4397"/>
                    <a:pt x="7485" y="4400"/>
                    <a:pt x="7480" y="4400"/>
                  </a:cubicBezTo>
                  <a:lnTo>
                    <a:pt x="7464" y="4400"/>
                  </a:lnTo>
                  <a:cubicBezTo>
                    <a:pt x="7460" y="4400"/>
                    <a:pt x="7456" y="4397"/>
                    <a:pt x="7456" y="4392"/>
                  </a:cubicBezTo>
                  <a:lnTo>
                    <a:pt x="7456" y="296"/>
                  </a:lnTo>
                  <a:close/>
                  <a:moveTo>
                    <a:pt x="7472" y="4392"/>
                  </a:moveTo>
                  <a:lnTo>
                    <a:pt x="7464" y="4384"/>
                  </a:lnTo>
                  <a:lnTo>
                    <a:pt x="7480" y="4384"/>
                  </a:lnTo>
                  <a:lnTo>
                    <a:pt x="7472" y="4392"/>
                  </a:lnTo>
                  <a:lnTo>
                    <a:pt x="7472" y="296"/>
                  </a:lnTo>
                  <a:lnTo>
                    <a:pt x="7480" y="304"/>
                  </a:lnTo>
                  <a:lnTo>
                    <a:pt x="7464" y="304"/>
                  </a:lnTo>
                  <a:lnTo>
                    <a:pt x="7472" y="296"/>
                  </a:lnTo>
                  <a:lnTo>
                    <a:pt x="7472" y="4392"/>
                  </a:lnTo>
                  <a:close/>
                  <a:moveTo>
                    <a:pt x="7456" y="184"/>
                  </a:moveTo>
                  <a:cubicBezTo>
                    <a:pt x="7456" y="180"/>
                    <a:pt x="7460" y="176"/>
                    <a:pt x="7464" y="176"/>
                  </a:cubicBezTo>
                  <a:lnTo>
                    <a:pt x="7480" y="176"/>
                  </a:lnTo>
                  <a:cubicBezTo>
                    <a:pt x="7485" y="176"/>
                    <a:pt x="7488" y="180"/>
                    <a:pt x="7488" y="184"/>
                  </a:cubicBezTo>
                  <a:lnTo>
                    <a:pt x="7488" y="4392"/>
                  </a:lnTo>
                  <a:cubicBezTo>
                    <a:pt x="7488" y="4397"/>
                    <a:pt x="7485" y="4400"/>
                    <a:pt x="7480" y="4400"/>
                  </a:cubicBezTo>
                  <a:lnTo>
                    <a:pt x="7464" y="4400"/>
                  </a:lnTo>
                  <a:cubicBezTo>
                    <a:pt x="7460" y="4400"/>
                    <a:pt x="7456" y="4397"/>
                    <a:pt x="7456" y="4392"/>
                  </a:cubicBezTo>
                  <a:lnTo>
                    <a:pt x="7456" y="184"/>
                  </a:lnTo>
                  <a:close/>
                  <a:moveTo>
                    <a:pt x="7472" y="4392"/>
                  </a:moveTo>
                  <a:lnTo>
                    <a:pt x="7464" y="4384"/>
                  </a:lnTo>
                  <a:lnTo>
                    <a:pt x="7480" y="4384"/>
                  </a:lnTo>
                  <a:lnTo>
                    <a:pt x="7472" y="4392"/>
                  </a:lnTo>
                  <a:lnTo>
                    <a:pt x="7472" y="184"/>
                  </a:lnTo>
                  <a:lnTo>
                    <a:pt x="7480" y="192"/>
                  </a:lnTo>
                  <a:lnTo>
                    <a:pt x="7464" y="192"/>
                  </a:lnTo>
                  <a:lnTo>
                    <a:pt x="7472" y="184"/>
                  </a:lnTo>
                  <a:lnTo>
                    <a:pt x="7472" y="4392"/>
                  </a:lnTo>
                  <a:close/>
                  <a:moveTo>
                    <a:pt x="7472" y="200"/>
                  </a:moveTo>
                  <a:cubicBezTo>
                    <a:pt x="7472" y="196"/>
                    <a:pt x="7476" y="192"/>
                    <a:pt x="7480" y="192"/>
                  </a:cubicBezTo>
                  <a:lnTo>
                    <a:pt x="7496" y="192"/>
                  </a:lnTo>
                  <a:cubicBezTo>
                    <a:pt x="7501" y="192"/>
                    <a:pt x="7504" y="196"/>
                    <a:pt x="7504" y="200"/>
                  </a:cubicBezTo>
                  <a:lnTo>
                    <a:pt x="7504" y="4392"/>
                  </a:lnTo>
                  <a:cubicBezTo>
                    <a:pt x="7504" y="4397"/>
                    <a:pt x="7501" y="4400"/>
                    <a:pt x="7496" y="4400"/>
                  </a:cubicBezTo>
                  <a:lnTo>
                    <a:pt x="7480" y="4400"/>
                  </a:lnTo>
                  <a:cubicBezTo>
                    <a:pt x="7476" y="4400"/>
                    <a:pt x="7472" y="4397"/>
                    <a:pt x="7472" y="4392"/>
                  </a:cubicBezTo>
                  <a:lnTo>
                    <a:pt x="7472" y="200"/>
                  </a:lnTo>
                  <a:close/>
                  <a:moveTo>
                    <a:pt x="7488" y="4392"/>
                  </a:moveTo>
                  <a:lnTo>
                    <a:pt x="7480" y="4384"/>
                  </a:lnTo>
                  <a:lnTo>
                    <a:pt x="7496" y="4384"/>
                  </a:lnTo>
                  <a:lnTo>
                    <a:pt x="7488" y="4392"/>
                  </a:lnTo>
                  <a:lnTo>
                    <a:pt x="7488" y="200"/>
                  </a:lnTo>
                  <a:lnTo>
                    <a:pt x="7496" y="208"/>
                  </a:lnTo>
                  <a:lnTo>
                    <a:pt x="7480" y="208"/>
                  </a:lnTo>
                  <a:lnTo>
                    <a:pt x="7488" y="200"/>
                  </a:lnTo>
                  <a:lnTo>
                    <a:pt x="7488" y="4392"/>
                  </a:lnTo>
                  <a:close/>
                  <a:moveTo>
                    <a:pt x="7472" y="168"/>
                  </a:moveTo>
                  <a:cubicBezTo>
                    <a:pt x="7472" y="164"/>
                    <a:pt x="7476" y="160"/>
                    <a:pt x="7480" y="160"/>
                  </a:cubicBezTo>
                  <a:lnTo>
                    <a:pt x="7496" y="160"/>
                  </a:lnTo>
                  <a:cubicBezTo>
                    <a:pt x="7501" y="160"/>
                    <a:pt x="7504" y="164"/>
                    <a:pt x="7504" y="168"/>
                  </a:cubicBezTo>
                  <a:lnTo>
                    <a:pt x="7504" y="4392"/>
                  </a:lnTo>
                  <a:cubicBezTo>
                    <a:pt x="7504" y="4397"/>
                    <a:pt x="7501" y="4400"/>
                    <a:pt x="7496" y="4400"/>
                  </a:cubicBezTo>
                  <a:lnTo>
                    <a:pt x="7480" y="4400"/>
                  </a:lnTo>
                  <a:cubicBezTo>
                    <a:pt x="7476" y="4400"/>
                    <a:pt x="7472" y="4397"/>
                    <a:pt x="7472" y="4392"/>
                  </a:cubicBezTo>
                  <a:lnTo>
                    <a:pt x="7472" y="168"/>
                  </a:lnTo>
                  <a:close/>
                  <a:moveTo>
                    <a:pt x="7488" y="4392"/>
                  </a:moveTo>
                  <a:lnTo>
                    <a:pt x="7480" y="4384"/>
                  </a:lnTo>
                  <a:lnTo>
                    <a:pt x="7496" y="4384"/>
                  </a:lnTo>
                  <a:lnTo>
                    <a:pt x="7488" y="4392"/>
                  </a:lnTo>
                  <a:lnTo>
                    <a:pt x="7488" y="168"/>
                  </a:lnTo>
                  <a:lnTo>
                    <a:pt x="7496" y="176"/>
                  </a:lnTo>
                  <a:lnTo>
                    <a:pt x="7480" y="176"/>
                  </a:lnTo>
                  <a:lnTo>
                    <a:pt x="7488" y="168"/>
                  </a:lnTo>
                  <a:lnTo>
                    <a:pt x="7488" y="4392"/>
                  </a:lnTo>
                  <a:close/>
                  <a:moveTo>
                    <a:pt x="7488" y="168"/>
                  </a:moveTo>
                  <a:cubicBezTo>
                    <a:pt x="7488" y="164"/>
                    <a:pt x="7492" y="160"/>
                    <a:pt x="7496" y="160"/>
                  </a:cubicBezTo>
                  <a:lnTo>
                    <a:pt x="7512" y="160"/>
                  </a:lnTo>
                  <a:cubicBezTo>
                    <a:pt x="7517" y="160"/>
                    <a:pt x="7520" y="164"/>
                    <a:pt x="7520" y="168"/>
                  </a:cubicBezTo>
                  <a:lnTo>
                    <a:pt x="7520" y="4392"/>
                  </a:lnTo>
                  <a:cubicBezTo>
                    <a:pt x="7520" y="4397"/>
                    <a:pt x="7517" y="4400"/>
                    <a:pt x="7512" y="4400"/>
                  </a:cubicBezTo>
                  <a:lnTo>
                    <a:pt x="7496" y="4400"/>
                  </a:lnTo>
                  <a:cubicBezTo>
                    <a:pt x="7492" y="4400"/>
                    <a:pt x="7488" y="4397"/>
                    <a:pt x="7488" y="4392"/>
                  </a:cubicBezTo>
                  <a:lnTo>
                    <a:pt x="7488" y="168"/>
                  </a:lnTo>
                  <a:close/>
                  <a:moveTo>
                    <a:pt x="7504" y="4392"/>
                  </a:moveTo>
                  <a:lnTo>
                    <a:pt x="7496" y="4384"/>
                  </a:lnTo>
                  <a:lnTo>
                    <a:pt x="7512" y="4384"/>
                  </a:lnTo>
                  <a:lnTo>
                    <a:pt x="7504" y="4392"/>
                  </a:lnTo>
                  <a:lnTo>
                    <a:pt x="7504" y="168"/>
                  </a:lnTo>
                  <a:lnTo>
                    <a:pt x="7512" y="176"/>
                  </a:lnTo>
                  <a:lnTo>
                    <a:pt x="7496" y="176"/>
                  </a:lnTo>
                  <a:lnTo>
                    <a:pt x="7504" y="168"/>
                  </a:lnTo>
                  <a:lnTo>
                    <a:pt x="7504" y="4392"/>
                  </a:lnTo>
                  <a:close/>
                  <a:moveTo>
                    <a:pt x="7488" y="168"/>
                  </a:moveTo>
                  <a:cubicBezTo>
                    <a:pt x="7488" y="164"/>
                    <a:pt x="7492" y="160"/>
                    <a:pt x="7496" y="160"/>
                  </a:cubicBezTo>
                  <a:lnTo>
                    <a:pt x="7512" y="160"/>
                  </a:lnTo>
                  <a:cubicBezTo>
                    <a:pt x="7517" y="160"/>
                    <a:pt x="7520" y="164"/>
                    <a:pt x="7520" y="168"/>
                  </a:cubicBezTo>
                  <a:lnTo>
                    <a:pt x="7520" y="4392"/>
                  </a:lnTo>
                  <a:cubicBezTo>
                    <a:pt x="7520" y="4397"/>
                    <a:pt x="7517" y="4400"/>
                    <a:pt x="7512" y="4400"/>
                  </a:cubicBezTo>
                  <a:lnTo>
                    <a:pt x="7496" y="4400"/>
                  </a:lnTo>
                  <a:cubicBezTo>
                    <a:pt x="7492" y="4400"/>
                    <a:pt x="7488" y="4397"/>
                    <a:pt x="7488" y="4392"/>
                  </a:cubicBezTo>
                  <a:lnTo>
                    <a:pt x="7488" y="168"/>
                  </a:lnTo>
                  <a:close/>
                  <a:moveTo>
                    <a:pt x="7504" y="4392"/>
                  </a:moveTo>
                  <a:lnTo>
                    <a:pt x="7496" y="4384"/>
                  </a:lnTo>
                  <a:lnTo>
                    <a:pt x="7512" y="4384"/>
                  </a:lnTo>
                  <a:lnTo>
                    <a:pt x="7504" y="4392"/>
                  </a:lnTo>
                  <a:lnTo>
                    <a:pt x="7504" y="168"/>
                  </a:lnTo>
                  <a:lnTo>
                    <a:pt x="7512" y="176"/>
                  </a:lnTo>
                  <a:lnTo>
                    <a:pt x="7496" y="176"/>
                  </a:lnTo>
                  <a:lnTo>
                    <a:pt x="7504" y="168"/>
                  </a:lnTo>
                  <a:lnTo>
                    <a:pt x="7504" y="4392"/>
                  </a:lnTo>
                  <a:close/>
                  <a:moveTo>
                    <a:pt x="7504" y="216"/>
                  </a:moveTo>
                  <a:cubicBezTo>
                    <a:pt x="7504" y="212"/>
                    <a:pt x="7508" y="208"/>
                    <a:pt x="7512" y="208"/>
                  </a:cubicBezTo>
                  <a:lnTo>
                    <a:pt x="7528" y="208"/>
                  </a:lnTo>
                  <a:cubicBezTo>
                    <a:pt x="7533" y="208"/>
                    <a:pt x="7536" y="212"/>
                    <a:pt x="7536" y="216"/>
                  </a:cubicBezTo>
                  <a:lnTo>
                    <a:pt x="7536" y="4392"/>
                  </a:lnTo>
                  <a:cubicBezTo>
                    <a:pt x="7536" y="4397"/>
                    <a:pt x="7533" y="4400"/>
                    <a:pt x="7528" y="4400"/>
                  </a:cubicBezTo>
                  <a:lnTo>
                    <a:pt x="7512" y="4400"/>
                  </a:lnTo>
                  <a:cubicBezTo>
                    <a:pt x="7508" y="4400"/>
                    <a:pt x="7504" y="4397"/>
                    <a:pt x="7504" y="4392"/>
                  </a:cubicBezTo>
                  <a:lnTo>
                    <a:pt x="7504" y="216"/>
                  </a:lnTo>
                  <a:close/>
                  <a:moveTo>
                    <a:pt x="7520" y="4392"/>
                  </a:moveTo>
                  <a:lnTo>
                    <a:pt x="7512" y="4384"/>
                  </a:lnTo>
                  <a:lnTo>
                    <a:pt x="7528" y="4384"/>
                  </a:lnTo>
                  <a:lnTo>
                    <a:pt x="7520" y="4392"/>
                  </a:lnTo>
                  <a:lnTo>
                    <a:pt x="7520" y="216"/>
                  </a:lnTo>
                  <a:lnTo>
                    <a:pt x="7528" y="224"/>
                  </a:lnTo>
                  <a:lnTo>
                    <a:pt x="7512" y="224"/>
                  </a:lnTo>
                  <a:lnTo>
                    <a:pt x="7520" y="216"/>
                  </a:lnTo>
                  <a:lnTo>
                    <a:pt x="7520" y="4392"/>
                  </a:lnTo>
                  <a:close/>
                  <a:moveTo>
                    <a:pt x="7504" y="248"/>
                  </a:moveTo>
                  <a:cubicBezTo>
                    <a:pt x="7504" y="244"/>
                    <a:pt x="7508" y="240"/>
                    <a:pt x="7512" y="240"/>
                  </a:cubicBezTo>
                  <a:lnTo>
                    <a:pt x="7528" y="240"/>
                  </a:lnTo>
                  <a:cubicBezTo>
                    <a:pt x="7533" y="240"/>
                    <a:pt x="7536" y="244"/>
                    <a:pt x="7536" y="248"/>
                  </a:cubicBezTo>
                  <a:lnTo>
                    <a:pt x="7536" y="4392"/>
                  </a:lnTo>
                  <a:cubicBezTo>
                    <a:pt x="7536" y="4397"/>
                    <a:pt x="7533" y="4400"/>
                    <a:pt x="7528" y="4400"/>
                  </a:cubicBezTo>
                  <a:lnTo>
                    <a:pt x="7512" y="4400"/>
                  </a:lnTo>
                  <a:cubicBezTo>
                    <a:pt x="7508" y="4400"/>
                    <a:pt x="7504" y="4397"/>
                    <a:pt x="7504" y="4392"/>
                  </a:cubicBezTo>
                  <a:lnTo>
                    <a:pt x="7504" y="248"/>
                  </a:lnTo>
                  <a:close/>
                  <a:moveTo>
                    <a:pt x="7520" y="4392"/>
                  </a:moveTo>
                  <a:lnTo>
                    <a:pt x="7512" y="4384"/>
                  </a:lnTo>
                  <a:lnTo>
                    <a:pt x="7528" y="4384"/>
                  </a:lnTo>
                  <a:lnTo>
                    <a:pt x="7520" y="4392"/>
                  </a:lnTo>
                  <a:lnTo>
                    <a:pt x="7520" y="248"/>
                  </a:lnTo>
                  <a:lnTo>
                    <a:pt x="7528" y="256"/>
                  </a:lnTo>
                  <a:lnTo>
                    <a:pt x="7512" y="256"/>
                  </a:lnTo>
                  <a:lnTo>
                    <a:pt x="7520" y="248"/>
                  </a:lnTo>
                  <a:lnTo>
                    <a:pt x="7520" y="4392"/>
                  </a:lnTo>
                  <a:close/>
                  <a:moveTo>
                    <a:pt x="7520" y="168"/>
                  </a:moveTo>
                  <a:cubicBezTo>
                    <a:pt x="7520" y="164"/>
                    <a:pt x="7524" y="160"/>
                    <a:pt x="7528" y="160"/>
                  </a:cubicBezTo>
                  <a:lnTo>
                    <a:pt x="7544" y="160"/>
                  </a:lnTo>
                  <a:cubicBezTo>
                    <a:pt x="7549" y="160"/>
                    <a:pt x="7552" y="164"/>
                    <a:pt x="7552" y="168"/>
                  </a:cubicBezTo>
                  <a:lnTo>
                    <a:pt x="7552" y="4392"/>
                  </a:lnTo>
                  <a:cubicBezTo>
                    <a:pt x="7552" y="4397"/>
                    <a:pt x="7549" y="4400"/>
                    <a:pt x="7544" y="4400"/>
                  </a:cubicBezTo>
                  <a:lnTo>
                    <a:pt x="7528" y="4400"/>
                  </a:lnTo>
                  <a:cubicBezTo>
                    <a:pt x="7524" y="4400"/>
                    <a:pt x="7520" y="4397"/>
                    <a:pt x="7520" y="4392"/>
                  </a:cubicBezTo>
                  <a:lnTo>
                    <a:pt x="7520" y="168"/>
                  </a:lnTo>
                  <a:close/>
                  <a:moveTo>
                    <a:pt x="7536" y="4392"/>
                  </a:moveTo>
                  <a:lnTo>
                    <a:pt x="7528" y="4384"/>
                  </a:lnTo>
                  <a:lnTo>
                    <a:pt x="7544" y="4384"/>
                  </a:lnTo>
                  <a:lnTo>
                    <a:pt x="7536" y="4392"/>
                  </a:lnTo>
                  <a:lnTo>
                    <a:pt x="7536" y="168"/>
                  </a:lnTo>
                  <a:lnTo>
                    <a:pt x="7544" y="176"/>
                  </a:lnTo>
                  <a:lnTo>
                    <a:pt x="7528" y="176"/>
                  </a:lnTo>
                  <a:lnTo>
                    <a:pt x="7536" y="168"/>
                  </a:lnTo>
                  <a:lnTo>
                    <a:pt x="7536" y="4392"/>
                  </a:lnTo>
                  <a:close/>
                  <a:moveTo>
                    <a:pt x="7536" y="312"/>
                  </a:moveTo>
                  <a:cubicBezTo>
                    <a:pt x="7536" y="308"/>
                    <a:pt x="7540" y="304"/>
                    <a:pt x="7544" y="304"/>
                  </a:cubicBezTo>
                  <a:lnTo>
                    <a:pt x="7560" y="304"/>
                  </a:lnTo>
                  <a:cubicBezTo>
                    <a:pt x="7565" y="304"/>
                    <a:pt x="7568" y="308"/>
                    <a:pt x="7568" y="312"/>
                  </a:cubicBezTo>
                  <a:lnTo>
                    <a:pt x="7568" y="4392"/>
                  </a:lnTo>
                  <a:cubicBezTo>
                    <a:pt x="7568" y="4397"/>
                    <a:pt x="7565" y="4400"/>
                    <a:pt x="7560" y="4400"/>
                  </a:cubicBezTo>
                  <a:lnTo>
                    <a:pt x="7544" y="4400"/>
                  </a:lnTo>
                  <a:cubicBezTo>
                    <a:pt x="7540" y="4400"/>
                    <a:pt x="7536" y="4397"/>
                    <a:pt x="7536" y="4392"/>
                  </a:cubicBezTo>
                  <a:lnTo>
                    <a:pt x="7536" y="312"/>
                  </a:lnTo>
                  <a:close/>
                  <a:moveTo>
                    <a:pt x="7552" y="4392"/>
                  </a:moveTo>
                  <a:lnTo>
                    <a:pt x="7544" y="4384"/>
                  </a:lnTo>
                  <a:lnTo>
                    <a:pt x="7560" y="4384"/>
                  </a:lnTo>
                  <a:lnTo>
                    <a:pt x="7552" y="4392"/>
                  </a:lnTo>
                  <a:lnTo>
                    <a:pt x="7552" y="312"/>
                  </a:lnTo>
                  <a:lnTo>
                    <a:pt x="7560" y="320"/>
                  </a:lnTo>
                  <a:lnTo>
                    <a:pt x="7544" y="320"/>
                  </a:lnTo>
                  <a:lnTo>
                    <a:pt x="7552" y="312"/>
                  </a:lnTo>
                  <a:lnTo>
                    <a:pt x="7552" y="4392"/>
                  </a:lnTo>
                  <a:close/>
                  <a:moveTo>
                    <a:pt x="7536" y="264"/>
                  </a:moveTo>
                  <a:cubicBezTo>
                    <a:pt x="7536" y="260"/>
                    <a:pt x="7540" y="256"/>
                    <a:pt x="7544" y="256"/>
                  </a:cubicBezTo>
                  <a:lnTo>
                    <a:pt x="7560" y="256"/>
                  </a:lnTo>
                  <a:cubicBezTo>
                    <a:pt x="7565" y="256"/>
                    <a:pt x="7568" y="260"/>
                    <a:pt x="7568" y="264"/>
                  </a:cubicBezTo>
                  <a:lnTo>
                    <a:pt x="7568" y="4392"/>
                  </a:lnTo>
                  <a:cubicBezTo>
                    <a:pt x="7568" y="4397"/>
                    <a:pt x="7565" y="4400"/>
                    <a:pt x="7560" y="4400"/>
                  </a:cubicBezTo>
                  <a:lnTo>
                    <a:pt x="7544" y="4400"/>
                  </a:lnTo>
                  <a:cubicBezTo>
                    <a:pt x="7540" y="4400"/>
                    <a:pt x="7536" y="4397"/>
                    <a:pt x="7536" y="4392"/>
                  </a:cubicBezTo>
                  <a:lnTo>
                    <a:pt x="7536" y="264"/>
                  </a:lnTo>
                  <a:close/>
                  <a:moveTo>
                    <a:pt x="7552" y="4392"/>
                  </a:moveTo>
                  <a:lnTo>
                    <a:pt x="7544" y="4384"/>
                  </a:lnTo>
                  <a:lnTo>
                    <a:pt x="7560" y="4384"/>
                  </a:lnTo>
                  <a:lnTo>
                    <a:pt x="7552" y="4392"/>
                  </a:lnTo>
                  <a:lnTo>
                    <a:pt x="7552" y="264"/>
                  </a:lnTo>
                  <a:lnTo>
                    <a:pt x="7560" y="272"/>
                  </a:lnTo>
                  <a:lnTo>
                    <a:pt x="7544" y="272"/>
                  </a:lnTo>
                  <a:lnTo>
                    <a:pt x="7552" y="264"/>
                  </a:lnTo>
                  <a:lnTo>
                    <a:pt x="7552" y="4392"/>
                  </a:lnTo>
                  <a:close/>
                  <a:moveTo>
                    <a:pt x="7552" y="264"/>
                  </a:moveTo>
                  <a:cubicBezTo>
                    <a:pt x="7552" y="260"/>
                    <a:pt x="7556" y="256"/>
                    <a:pt x="7560" y="256"/>
                  </a:cubicBezTo>
                  <a:lnTo>
                    <a:pt x="7576" y="256"/>
                  </a:lnTo>
                  <a:cubicBezTo>
                    <a:pt x="7581" y="256"/>
                    <a:pt x="7584" y="260"/>
                    <a:pt x="7584" y="264"/>
                  </a:cubicBezTo>
                  <a:lnTo>
                    <a:pt x="7584" y="4392"/>
                  </a:lnTo>
                  <a:cubicBezTo>
                    <a:pt x="7584" y="4397"/>
                    <a:pt x="7581" y="4400"/>
                    <a:pt x="7576" y="4400"/>
                  </a:cubicBezTo>
                  <a:lnTo>
                    <a:pt x="7560" y="4400"/>
                  </a:lnTo>
                  <a:cubicBezTo>
                    <a:pt x="7556" y="4400"/>
                    <a:pt x="7552" y="4397"/>
                    <a:pt x="7552" y="4392"/>
                  </a:cubicBezTo>
                  <a:lnTo>
                    <a:pt x="7552" y="264"/>
                  </a:lnTo>
                  <a:close/>
                  <a:moveTo>
                    <a:pt x="7568" y="4392"/>
                  </a:moveTo>
                  <a:lnTo>
                    <a:pt x="7560" y="4384"/>
                  </a:lnTo>
                  <a:lnTo>
                    <a:pt x="7576" y="4384"/>
                  </a:lnTo>
                  <a:lnTo>
                    <a:pt x="7568" y="4392"/>
                  </a:lnTo>
                  <a:lnTo>
                    <a:pt x="7568" y="264"/>
                  </a:lnTo>
                  <a:lnTo>
                    <a:pt x="7576" y="272"/>
                  </a:lnTo>
                  <a:lnTo>
                    <a:pt x="7560" y="272"/>
                  </a:lnTo>
                  <a:lnTo>
                    <a:pt x="7568" y="264"/>
                  </a:lnTo>
                  <a:lnTo>
                    <a:pt x="7568" y="4392"/>
                  </a:lnTo>
                  <a:close/>
                  <a:moveTo>
                    <a:pt x="7552" y="264"/>
                  </a:moveTo>
                  <a:cubicBezTo>
                    <a:pt x="7552" y="260"/>
                    <a:pt x="7556" y="256"/>
                    <a:pt x="7560" y="256"/>
                  </a:cubicBezTo>
                  <a:lnTo>
                    <a:pt x="7576" y="256"/>
                  </a:lnTo>
                  <a:cubicBezTo>
                    <a:pt x="7581" y="256"/>
                    <a:pt x="7584" y="260"/>
                    <a:pt x="7584" y="264"/>
                  </a:cubicBezTo>
                  <a:lnTo>
                    <a:pt x="7584" y="4392"/>
                  </a:lnTo>
                  <a:cubicBezTo>
                    <a:pt x="7584" y="4397"/>
                    <a:pt x="7581" y="4400"/>
                    <a:pt x="7576" y="4400"/>
                  </a:cubicBezTo>
                  <a:lnTo>
                    <a:pt x="7560" y="4400"/>
                  </a:lnTo>
                  <a:cubicBezTo>
                    <a:pt x="7556" y="4400"/>
                    <a:pt x="7552" y="4397"/>
                    <a:pt x="7552" y="4392"/>
                  </a:cubicBezTo>
                  <a:lnTo>
                    <a:pt x="7552" y="264"/>
                  </a:lnTo>
                  <a:close/>
                  <a:moveTo>
                    <a:pt x="7568" y="4392"/>
                  </a:moveTo>
                  <a:lnTo>
                    <a:pt x="7560" y="4384"/>
                  </a:lnTo>
                  <a:lnTo>
                    <a:pt x="7576" y="4384"/>
                  </a:lnTo>
                  <a:lnTo>
                    <a:pt x="7568" y="4392"/>
                  </a:lnTo>
                  <a:lnTo>
                    <a:pt x="7568" y="264"/>
                  </a:lnTo>
                  <a:lnTo>
                    <a:pt x="7576" y="272"/>
                  </a:lnTo>
                  <a:lnTo>
                    <a:pt x="7560" y="272"/>
                  </a:lnTo>
                  <a:lnTo>
                    <a:pt x="7568" y="264"/>
                  </a:lnTo>
                  <a:lnTo>
                    <a:pt x="7568" y="4392"/>
                  </a:lnTo>
                  <a:close/>
                  <a:moveTo>
                    <a:pt x="7568" y="424"/>
                  </a:moveTo>
                  <a:cubicBezTo>
                    <a:pt x="7568" y="420"/>
                    <a:pt x="7572" y="416"/>
                    <a:pt x="7576" y="416"/>
                  </a:cubicBezTo>
                  <a:lnTo>
                    <a:pt x="7592" y="416"/>
                  </a:lnTo>
                  <a:cubicBezTo>
                    <a:pt x="7597" y="416"/>
                    <a:pt x="7600" y="420"/>
                    <a:pt x="7600" y="424"/>
                  </a:cubicBezTo>
                  <a:lnTo>
                    <a:pt x="7600" y="4392"/>
                  </a:lnTo>
                  <a:cubicBezTo>
                    <a:pt x="7600" y="4397"/>
                    <a:pt x="7597" y="4400"/>
                    <a:pt x="7592" y="4400"/>
                  </a:cubicBezTo>
                  <a:lnTo>
                    <a:pt x="7576" y="4400"/>
                  </a:lnTo>
                  <a:cubicBezTo>
                    <a:pt x="7572" y="4400"/>
                    <a:pt x="7568" y="4397"/>
                    <a:pt x="7568" y="4392"/>
                  </a:cubicBezTo>
                  <a:lnTo>
                    <a:pt x="7568" y="424"/>
                  </a:lnTo>
                  <a:close/>
                  <a:moveTo>
                    <a:pt x="7584" y="4392"/>
                  </a:moveTo>
                  <a:lnTo>
                    <a:pt x="7576" y="4384"/>
                  </a:lnTo>
                  <a:lnTo>
                    <a:pt x="7592" y="4384"/>
                  </a:lnTo>
                  <a:lnTo>
                    <a:pt x="7584" y="4392"/>
                  </a:lnTo>
                  <a:lnTo>
                    <a:pt x="7584" y="424"/>
                  </a:lnTo>
                  <a:lnTo>
                    <a:pt x="7592" y="432"/>
                  </a:lnTo>
                  <a:lnTo>
                    <a:pt x="7576" y="432"/>
                  </a:lnTo>
                  <a:lnTo>
                    <a:pt x="7584" y="424"/>
                  </a:lnTo>
                  <a:lnTo>
                    <a:pt x="7584" y="4392"/>
                  </a:lnTo>
                  <a:close/>
                  <a:moveTo>
                    <a:pt x="7568" y="408"/>
                  </a:moveTo>
                  <a:cubicBezTo>
                    <a:pt x="7568" y="404"/>
                    <a:pt x="7572" y="400"/>
                    <a:pt x="7576" y="400"/>
                  </a:cubicBezTo>
                  <a:lnTo>
                    <a:pt x="7592" y="400"/>
                  </a:lnTo>
                  <a:cubicBezTo>
                    <a:pt x="7597" y="400"/>
                    <a:pt x="7600" y="404"/>
                    <a:pt x="7600" y="408"/>
                  </a:cubicBezTo>
                  <a:lnTo>
                    <a:pt x="7600" y="4392"/>
                  </a:lnTo>
                  <a:cubicBezTo>
                    <a:pt x="7600" y="4397"/>
                    <a:pt x="7597" y="4400"/>
                    <a:pt x="7592" y="4400"/>
                  </a:cubicBezTo>
                  <a:lnTo>
                    <a:pt x="7576" y="4400"/>
                  </a:lnTo>
                  <a:cubicBezTo>
                    <a:pt x="7572" y="4400"/>
                    <a:pt x="7568" y="4397"/>
                    <a:pt x="7568" y="4392"/>
                  </a:cubicBezTo>
                  <a:lnTo>
                    <a:pt x="7568" y="408"/>
                  </a:lnTo>
                  <a:close/>
                  <a:moveTo>
                    <a:pt x="7584" y="4392"/>
                  </a:moveTo>
                  <a:lnTo>
                    <a:pt x="7576" y="4384"/>
                  </a:lnTo>
                  <a:lnTo>
                    <a:pt x="7592" y="4384"/>
                  </a:lnTo>
                  <a:lnTo>
                    <a:pt x="7584" y="4392"/>
                  </a:lnTo>
                  <a:lnTo>
                    <a:pt x="7584" y="408"/>
                  </a:lnTo>
                  <a:lnTo>
                    <a:pt x="7592" y="416"/>
                  </a:lnTo>
                  <a:lnTo>
                    <a:pt x="7576" y="416"/>
                  </a:lnTo>
                  <a:lnTo>
                    <a:pt x="7584" y="408"/>
                  </a:lnTo>
                  <a:lnTo>
                    <a:pt x="7584" y="4392"/>
                  </a:lnTo>
                  <a:close/>
                  <a:moveTo>
                    <a:pt x="7584" y="296"/>
                  </a:moveTo>
                  <a:cubicBezTo>
                    <a:pt x="7584" y="292"/>
                    <a:pt x="7588" y="288"/>
                    <a:pt x="7592" y="288"/>
                  </a:cubicBezTo>
                  <a:lnTo>
                    <a:pt x="7608" y="288"/>
                  </a:lnTo>
                  <a:cubicBezTo>
                    <a:pt x="7613" y="288"/>
                    <a:pt x="7616" y="292"/>
                    <a:pt x="7616" y="296"/>
                  </a:cubicBezTo>
                  <a:lnTo>
                    <a:pt x="7616" y="4392"/>
                  </a:lnTo>
                  <a:cubicBezTo>
                    <a:pt x="7616" y="4397"/>
                    <a:pt x="7613" y="4400"/>
                    <a:pt x="7608" y="4400"/>
                  </a:cubicBezTo>
                  <a:lnTo>
                    <a:pt x="7592" y="4400"/>
                  </a:lnTo>
                  <a:cubicBezTo>
                    <a:pt x="7588" y="4400"/>
                    <a:pt x="7584" y="4397"/>
                    <a:pt x="7584" y="4392"/>
                  </a:cubicBezTo>
                  <a:lnTo>
                    <a:pt x="7584" y="296"/>
                  </a:lnTo>
                  <a:close/>
                  <a:moveTo>
                    <a:pt x="7600" y="4392"/>
                  </a:moveTo>
                  <a:lnTo>
                    <a:pt x="7592" y="4384"/>
                  </a:lnTo>
                  <a:lnTo>
                    <a:pt x="7608" y="4384"/>
                  </a:lnTo>
                  <a:lnTo>
                    <a:pt x="7600" y="4392"/>
                  </a:lnTo>
                  <a:lnTo>
                    <a:pt x="7600" y="296"/>
                  </a:lnTo>
                  <a:lnTo>
                    <a:pt x="7608" y="304"/>
                  </a:lnTo>
                  <a:lnTo>
                    <a:pt x="7592" y="304"/>
                  </a:lnTo>
                  <a:lnTo>
                    <a:pt x="7600" y="296"/>
                  </a:lnTo>
                  <a:lnTo>
                    <a:pt x="7600" y="4392"/>
                  </a:lnTo>
                  <a:close/>
                  <a:moveTo>
                    <a:pt x="7584" y="248"/>
                  </a:moveTo>
                  <a:cubicBezTo>
                    <a:pt x="7584" y="244"/>
                    <a:pt x="7588" y="240"/>
                    <a:pt x="7592" y="240"/>
                  </a:cubicBezTo>
                  <a:lnTo>
                    <a:pt x="7608" y="240"/>
                  </a:lnTo>
                  <a:cubicBezTo>
                    <a:pt x="7613" y="240"/>
                    <a:pt x="7616" y="244"/>
                    <a:pt x="7616" y="248"/>
                  </a:cubicBezTo>
                  <a:lnTo>
                    <a:pt x="7616" y="4392"/>
                  </a:lnTo>
                  <a:cubicBezTo>
                    <a:pt x="7616" y="4397"/>
                    <a:pt x="7613" y="4400"/>
                    <a:pt x="7608" y="4400"/>
                  </a:cubicBezTo>
                  <a:lnTo>
                    <a:pt x="7592" y="4400"/>
                  </a:lnTo>
                  <a:cubicBezTo>
                    <a:pt x="7588" y="4400"/>
                    <a:pt x="7584" y="4397"/>
                    <a:pt x="7584" y="4392"/>
                  </a:cubicBezTo>
                  <a:lnTo>
                    <a:pt x="7584" y="248"/>
                  </a:lnTo>
                  <a:close/>
                  <a:moveTo>
                    <a:pt x="7600" y="4392"/>
                  </a:moveTo>
                  <a:lnTo>
                    <a:pt x="7592" y="4384"/>
                  </a:lnTo>
                  <a:lnTo>
                    <a:pt x="7608" y="4384"/>
                  </a:lnTo>
                  <a:lnTo>
                    <a:pt x="7600" y="4392"/>
                  </a:lnTo>
                  <a:lnTo>
                    <a:pt x="7600" y="248"/>
                  </a:lnTo>
                  <a:lnTo>
                    <a:pt x="7608" y="256"/>
                  </a:lnTo>
                  <a:lnTo>
                    <a:pt x="7592" y="256"/>
                  </a:lnTo>
                  <a:lnTo>
                    <a:pt x="7600" y="248"/>
                  </a:lnTo>
                  <a:lnTo>
                    <a:pt x="7600" y="4392"/>
                  </a:lnTo>
                  <a:close/>
                  <a:moveTo>
                    <a:pt x="7600" y="168"/>
                  </a:moveTo>
                  <a:cubicBezTo>
                    <a:pt x="7600" y="164"/>
                    <a:pt x="7604" y="160"/>
                    <a:pt x="7608" y="160"/>
                  </a:cubicBezTo>
                  <a:lnTo>
                    <a:pt x="7624" y="160"/>
                  </a:lnTo>
                  <a:cubicBezTo>
                    <a:pt x="7629" y="160"/>
                    <a:pt x="7632" y="164"/>
                    <a:pt x="7632" y="168"/>
                  </a:cubicBezTo>
                  <a:lnTo>
                    <a:pt x="7632" y="4392"/>
                  </a:lnTo>
                  <a:cubicBezTo>
                    <a:pt x="7632" y="4397"/>
                    <a:pt x="7629" y="4400"/>
                    <a:pt x="7624" y="4400"/>
                  </a:cubicBezTo>
                  <a:lnTo>
                    <a:pt x="7608" y="4400"/>
                  </a:lnTo>
                  <a:cubicBezTo>
                    <a:pt x="7604" y="4400"/>
                    <a:pt x="7600" y="4397"/>
                    <a:pt x="7600" y="4392"/>
                  </a:cubicBezTo>
                  <a:lnTo>
                    <a:pt x="7600" y="168"/>
                  </a:lnTo>
                  <a:close/>
                  <a:moveTo>
                    <a:pt x="7616" y="4392"/>
                  </a:moveTo>
                  <a:lnTo>
                    <a:pt x="7608" y="4384"/>
                  </a:lnTo>
                  <a:lnTo>
                    <a:pt x="7624" y="4384"/>
                  </a:lnTo>
                  <a:lnTo>
                    <a:pt x="7616" y="4392"/>
                  </a:lnTo>
                  <a:lnTo>
                    <a:pt x="7616" y="168"/>
                  </a:lnTo>
                  <a:lnTo>
                    <a:pt x="7624" y="176"/>
                  </a:lnTo>
                  <a:lnTo>
                    <a:pt x="7608" y="176"/>
                  </a:lnTo>
                  <a:lnTo>
                    <a:pt x="7616" y="168"/>
                  </a:lnTo>
                  <a:lnTo>
                    <a:pt x="7616" y="4392"/>
                  </a:lnTo>
                  <a:close/>
                  <a:moveTo>
                    <a:pt x="7600" y="168"/>
                  </a:moveTo>
                  <a:cubicBezTo>
                    <a:pt x="7600" y="164"/>
                    <a:pt x="7604" y="160"/>
                    <a:pt x="7608" y="160"/>
                  </a:cubicBezTo>
                  <a:lnTo>
                    <a:pt x="7624" y="160"/>
                  </a:lnTo>
                  <a:cubicBezTo>
                    <a:pt x="7629" y="160"/>
                    <a:pt x="7632" y="164"/>
                    <a:pt x="7632" y="168"/>
                  </a:cubicBezTo>
                  <a:lnTo>
                    <a:pt x="7632" y="4392"/>
                  </a:lnTo>
                  <a:cubicBezTo>
                    <a:pt x="7632" y="4397"/>
                    <a:pt x="7629" y="4400"/>
                    <a:pt x="7624" y="4400"/>
                  </a:cubicBezTo>
                  <a:lnTo>
                    <a:pt x="7608" y="4400"/>
                  </a:lnTo>
                  <a:cubicBezTo>
                    <a:pt x="7604" y="4400"/>
                    <a:pt x="7600" y="4397"/>
                    <a:pt x="7600" y="4392"/>
                  </a:cubicBezTo>
                  <a:lnTo>
                    <a:pt x="7600" y="168"/>
                  </a:lnTo>
                  <a:close/>
                  <a:moveTo>
                    <a:pt x="7616" y="4392"/>
                  </a:moveTo>
                  <a:lnTo>
                    <a:pt x="7608" y="4384"/>
                  </a:lnTo>
                  <a:lnTo>
                    <a:pt x="7624" y="4384"/>
                  </a:lnTo>
                  <a:lnTo>
                    <a:pt x="7616" y="4392"/>
                  </a:lnTo>
                  <a:lnTo>
                    <a:pt x="7616" y="168"/>
                  </a:lnTo>
                  <a:lnTo>
                    <a:pt x="7624" y="176"/>
                  </a:lnTo>
                  <a:lnTo>
                    <a:pt x="7608" y="176"/>
                  </a:lnTo>
                  <a:lnTo>
                    <a:pt x="7616" y="168"/>
                  </a:lnTo>
                  <a:lnTo>
                    <a:pt x="7616" y="4392"/>
                  </a:lnTo>
                  <a:close/>
                  <a:moveTo>
                    <a:pt x="7616" y="168"/>
                  </a:moveTo>
                  <a:cubicBezTo>
                    <a:pt x="7616" y="164"/>
                    <a:pt x="7620" y="160"/>
                    <a:pt x="7624" y="160"/>
                  </a:cubicBezTo>
                  <a:lnTo>
                    <a:pt x="7640" y="160"/>
                  </a:lnTo>
                  <a:cubicBezTo>
                    <a:pt x="7645" y="160"/>
                    <a:pt x="7648" y="164"/>
                    <a:pt x="7648" y="168"/>
                  </a:cubicBezTo>
                  <a:lnTo>
                    <a:pt x="7648" y="4392"/>
                  </a:lnTo>
                  <a:cubicBezTo>
                    <a:pt x="7648" y="4397"/>
                    <a:pt x="7645" y="4400"/>
                    <a:pt x="7640" y="4400"/>
                  </a:cubicBezTo>
                  <a:lnTo>
                    <a:pt x="7624" y="4400"/>
                  </a:lnTo>
                  <a:cubicBezTo>
                    <a:pt x="7620" y="4400"/>
                    <a:pt x="7616" y="4397"/>
                    <a:pt x="7616" y="4392"/>
                  </a:cubicBezTo>
                  <a:lnTo>
                    <a:pt x="7616" y="168"/>
                  </a:lnTo>
                  <a:close/>
                  <a:moveTo>
                    <a:pt x="7632" y="4392"/>
                  </a:moveTo>
                  <a:lnTo>
                    <a:pt x="7624" y="4384"/>
                  </a:lnTo>
                  <a:lnTo>
                    <a:pt x="7640" y="4384"/>
                  </a:lnTo>
                  <a:lnTo>
                    <a:pt x="7632" y="4392"/>
                  </a:lnTo>
                  <a:lnTo>
                    <a:pt x="7632" y="168"/>
                  </a:lnTo>
                  <a:lnTo>
                    <a:pt x="7640" y="176"/>
                  </a:lnTo>
                  <a:lnTo>
                    <a:pt x="7624" y="176"/>
                  </a:lnTo>
                  <a:lnTo>
                    <a:pt x="7632" y="168"/>
                  </a:lnTo>
                  <a:lnTo>
                    <a:pt x="7632" y="4392"/>
                  </a:lnTo>
                  <a:close/>
                  <a:moveTo>
                    <a:pt x="7616" y="88"/>
                  </a:moveTo>
                  <a:cubicBezTo>
                    <a:pt x="7616" y="84"/>
                    <a:pt x="7620" y="80"/>
                    <a:pt x="7624" y="80"/>
                  </a:cubicBezTo>
                  <a:lnTo>
                    <a:pt x="7640" y="80"/>
                  </a:lnTo>
                  <a:cubicBezTo>
                    <a:pt x="7645" y="80"/>
                    <a:pt x="7648" y="84"/>
                    <a:pt x="7648" y="88"/>
                  </a:cubicBezTo>
                  <a:lnTo>
                    <a:pt x="7648" y="4392"/>
                  </a:lnTo>
                  <a:cubicBezTo>
                    <a:pt x="7648" y="4397"/>
                    <a:pt x="7645" y="4400"/>
                    <a:pt x="7640" y="4400"/>
                  </a:cubicBezTo>
                  <a:lnTo>
                    <a:pt x="7624" y="4400"/>
                  </a:lnTo>
                  <a:cubicBezTo>
                    <a:pt x="7620" y="4400"/>
                    <a:pt x="7616" y="4397"/>
                    <a:pt x="7616" y="4392"/>
                  </a:cubicBezTo>
                  <a:lnTo>
                    <a:pt x="7616" y="88"/>
                  </a:lnTo>
                  <a:close/>
                  <a:moveTo>
                    <a:pt x="7632" y="4392"/>
                  </a:moveTo>
                  <a:lnTo>
                    <a:pt x="7624" y="4384"/>
                  </a:lnTo>
                  <a:lnTo>
                    <a:pt x="7640" y="4384"/>
                  </a:lnTo>
                  <a:lnTo>
                    <a:pt x="7632" y="4392"/>
                  </a:lnTo>
                  <a:lnTo>
                    <a:pt x="7632" y="88"/>
                  </a:lnTo>
                  <a:lnTo>
                    <a:pt x="7640" y="96"/>
                  </a:lnTo>
                  <a:lnTo>
                    <a:pt x="7624" y="96"/>
                  </a:lnTo>
                  <a:lnTo>
                    <a:pt x="7632" y="88"/>
                  </a:lnTo>
                  <a:lnTo>
                    <a:pt x="7632" y="4392"/>
                  </a:lnTo>
                  <a:close/>
                  <a:moveTo>
                    <a:pt x="7632" y="104"/>
                  </a:moveTo>
                  <a:cubicBezTo>
                    <a:pt x="7632" y="100"/>
                    <a:pt x="7636" y="96"/>
                    <a:pt x="7640" y="96"/>
                  </a:cubicBezTo>
                  <a:lnTo>
                    <a:pt x="7656" y="96"/>
                  </a:lnTo>
                  <a:cubicBezTo>
                    <a:pt x="7661" y="96"/>
                    <a:pt x="7664" y="100"/>
                    <a:pt x="7664" y="104"/>
                  </a:cubicBezTo>
                  <a:lnTo>
                    <a:pt x="7664" y="4392"/>
                  </a:lnTo>
                  <a:cubicBezTo>
                    <a:pt x="7664" y="4397"/>
                    <a:pt x="7661" y="4400"/>
                    <a:pt x="7656" y="4400"/>
                  </a:cubicBezTo>
                  <a:lnTo>
                    <a:pt x="7640" y="4400"/>
                  </a:lnTo>
                  <a:cubicBezTo>
                    <a:pt x="7636" y="4400"/>
                    <a:pt x="7632" y="4397"/>
                    <a:pt x="7632" y="4392"/>
                  </a:cubicBezTo>
                  <a:lnTo>
                    <a:pt x="7632" y="104"/>
                  </a:lnTo>
                  <a:close/>
                  <a:moveTo>
                    <a:pt x="7648" y="4392"/>
                  </a:moveTo>
                  <a:lnTo>
                    <a:pt x="7640" y="4384"/>
                  </a:lnTo>
                  <a:lnTo>
                    <a:pt x="7656" y="4384"/>
                  </a:lnTo>
                  <a:lnTo>
                    <a:pt x="7648" y="4392"/>
                  </a:lnTo>
                  <a:lnTo>
                    <a:pt x="7648" y="104"/>
                  </a:lnTo>
                  <a:lnTo>
                    <a:pt x="7656" y="112"/>
                  </a:lnTo>
                  <a:lnTo>
                    <a:pt x="7640" y="112"/>
                  </a:lnTo>
                  <a:lnTo>
                    <a:pt x="7648" y="104"/>
                  </a:lnTo>
                  <a:lnTo>
                    <a:pt x="7648" y="4392"/>
                  </a:lnTo>
                  <a:close/>
                  <a:moveTo>
                    <a:pt x="7632" y="200"/>
                  </a:moveTo>
                  <a:cubicBezTo>
                    <a:pt x="7632" y="196"/>
                    <a:pt x="7636" y="192"/>
                    <a:pt x="7640" y="192"/>
                  </a:cubicBezTo>
                  <a:lnTo>
                    <a:pt x="7656" y="192"/>
                  </a:lnTo>
                  <a:cubicBezTo>
                    <a:pt x="7661" y="192"/>
                    <a:pt x="7664" y="196"/>
                    <a:pt x="7664" y="200"/>
                  </a:cubicBezTo>
                  <a:lnTo>
                    <a:pt x="7664" y="4392"/>
                  </a:lnTo>
                  <a:cubicBezTo>
                    <a:pt x="7664" y="4397"/>
                    <a:pt x="7661" y="4400"/>
                    <a:pt x="7656" y="4400"/>
                  </a:cubicBezTo>
                  <a:lnTo>
                    <a:pt x="7640" y="4400"/>
                  </a:lnTo>
                  <a:cubicBezTo>
                    <a:pt x="7636" y="4400"/>
                    <a:pt x="7632" y="4397"/>
                    <a:pt x="7632" y="4392"/>
                  </a:cubicBezTo>
                  <a:lnTo>
                    <a:pt x="7632" y="200"/>
                  </a:lnTo>
                  <a:close/>
                  <a:moveTo>
                    <a:pt x="7648" y="4392"/>
                  </a:moveTo>
                  <a:lnTo>
                    <a:pt x="7640" y="4384"/>
                  </a:lnTo>
                  <a:lnTo>
                    <a:pt x="7656" y="4384"/>
                  </a:lnTo>
                  <a:lnTo>
                    <a:pt x="7648" y="4392"/>
                  </a:lnTo>
                  <a:lnTo>
                    <a:pt x="7648" y="200"/>
                  </a:lnTo>
                  <a:lnTo>
                    <a:pt x="7656" y="208"/>
                  </a:lnTo>
                  <a:lnTo>
                    <a:pt x="7640" y="208"/>
                  </a:lnTo>
                  <a:lnTo>
                    <a:pt x="7648" y="200"/>
                  </a:lnTo>
                  <a:lnTo>
                    <a:pt x="7648" y="4392"/>
                  </a:lnTo>
                  <a:close/>
                  <a:moveTo>
                    <a:pt x="7648" y="200"/>
                  </a:moveTo>
                  <a:cubicBezTo>
                    <a:pt x="7648" y="196"/>
                    <a:pt x="7652" y="192"/>
                    <a:pt x="7656" y="192"/>
                  </a:cubicBezTo>
                  <a:lnTo>
                    <a:pt x="7672" y="192"/>
                  </a:lnTo>
                  <a:cubicBezTo>
                    <a:pt x="7677" y="192"/>
                    <a:pt x="7680" y="196"/>
                    <a:pt x="7680" y="200"/>
                  </a:cubicBezTo>
                  <a:lnTo>
                    <a:pt x="7680" y="4392"/>
                  </a:lnTo>
                  <a:cubicBezTo>
                    <a:pt x="7680" y="4397"/>
                    <a:pt x="7677" y="4400"/>
                    <a:pt x="7672" y="4400"/>
                  </a:cubicBezTo>
                  <a:lnTo>
                    <a:pt x="7656" y="4400"/>
                  </a:lnTo>
                  <a:cubicBezTo>
                    <a:pt x="7652" y="4400"/>
                    <a:pt x="7648" y="4397"/>
                    <a:pt x="7648" y="4392"/>
                  </a:cubicBezTo>
                  <a:lnTo>
                    <a:pt x="7648" y="200"/>
                  </a:lnTo>
                  <a:close/>
                  <a:moveTo>
                    <a:pt x="7664" y="4392"/>
                  </a:moveTo>
                  <a:lnTo>
                    <a:pt x="7656" y="4384"/>
                  </a:lnTo>
                  <a:lnTo>
                    <a:pt x="7672" y="4384"/>
                  </a:lnTo>
                  <a:lnTo>
                    <a:pt x="7664" y="4392"/>
                  </a:lnTo>
                  <a:lnTo>
                    <a:pt x="7664" y="200"/>
                  </a:lnTo>
                  <a:lnTo>
                    <a:pt x="7672" y="208"/>
                  </a:lnTo>
                  <a:lnTo>
                    <a:pt x="7656" y="208"/>
                  </a:lnTo>
                  <a:lnTo>
                    <a:pt x="7664" y="200"/>
                  </a:lnTo>
                  <a:lnTo>
                    <a:pt x="7664" y="4392"/>
                  </a:lnTo>
                  <a:close/>
                  <a:moveTo>
                    <a:pt x="7648" y="184"/>
                  </a:moveTo>
                  <a:cubicBezTo>
                    <a:pt x="7648" y="180"/>
                    <a:pt x="7652" y="176"/>
                    <a:pt x="7656" y="176"/>
                  </a:cubicBezTo>
                  <a:lnTo>
                    <a:pt x="7672" y="176"/>
                  </a:lnTo>
                  <a:cubicBezTo>
                    <a:pt x="7677" y="176"/>
                    <a:pt x="7680" y="180"/>
                    <a:pt x="7680" y="184"/>
                  </a:cubicBezTo>
                  <a:lnTo>
                    <a:pt x="7680" y="4392"/>
                  </a:lnTo>
                  <a:cubicBezTo>
                    <a:pt x="7680" y="4397"/>
                    <a:pt x="7677" y="4400"/>
                    <a:pt x="7672" y="4400"/>
                  </a:cubicBezTo>
                  <a:lnTo>
                    <a:pt x="7656" y="4400"/>
                  </a:lnTo>
                  <a:cubicBezTo>
                    <a:pt x="7652" y="4400"/>
                    <a:pt x="7648" y="4397"/>
                    <a:pt x="7648" y="4392"/>
                  </a:cubicBezTo>
                  <a:lnTo>
                    <a:pt x="7648" y="184"/>
                  </a:lnTo>
                  <a:close/>
                  <a:moveTo>
                    <a:pt x="7664" y="4392"/>
                  </a:moveTo>
                  <a:lnTo>
                    <a:pt x="7656" y="4384"/>
                  </a:lnTo>
                  <a:lnTo>
                    <a:pt x="7672" y="4384"/>
                  </a:lnTo>
                  <a:lnTo>
                    <a:pt x="7664" y="4392"/>
                  </a:lnTo>
                  <a:lnTo>
                    <a:pt x="7664" y="184"/>
                  </a:lnTo>
                  <a:lnTo>
                    <a:pt x="7672" y="192"/>
                  </a:lnTo>
                  <a:lnTo>
                    <a:pt x="7656" y="192"/>
                  </a:lnTo>
                  <a:lnTo>
                    <a:pt x="7664" y="184"/>
                  </a:lnTo>
                  <a:lnTo>
                    <a:pt x="7664" y="4392"/>
                  </a:lnTo>
                  <a:close/>
                  <a:moveTo>
                    <a:pt x="7664" y="184"/>
                  </a:moveTo>
                  <a:cubicBezTo>
                    <a:pt x="7664" y="180"/>
                    <a:pt x="7668" y="176"/>
                    <a:pt x="7672" y="176"/>
                  </a:cubicBezTo>
                  <a:lnTo>
                    <a:pt x="7688" y="176"/>
                  </a:lnTo>
                  <a:cubicBezTo>
                    <a:pt x="7693" y="176"/>
                    <a:pt x="7696" y="180"/>
                    <a:pt x="7696" y="184"/>
                  </a:cubicBezTo>
                  <a:lnTo>
                    <a:pt x="7696" y="4392"/>
                  </a:lnTo>
                  <a:cubicBezTo>
                    <a:pt x="7696" y="4397"/>
                    <a:pt x="7693" y="4400"/>
                    <a:pt x="7688" y="4400"/>
                  </a:cubicBezTo>
                  <a:lnTo>
                    <a:pt x="7672" y="4400"/>
                  </a:lnTo>
                  <a:cubicBezTo>
                    <a:pt x="7668" y="4400"/>
                    <a:pt x="7664" y="4397"/>
                    <a:pt x="7664" y="4392"/>
                  </a:cubicBezTo>
                  <a:lnTo>
                    <a:pt x="7664" y="184"/>
                  </a:lnTo>
                  <a:close/>
                  <a:moveTo>
                    <a:pt x="7680" y="4392"/>
                  </a:moveTo>
                  <a:lnTo>
                    <a:pt x="7672" y="4384"/>
                  </a:lnTo>
                  <a:lnTo>
                    <a:pt x="7688" y="4384"/>
                  </a:lnTo>
                  <a:lnTo>
                    <a:pt x="7680" y="4392"/>
                  </a:lnTo>
                  <a:lnTo>
                    <a:pt x="7680" y="184"/>
                  </a:lnTo>
                  <a:lnTo>
                    <a:pt x="7688" y="192"/>
                  </a:lnTo>
                  <a:lnTo>
                    <a:pt x="7672" y="192"/>
                  </a:lnTo>
                  <a:lnTo>
                    <a:pt x="7680" y="184"/>
                  </a:lnTo>
                  <a:lnTo>
                    <a:pt x="7680" y="4392"/>
                  </a:lnTo>
                  <a:close/>
                  <a:moveTo>
                    <a:pt x="7664" y="184"/>
                  </a:moveTo>
                  <a:cubicBezTo>
                    <a:pt x="7664" y="180"/>
                    <a:pt x="7668" y="176"/>
                    <a:pt x="7672" y="176"/>
                  </a:cubicBezTo>
                  <a:lnTo>
                    <a:pt x="7688" y="176"/>
                  </a:lnTo>
                  <a:cubicBezTo>
                    <a:pt x="7693" y="176"/>
                    <a:pt x="7696" y="180"/>
                    <a:pt x="7696" y="184"/>
                  </a:cubicBezTo>
                  <a:lnTo>
                    <a:pt x="7696" y="4392"/>
                  </a:lnTo>
                  <a:cubicBezTo>
                    <a:pt x="7696" y="4397"/>
                    <a:pt x="7693" y="4400"/>
                    <a:pt x="7688" y="4400"/>
                  </a:cubicBezTo>
                  <a:lnTo>
                    <a:pt x="7672" y="4400"/>
                  </a:lnTo>
                  <a:cubicBezTo>
                    <a:pt x="7668" y="4400"/>
                    <a:pt x="7664" y="4397"/>
                    <a:pt x="7664" y="4392"/>
                  </a:cubicBezTo>
                  <a:lnTo>
                    <a:pt x="7664" y="184"/>
                  </a:lnTo>
                  <a:close/>
                  <a:moveTo>
                    <a:pt x="7680" y="4392"/>
                  </a:moveTo>
                  <a:lnTo>
                    <a:pt x="7672" y="4384"/>
                  </a:lnTo>
                  <a:lnTo>
                    <a:pt x="7688" y="4384"/>
                  </a:lnTo>
                  <a:lnTo>
                    <a:pt x="7680" y="4392"/>
                  </a:lnTo>
                  <a:lnTo>
                    <a:pt x="7680" y="184"/>
                  </a:lnTo>
                  <a:lnTo>
                    <a:pt x="7688" y="192"/>
                  </a:lnTo>
                  <a:lnTo>
                    <a:pt x="7672" y="192"/>
                  </a:lnTo>
                  <a:lnTo>
                    <a:pt x="7680" y="184"/>
                  </a:lnTo>
                  <a:lnTo>
                    <a:pt x="7680" y="4392"/>
                  </a:lnTo>
                  <a:close/>
                  <a:moveTo>
                    <a:pt x="7680" y="168"/>
                  </a:moveTo>
                  <a:cubicBezTo>
                    <a:pt x="7680" y="164"/>
                    <a:pt x="7684" y="160"/>
                    <a:pt x="7688" y="160"/>
                  </a:cubicBezTo>
                  <a:lnTo>
                    <a:pt x="7704" y="160"/>
                  </a:lnTo>
                  <a:cubicBezTo>
                    <a:pt x="7709" y="160"/>
                    <a:pt x="7712" y="164"/>
                    <a:pt x="7712" y="168"/>
                  </a:cubicBezTo>
                  <a:lnTo>
                    <a:pt x="7712" y="4392"/>
                  </a:lnTo>
                  <a:cubicBezTo>
                    <a:pt x="7712" y="4397"/>
                    <a:pt x="7709" y="4400"/>
                    <a:pt x="7704" y="4400"/>
                  </a:cubicBezTo>
                  <a:lnTo>
                    <a:pt x="7688" y="4400"/>
                  </a:lnTo>
                  <a:cubicBezTo>
                    <a:pt x="7684" y="4400"/>
                    <a:pt x="7680" y="4397"/>
                    <a:pt x="7680" y="4392"/>
                  </a:cubicBezTo>
                  <a:lnTo>
                    <a:pt x="7680" y="168"/>
                  </a:lnTo>
                  <a:close/>
                  <a:moveTo>
                    <a:pt x="7696" y="4392"/>
                  </a:moveTo>
                  <a:lnTo>
                    <a:pt x="7688" y="4384"/>
                  </a:lnTo>
                  <a:lnTo>
                    <a:pt x="7704" y="4384"/>
                  </a:lnTo>
                  <a:lnTo>
                    <a:pt x="7696" y="4392"/>
                  </a:lnTo>
                  <a:lnTo>
                    <a:pt x="7696" y="168"/>
                  </a:lnTo>
                  <a:lnTo>
                    <a:pt x="7704" y="176"/>
                  </a:lnTo>
                  <a:lnTo>
                    <a:pt x="7688" y="176"/>
                  </a:lnTo>
                  <a:lnTo>
                    <a:pt x="7696" y="168"/>
                  </a:lnTo>
                  <a:lnTo>
                    <a:pt x="7696" y="4392"/>
                  </a:lnTo>
                  <a:close/>
                  <a:moveTo>
                    <a:pt x="7680" y="216"/>
                  </a:moveTo>
                  <a:cubicBezTo>
                    <a:pt x="7680" y="212"/>
                    <a:pt x="7684" y="208"/>
                    <a:pt x="7688" y="208"/>
                  </a:cubicBezTo>
                  <a:lnTo>
                    <a:pt x="7704" y="208"/>
                  </a:lnTo>
                  <a:cubicBezTo>
                    <a:pt x="7709" y="208"/>
                    <a:pt x="7712" y="212"/>
                    <a:pt x="7712" y="216"/>
                  </a:cubicBezTo>
                  <a:lnTo>
                    <a:pt x="7712" y="4392"/>
                  </a:lnTo>
                  <a:cubicBezTo>
                    <a:pt x="7712" y="4397"/>
                    <a:pt x="7709" y="4400"/>
                    <a:pt x="7704" y="4400"/>
                  </a:cubicBezTo>
                  <a:lnTo>
                    <a:pt x="7688" y="4400"/>
                  </a:lnTo>
                  <a:cubicBezTo>
                    <a:pt x="7684" y="4400"/>
                    <a:pt x="7680" y="4397"/>
                    <a:pt x="7680" y="4392"/>
                  </a:cubicBezTo>
                  <a:lnTo>
                    <a:pt x="7680" y="216"/>
                  </a:lnTo>
                  <a:close/>
                  <a:moveTo>
                    <a:pt x="7696" y="4392"/>
                  </a:moveTo>
                  <a:lnTo>
                    <a:pt x="7688" y="4384"/>
                  </a:lnTo>
                  <a:lnTo>
                    <a:pt x="7704" y="4384"/>
                  </a:lnTo>
                  <a:lnTo>
                    <a:pt x="7696" y="4392"/>
                  </a:lnTo>
                  <a:lnTo>
                    <a:pt x="7696" y="216"/>
                  </a:lnTo>
                  <a:lnTo>
                    <a:pt x="7704" y="224"/>
                  </a:lnTo>
                  <a:lnTo>
                    <a:pt x="7688" y="224"/>
                  </a:lnTo>
                  <a:lnTo>
                    <a:pt x="7696" y="216"/>
                  </a:lnTo>
                  <a:lnTo>
                    <a:pt x="7696" y="4392"/>
                  </a:lnTo>
                  <a:close/>
                  <a:moveTo>
                    <a:pt x="7696" y="312"/>
                  </a:moveTo>
                  <a:cubicBezTo>
                    <a:pt x="7696" y="308"/>
                    <a:pt x="7700" y="304"/>
                    <a:pt x="7704" y="304"/>
                  </a:cubicBezTo>
                  <a:lnTo>
                    <a:pt x="7720" y="304"/>
                  </a:lnTo>
                  <a:cubicBezTo>
                    <a:pt x="7725" y="304"/>
                    <a:pt x="7728" y="308"/>
                    <a:pt x="7728" y="312"/>
                  </a:cubicBezTo>
                  <a:lnTo>
                    <a:pt x="7728" y="4392"/>
                  </a:lnTo>
                  <a:cubicBezTo>
                    <a:pt x="7728" y="4397"/>
                    <a:pt x="7725" y="4400"/>
                    <a:pt x="7720" y="4400"/>
                  </a:cubicBezTo>
                  <a:lnTo>
                    <a:pt x="7704" y="4400"/>
                  </a:lnTo>
                  <a:cubicBezTo>
                    <a:pt x="7700" y="4400"/>
                    <a:pt x="7696" y="4397"/>
                    <a:pt x="7696" y="4392"/>
                  </a:cubicBezTo>
                  <a:lnTo>
                    <a:pt x="7696" y="312"/>
                  </a:lnTo>
                  <a:close/>
                  <a:moveTo>
                    <a:pt x="7712" y="4392"/>
                  </a:moveTo>
                  <a:lnTo>
                    <a:pt x="7704" y="4384"/>
                  </a:lnTo>
                  <a:lnTo>
                    <a:pt x="7720" y="4384"/>
                  </a:lnTo>
                  <a:lnTo>
                    <a:pt x="7712" y="4392"/>
                  </a:lnTo>
                  <a:lnTo>
                    <a:pt x="7712" y="312"/>
                  </a:lnTo>
                  <a:lnTo>
                    <a:pt x="7720" y="320"/>
                  </a:lnTo>
                  <a:lnTo>
                    <a:pt x="7704" y="320"/>
                  </a:lnTo>
                  <a:lnTo>
                    <a:pt x="7712" y="312"/>
                  </a:lnTo>
                  <a:lnTo>
                    <a:pt x="7712" y="4392"/>
                  </a:lnTo>
                  <a:close/>
                  <a:moveTo>
                    <a:pt x="7696" y="280"/>
                  </a:moveTo>
                  <a:cubicBezTo>
                    <a:pt x="7696" y="276"/>
                    <a:pt x="7700" y="272"/>
                    <a:pt x="7704" y="272"/>
                  </a:cubicBezTo>
                  <a:lnTo>
                    <a:pt x="7720" y="272"/>
                  </a:lnTo>
                  <a:cubicBezTo>
                    <a:pt x="7725" y="272"/>
                    <a:pt x="7728" y="276"/>
                    <a:pt x="7728" y="280"/>
                  </a:cubicBezTo>
                  <a:lnTo>
                    <a:pt x="7728" y="4392"/>
                  </a:lnTo>
                  <a:cubicBezTo>
                    <a:pt x="7728" y="4397"/>
                    <a:pt x="7725" y="4400"/>
                    <a:pt x="7720" y="4400"/>
                  </a:cubicBezTo>
                  <a:lnTo>
                    <a:pt x="7704" y="4400"/>
                  </a:lnTo>
                  <a:cubicBezTo>
                    <a:pt x="7700" y="4400"/>
                    <a:pt x="7696" y="4397"/>
                    <a:pt x="7696" y="4392"/>
                  </a:cubicBezTo>
                  <a:lnTo>
                    <a:pt x="7696" y="280"/>
                  </a:lnTo>
                  <a:close/>
                  <a:moveTo>
                    <a:pt x="7712" y="4392"/>
                  </a:moveTo>
                  <a:lnTo>
                    <a:pt x="7704" y="4384"/>
                  </a:lnTo>
                  <a:lnTo>
                    <a:pt x="7720" y="4384"/>
                  </a:lnTo>
                  <a:lnTo>
                    <a:pt x="7712" y="4392"/>
                  </a:lnTo>
                  <a:lnTo>
                    <a:pt x="7712" y="280"/>
                  </a:lnTo>
                  <a:lnTo>
                    <a:pt x="7720" y="288"/>
                  </a:lnTo>
                  <a:lnTo>
                    <a:pt x="7704" y="288"/>
                  </a:lnTo>
                  <a:lnTo>
                    <a:pt x="7712" y="280"/>
                  </a:lnTo>
                  <a:lnTo>
                    <a:pt x="7712" y="4392"/>
                  </a:lnTo>
                  <a:close/>
                  <a:moveTo>
                    <a:pt x="7712" y="296"/>
                  </a:moveTo>
                  <a:cubicBezTo>
                    <a:pt x="7712" y="292"/>
                    <a:pt x="7716" y="288"/>
                    <a:pt x="7720" y="288"/>
                  </a:cubicBezTo>
                  <a:lnTo>
                    <a:pt x="7736" y="288"/>
                  </a:lnTo>
                  <a:cubicBezTo>
                    <a:pt x="7741" y="288"/>
                    <a:pt x="7744" y="292"/>
                    <a:pt x="7744" y="296"/>
                  </a:cubicBezTo>
                  <a:lnTo>
                    <a:pt x="7744" y="4392"/>
                  </a:lnTo>
                  <a:cubicBezTo>
                    <a:pt x="7744" y="4397"/>
                    <a:pt x="7741" y="4400"/>
                    <a:pt x="7736" y="4400"/>
                  </a:cubicBezTo>
                  <a:lnTo>
                    <a:pt x="7720" y="4400"/>
                  </a:lnTo>
                  <a:cubicBezTo>
                    <a:pt x="7716" y="4400"/>
                    <a:pt x="7712" y="4397"/>
                    <a:pt x="7712" y="4392"/>
                  </a:cubicBezTo>
                  <a:lnTo>
                    <a:pt x="7712" y="296"/>
                  </a:lnTo>
                  <a:close/>
                  <a:moveTo>
                    <a:pt x="7728" y="4392"/>
                  </a:moveTo>
                  <a:lnTo>
                    <a:pt x="7720" y="4384"/>
                  </a:lnTo>
                  <a:lnTo>
                    <a:pt x="7736" y="4384"/>
                  </a:lnTo>
                  <a:lnTo>
                    <a:pt x="7728" y="4392"/>
                  </a:lnTo>
                  <a:lnTo>
                    <a:pt x="7728" y="296"/>
                  </a:lnTo>
                  <a:lnTo>
                    <a:pt x="7736" y="304"/>
                  </a:lnTo>
                  <a:lnTo>
                    <a:pt x="7720" y="304"/>
                  </a:lnTo>
                  <a:lnTo>
                    <a:pt x="7728" y="296"/>
                  </a:lnTo>
                  <a:lnTo>
                    <a:pt x="7728" y="4392"/>
                  </a:lnTo>
                  <a:close/>
                  <a:moveTo>
                    <a:pt x="7728" y="296"/>
                  </a:moveTo>
                  <a:cubicBezTo>
                    <a:pt x="7728" y="292"/>
                    <a:pt x="7732" y="288"/>
                    <a:pt x="7736" y="288"/>
                  </a:cubicBezTo>
                  <a:lnTo>
                    <a:pt x="7752" y="288"/>
                  </a:lnTo>
                  <a:cubicBezTo>
                    <a:pt x="7757" y="288"/>
                    <a:pt x="7760" y="292"/>
                    <a:pt x="7760" y="296"/>
                  </a:cubicBezTo>
                  <a:lnTo>
                    <a:pt x="7760" y="4392"/>
                  </a:lnTo>
                  <a:cubicBezTo>
                    <a:pt x="7760" y="4397"/>
                    <a:pt x="7757" y="4400"/>
                    <a:pt x="7752" y="4400"/>
                  </a:cubicBezTo>
                  <a:lnTo>
                    <a:pt x="7736" y="4400"/>
                  </a:lnTo>
                  <a:cubicBezTo>
                    <a:pt x="7732" y="4400"/>
                    <a:pt x="7728" y="4397"/>
                    <a:pt x="7728" y="4392"/>
                  </a:cubicBezTo>
                  <a:lnTo>
                    <a:pt x="7728" y="296"/>
                  </a:lnTo>
                  <a:close/>
                  <a:moveTo>
                    <a:pt x="7744" y="4392"/>
                  </a:moveTo>
                  <a:lnTo>
                    <a:pt x="7736" y="4384"/>
                  </a:lnTo>
                  <a:lnTo>
                    <a:pt x="7752" y="4384"/>
                  </a:lnTo>
                  <a:lnTo>
                    <a:pt x="7744" y="4392"/>
                  </a:lnTo>
                  <a:lnTo>
                    <a:pt x="7744" y="296"/>
                  </a:lnTo>
                  <a:lnTo>
                    <a:pt x="7752" y="304"/>
                  </a:lnTo>
                  <a:lnTo>
                    <a:pt x="7736" y="304"/>
                  </a:lnTo>
                  <a:lnTo>
                    <a:pt x="7744" y="296"/>
                  </a:lnTo>
                  <a:lnTo>
                    <a:pt x="7744" y="4392"/>
                  </a:lnTo>
                  <a:close/>
                  <a:moveTo>
                    <a:pt x="7728" y="296"/>
                  </a:moveTo>
                  <a:cubicBezTo>
                    <a:pt x="7728" y="292"/>
                    <a:pt x="7732" y="288"/>
                    <a:pt x="7736" y="288"/>
                  </a:cubicBezTo>
                  <a:lnTo>
                    <a:pt x="7752" y="288"/>
                  </a:lnTo>
                  <a:cubicBezTo>
                    <a:pt x="7757" y="288"/>
                    <a:pt x="7760" y="292"/>
                    <a:pt x="7760" y="296"/>
                  </a:cubicBezTo>
                  <a:lnTo>
                    <a:pt x="7760" y="4392"/>
                  </a:lnTo>
                  <a:cubicBezTo>
                    <a:pt x="7760" y="4397"/>
                    <a:pt x="7757" y="4400"/>
                    <a:pt x="7752" y="4400"/>
                  </a:cubicBezTo>
                  <a:lnTo>
                    <a:pt x="7736" y="4400"/>
                  </a:lnTo>
                  <a:cubicBezTo>
                    <a:pt x="7732" y="4400"/>
                    <a:pt x="7728" y="4397"/>
                    <a:pt x="7728" y="4392"/>
                  </a:cubicBezTo>
                  <a:lnTo>
                    <a:pt x="7728" y="296"/>
                  </a:lnTo>
                  <a:close/>
                  <a:moveTo>
                    <a:pt x="7744" y="4392"/>
                  </a:moveTo>
                  <a:lnTo>
                    <a:pt x="7736" y="4384"/>
                  </a:lnTo>
                  <a:lnTo>
                    <a:pt x="7752" y="4384"/>
                  </a:lnTo>
                  <a:lnTo>
                    <a:pt x="7744" y="4392"/>
                  </a:lnTo>
                  <a:lnTo>
                    <a:pt x="7744" y="296"/>
                  </a:lnTo>
                  <a:lnTo>
                    <a:pt x="7752" y="304"/>
                  </a:lnTo>
                  <a:lnTo>
                    <a:pt x="7736" y="304"/>
                  </a:lnTo>
                  <a:lnTo>
                    <a:pt x="7744" y="296"/>
                  </a:lnTo>
                  <a:lnTo>
                    <a:pt x="7744" y="4392"/>
                  </a:lnTo>
                  <a:close/>
                  <a:moveTo>
                    <a:pt x="7744" y="264"/>
                  </a:moveTo>
                  <a:cubicBezTo>
                    <a:pt x="7744" y="260"/>
                    <a:pt x="7748" y="256"/>
                    <a:pt x="7752" y="256"/>
                  </a:cubicBezTo>
                  <a:lnTo>
                    <a:pt x="7768" y="256"/>
                  </a:lnTo>
                  <a:cubicBezTo>
                    <a:pt x="7773" y="256"/>
                    <a:pt x="7776" y="260"/>
                    <a:pt x="7776" y="264"/>
                  </a:cubicBezTo>
                  <a:lnTo>
                    <a:pt x="7776" y="4392"/>
                  </a:lnTo>
                  <a:cubicBezTo>
                    <a:pt x="7776" y="4397"/>
                    <a:pt x="7773" y="4400"/>
                    <a:pt x="7768" y="4400"/>
                  </a:cubicBezTo>
                  <a:lnTo>
                    <a:pt x="7752" y="4400"/>
                  </a:lnTo>
                  <a:cubicBezTo>
                    <a:pt x="7748" y="4400"/>
                    <a:pt x="7744" y="4397"/>
                    <a:pt x="7744" y="4392"/>
                  </a:cubicBezTo>
                  <a:lnTo>
                    <a:pt x="7744" y="264"/>
                  </a:lnTo>
                  <a:close/>
                  <a:moveTo>
                    <a:pt x="7760" y="4392"/>
                  </a:moveTo>
                  <a:lnTo>
                    <a:pt x="7752" y="4384"/>
                  </a:lnTo>
                  <a:lnTo>
                    <a:pt x="7768" y="4384"/>
                  </a:lnTo>
                  <a:lnTo>
                    <a:pt x="7760" y="4392"/>
                  </a:lnTo>
                  <a:lnTo>
                    <a:pt x="7760" y="264"/>
                  </a:lnTo>
                  <a:lnTo>
                    <a:pt x="7768" y="272"/>
                  </a:lnTo>
                  <a:lnTo>
                    <a:pt x="7752" y="272"/>
                  </a:lnTo>
                  <a:lnTo>
                    <a:pt x="7760" y="264"/>
                  </a:lnTo>
                  <a:lnTo>
                    <a:pt x="7760" y="4392"/>
                  </a:lnTo>
                  <a:close/>
                  <a:moveTo>
                    <a:pt x="7744" y="296"/>
                  </a:moveTo>
                  <a:cubicBezTo>
                    <a:pt x="7744" y="292"/>
                    <a:pt x="7748" y="288"/>
                    <a:pt x="7752" y="288"/>
                  </a:cubicBezTo>
                  <a:lnTo>
                    <a:pt x="7768" y="288"/>
                  </a:lnTo>
                  <a:cubicBezTo>
                    <a:pt x="7773" y="288"/>
                    <a:pt x="7776" y="292"/>
                    <a:pt x="7776" y="296"/>
                  </a:cubicBezTo>
                  <a:lnTo>
                    <a:pt x="7776" y="4392"/>
                  </a:lnTo>
                  <a:cubicBezTo>
                    <a:pt x="7776" y="4397"/>
                    <a:pt x="7773" y="4400"/>
                    <a:pt x="7768" y="4400"/>
                  </a:cubicBezTo>
                  <a:lnTo>
                    <a:pt x="7752" y="4400"/>
                  </a:lnTo>
                  <a:cubicBezTo>
                    <a:pt x="7748" y="4400"/>
                    <a:pt x="7744" y="4397"/>
                    <a:pt x="7744" y="4392"/>
                  </a:cubicBezTo>
                  <a:lnTo>
                    <a:pt x="7744" y="296"/>
                  </a:lnTo>
                  <a:close/>
                  <a:moveTo>
                    <a:pt x="7760" y="4392"/>
                  </a:moveTo>
                  <a:lnTo>
                    <a:pt x="7752" y="4384"/>
                  </a:lnTo>
                  <a:lnTo>
                    <a:pt x="7768" y="4384"/>
                  </a:lnTo>
                  <a:lnTo>
                    <a:pt x="7760" y="4392"/>
                  </a:lnTo>
                  <a:lnTo>
                    <a:pt x="7760" y="296"/>
                  </a:lnTo>
                  <a:lnTo>
                    <a:pt x="7768" y="304"/>
                  </a:lnTo>
                  <a:lnTo>
                    <a:pt x="7752" y="304"/>
                  </a:lnTo>
                  <a:lnTo>
                    <a:pt x="7760" y="296"/>
                  </a:lnTo>
                  <a:lnTo>
                    <a:pt x="7760" y="4392"/>
                  </a:lnTo>
                  <a:close/>
                  <a:moveTo>
                    <a:pt x="7760" y="392"/>
                  </a:moveTo>
                  <a:cubicBezTo>
                    <a:pt x="7760" y="388"/>
                    <a:pt x="7764" y="384"/>
                    <a:pt x="7768" y="384"/>
                  </a:cubicBezTo>
                  <a:lnTo>
                    <a:pt x="7784" y="384"/>
                  </a:lnTo>
                  <a:cubicBezTo>
                    <a:pt x="7789" y="384"/>
                    <a:pt x="7792" y="388"/>
                    <a:pt x="7792" y="392"/>
                  </a:cubicBezTo>
                  <a:lnTo>
                    <a:pt x="7792" y="4392"/>
                  </a:lnTo>
                  <a:cubicBezTo>
                    <a:pt x="7792" y="4397"/>
                    <a:pt x="7789" y="4400"/>
                    <a:pt x="7784" y="4400"/>
                  </a:cubicBezTo>
                  <a:lnTo>
                    <a:pt x="7768" y="4400"/>
                  </a:lnTo>
                  <a:cubicBezTo>
                    <a:pt x="7764" y="4400"/>
                    <a:pt x="7760" y="4397"/>
                    <a:pt x="7760" y="4392"/>
                  </a:cubicBezTo>
                  <a:lnTo>
                    <a:pt x="7760" y="392"/>
                  </a:lnTo>
                  <a:close/>
                  <a:moveTo>
                    <a:pt x="7776" y="4392"/>
                  </a:moveTo>
                  <a:lnTo>
                    <a:pt x="7768" y="4384"/>
                  </a:lnTo>
                  <a:lnTo>
                    <a:pt x="7784" y="4384"/>
                  </a:lnTo>
                  <a:lnTo>
                    <a:pt x="7776" y="4392"/>
                  </a:lnTo>
                  <a:lnTo>
                    <a:pt x="7776" y="392"/>
                  </a:lnTo>
                  <a:lnTo>
                    <a:pt x="7784" y="400"/>
                  </a:lnTo>
                  <a:lnTo>
                    <a:pt x="7768" y="400"/>
                  </a:lnTo>
                  <a:lnTo>
                    <a:pt x="7776" y="392"/>
                  </a:lnTo>
                  <a:lnTo>
                    <a:pt x="7776" y="4392"/>
                  </a:lnTo>
                  <a:close/>
                  <a:moveTo>
                    <a:pt x="7760" y="472"/>
                  </a:moveTo>
                  <a:cubicBezTo>
                    <a:pt x="7760" y="468"/>
                    <a:pt x="7764" y="464"/>
                    <a:pt x="7768" y="464"/>
                  </a:cubicBezTo>
                  <a:lnTo>
                    <a:pt x="7784" y="464"/>
                  </a:lnTo>
                  <a:cubicBezTo>
                    <a:pt x="7789" y="464"/>
                    <a:pt x="7792" y="468"/>
                    <a:pt x="7792" y="472"/>
                  </a:cubicBezTo>
                  <a:lnTo>
                    <a:pt x="7792" y="4392"/>
                  </a:lnTo>
                  <a:cubicBezTo>
                    <a:pt x="7792" y="4397"/>
                    <a:pt x="7789" y="4400"/>
                    <a:pt x="7784" y="4400"/>
                  </a:cubicBezTo>
                  <a:lnTo>
                    <a:pt x="7768" y="4400"/>
                  </a:lnTo>
                  <a:cubicBezTo>
                    <a:pt x="7764" y="4400"/>
                    <a:pt x="7760" y="4397"/>
                    <a:pt x="7760" y="4392"/>
                  </a:cubicBezTo>
                  <a:lnTo>
                    <a:pt x="7760" y="472"/>
                  </a:lnTo>
                  <a:close/>
                  <a:moveTo>
                    <a:pt x="7776" y="4392"/>
                  </a:moveTo>
                  <a:lnTo>
                    <a:pt x="7768" y="4384"/>
                  </a:lnTo>
                  <a:lnTo>
                    <a:pt x="7784" y="4384"/>
                  </a:lnTo>
                  <a:lnTo>
                    <a:pt x="7776" y="4392"/>
                  </a:lnTo>
                  <a:lnTo>
                    <a:pt x="7776" y="472"/>
                  </a:lnTo>
                  <a:lnTo>
                    <a:pt x="7784" y="480"/>
                  </a:lnTo>
                  <a:lnTo>
                    <a:pt x="7768" y="480"/>
                  </a:lnTo>
                  <a:lnTo>
                    <a:pt x="7776" y="472"/>
                  </a:lnTo>
                  <a:lnTo>
                    <a:pt x="7776" y="4392"/>
                  </a:lnTo>
                  <a:close/>
                  <a:moveTo>
                    <a:pt x="7776" y="424"/>
                  </a:moveTo>
                  <a:cubicBezTo>
                    <a:pt x="7776" y="420"/>
                    <a:pt x="7780" y="416"/>
                    <a:pt x="7784" y="416"/>
                  </a:cubicBezTo>
                  <a:lnTo>
                    <a:pt x="7800" y="416"/>
                  </a:lnTo>
                  <a:cubicBezTo>
                    <a:pt x="7805" y="416"/>
                    <a:pt x="7808" y="420"/>
                    <a:pt x="7808" y="424"/>
                  </a:cubicBezTo>
                  <a:lnTo>
                    <a:pt x="7808" y="4392"/>
                  </a:lnTo>
                  <a:cubicBezTo>
                    <a:pt x="7808" y="4397"/>
                    <a:pt x="7805" y="4400"/>
                    <a:pt x="7800" y="4400"/>
                  </a:cubicBezTo>
                  <a:lnTo>
                    <a:pt x="7784" y="4400"/>
                  </a:lnTo>
                  <a:cubicBezTo>
                    <a:pt x="7780" y="4400"/>
                    <a:pt x="7776" y="4397"/>
                    <a:pt x="7776" y="4392"/>
                  </a:cubicBezTo>
                  <a:lnTo>
                    <a:pt x="7776" y="424"/>
                  </a:lnTo>
                  <a:close/>
                  <a:moveTo>
                    <a:pt x="7792" y="4392"/>
                  </a:moveTo>
                  <a:lnTo>
                    <a:pt x="7784" y="4384"/>
                  </a:lnTo>
                  <a:lnTo>
                    <a:pt x="7800" y="4384"/>
                  </a:lnTo>
                  <a:lnTo>
                    <a:pt x="7792" y="4392"/>
                  </a:lnTo>
                  <a:lnTo>
                    <a:pt x="7792" y="424"/>
                  </a:lnTo>
                  <a:lnTo>
                    <a:pt x="7800" y="432"/>
                  </a:lnTo>
                  <a:lnTo>
                    <a:pt x="7784" y="432"/>
                  </a:lnTo>
                  <a:lnTo>
                    <a:pt x="7792" y="424"/>
                  </a:lnTo>
                  <a:lnTo>
                    <a:pt x="7792" y="4392"/>
                  </a:lnTo>
                  <a:close/>
                  <a:moveTo>
                    <a:pt x="7776" y="424"/>
                  </a:moveTo>
                  <a:cubicBezTo>
                    <a:pt x="7776" y="420"/>
                    <a:pt x="7780" y="416"/>
                    <a:pt x="7784" y="416"/>
                  </a:cubicBezTo>
                  <a:lnTo>
                    <a:pt x="7800" y="416"/>
                  </a:lnTo>
                  <a:cubicBezTo>
                    <a:pt x="7805" y="416"/>
                    <a:pt x="7808" y="420"/>
                    <a:pt x="7808" y="424"/>
                  </a:cubicBezTo>
                  <a:lnTo>
                    <a:pt x="7808" y="4392"/>
                  </a:lnTo>
                  <a:cubicBezTo>
                    <a:pt x="7808" y="4397"/>
                    <a:pt x="7805" y="4400"/>
                    <a:pt x="7800" y="4400"/>
                  </a:cubicBezTo>
                  <a:lnTo>
                    <a:pt x="7784" y="4400"/>
                  </a:lnTo>
                  <a:cubicBezTo>
                    <a:pt x="7780" y="4400"/>
                    <a:pt x="7776" y="4397"/>
                    <a:pt x="7776" y="4392"/>
                  </a:cubicBezTo>
                  <a:lnTo>
                    <a:pt x="7776" y="424"/>
                  </a:lnTo>
                  <a:close/>
                  <a:moveTo>
                    <a:pt x="7792" y="4392"/>
                  </a:moveTo>
                  <a:lnTo>
                    <a:pt x="7784" y="4384"/>
                  </a:lnTo>
                  <a:lnTo>
                    <a:pt x="7800" y="4384"/>
                  </a:lnTo>
                  <a:lnTo>
                    <a:pt x="7792" y="4392"/>
                  </a:lnTo>
                  <a:lnTo>
                    <a:pt x="7792" y="424"/>
                  </a:lnTo>
                  <a:lnTo>
                    <a:pt x="7800" y="432"/>
                  </a:lnTo>
                  <a:lnTo>
                    <a:pt x="7784" y="432"/>
                  </a:lnTo>
                  <a:lnTo>
                    <a:pt x="7792" y="424"/>
                  </a:lnTo>
                  <a:lnTo>
                    <a:pt x="7792" y="4392"/>
                  </a:lnTo>
                  <a:close/>
                  <a:moveTo>
                    <a:pt x="7792" y="424"/>
                  </a:moveTo>
                  <a:cubicBezTo>
                    <a:pt x="7792" y="420"/>
                    <a:pt x="7796" y="416"/>
                    <a:pt x="7800" y="416"/>
                  </a:cubicBezTo>
                  <a:lnTo>
                    <a:pt x="7816" y="416"/>
                  </a:lnTo>
                  <a:cubicBezTo>
                    <a:pt x="7821" y="416"/>
                    <a:pt x="7824" y="420"/>
                    <a:pt x="7824" y="424"/>
                  </a:cubicBezTo>
                  <a:lnTo>
                    <a:pt x="7824" y="4392"/>
                  </a:lnTo>
                  <a:cubicBezTo>
                    <a:pt x="7824" y="4397"/>
                    <a:pt x="7821" y="4400"/>
                    <a:pt x="7816" y="4400"/>
                  </a:cubicBezTo>
                  <a:lnTo>
                    <a:pt x="7800" y="4400"/>
                  </a:lnTo>
                  <a:cubicBezTo>
                    <a:pt x="7796" y="4400"/>
                    <a:pt x="7792" y="4397"/>
                    <a:pt x="7792" y="4392"/>
                  </a:cubicBezTo>
                  <a:lnTo>
                    <a:pt x="7792" y="424"/>
                  </a:lnTo>
                  <a:close/>
                  <a:moveTo>
                    <a:pt x="7808" y="4392"/>
                  </a:moveTo>
                  <a:lnTo>
                    <a:pt x="7800" y="4384"/>
                  </a:lnTo>
                  <a:lnTo>
                    <a:pt x="7816" y="4384"/>
                  </a:lnTo>
                  <a:lnTo>
                    <a:pt x="7808" y="4392"/>
                  </a:lnTo>
                  <a:lnTo>
                    <a:pt x="7808" y="424"/>
                  </a:lnTo>
                  <a:lnTo>
                    <a:pt x="7816" y="432"/>
                  </a:lnTo>
                  <a:lnTo>
                    <a:pt x="7800" y="432"/>
                  </a:lnTo>
                  <a:lnTo>
                    <a:pt x="7808" y="424"/>
                  </a:lnTo>
                  <a:lnTo>
                    <a:pt x="7808" y="4392"/>
                  </a:lnTo>
                  <a:close/>
                  <a:moveTo>
                    <a:pt x="7792" y="424"/>
                  </a:moveTo>
                  <a:cubicBezTo>
                    <a:pt x="7792" y="420"/>
                    <a:pt x="7796" y="416"/>
                    <a:pt x="7800" y="416"/>
                  </a:cubicBezTo>
                  <a:lnTo>
                    <a:pt x="7816" y="416"/>
                  </a:lnTo>
                  <a:cubicBezTo>
                    <a:pt x="7821" y="416"/>
                    <a:pt x="7824" y="420"/>
                    <a:pt x="7824" y="424"/>
                  </a:cubicBezTo>
                  <a:lnTo>
                    <a:pt x="7824" y="4392"/>
                  </a:lnTo>
                  <a:cubicBezTo>
                    <a:pt x="7824" y="4397"/>
                    <a:pt x="7821" y="4400"/>
                    <a:pt x="7816" y="4400"/>
                  </a:cubicBezTo>
                  <a:lnTo>
                    <a:pt x="7800" y="4400"/>
                  </a:lnTo>
                  <a:cubicBezTo>
                    <a:pt x="7796" y="4400"/>
                    <a:pt x="7792" y="4397"/>
                    <a:pt x="7792" y="4392"/>
                  </a:cubicBezTo>
                  <a:lnTo>
                    <a:pt x="7792" y="424"/>
                  </a:lnTo>
                  <a:close/>
                  <a:moveTo>
                    <a:pt x="7808" y="4392"/>
                  </a:moveTo>
                  <a:lnTo>
                    <a:pt x="7800" y="4384"/>
                  </a:lnTo>
                  <a:lnTo>
                    <a:pt x="7816" y="4384"/>
                  </a:lnTo>
                  <a:lnTo>
                    <a:pt x="7808" y="4392"/>
                  </a:lnTo>
                  <a:lnTo>
                    <a:pt x="7808" y="424"/>
                  </a:lnTo>
                  <a:lnTo>
                    <a:pt x="7816" y="432"/>
                  </a:lnTo>
                  <a:lnTo>
                    <a:pt x="7800" y="432"/>
                  </a:lnTo>
                  <a:lnTo>
                    <a:pt x="7808" y="424"/>
                  </a:lnTo>
                  <a:lnTo>
                    <a:pt x="7808" y="4392"/>
                  </a:lnTo>
                  <a:close/>
                  <a:moveTo>
                    <a:pt x="7808" y="488"/>
                  </a:moveTo>
                  <a:cubicBezTo>
                    <a:pt x="7808" y="484"/>
                    <a:pt x="7812" y="480"/>
                    <a:pt x="7816" y="480"/>
                  </a:cubicBezTo>
                  <a:lnTo>
                    <a:pt x="7832" y="480"/>
                  </a:lnTo>
                  <a:cubicBezTo>
                    <a:pt x="7837" y="480"/>
                    <a:pt x="7840" y="484"/>
                    <a:pt x="7840" y="488"/>
                  </a:cubicBezTo>
                  <a:lnTo>
                    <a:pt x="7840" y="4392"/>
                  </a:lnTo>
                  <a:cubicBezTo>
                    <a:pt x="7840" y="4397"/>
                    <a:pt x="7837" y="4400"/>
                    <a:pt x="7832" y="4400"/>
                  </a:cubicBezTo>
                  <a:lnTo>
                    <a:pt x="7816" y="4400"/>
                  </a:lnTo>
                  <a:cubicBezTo>
                    <a:pt x="7812" y="4400"/>
                    <a:pt x="7808" y="4397"/>
                    <a:pt x="7808" y="4392"/>
                  </a:cubicBezTo>
                  <a:lnTo>
                    <a:pt x="7808" y="488"/>
                  </a:lnTo>
                  <a:close/>
                  <a:moveTo>
                    <a:pt x="7824" y="4392"/>
                  </a:moveTo>
                  <a:lnTo>
                    <a:pt x="7816" y="4384"/>
                  </a:lnTo>
                  <a:lnTo>
                    <a:pt x="7832" y="4384"/>
                  </a:lnTo>
                  <a:lnTo>
                    <a:pt x="7824" y="4392"/>
                  </a:lnTo>
                  <a:lnTo>
                    <a:pt x="7824" y="488"/>
                  </a:lnTo>
                  <a:lnTo>
                    <a:pt x="7832" y="496"/>
                  </a:lnTo>
                  <a:lnTo>
                    <a:pt x="7816" y="496"/>
                  </a:lnTo>
                  <a:lnTo>
                    <a:pt x="7824" y="488"/>
                  </a:lnTo>
                  <a:lnTo>
                    <a:pt x="7824" y="4392"/>
                  </a:lnTo>
                  <a:close/>
                  <a:moveTo>
                    <a:pt x="7808" y="344"/>
                  </a:moveTo>
                  <a:cubicBezTo>
                    <a:pt x="7808" y="340"/>
                    <a:pt x="7812" y="336"/>
                    <a:pt x="7816" y="336"/>
                  </a:cubicBezTo>
                  <a:lnTo>
                    <a:pt x="7832" y="336"/>
                  </a:lnTo>
                  <a:cubicBezTo>
                    <a:pt x="7837" y="336"/>
                    <a:pt x="7840" y="340"/>
                    <a:pt x="7840" y="344"/>
                  </a:cubicBezTo>
                  <a:lnTo>
                    <a:pt x="7840" y="4392"/>
                  </a:lnTo>
                  <a:cubicBezTo>
                    <a:pt x="7840" y="4397"/>
                    <a:pt x="7837" y="4400"/>
                    <a:pt x="7832" y="4400"/>
                  </a:cubicBezTo>
                  <a:lnTo>
                    <a:pt x="7816" y="4400"/>
                  </a:lnTo>
                  <a:cubicBezTo>
                    <a:pt x="7812" y="4400"/>
                    <a:pt x="7808" y="4397"/>
                    <a:pt x="7808" y="4392"/>
                  </a:cubicBezTo>
                  <a:lnTo>
                    <a:pt x="7808" y="344"/>
                  </a:lnTo>
                  <a:close/>
                  <a:moveTo>
                    <a:pt x="7824" y="4392"/>
                  </a:moveTo>
                  <a:lnTo>
                    <a:pt x="7816" y="4384"/>
                  </a:lnTo>
                  <a:lnTo>
                    <a:pt x="7832" y="4384"/>
                  </a:lnTo>
                  <a:lnTo>
                    <a:pt x="7824" y="4392"/>
                  </a:lnTo>
                  <a:lnTo>
                    <a:pt x="7824" y="344"/>
                  </a:lnTo>
                  <a:lnTo>
                    <a:pt x="7832" y="352"/>
                  </a:lnTo>
                  <a:lnTo>
                    <a:pt x="7816" y="352"/>
                  </a:lnTo>
                  <a:lnTo>
                    <a:pt x="7824" y="344"/>
                  </a:lnTo>
                  <a:lnTo>
                    <a:pt x="7824" y="4392"/>
                  </a:lnTo>
                  <a:close/>
                  <a:moveTo>
                    <a:pt x="7824" y="392"/>
                  </a:moveTo>
                  <a:cubicBezTo>
                    <a:pt x="7824" y="388"/>
                    <a:pt x="7828" y="384"/>
                    <a:pt x="7832" y="384"/>
                  </a:cubicBezTo>
                  <a:lnTo>
                    <a:pt x="7848" y="384"/>
                  </a:lnTo>
                  <a:cubicBezTo>
                    <a:pt x="7853" y="384"/>
                    <a:pt x="7856" y="388"/>
                    <a:pt x="7856" y="392"/>
                  </a:cubicBezTo>
                  <a:lnTo>
                    <a:pt x="7856" y="4392"/>
                  </a:lnTo>
                  <a:cubicBezTo>
                    <a:pt x="7856" y="4397"/>
                    <a:pt x="7853" y="4400"/>
                    <a:pt x="7848" y="4400"/>
                  </a:cubicBezTo>
                  <a:lnTo>
                    <a:pt x="7832" y="4400"/>
                  </a:lnTo>
                  <a:cubicBezTo>
                    <a:pt x="7828" y="4400"/>
                    <a:pt x="7824" y="4397"/>
                    <a:pt x="7824" y="4392"/>
                  </a:cubicBezTo>
                  <a:lnTo>
                    <a:pt x="7824" y="392"/>
                  </a:lnTo>
                  <a:close/>
                  <a:moveTo>
                    <a:pt x="7840" y="4392"/>
                  </a:moveTo>
                  <a:lnTo>
                    <a:pt x="7832" y="4384"/>
                  </a:lnTo>
                  <a:lnTo>
                    <a:pt x="7848" y="4384"/>
                  </a:lnTo>
                  <a:lnTo>
                    <a:pt x="7840" y="4392"/>
                  </a:lnTo>
                  <a:lnTo>
                    <a:pt x="7840" y="392"/>
                  </a:lnTo>
                  <a:lnTo>
                    <a:pt x="7848" y="400"/>
                  </a:lnTo>
                  <a:lnTo>
                    <a:pt x="7832" y="400"/>
                  </a:lnTo>
                  <a:lnTo>
                    <a:pt x="7840" y="392"/>
                  </a:lnTo>
                  <a:lnTo>
                    <a:pt x="7840" y="4392"/>
                  </a:lnTo>
                  <a:close/>
                  <a:moveTo>
                    <a:pt x="7824" y="376"/>
                  </a:moveTo>
                  <a:cubicBezTo>
                    <a:pt x="7824" y="372"/>
                    <a:pt x="7828" y="368"/>
                    <a:pt x="7832" y="368"/>
                  </a:cubicBezTo>
                  <a:lnTo>
                    <a:pt x="7848" y="368"/>
                  </a:lnTo>
                  <a:cubicBezTo>
                    <a:pt x="7853" y="368"/>
                    <a:pt x="7856" y="372"/>
                    <a:pt x="7856" y="376"/>
                  </a:cubicBezTo>
                  <a:lnTo>
                    <a:pt x="7856" y="4392"/>
                  </a:lnTo>
                  <a:cubicBezTo>
                    <a:pt x="7856" y="4397"/>
                    <a:pt x="7853" y="4400"/>
                    <a:pt x="7848" y="4400"/>
                  </a:cubicBezTo>
                  <a:lnTo>
                    <a:pt x="7832" y="4400"/>
                  </a:lnTo>
                  <a:cubicBezTo>
                    <a:pt x="7828" y="4400"/>
                    <a:pt x="7824" y="4397"/>
                    <a:pt x="7824" y="4392"/>
                  </a:cubicBezTo>
                  <a:lnTo>
                    <a:pt x="7824" y="376"/>
                  </a:lnTo>
                  <a:close/>
                  <a:moveTo>
                    <a:pt x="7840" y="4392"/>
                  </a:moveTo>
                  <a:lnTo>
                    <a:pt x="7832" y="4384"/>
                  </a:lnTo>
                  <a:lnTo>
                    <a:pt x="7848" y="4384"/>
                  </a:lnTo>
                  <a:lnTo>
                    <a:pt x="7840" y="4392"/>
                  </a:lnTo>
                  <a:lnTo>
                    <a:pt x="7840" y="376"/>
                  </a:lnTo>
                  <a:lnTo>
                    <a:pt x="7848" y="384"/>
                  </a:lnTo>
                  <a:lnTo>
                    <a:pt x="7832" y="384"/>
                  </a:lnTo>
                  <a:lnTo>
                    <a:pt x="7840" y="376"/>
                  </a:lnTo>
                  <a:lnTo>
                    <a:pt x="7840" y="4392"/>
                  </a:lnTo>
                  <a:close/>
                  <a:moveTo>
                    <a:pt x="7840" y="376"/>
                  </a:moveTo>
                  <a:cubicBezTo>
                    <a:pt x="7840" y="372"/>
                    <a:pt x="7844" y="368"/>
                    <a:pt x="7848" y="368"/>
                  </a:cubicBezTo>
                  <a:lnTo>
                    <a:pt x="7864" y="368"/>
                  </a:lnTo>
                  <a:cubicBezTo>
                    <a:pt x="7869" y="368"/>
                    <a:pt x="7872" y="372"/>
                    <a:pt x="7872" y="376"/>
                  </a:cubicBezTo>
                  <a:lnTo>
                    <a:pt x="7872" y="4392"/>
                  </a:lnTo>
                  <a:cubicBezTo>
                    <a:pt x="7872" y="4397"/>
                    <a:pt x="7869" y="4400"/>
                    <a:pt x="7864" y="4400"/>
                  </a:cubicBezTo>
                  <a:lnTo>
                    <a:pt x="7848" y="4400"/>
                  </a:lnTo>
                  <a:cubicBezTo>
                    <a:pt x="7844" y="4400"/>
                    <a:pt x="7840" y="4397"/>
                    <a:pt x="7840" y="4392"/>
                  </a:cubicBezTo>
                  <a:lnTo>
                    <a:pt x="7840" y="376"/>
                  </a:lnTo>
                  <a:close/>
                  <a:moveTo>
                    <a:pt x="7856" y="4392"/>
                  </a:moveTo>
                  <a:lnTo>
                    <a:pt x="7848" y="4384"/>
                  </a:lnTo>
                  <a:lnTo>
                    <a:pt x="7864" y="4384"/>
                  </a:lnTo>
                  <a:lnTo>
                    <a:pt x="7856" y="4392"/>
                  </a:lnTo>
                  <a:lnTo>
                    <a:pt x="7856" y="376"/>
                  </a:lnTo>
                  <a:lnTo>
                    <a:pt x="7864" y="384"/>
                  </a:lnTo>
                  <a:lnTo>
                    <a:pt x="7848" y="384"/>
                  </a:lnTo>
                  <a:lnTo>
                    <a:pt x="7856" y="376"/>
                  </a:lnTo>
                  <a:lnTo>
                    <a:pt x="7856" y="4392"/>
                  </a:lnTo>
                  <a:close/>
                  <a:moveTo>
                    <a:pt x="7840" y="376"/>
                  </a:moveTo>
                  <a:cubicBezTo>
                    <a:pt x="7840" y="372"/>
                    <a:pt x="7844" y="368"/>
                    <a:pt x="7848" y="368"/>
                  </a:cubicBezTo>
                  <a:lnTo>
                    <a:pt x="7864" y="368"/>
                  </a:lnTo>
                  <a:cubicBezTo>
                    <a:pt x="7869" y="368"/>
                    <a:pt x="7872" y="372"/>
                    <a:pt x="7872" y="376"/>
                  </a:cubicBezTo>
                  <a:lnTo>
                    <a:pt x="7872" y="4392"/>
                  </a:lnTo>
                  <a:cubicBezTo>
                    <a:pt x="7872" y="4397"/>
                    <a:pt x="7869" y="4400"/>
                    <a:pt x="7864" y="4400"/>
                  </a:cubicBezTo>
                  <a:lnTo>
                    <a:pt x="7848" y="4400"/>
                  </a:lnTo>
                  <a:cubicBezTo>
                    <a:pt x="7844" y="4400"/>
                    <a:pt x="7840" y="4397"/>
                    <a:pt x="7840" y="4392"/>
                  </a:cubicBezTo>
                  <a:lnTo>
                    <a:pt x="7840" y="376"/>
                  </a:lnTo>
                  <a:close/>
                  <a:moveTo>
                    <a:pt x="7856" y="4392"/>
                  </a:moveTo>
                  <a:lnTo>
                    <a:pt x="7848" y="4384"/>
                  </a:lnTo>
                  <a:lnTo>
                    <a:pt x="7864" y="4384"/>
                  </a:lnTo>
                  <a:lnTo>
                    <a:pt x="7856" y="4392"/>
                  </a:lnTo>
                  <a:lnTo>
                    <a:pt x="7856" y="376"/>
                  </a:lnTo>
                  <a:lnTo>
                    <a:pt x="7864" y="384"/>
                  </a:lnTo>
                  <a:lnTo>
                    <a:pt x="7848" y="384"/>
                  </a:lnTo>
                  <a:lnTo>
                    <a:pt x="7856" y="376"/>
                  </a:lnTo>
                  <a:lnTo>
                    <a:pt x="7856" y="4392"/>
                  </a:lnTo>
                  <a:close/>
                  <a:moveTo>
                    <a:pt x="7856" y="376"/>
                  </a:moveTo>
                  <a:cubicBezTo>
                    <a:pt x="7856" y="372"/>
                    <a:pt x="7860" y="368"/>
                    <a:pt x="7864" y="368"/>
                  </a:cubicBezTo>
                  <a:lnTo>
                    <a:pt x="7880" y="368"/>
                  </a:lnTo>
                  <a:cubicBezTo>
                    <a:pt x="7885" y="368"/>
                    <a:pt x="7888" y="372"/>
                    <a:pt x="7888" y="376"/>
                  </a:cubicBezTo>
                  <a:lnTo>
                    <a:pt x="7888" y="4392"/>
                  </a:lnTo>
                  <a:cubicBezTo>
                    <a:pt x="7888" y="4397"/>
                    <a:pt x="7885" y="4400"/>
                    <a:pt x="7880" y="4400"/>
                  </a:cubicBezTo>
                  <a:lnTo>
                    <a:pt x="7864" y="4400"/>
                  </a:lnTo>
                  <a:cubicBezTo>
                    <a:pt x="7860" y="4400"/>
                    <a:pt x="7856" y="4397"/>
                    <a:pt x="7856" y="4392"/>
                  </a:cubicBezTo>
                  <a:lnTo>
                    <a:pt x="7856" y="376"/>
                  </a:lnTo>
                  <a:close/>
                  <a:moveTo>
                    <a:pt x="7872" y="4392"/>
                  </a:moveTo>
                  <a:lnTo>
                    <a:pt x="7864" y="4384"/>
                  </a:lnTo>
                  <a:lnTo>
                    <a:pt x="7880" y="4384"/>
                  </a:lnTo>
                  <a:lnTo>
                    <a:pt x="7872" y="4392"/>
                  </a:lnTo>
                  <a:lnTo>
                    <a:pt x="7872" y="376"/>
                  </a:lnTo>
                  <a:lnTo>
                    <a:pt x="7880" y="384"/>
                  </a:lnTo>
                  <a:lnTo>
                    <a:pt x="7864" y="384"/>
                  </a:lnTo>
                  <a:lnTo>
                    <a:pt x="7872" y="376"/>
                  </a:lnTo>
                  <a:lnTo>
                    <a:pt x="7872" y="4392"/>
                  </a:lnTo>
                  <a:close/>
                  <a:moveTo>
                    <a:pt x="7856" y="344"/>
                  </a:moveTo>
                  <a:cubicBezTo>
                    <a:pt x="7856" y="340"/>
                    <a:pt x="7860" y="336"/>
                    <a:pt x="7864" y="336"/>
                  </a:cubicBezTo>
                  <a:lnTo>
                    <a:pt x="7880" y="336"/>
                  </a:lnTo>
                  <a:cubicBezTo>
                    <a:pt x="7885" y="336"/>
                    <a:pt x="7888" y="340"/>
                    <a:pt x="7888" y="344"/>
                  </a:cubicBezTo>
                  <a:lnTo>
                    <a:pt x="7888" y="4392"/>
                  </a:lnTo>
                  <a:cubicBezTo>
                    <a:pt x="7888" y="4397"/>
                    <a:pt x="7885" y="4400"/>
                    <a:pt x="7880" y="4400"/>
                  </a:cubicBezTo>
                  <a:lnTo>
                    <a:pt x="7864" y="4400"/>
                  </a:lnTo>
                  <a:cubicBezTo>
                    <a:pt x="7860" y="4400"/>
                    <a:pt x="7856" y="4397"/>
                    <a:pt x="7856" y="4392"/>
                  </a:cubicBezTo>
                  <a:lnTo>
                    <a:pt x="7856" y="344"/>
                  </a:lnTo>
                  <a:close/>
                  <a:moveTo>
                    <a:pt x="7872" y="4392"/>
                  </a:moveTo>
                  <a:lnTo>
                    <a:pt x="7864" y="4384"/>
                  </a:lnTo>
                  <a:lnTo>
                    <a:pt x="7880" y="4384"/>
                  </a:lnTo>
                  <a:lnTo>
                    <a:pt x="7872" y="4392"/>
                  </a:lnTo>
                  <a:lnTo>
                    <a:pt x="7872" y="344"/>
                  </a:lnTo>
                  <a:lnTo>
                    <a:pt x="7880" y="352"/>
                  </a:lnTo>
                  <a:lnTo>
                    <a:pt x="7864" y="352"/>
                  </a:lnTo>
                  <a:lnTo>
                    <a:pt x="7872" y="344"/>
                  </a:lnTo>
                  <a:lnTo>
                    <a:pt x="7872" y="4392"/>
                  </a:lnTo>
                  <a:close/>
                  <a:moveTo>
                    <a:pt x="7872" y="360"/>
                  </a:moveTo>
                  <a:cubicBezTo>
                    <a:pt x="7872" y="356"/>
                    <a:pt x="7876" y="352"/>
                    <a:pt x="7880" y="352"/>
                  </a:cubicBezTo>
                  <a:lnTo>
                    <a:pt x="7896" y="352"/>
                  </a:lnTo>
                  <a:cubicBezTo>
                    <a:pt x="7901" y="352"/>
                    <a:pt x="7904" y="356"/>
                    <a:pt x="7904" y="360"/>
                  </a:cubicBezTo>
                  <a:lnTo>
                    <a:pt x="7904" y="4392"/>
                  </a:lnTo>
                  <a:cubicBezTo>
                    <a:pt x="7904" y="4397"/>
                    <a:pt x="7901" y="4400"/>
                    <a:pt x="7896" y="4400"/>
                  </a:cubicBezTo>
                  <a:lnTo>
                    <a:pt x="7880" y="4400"/>
                  </a:lnTo>
                  <a:cubicBezTo>
                    <a:pt x="7876" y="4400"/>
                    <a:pt x="7872" y="4397"/>
                    <a:pt x="7872" y="4392"/>
                  </a:cubicBezTo>
                  <a:lnTo>
                    <a:pt x="7872" y="360"/>
                  </a:lnTo>
                  <a:close/>
                  <a:moveTo>
                    <a:pt x="7888" y="4392"/>
                  </a:moveTo>
                  <a:lnTo>
                    <a:pt x="7880" y="4384"/>
                  </a:lnTo>
                  <a:lnTo>
                    <a:pt x="7896" y="4384"/>
                  </a:lnTo>
                  <a:lnTo>
                    <a:pt x="7888" y="4392"/>
                  </a:lnTo>
                  <a:lnTo>
                    <a:pt x="7888" y="360"/>
                  </a:lnTo>
                  <a:lnTo>
                    <a:pt x="7896" y="368"/>
                  </a:lnTo>
                  <a:lnTo>
                    <a:pt x="7880" y="368"/>
                  </a:lnTo>
                  <a:lnTo>
                    <a:pt x="7888" y="360"/>
                  </a:lnTo>
                  <a:lnTo>
                    <a:pt x="7888" y="4392"/>
                  </a:lnTo>
                  <a:close/>
                  <a:moveTo>
                    <a:pt x="7872" y="360"/>
                  </a:moveTo>
                  <a:cubicBezTo>
                    <a:pt x="7872" y="356"/>
                    <a:pt x="7876" y="352"/>
                    <a:pt x="7880" y="352"/>
                  </a:cubicBezTo>
                  <a:lnTo>
                    <a:pt x="7896" y="352"/>
                  </a:lnTo>
                  <a:cubicBezTo>
                    <a:pt x="7901" y="352"/>
                    <a:pt x="7904" y="356"/>
                    <a:pt x="7904" y="360"/>
                  </a:cubicBezTo>
                  <a:lnTo>
                    <a:pt x="7904" y="4392"/>
                  </a:lnTo>
                  <a:cubicBezTo>
                    <a:pt x="7904" y="4397"/>
                    <a:pt x="7901" y="4400"/>
                    <a:pt x="7896" y="4400"/>
                  </a:cubicBezTo>
                  <a:lnTo>
                    <a:pt x="7880" y="4400"/>
                  </a:lnTo>
                  <a:cubicBezTo>
                    <a:pt x="7876" y="4400"/>
                    <a:pt x="7872" y="4397"/>
                    <a:pt x="7872" y="4392"/>
                  </a:cubicBezTo>
                  <a:lnTo>
                    <a:pt x="7872" y="360"/>
                  </a:lnTo>
                  <a:close/>
                  <a:moveTo>
                    <a:pt x="7888" y="4392"/>
                  </a:moveTo>
                  <a:lnTo>
                    <a:pt x="7880" y="4384"/>
                  </a:lnTo>
                  <a:lnTo>
                    <a:pt x="7896" y="4384"/>
                  </a:lnTo>
                  <a:lnTo>
                    <a:pt x="7888" y="4392"/>
                  </a:lnTo>
                  <a:lnTo>
                    <a:pt x="7888" y="360"/>
                  </a:lnTo>
                  <a:lnTo>
                    <a:pt x="7896" y="368"/>
                  </a:lnTo>
                  <a:lnTo>
                    <a:pt x="7880" y="368"/>
                  </a:lnTo>
                  <a:lnTo>
                    <a:pt x="7888" y="360"/>
                  </a:lnTo>
                  <a:lnTo>
                    <a:pt x="7888" y="4392"/>
                  </a:lnTo>
                  <a:close/>
                  <a:moveTo>
                    <a:pt x="7888" y="392"/>
                  </a:moveTo>
                  <a:cubicBezTo>
                    <a:pt x="7888" y="388"/>
                    <a:pt x="7892" y="384"/>
                    <a:pt x="7896" y="384"/>
                  </a:cubicBezTo>
                  <a:lnTo>
                    <a:pt x="7912" y="384"/>
                  </a:lnTo>
                  <a:cubicBezTo>
                    <a:pt x="7917" y="384"/>
                    <a:pt x="7920" y="388"/>
                    <a:pt x="7920" y="392"/>
                  </a:cubicBezTo>
                  <a:lnTo>
                    <a:pt x="7920" y="4392"/>
                  </a:lnTo>
                  <a:cubicBezTo>
                    <a:pt x="7920" y="4397"/>
                    <a:pt x="7917" y="4400"/>
                    <a:pt x="7912" y="4400"/>
                  </a:cubicBezTo>
                  <a:lnTo>
                    <a:pt x="7896" y="4400"/>
                  </a:lnTo>
                  <a:cubicBezTo>
                    <a:pt x="7892" y="4400"/>
                    <a:pt x="7888" y="4397"/>
                    <a:pt x="7888" y="4392"/>
                  </a:cubicBezTo>
                  <a:lnTo>
                    <a:pt x="7888" y="392"/>
                  </a:lnTo>
                  <a:close/>
                  <a:moveTo>
                    <a:pt x="7904" y="4392"/>
                  </a:moveTo>
                  <a:lnTo>
                    <a:pt x="7896" y="4384"/>
                  </a:lnTo>
                  <a:lnTo>
                    <a:pt x="7912" y="4384"/>
                  </a:lnTo>
                  <a:lnTo>
                    <a:pt x="7904" y="4392"/>
                  </a:lnTo>
                  <a:lnTo>
                    <a:pt x="7904" y="392"/>
                  </a:lnTo>
                  <a:lnTo>
                    <a:pt x="7912" y="400"/>
                  </a:lnTo>
                  <a:lnTo>
                    <a:pt x="7896" y="400"/>
                  </a:lnTo>
                  <a:lnTo>
                    <a:pt x="7904" y="392"/>
                  </a:lnTo>
                  <a:lnTo>
                    <a:pt x="7904" y="4392"/>
                  </a:lnTo>
                  <a:close/>
                  <a:moveTo>
                    <a:pt x="7904" y="392"/>
                  </a:moveTo>
                  <a:cubicBezTo>
                    <a:pt x="7904" y="388"/>
                    <a:pt x="7908" y="384"/>
                    <a:pt x="7912" y="384"/>
                  </a:cubicBezTo>
                  <a:lnTo>
                    <a:pt x="7928" y="384"/>
                  </a:lnTo>
                  <a:cubicBezTo>
                    <a:pt x="7933" y="384"/>
                    <a:pt x="7936" y="388"/>
                    <a:pt x="7936" y="392"/>
                  </a:cubicBezTo>
                  <a:lnTo>
                    <a:pt x="7936" y="4392"/>
                  </a:lnTo>
                  <a:cubicBezTo>
                    <a:pt x="7936" y="4397"/>
                    <a:pt x="7933" y="4400"/>
                    <a:pt x="7928" y="4400"/>
                  </a:cubicBezTo>
                  <a:lnTo>
                    <a:pt x="7912" y="4400"/>
                  </a:lnTo>
                  <a:cubicBezTo>
                    <a:pt x="7908" y="4400"/>
                    <a:pt x="7904" y="4397"/>
                    <a:pt x="7904" y="4392"/>
                  </a:cubicBezTo>
                  <a:lnTo>
                    <a:pt x="7904" y="392"/>
                  </a:lnTo>
                  <a:close/>
                  <a:moveTo>
                    <a:pt x="7920" y="4392"/>
                  </a:moveTo>
                  <a:lnTo>
                    <a:pt x="7912" y="4384"/>
                  </a:lnTo>
                  <a:lnTo>
                    <a:pt x="7928" y="4384"/>
                  </a:lnTo>
                  <a:lnTo>
                    <a:pt x="7920" y="4392"/>
                  </a:lnTo>
                  <a:lnTo>
                    <a:pt x="7920" y="392"/>
                  </a:lnTo>
                  <a:lnTo>
                    <a:pt x="7928" y="400"/>
                  </a:lnTo>
                  <a:lnTo>
                    <a:pt x="7912" y="400"/>
                  </a:lnTo>
                  <a:lnTo>
                    <a:pt x="7920" y="392"/>
                  </a:lnTo>
                  <a:lnTo>
                    <a:pt x="7920" y="4392"/>
                  </a:lnTo>
                  <a:close/>
                  <a:moveTo>
                    <a:pt x="7904" y="392"/>
                  </a:moveTo>
                  <a:cubicBezTo>
                    <a:pt x="7904" y="388"/>
                    <a:pt x="7908" y="384"/>
                    <a:pt x="7912" y="384"/>
                  </a:cubicBezTo>
                  <a:lnTo>
                    <a:pt x="7928" y="384"/>
                  </a:lnTo>
                  <a:cubicBezTo>
                    <a:pt x="7933" y="384"/>
                    <a:pt x="7936" y="388"/>
                    <a:pt x="7936" y="392"/>
                  </a:cubicBezTo>
                  <a:lnTo>
                    <a:pt x="7936" y="4392"/>
                  </a:lnTo>
                  <a:cubicBezTo>
                    <a:pt x="7936" y="4397"/>
                    <a:pt x="7933" y="4400"/>
                    <a:pt x="7928" y="4400"/>
                  </a:cubicBezTo>
                  <a:lnTo>
                    <a:pt x="7912" y="4400"/>
                  </a:lnTo>
                  <a:cubicBezTo>
                    <a:pt x="7908" y="4400"/>
                    <a:pt x="7904" y="4397"/>
                    <a:pt x="7904" y="4392"/>
                  </a:cubicBezTo>
                  <a:lnTo>
                    <a:pt x="7904" y="392"/>
                  </a:lnTo>
                  <a:close/>
                  <a:moveTo>
                    <a:pt x="7920" y="4392"/>
                  </a:moveTo>
                  <a:lnTo>
                    <a:pt x="7912" y="4384"/>
                  </a:lnTo>
                  <a:lnTo>
                    <a:pt x="7928" y="4384"/>
                  </a:lnTo>
                  <a:lnTo>
                    <a:pt x="7920" y="4392"/>
                  </a:lnTo>
                  <a:lnTo>
                    <a:pt x="7920" y="392"/>
                  </a:lnTo>
                  <a:lnTo>
                    <a:pt x="7928" y="400"/>
                  </a:lnTo>
                  <a:lnTo>
                    <a:pt x="7912" y="400"/>
                  </a:lnTo>
                  <a:lnTo>
                    <a:pt x="7920" y="392"/>
                  </a:lnTo>
                  <a:lnTo>
                    <a:pt x="7920" y="4392"/>
                  </a:lnTo>
                  <a:close/>
                  <a:moveTo>
                    <a:pt x="7920" y="360"/>
                  </a:moveTo>
                  <a:cubicBezTo>
                    <a:pt x="7920" y="356"/>
                    <a:pt x="7924" y="352"/>
                    <a:pt x="7928" y="352"/>
                  </a:cubicBezTo>
                  <a:lnTo>
                    <a:pt x="7944" y="352"/>
                  </a:lnTo>
                  <a:cubicBezTo>
                    <a:pt x="7949" y="352"/>
                    <a:pt x="7952" y="356"/>
                    <a:pt x="7952" y="360"/>
                  </a:cubicBezTo>
                  <a:lnTo>
                    <a:pt x="7952" y="4392"/>
                  </a:lnTo>
                  <a:cubicBezTo>
                    <a:pt x="7952" y="4397"/>
                    <a:pt x="7949" y="4400"/>
                    <a:pt x="7944" y="4400"/>
                  </a:cubicBezTo>
                  <a:lnTo>
                    <a:pt x="7928" y="4400"/>
                  </a:lnTo>
                  <a:cubicBezTo>
                    <a:pt x="7924" y="4400"/>
                    <a:pt x="7920" y="4397"/>
                    <a:pt x="7920" y="4392"/>
                  </a:cubicBezTo>
                  <a:lnTo>
                    <a:pt x="7920" y="360"/>
                  </a:lnTo>
                  <a:close/>
                  <a:moveTo>
                    <a:pt x="7936" y="4392"/>
                  </a:moveTo>
                  <a:lnTo>
                    <a:pt x="7928" y="4384"/>
                  </a:lnTo>
                  <a:lnTo>
                    <a:pt x="7944" y="4384"/>
                  </a:lnTo>
                  <a:lnTo>
                    <a:pt x="7936" y="4392"/>
                  </a:lnTo>
                  <a:lnTo>
                    <a:pt x="7936" y="360"/>
                  </a:lnTo>
                  <a:lnTo>
                    <a:pt x="7944" y="368"/>
                  </a:lnTo>
                  <a:lnTo>
                    <a:pt x="7928" y="368"/>
                  </a:lnTo>
                  <a:lnTo>
                    <a:pt x="7936" y="360"/>
                  </a:lnTo>
                  <a:lnTo>
                    <a:pt x="7936" y="4392"/>
                  </a:lnTo>
                  <a:close/>
                  <a:moveTo>
                    <a:pt x="7920" y="360"/>
                  </a:moveTo>
                  <a:cubicBezTo>
                    <a:pt x="7920" y="356"/>
                    <a:pt x="7924" y="352"/>
                    <a:pt x="7928" y="352"/>
                  </a:cubicBezTo>
                  <a:lnTo>
                    <a:pt x="7944" y="352"/>
                  </a:lnTo>
                  <a:cubicBezTo>
                    <a:pt x="7949" y="352"/>
                    <a:pt x="7952" y="356"/>
                    <a:pt x="7952" y="360"/>
                  </a:cubicBezTo>
                  <a:lnTo>
                    <a:pt x="7952" y="4392"/>
                  </a:lnTo>
                  <a:cubicBezTo>
                    <a:pt x="7952" y="4397"/>
                    <a:pt x="7949" y="4400"/>
                    <a:pt x="7944" y="4400"/>
                  </a:cubicBezTo>
                  <a:lnTo>
                    <a:pt x="7928" y="4400"/>
                  </a:lnTo>
                  <a:cubicBezTo>
                    <a:pt x="7924" y="4400"/>
                    <a:pt x="7920" y="4397"/>
                    <a:pt x="7920" y="4392"/>
                  </a:cubicBezTo>
                  <a:lnTo>
                    <a:pt x="7920" y="360"/>
                  </a:lnTo>
                  <a:close/>
                  <a:moveTo>
                    <a:pt x="7936" y="4392"/>
                  </a:moveTo>
                  <a:lnTo>
                    <a:pt x="7928" y="4384"/>
                  </a:lnTo>
                  <a:lnTo>
                    <a:pt x="7944" y="4384"/>
                  </a:lnTo>
                  <a:lnTo>
                    <a:pt x="7936" y="4392"/>
                  </a:lnTo>
                  <a:lnTo>
                    <a:pt x="7936" y="360"/>
                  </a:lnTo>
                  <a:lnTo>
                    <a:pt x="7944" y="368"/>
                  </a:lnTo>
                  <a:lnTo>
                    <a:pt x="7928" y="368"/>
                  </a:lnTo>
                  <a:lnTo>
                    <a:pt x="7936" y="360"/>
                  </a:lnTo>
                  <a:lnTo>
                    <a:pt x="7936" y="4392"/>
                  </a:lnTo>
                  <a:close/>
                  <a:moveTo>
                    <a:pt x="7936" y="344"/>
                  </a:moveTo>
                  <a:cubicBezTo>
                    <a:pt x="7936" y="340"/>
                    <a:pt x="7940" y="336"/>
                    <a:pt x="7944" y="336"/>
                  </a:cubicBezTo>
                  <a:lnTo>
                    <a:pt x="7960" y="336"/>
                  </a:lnTo>
                  <a:cubicBezTo>
                    <a:pt x="7965" y="336"/>
                    <a:pt x="7968" y="340"/>
                    <a:pt x="7968" y="344"/>
                  </a:cubicBezTo>
                  <a:lnTo>
                    <a:pt x="7968" y="4392"/>
                  </a:lnTo>
                  <a:cubicBezTo>
                    <a:pt x="7968" y="4397"/>
                    <a:pt x="7965" y="4400"/>
                    <a:pt x="7960" y="4400"/>
                  </a:cubicBezTo>
                  <a:lnTo>
                    <a:pt x="7944" y="4400"/>
                  </a:lnTo>
                  <a:cubicBezTo>
                    <a:pt x="7940" y="4400"/>
                    <a:pt x="7936" y="4397"/>
                    <a:pt x="7936" y="4392"/>
                  </a:cubicBezTo>
                  <a:lnTo>
                    <a:pt x="7936" y="344"/>
                  </a:lnTo>
                  <a:close/>
                  <a:moveTo>
                    <a:pt x="7952" y="4392"/>
                  </a:moveTo>
                  <a:lnTo>
                    <a:pt x="7944" y="4384"/>
                  </a:lnTo>
                  <a:lnTo>
                    <a:pt x="7960" y="4384"/>
                  </a:lnTo>
                  <a:lnTo>
                    <a:pt x="7952" y="4392"/>
                  </a:lnTo>
                  <a:lnTo>
                    <a:pt x="7952" y="344"/>
                  </a:lnTo>
                  <a:lnTo>
                    <a:pt x="7960" y="352"/>
                  </a:lnTo>
                  <a:lnTo>
                    <a:pt x="7944" y="352"/>
                  </a:lnTo>
                  <a:lnTo>
                    <a:pt x="7952" y="344"/>
                  </a:lnTo>
                  <a:lnTo>
                    <a:pt x="7952" y="4392"/>
                  </a:lnTo>
                  <a:close/>
                  <a:moveTo>
                    <a:pt x="7936" y="344"/>
                  </a:moveTo>
                  <a:cubicBezTo>
                    <a:pt x="7936" y="340"/>
                    <a:pt x="7940" y="336"/>
                    <a:pt x="7944" y="336"/>
                  </a:cubicBezTo>
                  <a:lnTo>
                    <a:pt x="7960" y="336"/>
                  </a:lnTo>
                  <a:cubicBezTo>
                    <a:pt x="7965" y="336"/>
                    <a:pt x="7968" y="340"/>
                    <a:pt x="7968" y="344"/>
                  </a:cubicBezTo>
                  <a:lnTo>
                    <a:pt x="7968" y="4392"/>
                  </a:lnTo>
                  <a:cubicBezTo>
                    <a:pt x="7968" y="4397"/>
                    <a:pt x="7965" y="4400"/>
                    <a:pt x="7960" y="4400"/>
                  </a:cubicBezTo>
                  <a:lnTo>
                    <a:pt x="7944" y="4400"/>
                  </a:lnTo>
                  <a:cubicBezTo>
                    <a:pt x="7940" y="4400"/>
                    <a:pt x="7936" y="4397"/>
                    <a:pt x="7936" y="4392"/>
                  </a:cubicBezTo>
                  <a:lnTo>
                    <a:pt x="7936" y="344"/>
                  </a:lnTo>
                  <a:close/>
                  <a:moveTo>
                    <a:pt x="7952" y="4392"/>
                  </a:moveTo>
                  <a:lnTo>
                    <a:pt x="7944" y="4384"/>
                  </a:lnTo>
                  <a:lnTo>
                    <a:pt x="7960" y="4384"/>
                  </a:lnTo>
                  <a:lnTo>
                    <a:pt x="7952" y="4392"/>
                  </a:lnTo>
                  <a:lnTo>
                    <a:pt x="7952" y="344"/>
                  </a:lnTo>
                  <a:lnTo>
                    <a:pt x="7960" y="352"/>
                  </a:lnTo>
                  <a:lnTo>
                    <a:pt x="7944" y="352"/>
                  </a:lnTo>
                  <a:lnTo>
                    <a:pt x="7952" y="344"/>
                  </a:lnTo>
                  <a:lnTo>
                    <a:pt x="7952" y="4392"/>
                  </a:lnTo>
                  <a:close/>
                  <a:moveTo>
                    <a:pt x="7952" y="312"/>
                  </a:moveTo>
                  <a:cubicBezTo>
                    <a:pt x="7952" y="308"/>
                    <a:pt x="7956" y="304"/>
                    <a:pt x="7960" y="304"/>
                  </a:cubicBezTo>
                  <a:lnTo>
                    <a:pt x="7976" y="304"/>
                  </a:lnTo>
                  <a:cubicBezTo>
                    <a:pt x="7981" y="304"/>
                    <a:pt x="7984" y="308"/>
                    <a:pt x="7984" y="312"/>
                  </a:cubicBezTo>
                  <a:lnTo>
                    <a:pt x="7984" y="4392"/>
                  </a:lnTo>
                  <a:cubicBezTo>
                    <a:pt x="7984" y="4397"/>
                    <a:pt x="7981" y="4400"/>
                    <a:pt x="7976" y="4400"/>
                  </a:cubicBezTo>
                  <a:lnTo>
                    <a:pt x="7960" y="4400"/>
                  </a:lnTo>
                  <a:cubicBezTo>
                    <a:pt x="7956" y="4400"/>
                    <a:pt x="7952" y="4397"/>
                    <a:pt x="7952" y="4392"/>
                  </a:cubicBezTo>
                  <a:lnTo>
                    <a:pt x="7952" y="312"/>
                  </a:lnTo>
                  <a:close/>
                  <a:moveTo>
                    <a:pt x="7968" y="4392"/>
                  </a:moveTo>
                  <a:lnTo>
                    <a:pt x="7960" y="4384"/>
                  </a:lnTo>
                  <a:lnTo>
                    <a:pt x="7976" y="4384"/>
                  </a:lnTo>
                  <a:lnTo>
                    <a:pt x="7968" y="4392"/>
                  </a:lnTo>
                  <a:lnTo>
                    <a:pt x="7968" y="312"/>
                  </a:lnTo>
                  <a:lnTo>
                    <a:pt x="7976" y="320"/>
                  </a:lnTo>
                  <a:lnTo>
                    <a:pt x="7960" y="320"/>
                  </a:lnTo>
                  <a:lnTo>
                    <a:pt x="7968" y="312"/>
                  </a:lnTo>
                  <a:lnTo>
                    <a:pt x="7968" y="4392"/>
                  </a:lnTo>
                  <a:close/>
                  <a:moveTo>
                    <a:pt x="7952" y="312"/>
                  </a:moveTo>
                  <a:cubicBezTo>
                    <a:pt x="7952" y="308"/>
                    <a:pt x="7956" y="304"/>
                    <a:pt x="7960" y="304"/>
                  </a:cubicBezTo>
                  <a:lnTo>
                    <a:pt x="7976" y="304"/>
                  </a:lnTo>
                  <a:cubicBezTo>
                    <a:pt x="7981" y="304"/>
                    <a:pt x="7984" y="308"/>
                    <a:pt x="7984" y="312"/>
                  </a:cubicBezTo>
                  <a:lnTo>
                    <a:pt x="7984" y="4392"/>
                  </a:lnTo>
                  <a:cubicBezTo>
                    <a:pt x="7984" y="4397"/>
                    <a:pt x="7981" y="4400"/>
                    <a:pt x="7976" y="4400"/>
                  </a:cubicBezTo>
                  <a:lnTo>
                    <a:pt x="7960" y="4400"/>
                  </a:lnTo>
                  <a:cubicBezTo>
                    <a:pt x="7956" y="4400"/>
                    <a:pt x="7952" y="4397"/>
                    <a:pt x="7952" y="4392"/>
                  </a:cubicBezTo>
                  <a:lnTo>
                    <a:pt x="7952" y="312"/>
                  </a:lnTo>
                  <a:close/>
                  <a:moveTo>
                    <a:pt x="7968" y="4392"/>
                  </a:moveTo>
                  <a:lnTo>
                    <a:pt x="7960" y="4384"/>
                  </a:lnTo>
                  <a:lnTo>
                    <a:pt x="7976" y="4384"/>
                  </a:lnTo>
                  <a:lnTo>
                    <a:pt x="7968" y="4392"/>
                  </a:lnTo>
                  <a:lnTo>
                    <a:pt x="7968" y="312"/>
                  </a:lnTo>
                  <a:lnTo>
                    <a:pt x="7976" y="320"/>
                  </a:lnTo>
                  <a:lnTo>
                    <a:pt x="7960" y="320"/>
                  </a:lnTo>
                  <a:lnTo>
                    <a:pt x="7968" y="312"/>
                  </a:lnTo>
                  <a:lnTo>
                    <a:pt x="7968" y="4392"/>
                  </a:lnTo>
                  <a:close/>
                  <a:moveTo>
                    <a:pt x="7968" y="312"/>
                  </a:moveTo>
                  <a:cubicBezTo>
                    <a:pt x="7968" y="308"/>
                    <a:pt x="7972" y="304"/>
                    <a:pt x="7976" y="304"/>
                  </a:cubicBezTo>
                  <a:lnTo>
                    <a:pt x="7992" y="304"/>
                  </a:lnTo>
                  <a:cubicBezTo>
                    <a:pt x="7997" y="304"/>
                    <a:pt x="8000" y="308"/>
                    <a:pt x="8000" y="312"/>
                  </a:cubicBezTo>
                  <a:lnTo>
                    <a:pt x="8000" y="4392"/>
                  </a:lnTo>
                  <a:cubicBezTo>
                    <a:pt x="8000" y="4397"/>
                    <a:pt x="7997" y="4400"/>
                    <a:pt x="7992" y="4400"/>
                  </a:cubicBezTo>
                  <a:lnTo>
                    <a:pt x="7976" y="4400"/>
                  </a:lnTo>
                  <a:cubicBezTo>
                    <a:pt x="7972" y="4400"/>
                    <a:pt x="7968" y="4397"/>
                    <a:pt x="7968" y="4392"/>
                  </a:cubicBezTo>
                  <a:lnTo>
                    <a:pt x="7968" y="312"/>
                  </a:lnTo>
                  <a:close/>
                  <a:moveTo>
                    <a:pt x="7984" y="4392"/>
                  </a:moveTo>
                  <a:lnTo>
                    <a:pt x="7976" y="4384"/>
                  </a:lnTo>
                  <a:lnTo>
                    <a:pt x="7992" y="4384"/>
                  </a:lnTo>
                  <a:lnTo>
                    <a:pt x="7984" y="4392"/>
                  </a:lnTo>
                  <a:lnTo>
                    <a:pt x="7984" y="312"/>
                  </a:lnTo>
                  <a:lnTo>
                    <a:pt x="7992" y="320"/>
                  </a:lnTo>
                  <a:lnTo>
                    <a:pt x="7976" y="320"/>
                  </a:lnTo>
                  <a:lnTo>
                    <a:pt x="7984" y="312"/>
                  </a:lnTo>
                  <a:lnTo>
                    <a:pt x="7984" y="4392"/>
                  </a:lnTo>
                  <a:close/>
                  <a:moveTo>
                    <a:pt x="7968" y="328"/>
                  </a:moveTo>
                  <a:cubicBezTo>
                    <a:pt x="7968" y="324"/>
                    <a:pt x="7972" y="320"/>
                    <a:pt x="7976" y="320"/>
                  </a:cubicBezTo>
                  <a:lnTo>
                    <a:pt x="7992" y="320"/>
                  </a:lnTo>
                  <a:cubicBezTo>
                    <a:pt x="7997" y="320"/>
                    <a:pt x="8000" y="324"/>
                    <a:pt x="8000" y="328"/>
                  </a:cubicBezTo>
                  <a:lnTo>
                    <a:pt x="8000" y="4392"/>
                  </a:lnTo>
                  <a:cubicBezTo>
                    <a:pt x="8000" y="4397"/>
                    <a:pt x="7997" y="4400"/>
                    <a:pt x="7992" y="4400"/>
                  </a:cubicBezTo>
                  <a:lnTo>
                    <a:pt x="7976" y="4400"/>
                  </a:lnTo>
                  <a:cubicBezTo>
                    <a:pt x="7972" y="4400"/>
                    <a:pt x="7968" y="4397"/>
                    <a:pt x="7968" y="4392"/>
                  </a:cubicBezTo>
                  <a:lnTo>
                    <a:pt x="7968" y="328"/>
                  </a:lnTo>
                  <a:close/>
                  <a:moveTo>
                    <a:pt x="7984" y="4392"/>
                  </a:moveTo>
                  <a:lnTo>
                    <a:pt x="7976" y="4384"/>
                  </a:lnTo>
                  <a:lnTo>
                    <a:pt x="7992" y="4384"/>
                  </a:lnTo>
                  <a:lnTo>
                    <a:pt x="7984" y="4392"/>
                  </a:lnTo>
                  <a:lnTo>
                    <a:pt x="7984" y="328"/>
                  </a:lnTo>
                  <a:lnTo>
                    <a:pt x="7992" y="336"/>
                  </a:lnTo>
                  <a:lnTo>
                    <a:pt x="7976" y="336"/>
                  </a:lnTo>
                  <a:lnTo>
                    <a:pt x="7984" y="328"/>
                  </a:lnTo>
                  <a:lnTo>
                    <a:pt x="7984" y="4392"/>
                  </a:lnTo>
                  <a:close/>
                  <a:moveTo>
                    <a:pt x="7984" y="328"/>
                  </a:moveTo>
                  <a:cubicBezTo>
                    <a:pt x="7984" y="324"/>
                    <a:pt x="7988" y="320"/>
                    <a:pt x="7992" y="320"/>
                  </a:cubicBezTo>
                  <a:lnTo>
                    <a:pt x="8008" y="320"/>
                  </a:lnTo>
                  <a:cubicBezTo>
                    <a:pt x="8013" y="320"/>
                    <a:pt x="8016" y="324"/>
                    <a:pt x="8016" y="328"/>
                  </a:cubicBezTo>
                  <a:lnTo>
                    <a:pt x="8016" y="4392"/>
                  </a:lnTo>
                  <a:cubicBezTo>
                    <a:pt x="8016" y="4397"/>
                    <a:pt x="8013" y="4400"/>
                    <a:pt x="8008" y="4400"/>
                  </a:cubicBezTo>
                  <a:lnTo>
                    <a:pt x="7992" y="4400"/>
                  </a:lnTo>
                  <a:cubicBezTo>
                    <a:pt x="7988" y="4400"/>
                    <a:pt x="7984" y="4397"/>
                    <a:pt x="7984" y="4392"/>
                  </a:cubicBezTo>
                  <a:lnTo>
                    <a:pt x="7984" y="328"/>
                  </a:lnTo>
                  <a:close/>
                  <a:moveTo>
                    <a:pt x="8000" y="4392"/>
                  </a:moveTo>
                  <a:lnTo>
                    <a:pt x="7992" y="4384"/>
                  </a:lnTo>
                  <a:lnTo>
                    <a:pt x="8008" y="4384"/>
                  </a:lnTo>
                  <a:lnTo>
                    <a:pt x="8000" y="4392"/>
                  </a:lnTo>
                  <a:lnTo>
                    <a:pt x="8000" y="328"/>
                  </a:lnTo>
                  <a:lnTo>
                    <a:pt x="8008" y="336"/>
                  </a:lnTo>
                  <a:lnTo>
                    <a:pt x="7992" y="336"/>
                  </a:lnTo>
                  <a:lnTo>
                    <a:pt x="8000" y="328"/>
                  </a:lnTo>
                  <a:lnTo>
                    <a:pt x="8000" y="4392"/>
                  </a:lnTo>
                  <a:close/>
                  <a:moveTo>
                    <a:pt x="7984" y="344"/>
                  </a:moveTo>
                  <a:cubicBezTo>
                    <a:pt x="7984" y="340"/>
                    <a:pt x="7988" y="336"/>
                    <a:pt x="7992" y="336"/>
                  </a:cubicBezTo>
                  <a:lnTo>
                    <a:pt x="8008" y="336"/>
                  </a:lnTo>
                  <a:cubicBezTo>
                    <a:pt x="8013" y="336"/>
                    <a:pt x="8016" y="340"/>
                    <a:pt x="8016" y="344"/>
                  </a:cubicBezTo>
                  <a:lnTo>
                    <a:pt x="8016" y="4392"/>
                  </a:lnTo>
                  <a:cubicBezTo>
                    <a:pt x="8016" y="4397"/>
                    <a:pt x="8013" y="4400"/>
                    <a:pt x="8008" y="4400"/>
                  </a:cubicBezTo>
                  <a:lnTo>
                    <a:pt x="7992" y="4400"/>
                  </a:lnTo>
                  <a:cubicBezTo>
                    <a:pt x="7988" y="4400"/>
                    <a:pt x="7984" y="4397"/>
                    <a:pt x="7984" y="4392"/>
                  </a:cubicBezTo>
                  <a:lnTo>
                    <a:pt x="7984" y="344"/>
                  </a:lnTo>
                  <a:close/>
                  <a:moveTo>
                    <a:pt x="8000" y="4392"/>
                  </a:moveTo>
                  <a:lnTo>
                    <a:pt x="7992" y="4384"/>
                  </a:lnTo>
                  <a:lnTo>
                    <a:pt x="8008" y="4384"/>
                  </a:lnTo>
                  <a:lnTo>
                    <a:pt x="8000" y="4392"/>
                  </a:lnTo>
                  <a:lnTo>
                    <a:pt x="8000" y="344"/>
                  </a:lnTo>
                  <a:lnTo>
                    <a:pt x="8008" y="352"/>
                  </a:lnTo>
                  <a:lnTo>
                    <a:pt x="7992" y="352"/>
                  </a:lnTo>
                  <a:lnTo>
                    <a:pt x="8000" y="344"/>
                  </a:lnTo>
                  <a:lnTo>
                    <a:pt x="8000" y="4392"/>
                  </a:lnTo>
                  <a:close/>
                  <a:moveTo>
                    <a:pt x="8000" y="280"/>
                  </a:moveTo>
                  <a:cubicBezTo>
                    <a:pt x="8000" y="276"/>
                    <a:pt x="8004" y="272"/>
                    <a:pt x="8008" y="272"/>
                  </a:cubicBezTo>
                  <a:lnTo>
                    <a:pt x="8024" y="272"/>
                  </a:lnTo>
                  <a:cubicBezTo>
                    <a:pt x="8029" y="272"/>
                    <a:pt x="8032" y="276"/>
                    <a:pt x="8032" y="280"/>
                  </a:cubicBezTo>
                  <a:lnTo>
                    <a:pt x="8032" y="4392"/>
                  </a:lnTo>
                  <a:cubicBezTo>
                    <a:pt x="8032" y="4397"/>
                    <a:pt x="8029" y="4400"/>
                    <a:pt x="8024" y="4400"/>
                  </a:cubicBezTo>
                  <a:lnTo>
                    <a:pt x="8008" y="4400"/>
                  </a:lnTo>
                  <a:cubicBezTo>
                    <a:pt x="8004" y="4400"/>
                    <a:pt x="8000" y="4397"/>
                    <a:pt x="8000" y="4392"/>
                  </a:cubicBezTo>
                  <a:lnTo>
                    <a:pt x="8000" y="280"/>
                  </a:lnTo>
                  <a:close/>
                  <a:moveTo>
                    <a:pt x="8016" y="4392"/>
                  </a:moveTo>
                  <a:lnTo>
                    <a:pt x="8008" y="4384"/>
                  </a:lnTo>
                  <a:lnTo>
                    <a:pt x="8024" y="4384"/>
                  </a:lnTo>
                  <a:lnTo>
                    <a:pt x="8016" y="4392"/>
                  </a:lnTo>
                  <a:lnTo>
                    <a:pt x="8016" y="280"/>
                  </a:lnTo>
                  <a:lnTo>
                    <a:pt x="8024" y="288"/>
                  </a:lnTo>
                  <a:lnTo>
                    <a:pt x="8008" y="288"/>
                  </a:lnTo>
                  <a:lnTo>
                    <a:pt x="8016" y="280"/>
                  </a:lnTo>
                  <a:lnTo>
                    <a:pt x="8016" y="4392"/>
                  </a:lnTo>
                  <a:close/>
                  <a:moveTo>
                    <a:pt x="8000" y="280"/>
                  </a:moveTo>
                  <a:cubicBezTo>
                    <a:pt x="8000" y="276"/>
                    <a:pt x="8004" y="272"/>
                    <a:pt x="8008" y="272"/>
                  </a:cubicBezTo>
                  <a:lnTo>
                    <a:pt x="8024" y="272"/>
                  </a:lnTo>
                  <a:cubicBezTo>
                    <a:pt x="8029" y="272"/>
                    <a:pt x="8032" y="276"/>
                    <a:pt x="8032" y="280"/>
                  </a:cubicBezTo>
                  <a:lnTo>
                    <a:pt x="8032" y="4392"/>
                  </a:lnTo>
                  <a:cubicBezTo>
                    <a:pt x="8032" y="4397"/>
                    <a:pt x="8029" y="4400"/>
                    <a:pt x="8024" y="4400"/>
                  </a:cubicBezTo>
                  <a:lnTo>
                    <a:pt x="8008" y="4400"/>
                  </a:lnTo>
                  <a:cubicBezTo>
                    <a:pt x="8004" y="4400"/>
                    <a:pt x="8000" y="4397"/>
                    <a:pt x="8000" y="4392"/>
                  </a:cubicBezTo>
                  <a:lnTo>
                    <a:pt x="8000" y="280"/>
                  </a:lnTo>
                  <a:close/>
                  <a:moveTo>
                    <a:pt x="8016" y="4392"/>
                  </a:moveTo>
                  <a:lnTo>
                    <a:pt x="8008" y="4384"/>
                  </a:lnTo>
                  <a:lnTo>
                    <a:pt x="8024" y="4384"/>
                  </a:lnTo>
                  <a:lnTo>
                    <a:pt x="8016" y="4392"/>
                  </a:lnTo>
                  <a:lnTo>
                    <a:pt x="8016" y="280"/>
                  </a:lnTo>
                  <a:lnTo>
                    <a:pt x="8024" y="288"/>
                  </a:lnTo>
                  <a:lnTo>
                    <a:pt x="8008" y="288"/>
                  </a:lnTo>
                  <a:lnTo>
                    <a:pt x="8016" y="280"/>
                  </a:lnTo>
                  <a:lnTo>
                    <a:pt x="8016" y="4392"/>
                  </a:lnTo>
                  <a:close/>
                  <a:moveTo>
                    <a:pt x="8016" y="280"/>
                  </a:moveTo>
                  <a:cubicBezTo>
                    <a:pt x="8016" y="276"/>
                    <a:pt x="8020" y="272"/>
                    <a:pt x="8024" y="272"/>
                  </a:cubicBezTo>
                  <a:lnTo>
                    <a:pt x="8040" y="272"/>
                  </a:lnTo>
                  <a:cubicBezTo>
                    <a:pt x="8045" y="272"/>
                    <a:pt x="8048" y="276"/>
                    <a:pt x="8048" y="280"/>
                  </a:cubicBezTo>
                  <a:lnTo>
                    <a:pt x="8048" y="4392"/>
                  </a:lnTo>
                  <a:cubicBezTo>
                    <a:pt x="8048" y="4397"/>
                    <a:pt x="8045" y="4400"/>
                    <a:pt x="8040" y="4400"/>
                  </a:cubicBezTo>
                  <a:lnTo>
                    <a:pt x="8024" y="4400"/>
                  </a:lnTo>
                  <a:cubicBezTo>
                    <a:pt x="8020" y="4400"/>
                    <a:pt x="8016" y="4397"/>
                    <a:pt x="8016" y="4392"/>
                  </a:cubicBezTo>
                  <a:lnTo>
                    <a:pt x="8016" y="280"/>
                  </a:lnTo>
                  <a:close/>
                  <a:moveTo>
                    <a:pt x="8032" y="4392"/>
                  </a:moveTo>
                  <a:lnTo>
                    <a:pt x="8024" y="4384"/>
                  </a:lnTo>
                  <a:lnTo>
                    <a:pt x="8040" y="4384"/>
                  </a:lnTo>
                  <a:lnTo>
                    <a:pt x="8032" y="4392"/>
                  </a:lnTo>
                  <a:lnTo>
                    <a:pt x="8032" y="280"/>
                  </a:lnTo>
                  <a:lnTo>
                    <a:pt x="8040" y="288"/>
                  </a:lnTo>
                  <a:lnTo>
                    <a:pt x="8024" y="288"/>
                  </a:lnTo>
                  <a:lnTo>
                    <a:pt x="8032" y="280"/>
                  </a:lnTo>
                  <a:lnTo>
                    <a:pt x="8032" y="4392"/>
                  </a:lnTo>
                  <a:close/>
                  <a:moveTo>
                    <a:pt x="8016" y="280"/>
                  </a:moveTo>
                  <a:cubicBezTo>
                    <a:pt x="8016" y="276"/>
                    <a:pt x="8020" y="272"/>
                    <a:pt x="8024" y="272"/>
                  </a:cubicBezTo>
                  <a:lnTo>
                    <a:pt x="8040" y="272"/>
                  </a:lnTo>
                  <a:cubicBezTo>
                    <a:pt x="8045" y="272"/>
                    <a:pt x="8048" y="276"/>
                    <a:pt x="8048" y="280"/>
                  </a:cubicBezTo>
                  <a:lnTo>
                    <a:pt x="8048" y="4392"/>
                  </a:lnTo>
                  <a:cubicBezTo>
                    <a:pt x="8048" y="4397"/>
                    <a:pt x="8045" y="4400"/>
                    <a:pt x="8040" y="4400"/>
                  </a:cubicBezTo>
                  <a:lnTo>
                    <a:pt x="8024" y="4400"/>
                  </a:lnTo>
                  <a:cubicBezTo>
                    <a:pt x="8020" y="4400"/>
                    <a:pt x="8016" y="4397"/>
                    <a:pt x="8016" y="4392"/>
                  </a:cubicBezTo>
                  <a:lnTo>
                    <a:pt x="8016" y="280"/>
                  </a:lnTo>
                  <a:close/>
                  <a:moveTo>
                    <a:pt x="8032" y="4392"/>
                  </a:moveTo>
                  <a:lnTo>
                    <a:pt x="8024" y="4384"/>
                  </a:lnTo>
                  <a:lnTo>
                    <a:pt x="8040" y="4384"/>
                  </a:lnTo>
                  <a:lnTo>
                    <a:pt x="8032" y="4392"/>
                  </a:lnTo>
                  <a:lnTo>
                    <a:pt x="8032" y="280"/>
                  </a:lnTo>
                  <a:lnTo>
                    <a:pt x="8040" y="288"/>
                  </a:lnTo>
                  <a:lnTo>
                    <a:pt x="8024" y="288"/>
                  </a:lnTo>
                  <a:lnTo>
                    <a:pt x="8032" y="280"/>
                  </a:lnTo>
                  <a:lnTo>
                    <a:pt x="8032" y="4392"/>
                  </a:lnTo>
                  <a:close/>
                  <a:moveTo>
                    <a:pt x="8032" y="280"/>
                  </a:moveTo>
                  <a:cubicBezTo>
                    <a:pt x="8032" y="276"/>
                    <a:pt x="8036" y="272"/>
                    <a:pt x="8040" y="272"/>
                  </a:cubicBezTo>
                  <a:lnTo>
                    <a:pt x="8056" y="272"/>
                  </a:lnTo>
                  <a:cubicBezTo>
                    <a:pt x="8061" y="272"/>
                    <a:pt x="8064" y="276"/>
                    <a:pt x="8064" y="280"/>
                  </a:cubicBezTo>
                  <a:lnTo>
                    <a:pt x="8064" y="4392"/>
                  </a:lnTo>
                  <a:cubicBezTo>
                    <a:pt x="8064" y="4397"/>
                    <a:pt x="8061" y="4400"/>
                    <a:pt x="8056" y="4400"/>
                  </a:cubicBezTo>
                  <a:lnTo>
                    <a:pt x="8040" y="4400"/>
                  </a:lnTo>
                  <a:cubicBezTo>
                    <a:pt x="8036" y="4400"/>
                    <a:pt x="8032" y="4397"/>
                    <a:pt x="8032" y="4392"/>
                  </a:cubicBezTo>
                  <a:lnTo>
                    <a:pt x="8032" y="280"/>
                  </a:lnTo>
                  <a:close/>
                  <a:moveTo>
                    <a:pt x="8048" y="4392"/>
                  </a:moveTo>
                  <a:lnTo>
                    <a:pt x="8040" y="4384"/>
                  </a:lnTo>
                  <a:lnTo>
                    <a:pt x="8056" y="4384"/>
                  </a:lnTo>
                  <a:lnTo>
                    <a:pt x="8048" y="4392"/>
                  </a:lnTo>
                  <a:lnTo>
                    <a:pt x="8048" y="280"/>
                  </a:lnTo>
                  <a:lnTo>
                    <a:pt x="8056" y="288"/>
                  </a:lnTo>
                  <a:lnTo>
                    <a:pt x="8040" y="288"/>
                  </a:lnTo>
                  <a:lnTo>
                    <a:pt x="8048" y="280"/>
                  </a:lnTo>
                  <a:lnTo>
                    <a:pt x="8048" y="4392"/>
                  </a:lnTo>
                  <a:close/>
                  <a:moveTo>
                    <a:pt x="8032" y="280"/>
                  </a:moveTo>
                  <a:cubicBezTo>
                    <a:pt x="8032" y="276"/>
                    <a:pt x="8036" y="272"/>
                    <a:pt x="8040" y="272"/>
                  </a:cubicBezTo>
                  <a:lnTo>
                    <a:pt x="8056" y="272"/>
                  </a:lnTo>
                  <a:cubicBezTo>
                    <a:pt x="8061" y="272"/>
                    <a:pt x="8064" y="276"/>
                    <a:pt x="8064" y="280"/>
                  </a:cubicBezTo>
                  <a:lnTo>
                    <a:pt x="8064" y="4392"/>
                  </a:lnTo>
                  <a:cubicBezTo>
                    <a:pt x="8064" y="4397"/>
                    <a:pt x="8061" y="4400"/>
                    <a:pt x="8056" y="4400"/>
                  </a:cubicBezTo>
                  <a:lnTo>
                    <a:pt x="8040" y="4400"/>
                  </a:lnTo>
                  <a:cubicBezTo>
                    <a:pt x="8036" y="4400"/>
                    <a:pt x="8032" y="4397"/>
                    <a:pt x="8032" y="4392"/>
                  </a:cubicBezTo>
                  <a:lnTo>
                    <a:pt x="8032" y="280"/>
                  </a:lnTo>
                  <a:close/>
                  <a:moveTo>
                    <a:pt x="8048" y="4392"/>
                  </a:moveTo>
                  <a:lnTo>
                    <a:pt x="8040" y="4384"/>
                  </a:lnTo>
                  <a:lnTo>
                    <a:pt x="8056" y="4384"/>
                  </a:lnTo>
                  <a:lnTo>
                    <a:pt x="8048" y="4392"/>
                  </a:lnTo>
                  <a:lnTo>
                    <a:pt x="8048" y="280"/>
                  </a:lnTo>
                  <a:lnTo>
                    <a:pt x="8056" y="288"/>
                  </a:lnTo>
                  <a:lnTo>
                    <a:pt x="8040" y="288"/>
                  </a:lnTo>
                  <a:lnTo>
                    <a:pt x="8048" y="280"/>
                  </a:lnTo>
                  <a:lnTo>
                    <a:pt x="8048" y="4392"/>
                  </a:lnTo>
                  <a:close/>
                  <a:moveTo>
                    <a:pt x="8048" y="280"/>
                  </a:moveTo>
                  <a:cubicBezTo>
                    <a:pt x="8048" y="276"/>
                    <a:pt x="8052" y="272"/>
                    <a:pt x="8056" y="272"/>
                  </a:cubicBezTo>
                  <a:lnTo>
                    <a:pt x="8072" y="272"/>
                  </a:lnTo>
                  <a:cubicBezTo>
                    <a:pt x="8077" y="272"/>
                    <a:pt x="8080" y="276"/>
                    <a:pt x="8080" y="280"/>
                  </a:cubicBezTo>
                  <a:lnTo>
                    <a:pt x="8080" y="4392"/>
                  </a:lnTo>
                  <a:cubicBezTo>
                    <a:pt x="8080" y="4397"/>
                    <a:pt x="8077" y="4400"/>
                    <a:pt x="8072" y="4400"/>
                  </a:cubicBezTo>
                  <a:lnTo>
                    <a:pt x="8056" y="4400"/>
                  </a:lnTo>
                  <a:cubicBezTo>
                    <a:pt x="8052" y="4400"/>
                    <a:pt x="8048" y="4397"/>
                    <a:pt x="8048" y="4392"/>
                  </a:cubicBezTo>
                  <a:lnTo>
                    <a:pt x="8048" y="280"/>
                  </a:lnTo>
                  <a:close/>
                  <a:moveTo>
                    <a:pt x="8064" y="4392"/>
                  </a:moveTo>
                  <a:lnTo>
                    <a:pt x="8056" y="4384"/>
                  </a:lnTo>
                  <a:lnTo>
                    <a:pt x="8072" y="4384"/>
                  </a:lnTo>
                  <a:lnTo>
                    <a:pt x="8064" y="4392"/>
                  </a:lnTo>
                  <a:lnTo>
                    <a:pt x="8064" y="280"/>
                  </a:lnTo>
                  <a:lnTo>
                    <a:pt x="8072" y="288"/>
                  </a:lnTo>
                  <a:lnTo>
                    <a:pt x="8056" y="288"/>
                  </a:lnTo>
                  <a:lnTo>
                    <a:pt x="8064" y="280"/>
                  </a:lnTo>
                  <a:lnTo>
                    <a:pt x="8064" y="4392"/>
                  </a:lnTo>
                  <a:close/>
                  <a:moveTo>
                    <a:pt x="8048" y="344"/>
                  </a:moveTo>
                  <a:cubicBezTo>
                    <a:pt x="8048" y="340"/>
                    <a:pt x="8052" y="336"/>
                    <a:pt x="8056" y="336"/>
                  </a:cubicBezTo>
                  <a:lnTo>
                    <a:pt x="8072" y="336"/>
                  </a:lnTo>
                  <a:cubicBezTo>
                    <a:pt x="8077" y="336"/>
                    <a:pt x="8080" y="340"/>
                    <a:pt x="8080" y="344"/>
                  </a:cubicBezTo>
                  <a:lnTo>
                    <a:pt x="8080" y="4392"/>
                  </a:lnTo>
                  <a:cubicBezTo>
                    <a:pt x="8080" y="4397"/>
                    <a:pt x="8077" y="4400"/>
                    <a:pt x="8072" y="4400"/>
                  </a:cubicBezTo>
                  <a:lnTo>
                    <a:pt x="8056" y="4400"/>
                  </a:lnTo>
                  <a:cubicBezTo>
                    <a:pt x="8052" y="4400"/>
                    <a:pt x="8048" y="4397"/>
                    <a:pt x="8048" y="4392"/>
                  </a:cubicBezTo>
                  <a:lnTo>
                    <a:pt x="8048" y="344"/>
                  </a:lnTo>
                  <a:close/>
                  <a:moveTo>
                    <a:pt x="8064" y="4392"/>
                  </a:moveTo>
                  <a:lnTo>
                    <a:pt x="8056" y="4384"/>
                  </a:lnTo>
                  <a:lnTo>
                    <a:pt x="8072" y="4384"/>
                  </a:lnTo>
                  <a:lnTo>
                    <a:pt x="8064" y="4392"/>
                  </a:lnTo>
                  <a:lnTo>
                    <a:pt x="8064" y="344"/>
                  </a:lnTo>
                  <a:lnTo>
                    <a:pt x="8072" y="352"/>
                  </a:lnTo>
                  <a:lnTo>
                    <a:pt x="8056" y="352"/>
                  </a:lnTo>
                  <a:lnTo>
                    <a:pt x="8064" y="344"/>
                  </a:lnTo>
                  <a:lnTo>
                    <a:pt x="8064" y="4392"/>
                  </a:lnTo>
                  <a:close/>
                  <a:moveTo>
                    <a:pt x="8064" y="360"/>
                  </a:moveTo>
                  <a:cubicBezTo>
                    <a:pt x="8064" y="356"/>
                    <a:pt x="8068" y="352"/>
                    <a:pt x="8072" y="352"/>
                  </a:cubicBezTo>
                  <a:lnTo>
                    <a:pt x="8088" y="352"/>
                  </a:lnTo>
                  <a:cubicBezTo>
                    <a:pt x="8093" y="352"/>
                    <a:pt x="8096" y="356"/>
                    <a:pt x="8096" y="360"/>
                  </a:cubicBezTo>
                  <a:lnTo>
                    <a:pt x="8096" y="4392"/>
                  </a:lnTo>
                  <a:cubicBezTo>
                    <a:pt x="8096" y="4397"/>
                    <a:pt x="8093" y="4400"/>
                    <a:pt x="8088" y="4400"/>
                  </a:cubicBezTo>
                  <a:lnTo>
                    <a:pt x="8072" y="4400"/>
                  </a:lnTo>
                  <a:cubicBezTo>
                    <a:pt x="8068" y="4400"/>
                    <a:pt x="8064" y="4397"/>
                    <a:pt x="8064" y="4392"/>
                  </a:cubicBezTo>
                  <a:lnTo>
                    <a:pt x="8064" y="360"/>
                  </a:lnTo>
                  <a:close/>
                  <a:moveTo>
                    <a:pt x="8080" y="4392"/>
                  </a:moveTo>
                  <a:lnTo>
                    <a:pt x="8072" y="4384"/>
                  </a:lnTo>
                  <a:lnTo>
                    <a:pt x="8088" y="4384"/>
                  </a:lnTo>
                  <a:lnTo>
                    <a:pt x="8080" y="4392"/>
                  </a:lnTo>
                  <a:lnTo>
                    <a:pt x="8080" y="360"/>
                  </a:lnTo>
                  <a:lnTo>
                    <a:pt x="8088" y="368"/>
                  </a:lnTo>
                  <a:lnTo>
                    <a:pt x="8072" y="368"/>
                  </a:lnTo>
                  <a:lnTo>
                    <a:pt x="8080" y="360"/>
                  </a:lnTo>
                  <a:lnTo>
                    <a:pt x="8080" y="4392"/>
                  </a:lnTo>
                  <a:close/>
                  <a:moveTo>
                    <a:pt x="8064" y="360"/>
                  </a:moveTo>
                  <a:cubicBezTo>
                    <a:pt x="8064" y="356"/>
                    <a:pt x="8068" y="352"/>
                    <a:pt x="8072" y="352"/>
                  </a:cubicBezTo>
                  <a:lnTo>
                    <a:pt x="8088" y="352"/>
                  </a:lnTo>
                  <a:cubicBezTo>
                    <a:pt x="8093" y="352"/>
                    <a:pt x="8096" y="356"/>
                    <a:pt x="8096" y="360"/>
                  </a:cubicBezTo>
                  <a:lnTo>
                    <a:pt x="8096" y="4392"/>
                  </a:lnTo>
                  <a:cubicBezTo>
                    <a:pt x="8096" y="4397"/>
                    <a:pt x="8093" y="4400"/>
                    <a:pt x="8088" y="4400"/>
                  </a:cubicBezTo>
                  <a:lnTo>
                    <a:pt x="8072" y="4400"/>
                  </a:lnTo>
                  <a:cubicBezTo>
                    <a:pt x="8068" y="4400"/>
                    <a:pt x="8064" y="4397"/>
                    <a:pt x="8064" y="4392"/>
                  </a:cubicBezTo>
                  <a:lnTo>
                    <a:pt x="8064" y="360"/>
                  </a:lnTo>
                  <a:close/>
                  <a:moveTo>
                    <a:pt x="8080" y="4392"/>
                  </a:moveTo>
                  <a:lnTo>
                    <a:pt x="8072" y="4384"/>
                  </a:lnTo>
                  <a:lnTo>
                    <a:pt x="8088" y="4384"/>
                  </a:lnTo>
                  <a:lnTo>
                    <a:pt x="8080" y="4392"/>
                  </a:lnTo>
                  <a:lnTo>
                    <a:pt x="8080" y="360"/>
                  </a:lnTo>
                  <a:lnTo>
                    <a:pt x="8088" y="368"/>
                  </a:lnTo>
                  <a:lnTo>
                    <a:pt x="8072" y="368"/>
                  </a:lnTo>
                  <a:lnTo>
                    <a:pt x="8080" y="360"/>
                  </a:lnTo>
                  <a:lnTo>
                    <a:pt x="8080" y="4392"/>
                  </a:lnTo>
                  <a:close/>
                  <a:moveTo>
                    <a:pt x="8080" y="360"/>
                  </a:moveTo>
                  <a:cubicBezTo>
                    <a:pt x="8080" y="356"/>
                    <a:pt x="8084" y="352"/>
                    <a:pt x="8088" y="352"/>
                  </a:cubicBezTo>
                  <a:lnTo>
                    <a:pt x="8104" y="352"/>
                  </a:lnTo>
                  <a:cubicBezTo>
                    <a:pt x="8109" y="352"/>
                    <a:pt x="8112" y="356"/>
                    <a:pt x="8112" y="360"/>
                  </a:cubicBezTo>
                  <a:lnTo>
                    <a:pt x="8112" y="4392"/>
                  </a:lnTo>
                  <a:cubicBezTo>
                    <a:pt x="8112" y="4397"/>
                    <a:pt x="8109" y="4400"/>
                    <a:pt x="8104" y="4400"/>
                  </a:cubicBezTo>
                  <a:lnTo>
                    <a:pt x="8088" y="4400"/>
                  </a:lnTo>
                  <a:cubicBezTo>
                    <a:pt x="8084" y="4400"/>
                    <a:pt x="8080" y="4397"/>
                    <a:pt x="8080" y="4392"/>
                  </a:cubicBezTo>
                  <a:lnTo>
                    <a:pt x="8080" y="360"/>
                  </a:lnTo>
                  <a:close/>
                  <a:moveTo>
                    <a:pt x="8096" y="4392"/>
                  </a:moveTo>
                  <a:lnTo>
                    <a:pt x="8088" y="4384"/>
                  </a:lnTo>
                  <a:lnTo>
                    <a:pt x="8104" y="4384"/>
                  </a:lnTo>
                  <a:lnTo>
                    <a:pt x="8096" y="4392"/>
                  </a:lnTo>
                  <a:lnTo>
                    <a:pt x="8096" y="360"/>
                  </a:lnTo>
                  <a:lnTo>
                    <a:pt x="8104" y="368"/>
                  </a:lnTo>
                  <a:lnTo>
                    <a:pt x="8088" y="368"/>
                  </a:lnTo>
                  <a:lnTo>
                    <a:pt x="8096" y="360"/>
                  </a:lnTo>
                  <a:lnTo>
                    <a:pt x="8096" y="4392"/>
                  </a:lnTo>
                  <a:close/>
                  <a:moveTo>
                    <a:pt x="8096" y="344"/>
                  </a:moveTo>
                  <a:cubicBezTo>
                    <a:pt x="8096" y="340"/>
                    <a:pt x="8100" y="336"/>
                    <a:pt x="8104" y="336"/>
                  </a:cubicBezTo>
                  <a:lnTo>
                    <a:pt x="8120" y="336"/>
                  </a:lnTo>
                  <a:cubicBezTo>
                    <a:pt x="8125" y="336"/>
                    <a:pt x="8128" y="340"/>
                    <a:pt x="8128" y="344"/>
                  </a:cubicBezTo>
                  <a:lnTo>
                    <a:pt x="8128" y="4392"/>
                  </a:lnTo>
                  <a:cubicBezTo>
                    <a:pt x="8128" y="4397"/>
                    <a:pt x="8125" y="4400"/>
                    <a:pt x="8120" y="4400"/>
                  </a:cubicBezTo>
                  <a:lnTo>
                    <a:pt x="8104" y="4400"/>
                  </a:lnTo>
                  <a:cubicBezTo>
                    <a:pt x="8100" y="4400"/>
                    <a:pt x="8096" y="4397"/>
                    <a:pt x="8096" y="4392"/>
                  </a:cubicBezTo>
                  <a:lnTo>
                    <a:pt x="8096" y="344"/>
                  </a:lnTo>
                  <a:close/>
                  <a:moveTo>
                    <a:pt x="8112" y="4392"/>
                  </a:moveTo>
                  <a:lnTo>
                    <a:pt x="8104" y="4384"/>
                  </a:lnTo>
                  <a:lnTo>
                    <a:pt x="8120" y="4384"/>
                  </a:lnTo>
                  <a:lnTo>
                    <a:pt x="8112" y="4392"/>
                  </a:lnTo>
                  <a:lnTo>
                    <a:pt x="8112" y="344"/>
                  </a:lnTo>
                  <a:lnTo>
                    <a:pt x="8120" y="352"/>
                  </a:lnTo>
                  <a:lnTo>
                    <a:pt x="8104" y="352"/>
                  </a:lnTo>
                  <a:lnTo>
                    <a:pt x="8112" y="344"/>
                  </a:lnTo>
                  <a:lnTo>
                    <a:pt x="8112" y="4392"/>
                  </a:lnTo>
                  <a:close/>
                  <a:moveTo>
                    <a:pt x="8096" y="328"/>
                  </a:moveTo>
                  <a:cubicBezTo>
                    <a:pt x="8096" y="324"/>
                    <a:pt x="8100" y="320"/>
                    <a:pt x="8104" y="320"/>
                  </a:cubicBezTo>
                  <a:lnTo>
                    <a:pt x="8120" y="320"/>
                  </a:lnTo>
                  <a:cubicBezTo>
                    <a:pt x="8125" y="320"/>
                    <a:pt x="8128" y="324"/>
                    <a:pt x="8128" y="328"/>
                  </a:cubicBezTo>
                  <a:lnTo>
                    <a:pt x="8128" y="4392"/>
                  </a:lnTo>
                  <a:cubicBezTo>
                    <a:pt x="8128" y="4397"/>
                    <a:pt x="8125" y="4400"/>
                    <a:pt x="8120" y="4400"/>
                  </a:cubicBezTo>
                  <a:lnTo>
                    <a:pt x="8104" y="4400"/>
                  </a:lnTo>
                  <a:cubicBezTo>
                    <a:pt x="8100" y="4400"/>
                    <a:pt x="8096" y="4397"/>
                    <a:pt x="8096" y="4392"/>
                  </a:cubicBezTo>
                  <a:lnTo>
                    <a:pt x="8096" y="328"/>
                  </a:lnTo>
                  <a:close/>
                  <a:moveTo>
                    <a:pt x="8112" y="4392"/>
                  </a:moveTo>
                  <a:lnTo>
                    <a:pt x="8104" y="4384"/>
                  </a:lnTo>
                  <a:lnTo>
                    <a:pt x="8120" y="4384"/>
                  </a:lnTo>
                  <a:lnTo>
                    <a:pt x="8112" y="4392"/>
                  </a:lnTo>
                  <a:lnTo>
                    <a:pt x="8112" y="328"/>
                  </a:lnTo>
                  <a:lnTo>
                    <a:pt x="8120" y="336"/>
                  </a:lnTo>
                  <a:lnTo>
                    <a:pt x="8104" y="336"/>
                  </a:lnTo>
                  <a:lnTo>
                    <a:pt x="8112" y="328"/>
                  </a:lnTo>
                  <a:lnTo>
                    <a:pt x="8112" y="4392"/>
                  </a:lnTo>
                  <a:close/>
                  <a:moveTo>
                    <a:pt x="8112" y="296"/>
                  </a:moveTo>
                  <a:cubicBezTo>
                    <a:pt x="8112" y="292"/>
                    <a:pt x="8116" y="288"/>
                    <a:pt x="8120" y="288"/>
                  </a:cubicBezTo>
                  <a:lnTo>
                    <a:pt x="8136" y="288"/>
                  </a:lnTo>
                  <a:cubicBezTo>
                    <a:pt x="8141" y="288"/>
                    <a:pt x="8144" y="292"/>
                    <a:pt x="8144" y="296"/>
                  </a:cubicBezTo>
                  <a:lnTo>
                    <a:pt x="8144" y="4392"/>
                  </a:lnTo>
                  <a:cubicBezTo>
                    <a:pt x="8144" y="4397"/>
                    <a:pt x="8141" y="4400"/>
                    <a:pt x="8136" y="4400"/>
                  </a:cubicBezTo>
                  <a:lnTo>
                    <a:pt x="8120" y="4400"/>
                  </a:lnTo>
                  <a:cubicBezTo>
                    <a:pt x="8116" y="4400"/>
                    <a:pt x="8112" y="4397"/>
                    <a:pt x="8112" y="4392"/>
                  </a:cubicBezTo>
                  <a:lnTo>
                    <a:pt x="8112" y="296"/>
                  </a:lnTo>
                  <a:close/>
                  <a:moveTo>
                    <a:pt x="8128" y="4392"/>
                  </a:moveTo>
                  <a:lnTo>
                    <a:pt x="8120" y="4384"/>
                  </a:lnTo>
                  <a:lnTo>
                    <a:pt x="8136" y="4384"/>
                  </a:lnTo>
                  <a:lnTo>
                    <a:pt x="8128" y="4392"/>
                  </a:lnTo>
                  <a:lnTo>
                    <a:pt x="8128" y="296"/>
                  </a:lnTo>
                  <a:lnTo>
                    <a:pt x="8136" y="304"/>
                  </a:lnTo>
                  <a:lnTo>
                    <a:pt x="8120" y="304"/>
                  </a:lnTo>
                  <a:lnTo>
                    <a:pt x="8128" y="296"/>
                  </a:lnTo>
                  <a:lnTo>
                    <a:pt x="8128" y="4392"/>
                  </a:lnTo>
                  <a:close/>
                  <a:moveTo>
                    <a:pt x="8112" y="280"/>
                  </a:moveTo>
                  <a:cubicBezTo>
                    <a:pt x="8112" y="276"/>
                    <a:pt x="8116" y="272"/>
                    <a:pt x="8120" y="272"/>
                  </a:cubicBezTo>
                  <a:lnTo>
                    <a:pt x="8136" y="272"/>
                  </a:lnTo>
                  <a:cubicBezTo>
                    <a:pt x="8141" y="272"/>
                    <a:pt x="8144" y="276"/>
                    <a:pt x="8144" y="280"/>
                  </a:cubicBezTo>
                  <a:lnTo>
                    <a:pt x="8144" y="4392"/>
                  </a:lnTo>
                  <a:cubicBezTo>
                    <a:pt x="8144" y="4397"/>
                    <a:pt x="8141" y="4400"/>
                    <a:pt x="8136" y="4400"/>
                  </a:cubicBezTo>
                  <a:lnTo>
                    <a:pt x="8120" y="4400"/>
                  </a:lnTo>
                  <a:cubicBezTo>
                    <a:pt x="8116" y="4400"/>
                    <a:pt x="8112" y="4397"/>
                    <a:pt x="8112" y="4392"/>
                  </a:cubicBezTo>
                  <a:lnTo>
                    <a:pt x="8112" y="280"/>
                  </a:lnTo>
                  <a:close/>
                  <a:moveTo>
                    <a:pt x="8128" y="4392"/>
                  </a:moveTo>
                  <a:lnTo>
                    <a:pt x="8120" y="4384"/>
                  </a:lnTo>
                  <a:lnTo>
                    <a:pt x="8136" y="4384"/>
                  </a:lnTo>
                  <a:lnTo>
                    <a:pt x="8128" y="4392"/>
                  </a:lnTo>
                  <a:lnTo>
                    <a:pt x="8128" y="280"/>
                  </a:lnTo>
                  <a:lnTo>
                    <a:pt x="8136" y="288"/>
                  </a:lnTo>
                  <a:lnTo>
                    <a:pt x="8120" y="288"/>
                  </a:lnTo>
                  <a:lnTo>
                    <a:pt x="8128" y="280"/>
                  </a:lnTo>
                  <a:lnTo>
                    <a:pt x="8128" y="4392"/>
                  </a:lnTo>
                  <a:close/>
                  <a:moveTo>
                    <a:pt x="8128" y="184"/>
                  </a:moveTo>
                  <a:cubicBezTo>
                    <a:pt x="8128" y="180"/>
                    <a:pt x="8132" y="176"/>
                    <a:pt x="8136" y="176"/>
                  </a:cubicBezTo>
                  <a:lnTo>
                    <a:pt x="8152" y="176"/>
                  </a:lnTo>
                  <a:cubicBezTo>
                    <a:pt x="8157" y="176"/>
                    <a:pt x="8160" y="180"/>
                    <a:pt x="8160" y="184"/>
                  </a:cubicBezTo>
                  <a:lnTo>
                    <a:pt x="8160" y="4392"/>
                  </a:lnTo>
                  <a:cubicBezTo>
                    <a:pt x="8160" y="4397"/>
                    <a:pt x="8157" y="4400"/>
                    <a:pt x="8152" y="4400"/>
                  </a:cubicBezTo>
                  <a:lnTo>
                    <a:pt x="8136" y="4400"/>
                  </a:lnTo>
                  <a:cubicBezTo>
                    <a:pt x="8132" y="4400"/>
                    <a:pt x="8128" y="4397"/>
                    <a:pt x="8128" y="4392"/>
                  </a:cubicBezTo>
                  <a:lnTo>
                    <a:pt x="8128" y="184"/>
                  </a:lnTo>
                  <a:close/>
                  <a:moveTo>
                    <a:pt x="8144" y="4392"/>
                  </a:moveTo>
                  <a:lnTo>
                    <a:pt x="8136" y="4384"/>
                  </a:lnTo>
                  <a:lnTo>
                    <a:pt x="8152" y="4384"/>
                  </a:lnTo>
                  <a:lnTo>
                    <a:pt x="8144" y="4392"/>
                  </a:lnTo>
                  <a:lnTo>
                    <a:pt x="8144" y="184"/>
                  </a:lnTo>
                  <a:lnTo>
                    <a:pt x="8152" y="192"/>
                  </a:lnTo>
                  <a:lnTo>
                    <a:pt x="8136" y="192"/>
                  </a:lnTo>
                  <a:lnTo>
                    <a:pt x="8144" y="184"/>
                  </a:lnTo>
                  <a:lnTo>
                    <a:pt x="8144" y="4392"/>
                  </a:lnTo>
                  <a:close/>
                  <a:moveTo>
                    <a:pt x="8128" y="184"/>
                  </a:moveTo>
                  <a:cubicBezTo>
                    <a:pt x="8128" y="180"/>
                    <a:pt x="8132" y="176"/>
                    <a:pt x="8136" y="176"/>
                  </a:cubicBezTo>
                  <a:lnTo>
                    <a:pt x="8152" y="176"/>
                  </a:lnTo>
                  <a:cubicBezTo>
                    <a:pt x="8157" y="176"/>
                    <a:pt x="8160" y="180"/>
                    <a:pt x="8160" y="184"/>
                  </a:cubicBezTo>
                  <a:lnTo>
                    <a:pt x="8160" y="4392"/>
                  </a:lnTo>
                  <a:cubicBezTo>
                    <a:pt x="8160" y="4397"/>
                    <a:pt x="8157" y="4400"/>
                    <a:pt x="8152" y="4400"/>
                  </a:cubicBezTo>
                  <a:lnTo>
                    <a:pt x="8136" y="4400"/>
                  </a:lnTo>
                  <a:cubicBezTo>
                    <a:pt x="8132" y="4400"/>
                    <a:pt x="8128" y="4397"/>
                    <a:pt x="8128" y="4392"/>
                  </a:cubicBezTo>
                  <a:lnTo>
                    <a:pt x="8128" y="184"/>
                  </a:lnTo>
                  <a:close/>
                  <a:moveTo>
                    <a:pt x="8144" y="4392"/>
                  </a:moveTo>
                  <a:lnTo>
                    <a:pt x="8136" y="4384"/>
                  </a:lnTo>
                  <a:lnTo>
                    <a:pt x="8152" y="4384"/>
                  </a:lnTo>
                  <a:lnTo>
                    <a:pt x="8144" y="4392"/>
                  </a:lnTo>
                  <a:lnTo>
                    <a:pt x="8144" y="184"/>
                  </a:lnTo>
                  <a:lnTo>
                    <a:pt x="8152" y="192"/>
                  </a:lnTo>
                  <a:lnTo>
                    <a:pt x="8136" y="192"/>
                  </a:lnTo>
                  <a:lnTo>
                    <a:pt x="8144" y="184"/>
                  </a:lnTo>
                  <a:lnTo>
                    <a:pt x="8144" y="4392"/>
                  </a:lnTo>
                  <a:close/>
                  <a:moveTo>
                    <a:pt x="8144" y="184"/>
                  </a:moveTo>
                  <a:cubicBezTo>
                    <a:pt x="8144" y="180"/>
                    <a:pt x="8148" y="176"/>
                    <a:pt x="8152" y="176"/>
                  </a:cubicBezTo>
                  <a:lnTo>
                    <a:pt x="8168" y="176"/>
                  </a:lnTo>
                  <a:cubicBezTo>
                    <a:pt x="8173" y="176"/>
                    <a:pt x="8176" y="180"/>
                    <a:pt x="8176" y="184"/>
                  </a:cubicBezTo>
                  <a:lnTo>
                    <a:pt x="8176" y="4392"/>
                  </a:lnTo>
                  <a:cubicBezTo>
                    <a:pt x="8176" y="4397"/>
                    <a:pt x="8173" y="4400"/>
                    <a:pt x="8168" y="4400"/>
                  </a:cubicBezTo>
                  <a:lnTo>
                    <a:pt x="8152" y="4400"/>
                  </a:lnTo>
                  <a:cubicBezTo>
                    <a:pt x="8148" y="4400"/>
                    <a:pt x="8144" y="4397"/>
                    <a:pt x="8144" y="4392"/>
                  </a:cubicBezTo>
                  <a:lnTo>
                    <a:pt x="8144" y="184"/>
                  </a:lnTo>
                  <a:close/>
                  <a:moveTo>
                    <a:pt x="8160" y="4392"/>
                  </a:moveTo>
                  <a:lnTo>
                    <a:pt x="8152" y="4384"/>
                  </a:lnTo>
                  <a:lnTo>
                    <a:pt x="8168" y="4384"/>
                  </a:lnTo>
                  <a:lnTo>
                    <a:pt x="8160" y="4392"/>
                  </a:lnTo>
                  <a:lnTo>
                    <a:pt x="8160" y="184"/>
                  </a:lnTo>
                  <a:lnTo>
                    <a:pt x="8168" y="192"/>
                  </a:lnTo>
                  <a:lnTo>
                    <a:pt x="8152" y="192"/>
                  </a:lnTo>
                  <a:lnTo>
                    <a:pt x="8160" y="184"/>
                  </a:lnTo>
                  <a:lnTo>
                    <a:pt x="8160" y="4392"/>
                  </a:lnTo>
                  <a:close/>
                  <a:moveTo>
                    <a:pt x="8144" y="232"/>
                  </a:moveTo>
                  <a:cubicBezTo>
                    <a:pt x="8144" y="228"/>
                    <a:pt x="8148" y="224"/>
                    <a:pt x="8152" y="224"/>
                  </a:cubicBezTo>
                  <a:lnTo>
                    <a:pt x="8168" y="224"/>
                  </a:lnTo>
                  <a:cubicBezTo>
                    <a:pt x="8173" y="224"/>
                    <a:pt x="8176" y="228"/>
                    <a:pt x="8176" y="232"/>
                  </a:cubicBezTo>
                  <a:lnTo>
                    <a:pt x="8176" y="4392"/>
                  </a:lnTo>
                  <a:cubicBezTo>
                    <a:pt x="8176" y="4397"/>
                    <a:pt x="8173" y="4400"/>
                    <a:pt x="8168" y="4400"/>
                  </a:cubicBezTo>
                  <a:lnTo>
                    <a:pt x="8152" y="4400"/>
                  </a:lnTo>
                  <a:cubicBezTo>
                    <a:pt x="8148" y="4400"/>
                    <a:pt x="8144" y="4397"/>
                    <a:pt x="8144" y="4392"/>
                  </a:cubicBezTo>
                  <a:lnTo>
                    <a:pt x="8144" y="232"/>
                  </a:lnTo>
                  <a:close/>
                  <a:moveTo>
                    <a:pt x="8160" y="4392"/>
                  </a:moveTo>
                  <a:lnTo>
                    <a:pt x="8152" y="4384"/>
                  </a:lnTo>
                  <a:lnTo>
                    <a:pt x="8168" y="4384"/>
                  </a:lnTo>
                  <a:lnTo>
                    <a:pt x="8160" y="4392"/>
                  </a:lnTo>
                  <a:lnTo>
                    <a:pt x="8160" y="232"/>
                  </a:lnTo>
                  <a:lnTo>
                    <a:pt x="8168" y="240"/>
                  </a:lnTo>
                  <a:lnTo>
                    <a:pt x="8152" y="240"/>
                  </a:lnTo>
                  <a:lnTo>
                    <a:pt x="8160" y="232"/>
                  </a:lnTo>
                  <a:lnTo>
                    <a:pt x="8160" y="4392"/>
                  </a:lnTo>
                  <a:close/>
                  <a:moveTo>
                    <a:pt x="8160" y="184"/>
                  </a:moveTo>
                  <a:cubicBezTo>
                    <a:pt x="8160" y="180"/>
                    <a:pt x="8164" y="176"/>
                    <a:pt x="8168" y="176"/>
                  </a:cubicBezTo>
                  <a:lnTo>
                    <a:pt x="8184" y="176"/>
                  </a:lnTo>
                  <a:cubicBezTo>
                    <a:pt x="8189" y="176"/>
                    <a:pt x="8192" y="180"/>
                    <a:pt x="8192" y="184"/>
                  </a:cubicBezTo>
                  <a:lnTo>
                    <a:pt x="8192" y="4392"/>
                  </a:lnTo>
                  <a:cubicBezTo>
                    <a:pt x="8192" y="4397"/>
                    <a:pt x="8189" y="4400"/>
                    <a:pt x="8184" y="4400"/>
                  </a:cubicBezTo>
                  <a:lnTo>
                    <a:pt x="8168" y="4400"/>
                  </a:lnTo>
                  <a:cubicBezTo>
                    <a:pt x="8164" y="4400"/>
                    <a:pt x="8160" y="4397"/>
                    <a:pt x="8160" y="4392"/>
                  </a:cubicBezTo>
                  <a:lnTo>
                    <a:pt x="8160" y="184"/>
                  </a:lnTo>
                  <a:close/>
                  <a:moveTo>
                    <a:pt x="8176" y="4392"/>
                  </a:moveTo>
                  <a:lnTo>
                    <a:pt x="8168" y="4384"/>
                  </a:lnTo>
                  <a:lnTo>
                    <a:pt x="8184" y="4384"/>
                  </a:lnTo>
                  <a:lnTo>
                    <a:pt x="8176" y="4392"/>
                  </a:lnTo>
                  <a:lnTo>
                    <a:pt x="8176" y="184"/>
                  </a:lnTo>
                  <a:lnTo>
                    <a:pt x="8184" y="192"/>
                  </a:lnTo>
                  <a:lnTo>
                    <a:pt x="8168" y="192"/>
                  </a:lnTo>
                  <a:lnTo>
                    <a:pt x="8176" y="184"/>
                  </a:lnTo>
                  <a:lnTo>
                    <a:pt x="8176" y="4392"/>
                  </a:lnTo>
                  <a:close/>
                  <a:moveTo>
                    <a:pt x="8160" y="232"/>
                  </a:moveTo>
                  <a:cubicBezTo>
                    <a:pt x="8160" y="228"/>
                    <a:pt x="8164" y="224"/>
                    <a:pt x="8168" y="224"/>
                  </a:cubicBezTo>
                  <a:lnTo>
                    <a:pt x="8184" y="224"/>
                  </a:lnTo>
                  <a:cubicBezTo>
                    <a:pt x="8189" y="224"/>
                    <a:pt x="8192" y="228"/>
                    <a:pt x="8192" y="232"/>
                  </a:cubicBezTo>
                  <a:lnTo>
                    <a:pt x="8192" y="4392"/>
                  </a:lnTo>
                  <a:cubicBezTo>
                    <a:pt x="8192" y="4397"/>
                    <a:pt x="8189" y="4400"/>
                    <a:pt x="8184" y="4400"/>
                  </a:cubicBezTo>
                  <a:lnTo>
                    <a:pt x="8168" y="4400"/>
                  </a:lnTo>
                  <a:cubicBezTo>
                    <a:pt x="8164" y="4400"/>
                    <a:pt x="8160" y="4397"/>
                    <a:pt x="8160" y="4392"/>
                  </a:cubicBezTo>
                  <a:lnTo>
                    <a:pt x="8160" y="232"/>
                  </a:lnTo>
                  <a:close/>
                  <a:moveTo>
                    <a:pt x="8176" y="4392"/>
                  </a:moveTo>
                  <a:lnTo>
                    <a:pt x="8168" y="4384"/>
                  </a:lnTo>
                  <a:lnTo>
                    <a:pt x="8184" y="4384"/>
                  </a:lnTo>
                  <a:lnTo>
                    <a:pt x="8176" y="4392"/>
                  </a:lnTo>
                  <a:lnTo>
                    <a:pt x="8176" y="232"/>
                  </a:lnTo>
                  <a:lnTo>
                    <a:pt x="8184" y="240"/>
                  </a:lnTo>
                  <a:lnTo>
                    <a:pt x="8168" y="240"/>
                  </a:lnTo>
                  <a:lnTo>
                    <a:pt x="8176" y="232"/>
                  </a:lnTo>
                  <a:lnTo>
                    <a:pt x="8176" y="4392"/>
                  </a:lnTo>
                  <a:close/>
                  <a:moveTo>
                    <a:pt x="8176" y="232"/>
                  </a:moveTo>
                  <a:cubicBezTo>
                    <a:pt x="8176" y="228"/>
                    <a:pt x="8180" y="224"/>
                    <a:pt x="8184" y="224"/>
                  </a:cubicBezTo>
                  <a:lnTo>
                    <a:pt x="8200" y="224"/>
                  </a:lnTo>
                  <a:cubicBezTo>
                    <a:pt x="8205" y="224"/>
                    <a:pt x="8208" y="228"/>
                    <a:pt x="8208" y="232"/>
                  </a:cubicBezTo>
                  <a:lnTo>
                    <a:pt x="8208" y="4392"/>
                  </a:lnTo>
                  <a:cubicBezTo>
                    <a:pt x="8208" y="4397"/>
                    <a:pt x="8205" y="4400"/>
                    <a:pt x="8200" y="4400"/>
                  </a:cubicBezTo>
                  <a:lnTo>
                    <a:pt x="8184" y="4400"/>
                  </a:lnTo>
                  <a:cubicBezTo>
                    <a:pt x="8180" y="4400"/>
                    <a:pt x="8176" y="4397"/>
                    <a:pt x="8176" y="4392"/>
                  </a:cubicBezTo>
                  <a:lnTo>
                    <a:pt x="8176" y="232"/>
                  </a:lnTo>
                  <a:close/>
                  <a:moveTo>
                    <a:pt x="8192" y="4392"/>
                  </a:moveTo>
                  <a:lnTo>
                    <a:pt x="8184" y="4384"/>
                  </a:lnTo>
                  <a:lnTo>
                    <a:pt x="8200" y="4384"/>
                  </a:lnTo>
                  <a:lnTo>
                    <a:pt x="8192" y="4392"/>
                  </a:lnTo>
                  <a:lnTo>
                    <a:pt x="8192" y="232"/>
                  </a:lnTo>
                  <a:lnTo>
                    <a:pt x="8200" y="240"/>
                  </a:lnTo>
                  <a:lnTo>
                    <a:pt x="8184" y="240"/>
                  </a:lnTo>
                  <a:lnTo>
                    <a:pt x="8192" y="232"/>
                  </a:lnTo>
                  <a:lnTo>
                    <a:pt x="8192" y="4392"/>
                  </a:lnTo>
                  <a:close/>
                  <a:moveTo>
                    <a:pt x="8176" y="248"/>
                  </a:moveTo>
                  <a:cubicBezTo>
                    <a:pt x="8176" y="244"/>
                    <a:pt x="8180" y="240"/>
                    <a:pt x="8184" y="240"/>
                  </a:cubicBezTo>
                  <a:lnTo>
                    <a:pt x="8200" y="240"/>
                  </a:lnTo>
                  <a:cubicBezTo>
                    <a:pt x="8205" y="240"/>
                    <a:pt x="8208" y="244"/>
                    <a:pt x="8208" y="248"/>
                  </a:cubicBezTo>
                  <a:lnTo>
                    <a:pt x="8208" y="4392"/>
                  </a:lnTo>
                  <a:cubicBezTo>
                    <a:pt x="8208" y="4397"/>
                    <a:pt x="8205" y="4400"/>
                    <a:pt x="8200" y="4400"/>
                  </a:cubicBezTo>
                  <a:lnTo>
                    <a:pt x="8184" y="4400"/>
                  </a:lnTo>
                  <a:cubicBezTo>
                    <a:pt x="8180" y="4400"/>
                    <a:pt x="8176" y="4397"/>
                    <a:pt x="8176" y="4392"/>
                  </a:cubicBezTo>
                  <a:lnTo>
                    <a:pt x="8176" y="248"/>
                  </a:lnTo>
                  <a:close/>
                  <a:moveTo>
                    <a:pt x="8192" y="4392"/>
                  </a:moveTo>
                  <a:lnTo>
                    <a:pt x="8184" y="4384"/>
                  </a:lnTo>
                  <a:lnTo>
                    <a:pt x="8200" y="4384"/>
                  </a:lnTo>
                  <a:lnTo>
                    <a:pt x="8192" y="4392"/>
                  </a:lnTo>
                  <a:lnTo>
                    <a:pt x="8192" y="248"/>
                  </a:lnTo>
                  <a:lnTo>
                    <a:pt x="8200" y="256"/>
                  </a:lnTo>
                  <a:lnTo>
                    <a:pt x="8184" y="256"/>
                  </a:lnTo>
                  <a:lnTo>
                    <a:pt x="8192" y="248"/>
                  </a:lnTo>
                  <a:lnTo>
                    <a:pt x="8192" y="4392"/>
                  </a:lnTo>
                  <a:close/>
                  <a:moveTo>
                    <a:pt x="8192" y="248"/>
                  </a:moveTo>
                  <a:cubicBezTo>
                    <a:pt x="8192" y="244"/>
                    <a:pt x="8196" y="240"/>
                    <a:pt x="8200" y="240"/>
                  </a:cubicBezTo>
                  <a:lnTo>
                    <a:pt x="8216" y="240"/>
                  </a:lnTo>
                  <a:cubicBezTo>
                    <a:pt x="8221" y="240"/>
                    <a:pt x="8224" y="244"/>
                    <a:pt x="8224" y="248"/>
                  </a:cubicBezTo>
                  <a:lnTo>
                    <a:pt x="8224" y="4392"/>
                  </a:lnTo>
                  <a:cubicBezTo>
                    <a:pt x="8224" y="4397"/>
                    <a:pt x="8221" y="4400"/>
                    <a:pt x="8216" y="4400"/>
                  </a:cubicBezTo>
                  <a:lnTo>
                    <a:pt x="8200" y="4400"/>
                  </a:lnTo>
                  <a:cubicBezTo>
                    <a:pt x="8196" y="4400"/>
                    <a:pt x="8192" y="4397"/>
                    <a:pt x="8192" y="4392"/>
                  </a:cubicBezTo>
                  <a:lnTo>
                    <a:pt x="8192" y="248"/>
                  </a:lnTo>
                  <a:close/>
                  <a:moveTo>
                    <a:pt x="8208" y="4392"/>
                  </a:moveTo>
                  <a:lnTo>
                    <a:pt x="8200" y="4384"/>
                  </a:lnTo>
                  <a:lnTo>
                    <a:pt x="8216" y="4384"/>
                  </a:lnTo>
                  <a:lnTo>
                    <a:pt x="8208" y="4392"/>
                  </a:lnTo>
                  <a:lnTo>
                    <a:pt x="8208" y="248"/>
                  </a:lnTo>
                  <a:lnTo>
                    <a:pt x="8216" y="256"/>
                  </a:lnTo>
                  <a:lnTo>
                    <a:pt x="8200" y="256"/>
                  </a:lnTo>
                  <a:lnTo>
                    <a:pt x="8208" y="248"/>
                  </a:lnTo>
                  <a:lnTo>
                    <a:pt x="8208" y="4392"/>
                  </a:lnTo>
                  <a:close/>
                  <a:moveTo>
                    <a:pt x="8192" y="248"/>
                  </a:moveTo>
                  <a:cubicBezTo>
                    <a:pt x="8192" y="244"/>
                    <a:pt x="8196" y="240"/>
                    <a:pt x="8200" y="240"/>
                  </a:cubicBezTo>
                  <a:lnTo>
                    <a:pt x="8216" y="240"/>
                  </a:lnTo>
                  <a:cubicBezTo>
                    <a:pt x="8221" y="240"/>
                    <a:pt x="8224" y="244"/>
                    <a:pt x="8224" y="248"/>
                  </a:cubicBezTo>
                  <a:lnTo>
                    <a:pt x="8224" y="4392"/>
                  </a:lnTo>
                  <a:cubicBezTo>
                    <a:pt x="8224" y="4397"/>
                    <a:pt x="8221" y="4400"/>
                    <a:pt x="8216" y="4400"/>
                  </a:cubicBezTo>
                  <a:lnTo>
                    <a:pt x="8200" y="4400"/>
                  </a:lnTo>
                  <a:cubicBezTo>
                    <a:pt x="8196" y="4400"/>
                    <a:pt x="8192" y="4397"/>
                    <a:pt x="8192" y="4392"/>
                  </a:cubicBezTo>
                  <a:lnTo>
                    <a:pt x="8192" y="248"/>
                  </a:lnTo>
                  <a:close/>
                  <a:moveTo>
                    <a:pt x="8208" y="4392"/>
                  </a:moveTo>
                  <a:lnTo>
                    <a:pt x="8200" y="4384"/>
                  </a:lnTo>
                  <a:lnTo>
                    <a:pt x="8216" y="4384"/>
                  </a:lnTo>
                  <a:lnTo>
                    <a:pt x="8208" y="4392"/>
                  </a:lnTo>
                  <a:lnTo>
                    <a:pt x="8208" y="248"/>
                  </a:lnTo>
                  <a:lnTo>
                    <a:pt x="8216" y="256"/>
                  </a:lnTo>
                  <a:lnTo>
                    <a:pt x="8200" y="256"/>
                  </a:lnTo>
                  <a:lnTo>
                    <a:pt x="8208" y="248"/>
                  </a:lnTo>
                  <a:lnTo>
                    <a:pt x="8208" y="4392"/>
                  </a:lnTo>
                  <a:close/>
                  <a:moveTo>
                    <a:pt x="8208" y="248"/>
                  </a:moveTo>
                  <a:cubicBezTo>
                    <a:pt x="8208" y="244"/>
                    <a:pt x="8212" y="240"/>
                    <a:pt x="8216" y="240"/>
                  </a:cubicBezTo>
                  <a:lnTo>
                    <a:pt x="8232" y="240"/>
                  </a:lnTo>
                  <a:cubicBezTo>
                    <a:pt x="8237" y="240"/>
                    <a:pt x="8240" y="244"/>
                    <a:pt x="8240" y="248"/>
                  </a:cubicBezTo>
                  <a:lnTo>
                    <a:pt x="8240" y="4392"/>
                  </a:lnTo>
                  <a:cubicBezTo>
                    <a:pt x="8240" y="4397"/>
                    <a:pt x="8237" y="4400"/>
                    <a:pt x="8232" y="4400"/>
                  </a:cubicBezTo>
                  <a:lnTo>
                    <a:pt x="8216" y="4400"/>
                  </a:lnTo>
                  <a:cubicBezTo>
                    <a:pt x="8212" y="4400"/>
                    <a:pt x="8208" y="4397"/>
                    <a:pt x="8208" y="4392"/>
                  </a:cubicBezTo>
                  <a:lnTo>
                    <a:pt x="8208" y="248"/>
                  </a:lnTo>
                  <a:close/>
                  <a:moveTo>
                    <a:pt x="8224" y="4392"/>
                  </a:moveTo>
                  <a:lnTo>
                    <a:pt x="8216" y="4384"/>
                  </a:lnTo>
                  <a:lnTo>
                    <a:pt x="8232" y="4384"/>
                  </a:lnTo>
                  <a:lnTo>
                    <a:pt x="8224" y="4392"/>
                  </a:lnTo>
                  <a:lnTo>
                    <a:pt x="8224" y="248"/>
                  </a:lnTo>
                  <a:lnTo>
                    <a:pt x="8232" y="256"/>
                  </a:lnTo>
                  <a:lnTo>
                    <a:pt x="8216" y="256"/>
                  </a:lnTo>
                  <a:lnTo>
                    <a:pt x="8224" y="248"/>
                  </a:lnTo>
                  <a:lnTo>
                    <a:pt x="8224" y="4392"/>
                  </a:lnTo>
                  <a:close/>
                  <a:moveTo>
                    <a:pt x="8208" y="280"/>
                  </a:moveTo>
                  <a:cubicBezTo>
                    <a:pt x="8208" y="276"/>
                    <a:pt x="8212" y="272"/>
                    <a:pt x="8216" y="272"/>
                  </a:cubicBezTo>
                  <a:lnTo>
                    <a:pt x="8232" y="272"/>
                  </a:lnTo>
                  <a:cubicBezTo>
                    <a:pt x="8237" y="272"/>
                    <a:pt x="8240" y="276"/>
                    <a:pt x="8240" y="280"/>
                  </a:cubicBezTo>
                  <a:lnTo>
                    <a:pt x="8240" y="4392"/>
                  </a:lnTo>
                  <a:cubicBezTo>
                    <a:pt x="8240" y="4397"/>
                    <a:pt x="8237" y="4400"/>
                    <a:pt x="8232" y="4400"/>
                  </a:cubicBezTo>
                  <a:lnTo>
                    <a:pt x="8216" y="4400"/>
                  </a:lnTo>
                  <a:cubicBezTo>
                    <a:pt x="8212" y="4400"/>
                    <a:pt x="8208" y="4397"/>
                    <a:pt x="8208" y="4392"/>
                  </a:cubicBezTo>
                  <a:lnTo>
                    <a:pt x="8208" y="280"/>
                  </a:lnTo>
                  <a:close/>
                  <a:moveTo>
                    <a:pt x="8224" y="4392"/>
                  </a:moveTo>
                  <a:lnTo>
                    <a:pt x="8216" y="4384"/>
                  </a:lnTo>
                  <a:lnTo>
                    <a:pt x="8232" y="4384"/>
                  </a:lnTo>
                  <a:lnTo>
                    <a:pt x="8224" y="4392"/>
                  </a:lnTo>
                  <a:lnTo>
                    <a:pt x="8224" y="280"/>
                  </a:lnTo>
                  <a:lnTo>
                    <a:pt x="8232" y="288"/>
                  </a:lnTo>
                  <a:lnTo>
                    <a:pt x="8216" y="288"/>
                  </a:lnTo>
                  <a:lnTo>
                    <a:pt x="8224" y="280"/>
                  </a:lnTo>
                  <a:lnTo>
                    <a:pt x="8224" y="4392"/>
                  </a:lnTo>
                  <a:close/>
                  <a:moveTo>
                    <a:pt x="8224" y="296"/>
                  </a:moveTo>
                  <a:cubicBezTo>
                    <a:pt x="8224" y="292"/>
                    <a:pt x="8228" y="288"/>
                    <a:pt x="8232" y="288"/>
                  </a:cubicBezTo>
                  <a:lnTo>
                    <a:pt x="8248" y="288"/>
                  </a:lnTo>
                  <a:cubicBezTo>
                    <a:pt x="8253" y="288"/>
                    <a:pt x="8256" y="292"/>
                    <a:pt x="8256" y="296"/>
                  </a:cubicBezTo>
                  <a:lnTo>
                    <a:pt x="8256" y="4392"/>
                  </a:lnTo>
                  <a:cubicBezTo>
                    <a:pt x="8256" y="4397"/>
                    <a:pt x="8253" y="4400"/>
                    <a:pt x="8248" y="4400"/>
                  </a:cubicBezTo>
                  <a:lnTo>
                    <a:pt x="8232" y="4400"/>
                  </a:lnTo>
                  <a:cubicBezTo>
                    <a:pt x="8228" y="4400"/>
                    <a:pt x="8224" y="4397"/>
                    <a:pt x="8224" y="4392"/>
                  </a:cubicBezTo>
                  <a:lnTo>
                    <a:pt x="8224" y="296"/>
                  </a:lnTo>
                  <a:close/>
                  <a:moveTo>
                    <a:pt x="8240" y="4392"/>
                  </a:moveTo>
                  <a:lnTo>
                    <a:pt x="8232" y="4384"/>
                  </a:lnTo>
                  <a:lnTo>
                    <a:pt x="8248" y="4384"/>
                  </a:lnTo>
                  <a:lnTo>
                    <a:pt x="8240" y="4392"/>
                  </a:lnTo>
                  <a:lnTo>
                    <a:pt x="8240" y="296"/>
                  </a:lnTo>
                  <a:lnTo>
                    <a:pt x="8248" y="304"/>
                  </a:lnTo>
                  <a:lnTo>
                    <a:pt x="8232" y="304"/>
                  </a:lnTo>
                  <a:lnTo>
                    <a:pt x="8240" y="296"/>
                  </a:lnTo>
                  <a:lnTo>
                    <a:pt x="8240" y="4392"/>
                  </a:lnTo>
                  <a:close/>
                  <a:moveTo>
                    <a:pt x="8224" y="296"/>
                  </a:moveTo>
                  <a:cubicBezTo>
                    <a:pt x="8224" y="292"/>
                    <a:pt x="8228" y="288"/>
                    <a:pt x="8232" y="288"/>
                  </a:cubicBezTo>
                  <a:lnTo>
                    <a:pt x="8248" y="288"/>
                  </a:lnTo>
                  <a:cubicBezTo>
                    <a:pt x="8253" y="288"/>
                    <a:pt x="8256" y="292"/>
                    <a:pt x="8256" y="296"/>
                  </a:cubicBezTo>
                  <a:lnTo>
                    <a:pt x="8256" y="4392"/>
                  </a:lnTo>
                  <a:cubicBezTo>
                    <a:pt x="8256" y="4397"/>
                    <a:pt x="8253" y="4400"/>
                    <a:pt x="8248" y="4400"/>
                  </a:cubicBezTo>
                  <a:lnTo>
                    <a:pt x="8232" y="4400"/>
                  </a:lnTo>
                  <a:cubicBezTo>
                    <a:pt x="8228" y="4400"/>
                    <a:pt x="8224" y="4397"/>
                    <a:pt x="8224" y="4392"/>
                  </a:cubicBezTo>
                  <a:lnTo>
                    <a:pt x="8224" y="296"/>
                  </a:lnTo>
                  <a:close/>
                  <a:moveTo>
                    <a:pt x="8240" y="4392"/>
                  </a:moveTo>
                  <a:lnTo>
                    <a:pt x="8232" y="4384"/>
                  </a:lnTo>
                  <a:lnTo>
                    <a:pt x="8248" y="4384"/>
                  </a:lnTo>
                  <a:lnTo>
                    <a:pt x="8240" y="4392"/>
                  </a:lnTo>
                  <a:lnTo>
                    <a:pt x="8240" y="296"/>
                  </a:lnTo>
                  <a:lnTo>
                    <a:pt x="8248" y="304"/>
                  </a:lnTo>
                  <a:lnTo>
                    <a:pt x="8232" y="304"/>
                  </a:lnTo>
                  <a:lnTo>
                    <a:pt x="8240" y="296"/>
                  </a:lnTo>
                  <a:lnTo>
                    <a:pt x="8240" y="4392"/>
                  </a:lnTo>
                  <a:close/>
                  <a:moveTo>
                    <a:pt x="8240" y="328"/>
                  </a:moveTo>
                  <a:cubicBezTo>
                    <a:pt x="8240" y="324"/>
                    <a:pt x="8244" y="320"/>
                    <a:pt x="8248" y="320"/>
                  </a:cubicBezTo>
                  <a:lnTo>
                    <a:pt x="8264" y="320"/>
                  </a:lnTo>
                  <a:cubicBezTo>
                    <a:pt x="8269" y="320"/>
                    <a:pt x="8272" y="324"/>
                    <a:pt x="8272" y="328"/>
                  </a:cubicBezTo>
                  <a:lnTo>
                    <a:pt x="8272" y="4392"/>
                  </a:lnTo>
                  <a:cubicBezTo>
                    <a:pt x="8272" y="4397"/>
                    <a:pt x="8269" y="4400"/>
                    <a:pt x="8264" y="4400"/>
                  </a:cubicBezTo>
                  <a:lnTo>
                    <a:pt x="8248" y="4400"/>
                  </a:lnTo>
                  <a:cubicBezTo>
                    <a:pt x="8244" y="4400"/>
                    <a:pt x="8240" y="4397"/>
                    <a:pt x="8240" y="4392"/>
                  </a:cubicBezTo>
                  <a:lnTo>
                    <a:pt x="8240" y="328"/>
                  </a:lnTo>
                  <a:close/>
                  <a:moveTo>
                    <a:pt x="8256" y="4392"/>
                  </a:moveTo>
                  <a:lnTo>
                    <a:pt x="8248" y="4384"/>
                  </a:lnTo>
                  <a:lnTo>
                    <a:pt x="8264" y="4384"/>
                  </a:lnTo>
                  <a:lnTo>
                    <a:pt x="8256" y="4392"/>
                  </a:lnTo>
                  <a:lnTo>
                    <a:pt x="8256" y="328"/>
                  </a:lnTo>
                  <a:lnTo>
                    <a:pt x="8264" y="336"/>
                  </a:lnTo>
                  <a:lnTo>
                    <a:pt x="8248" y="336"/>
                  </a:lnTo>
                  <a:lnTo>
                    <a:pt x="8256" y="328"/>
                  </a:lnTo>
                  <a:lnTo>
                    <a:pt x="8256" y="4392"/>
                  </a:lnTo>
                  <a:close/>
                  <a:moveTo>
                    <a:pt x="8240" y="328"/>
                  </a:moveTo>
                  <a:cubicBezTo>
                    <a:pt x="8240" y="324"/>
                    <a:pt x="8244" y="320"/>
                    <a:pt x="8248" y="320"/>
                  </a:cubicBezTo>
                  <a:lnTo>
                    <a:pt x="8264" y="320"/>
                  </a:lnTo>
                  <a:cubicBezTo>
                    <a:pt x="8269" y="320"/>
                    <a:pt x="8272" y="324"/>
                    <a:pt x="8272" y="328"/>
                  </a:cubicBezTo>
                  <a:lnTo>
                    <a:pt x="8272" y="4392"/>
                  </a:lnTo>
                  <a:cubicBezTo>
                    <a:pt x="8272" y="4397"/>
                    <a:pt x="8269" y="4400"/>
                    <a:pt x="8264" y="4400"/>
                  </a:cubicBezTo>
                  <a:lnTo>
                    <a:pt x="8248" y="4400"/>
                  </a:lnTo>
                  <a:cubicBezTo>
                    <a:pt x="8244" y="4400"/>
                    <a:pt x="8240" y="4397"/>
                    <a:pt x="8240" y="4392"/>
                  </a:cubicBezTo>
                  <a:lnTo>
                    <a:pt x="8240" y="328"/>
                  </a:lnTo>
                  <a:close/>
                  <a:moveTo>
                    <a:pt x="8256" y="4392"/>
                  </a:moveTo>
                  <a:lnTo>
                    <a:pt x="8248" y="4384"/>
                  </a:lnTo>
                  <a:lnTo>
                    <a:pt x="8264" y="4384"/>
                  </a:lnTo>
                  <a:lnTo>
                    <a:pt x="8256" y="4392"/>
                  </a:lnTo>
                  <a:lnTo>
                    <a:pt x="8256" y="328"/>
                  </a:lnTo>
                  <a:lnTo>
                    <a:pt x="8264" y="336"/>
                  </a:lnTo>
                  <a:lnTo>
                    <a:pt x="8248" y="336"/>
                  </a:lnTo>
                  <a:lnTo>
                    <a:pt x="8256" y="328"/>
                  </a:lnTo>
                  <a:lnTo>
                    <a:pt x="8256" y="4392"/>
                  </a:lnTo>
                  <a:close/>
                  <a:moveTo>
                    <a:pt x="8256" y="328"/>
                  </a:moveTo>
                  <a:cubicBezTo>
                    <a:pt x="8256" y="324"/>
                    <a:pt x="8260" y="320"/>
                    <a:pt x="8264" y="320"/>
                  </a:cubicBezTo>
                  <a:lnTo>
                    <a:pt x="8280" y="320"/>
                  </a:lnTo>
                  <a:cubicBezTo>
                    <a:pt x="8285" y="320"/>
                    <a:pt x="8288" y="324"/>
                    <a:pt x="8288" y="328"/>
                  </a:cubicBezTo>
                  <a:lnTo>
                    <a:pt x="8288" y="4392"/>
                  </a:lnTo>
                  <a:cubicBezTo>
                    <a:pt x="8288" y="4397"/>
                    <a:pt x="8285" y="4400"/>
                    <a:pt x="8280" y="4400"/>
                  </a:cubicBezTo>
                  <a:lnTo>
                    <a:pt x="8264" y="4400"/>
                  </a:lnTo>
                  <a:cubicBezTo>
                    <a:pt x="8260" y="4400"/>
                    <a:pt x="8256" y="4397"/>
                    <a:pt x="8256" y="4392"/>
                  </a:cubicBezTo>
                  <a:lnTo>
                    <a:pt x="8256" y="328"/>
                  </a:lnTo>
                  <a:close/>
                  <a:moveTo>
                    <a:pt x="8272" y="4392"/>
                  </a:moveTo>
                  <a:lnTo>
                    <a:pt x="8264" y="4384"/>
                  </a:lnTo>
                  <a:lnTo>
                    <a:pt x="8280" y="4384"/>
                  </a:lnTo>
                  <a:lnTo>
                    <a:pt x="8272" y="4392"/>
                  </a:lnTo>
                  <a:lnTo>
                    <a:pt x="8272" y="328"/>
                  </a:lnTo>
                  <a:lnTo>
                    <a:pt x="8280" y="336"/>
                  </a:lnTo>
                  <a:lnTo>
                    <a:pt x="8264" y="336"/>
                  </a:lnTo>
                  <a:lnTo>
                    <a:pt x="8272" y="328"/>
                  </a:lnTo>
                  <a:lnTo>
                    <a:pt x="8272" y="4392"/>
                  </a:lnTo>
                  <a:close/>
                  <a:moveTo>
                    <a:pt x="8256" y="328"/>
                  </a:moveTo>
                  <a:cubicBezTo>
                    <a:pt x="8256" y="324"/>
                    <a:pt x="8260" y="320"/>
                    <a:pt x="8264" y="320"/>
                  </a:cubicBezTo>
                  <a:lnTo>
                    <a:pt x="8280" y="320"/>
                  </a:lnTo>
                  <a:cubicBezTo>
                    <a:pt x="8285" y="320"/>
                    <a:pt x="8288" y="324"/>
                    <a:pt x="8288" y="328"/>
                  </a:cubicBezTo>
                  <a:lnTo>
                    <a:pt x="8288" y="4392"/>
                  </a:lnTo>
                  <a:cubicBezTo>
                    <a:pt x="8288" y="4397"/>
                    <a:pt x="8285" y="4400"/>
                    <a:pt x="8280" y="4400"/>
                  </a:cubicBezTo>
                  <a:lnTo>
                    <a:pt x="8264" y="4400"/>
                  </a:lnTo>
                  <a:cubicBezTo>
                    <a:pt x="8260" y="4400"/>
                    <a:pt x="8256" y="4397"/>
                    <a:pt x="8256" y="4392"/>
                  </a:cubicBezTo>
                  <a:lnTo>
                    <a:pt x="8256" y="328"/>
                  </a:lnTo>
                  <a:close/>
                  <a:moveTo>
                    <a:pt x="8272" y="4392"/>
                  </a:moveTo>
                  <a:lnTo>
                    <a:pt x="8264" y="4384"/>
                  </a:lnTo>
                  <a:lnTo>
                    <a:pt x="8280" y="4384"/>
                  </a:lnTo>
                  <a:lnTo>
                    <a:pt x="8272" y="4392"/>
                  </a:lnTo>
                  <a:lnTo>
                    <a:pt x="8272" y="328"/>
                  </a:lnTo>
                  <a:lnTo>
                    <a:pt x="8280" y="336"/>
                  </a:lnTo>
                  <a:lnTo>
                    <a:pt x="8264" y="336"/>
                  </a:lnTo>
                  <a:lnTo>
                    <a:pt x="8272" y="328"/>
                  </a:lnTo>
                  <a:lnTo>
                    <a:pt x="8272" y="4392"/>
                  </a:lnTo>
                  <a:close/>
                  <a:moveTo>
                    <a:pt x="8272" y="264"/>
                  </a:moveTo>
                  <a:cubicBezTo>
                    <a:pt x="8272" y="260"/>
                    <a:pt x="8276" y="256"/>
                    <a:pt x="8280" y="256"/>
                  </a:cubicBezTo>
                  <a:lnTo>
                    <a:pt x="8296" y="256"/>
                  </a:lnTo>
                  <a:cubicBezTo>
                    <a:pt x="8301" y="256"/>
                    <a:pt x="8304" y="260"/>
                    <a:pt x="8304" y="264"/>
                  </a:cubicBezTo>
                  <a:lnTo>
                    <a:pt x="8304" y="4392"/>
                  </a:lnTo>
                  <a:cubicBezTo>
                    <a:pt x="8304" y="4397"/>
                    <a:pt x="8301" y="4400"/>
                    <a:pt x="8296" y="4400"/>
                  </a:cubicBezTo>
                  <a:lnTo>
                    <a:pt x="8280" y="4400"/>
                  </a:lnTo>
                  <a:cubicBezTo>
                    <a:pt x="8276" y="4400"/>
                    <a:pt x="8272" y="4397"/>
                    <a:pt x="8272" y="4392"/>
                  </a:cubicBezTo>
                  <a:lnTo>
                    <a:pt x="8272" y="264"/>
                  </a:lnTo>
                  <a:close/>
                  <a:moveTo>
                    <a:pt x="8288" y="4392"/>
                  </a:moveTo>
                  <a:lnTo>
                    <a:pt x="8280" y="4384"/>
                  </a:lnTo>
                  <a:lnTo>
                    <a:pt x="8296" y="4384"/>
                  </a:lnTo>
                  <a:lnTo>
                    <a:pt x="8288" y="4392"/>
                  </a:lnTo>
                  <a:lnTo>
                    <a:pt x="8288" y="264"/>
                  </a:lnTo>
                  <a:lnTo>
                    <a:pt x="8296" y="272"/>
                  </a:lnTo>
                  <a:lnTo>
                    <a:pt x="8280" y="272"/>
                  </a:lnTo>
                  <a:lnTo>
                    <a:pt x="8288" y="264"/>
                  </a:lnTo>
                  <a:lnTo>
                    <a:pt x="8288" y="4392"/>
                  </a:lnTo>
                  <a:close/>
                  <a:moveTo>
                    <a:pt x="8288" y="312"/>
                  </a:moveTo>
                  <a:cubicBezTo>
                    <a:pt x="8288" y="308"/>
                    <a:pt x="8292" y="304"/>
                    <a:pt x="8296" y="304"/>
                  </a:cubicBezTo>
                  <a:lnTo>
                    <a:pt x="8312" y="304"/>
                  </a:lnTo>
                  <a:cubicBezTo>
                    <a:pt x="8317" y="304"/>
                    <a:pt x="8320" y="308"/>
                    <a:pt x="8320" y="312"/>
                  </a:cubicBezTo>
                  <a:lnTo>
                    <a:pt x="8320" y="4392"/>
                  </a:lnTo>
                  <a:cubicBezTo>
                    <a:pt x="8320" y="4397"/>
                    <a:pt x="8317" y="4400"/>
                    <a:pt x="8312" y="4400"/>
                  </a:cubicBezTo>
                  <a:lnTo>
                    <a:pt x="8296" y="4400"/>
                  </a:lnTo>
                  <a:cubicBezTo>
                    <a:pt x="8292" y="4400"/>
                    <a:pt x="8288" y="4397"/>
                    <a:pt x="8288" y="4392"/>
                  </a:cubicBezTo>
                  <a:lnTo>
                    <a:pt x="8288" y="312"/>
                  </a:lnTo>
                  <a:close/>
                  <a:moveTo>
                    <a:pt x="8304" y="4392"/>
                  </a:moveTo>
                  <a:lnTo>
                    <a:pt x="8296" y="4384"/>
                  </a:lnTo>
                  <a:lnTo>
                    <a:pt x="8312" y="4384"/>
                  </a:lnTo>
                  <a:lnTo>
                    <a:pt x="8304" y="4392"/>
                  </a:lnTo>
                  <a:lnTo>
                    <a:pt x="8304" y="312"/>
                  </a:lnTo>
                  <a:lnTo>
                    <a:pt x="8312" y="320"/>
                  </a:lnTo>
                  <a:lnTo>
                    <a:pt x="8296" y="320"/>
                  </a:lnTo>
                  <a:lnTo>
                    <a:pt x="8304" y="312"/>
                  </a:lnTo>
                  <a:lnTo>
                    <a:pt x="8304" y="4392"/>
                  </a:lnTo>
                  <a:close/>
                  <a:moveTo>
                    <a:pt x="8288" y="344"/>
                  </a:moveTo>
                  <a:cubicBezTo>
                    <a:pt x="8288" y="340"/>
                    <a:pt x="8292" y="336"/>
                    <a:pt x="8296" y="336"/>
                  </a:cubicBezTo>
                  <a:lnTo>
                    <a:pt x="8312" y="336"/>
                  </a:lnTo>
                  <a:cubicBezTo>
                    <a:pt x="8317" y="336"/>
                    <a:pt x="8320" y="340"/>
                    <a:pt x="8320" y="344"/>
                  </a:cubicBezTo>
                  <a:lnTo>
                    <a:pt x="8320" y="4392"/>
                  </a:lnTo>
                  <a:cubicBezTo>
                    <a:pt x="8320" y="4397"/>
                    <a:pt x="8317" y="4400"/>
                    <a:pt x="8312" y="4400"/>
                  </a:cubicBezTo>
                  <a:lnTo>
                    <a:pt x="8296" y="4400"/>
                  </a:lnTo>
                  <a:cubicBezTo>
                    <a:pt x="8292" y="4400"/>
                    <a:pt x="8288" y="4397"/>
                    <a:pt x="8288" y="4392"/>
                  </a:cubicBezTo>
                  <a:lnTo>
                    <a:pt x="8288" y="344"/>
                  </a:lnTo>
                  <a:close/>
                  <a:moveTo>
                    <a:pt x="8304" y="4392"/>
                  </a:moveTo>
                  <a:lnTo>
                    <a:pt x="8296" y="4384"/>
                  </a:lnTo>
                  <a:lnTo>
                    <a:pt x="8312" y="4384"/>
                  </a:lnTo>
                  <a:lnTo>
                    <a:pt x="8304" y="4392"/>
                  </a:lnTo>
                  <a:lnTo>
                    <a:pt x="8304" y="344"/>
                  </a:lnTo>
                  <a:lnTo>
                    <a:pt x="8312" y="352"/>
                  </a:lnTo>
                  <a:lnTo>
                    <a:pt x="8296" y="352"/>
                  </a:lnTo>
                  <a:lnTo>
                    <a:pt x="8304" y="344"/>
                  </a:lnTo>
                  <a:lnTo>
                    <a:pt x="8304" y="4392"/>
                  </a:lnTo>
                  <a:close/>
                  <a:moveTo>
                    <a:pt x="8304" y="360"/>
                  </a:moveTo>
                  <a:cubicBezTo>
                    <a:pt x="8304" y="356"/>
                    <a:pt x="8308" y="352"/>
                    <a:pt x="8312" y="352"/>
                  </a:cubicBezTo>
                  <a:lnTo>
                    <a:pt x="8328" y="352"/>
                  </a:lnTo>
                  <a:cubicBezTo>
                    <a:pt x="8333" y="352"/>
                    <a:pt x="8336" y="356"/>
                    <a:pt x="8336" y="360"/>
                  </a:cubicBezTo>
                  <a:lnTo>
                    <a:pt x="8336" y="4392"/>
                  </a:lnTo>
                  <a:cubicBezTo>
                    <a:pt x="8336" y="4397"/>
                    <a:pt x="8333" y="4400"/>
                    <a:pt x="8328" y="4400"/>
                  </a:cubicBezTo>
                  <a:lnTo>
                    <a:pt x="8312" y="4400"/>
                  </a:lnTo>
                  <a:cubicBezTo>
                    <a:pt x="8308" y="4400"/>
                    <a:pt x="8304" y="4397"/>
                    <a:pt x="8304" y="4392"/>
                  </a:cubicBezTo>
                  <a:lnTo>
                    <a:pt x="8304" y="360"/>
                  </a:lnTo>
                  <a:close/>
                  <a:moveTo>
                    <a:pt x="8320" y="4392"/>
                  </a:moveTo>
                  <a:lnTo>
                    <a:pt x="8312" y="4384"/>
                  </a:lnTo>
                  <a:lnTo>
                    <a:pt x="8328" y="4384"/>
                  </a:lnTo>
                  <a:lnTo>
                    <a:pt x="8320" y="4392"/>
                  </a:lnTo>
                  <a:lnTo>
                    <a:pt x="8320" y="360"/>
                  </a:lnTo>
                  <a:lnTo>
                    <a:pt x="8328" y="368"/>
                  </a:lnTo>
                  <a:lnTo>
                    <a:pt x="8312" y="368"/>
                  </a:lnTo>
                  <a:lnTo>
                    <a:pt x="8320" y="360"/>
                  </a:lnTo>
                  <a:lnTo>
                    <a:pt x="8320" y="4392"/>
                  </a:lnTo>
                  <a:close/>
                  <a:moveTo>
                    <a:pt x="8304" y="360"/>
                  </a:moveTo>
                  <a:cubicBezTo>
                    <a:pt x="8304" y="356"/>
                    <a:pt x="8308" y="352"/>
                    <a:pt x="8312" y="352"/>
                  </a:cubicBezTo>
                  <a:lnTo>
                    <a:pt x="8328" y="352"/>
                  </a:lnTo>
                  <a:cubicBezTo>
                    <a:pt x="8333" y="352"/>
                    <a:pt x="8336" y="356"/>
                    <a:pt x="8336" y="360"/>
                  </a:cubicBezTo>
                  <a:lnTo>
                    <a:pt x="8336" y="4392"/>
                  </a:lnTo>
                  <a:cubicBezTo>
                    <a:pt x="8336" y="4397"/>
                    <a:pt x="8333" y="4400"/>
                    <a:pt x="8328" y="4400"/>
                  </a:cubicBezTo>
                  <a:lnTo>
                    <a:pt x="8312" y="4400"/>
                  </a:lnTo>
                  <a:cubicBezTo>
                    <a:pt x="8308" y="4400"/>
                    <a:pt x="8304" y="4397"/>
                    <a:pt x="8304" y="4392"/>
                  </a:cubicBezTo>
                  <a:lnTo>
                    <a:pt x="8304" y="360"/>
                  </a:lnTo>
                  <a:close/>
                  <a:moveTo>
                    <a:pt x="8320" y="4392"/>
                  </a:moveTo>
                  <a:lnTo>
                    <a:pt x="8312" y="4384"/>
                  </a:lnTo>
                  <a:lnTo>
                    <a:pt x="8328" y="4384"/>
                  </a:lnTo>
                  <a:lnTo>
                    <a:pt x="8320" y="4392"/>
                  </a:lnTo>
                  <a:lnTo>
                    <a:pt x="8320" y="360"/>
                  </a:lnTo>
                  <a:lnTo>
                    <a:pt x="8328" y="368"/>
                  </a:lnTo>
                  <a:lnTo>
                    <a:pt x="8312" y="368"/>
                  </a:lnTo>
                  <a:lnTo>
                    <a:pt x="8320" y="360"/>
                  </a:lnTo>
                  <a:lnTo>
                    <a:pt x="8320" y="4392"/>
                  </a:lnTo>
                  <a:close/>
                  <a:moveTo>
                    <a:pt x="8320" y="360"/>
                  </a:moveTo>
                  <a:cubicBezTo>
                    <a:pt x="8320" y="356"/>
                    <a:pt x="8324" y="352"/>
                    <a:pt x="8328" y="352"/>
                  </a:cubicBezTo>
                  <a:lnTo>
                    <a:pt x="8344" y="352"/>
                  </a:lnTo>
                  <a:cubicBezTo>
                    <a:pt x="8349" y="352"/>
                    <a:pt x="8352" y="356"/>
                    <a:pt x="8352" y="360"/>
                  </a:cubicBezTo>
                  <a:lnTo>
                    <a:pt x="8352" y="4392"/>
                  </a:lnTo>
                  <a:cubicBezTo>
                    <a:pt x="8352" y="4397"/>
                    <a:pt x="8349" y="4400"/>
                    <a:pt x="8344" y="4400"/>
                  </a:cubicBezTo>
                  <a:lnTo>
                    <a:pt x="8328" y="4400"/>
                  </a:lnTo>
                  <a:cubicBezTo>
                    <a:pt x="8324" y="4400"/>
                    <a:pt x="8320" y="4397"/>
                    <a:pt x="8320" y="4392"/>
                  </a:cubicBezTo>
                  <a:lnTo>
                    <a:pt x="8320" y="360"/>
                  </a:lnTo>
                  <a:close/>
                  <a:moveTo>
                    <a:pt x="8336" y="4392"/>
                  </a:moveTo>
                  <a:lnTo>
                    <a:pt x="8328" y="4384"/>
                  </a:lnTo>
                  <a:lnTo>
                    <a:pt x="8344" y="4384"/>
                  </a:lnTo>
                  <a:lnTo>
                    <a:pt x="8336" y="4392"/>
                  </a:lnTo>
                  <a:lnTo>
                    <a:pt x="8336" y="360"/>
                  </a:lnTo>
                  <a:lnTo>
                    <a:pt x="8344" y="368"/>
                  </a:lnTo>
                  <a:lnTo>
                    <a:pt x="8328" y="368"/>
                  </a:lnTo>
                  <a:lnTo>
                    <a:pt x="8336" y="360"/>
                  </a:lnTo>
                  <a:lnTo>
                    <a:pt x="8336" y="4392"/>
                  </a:lnTo>
                  <a:close/>
                  <a:moveTo>
                    <a:pt x="8320" y="376"/>
                  </a:moveTo>
                  <a:cubicBezTo>
                    <a:pt x="8320" y="372"/>
                    <a:pt x="8324" y="368"/>
                    <a:pt x="8328" y="368"/>
                  </a:cubicBezTo>
                  <a:lnTo>
                    <a:pt x="8344" y="368"/>
                  </a:lnTo>
                  <a:cubicBezTo>
                    <a:pt x="8349" y="368"/>
                    <a:pt x="8352" y="372"/>
                    <a:pt x="8352" y="376"/>
                  </a:cubicBezTo>
                  <a:lnTo>
                    <a:pt x="8352" y="4392"/>
                  </a:lnTo>
                  <a:cubicBezTo>
                    <a:pt x="8352" y="4397"/>
                    <a:pt x="8349" y="4400"/>
                    <a:pt x="8344" y="4400"/>
                  </a:cubicBezTo>
                  <a:lnTo>
                    <a:pt x="8328" y="4400"/>
                  </a:lnTo>
                  <a:cubicBezTo>
                    <a:pt x="8324" y="4400"/>
                    <a:pt x="8320" y="4397"/>
                    <a:pt x="8320" y="4392"/>
                  </a:cubicBezTo>
                  <a:lnTo>
                    <a:pt x="8320" y="376"/>
                  </a:lnTo>
                  <a:close/>
                  <a:moveTo>
                    <a:pt x="8336" y="4392"/>
                  </a:moveTo>
                  <a:lnTo>
                    <a:pt x="8328" y="4384"/>
                  </a:lnTo>
                  <a:lnTo>
                    <a:pt x="8344" y="4384"/>
                  </a:lnTo>
                  <a:lnTo>
                    <a:pt x="8336" y="4392"/>
                  </a:lnTo>
                  <a:lnTo>
                    <a:pt x="8336" y="376"/>
                  </a:lnTo>
                  <a:lnTo>
                    <a:pt x="8344" y="384"/>
                  </a:lnTo>
                  <a:lnTo>
                    <a:pt x="8328" y="384"/>
                  </a:lnTo>
                  <a:lnTo>
                    <a:pt x="8336" y="376"/>
                  </a:lnTo>
                  <a:lnTo>
                    <a:pt x="8336" y="4392"/>
                  </a:lnTo>
                  <a:close/>
                  <a:moveTo>
                    <a:pt x="8336" y="408"/>
                  </a:moveTo>
                  <a:cubicBezTo>
                    <a:pt x="8336" y="404"/>
                    <a:pt x="8340" y="400"/>
                    <a:pt x="8344" y="400"/>
                  </a:cubicBezTo>
                  <a:lnTo>
                    <a:pt x="8360" y="400"/>
                  </a:lnTo>
                  <a:cubicBezTo>
                    <a:pt x="8365" y="400"/>
                    <a:pt x="8368" y="404"/>
                    <a:pt x="8368" y="408"/>
                  </a:cubicBezTo>
                  <a:lnTo>
                    <a:pt x="8368" y="4392"/>
                  </a:lnTo>
                  <a:cubicBezTo>
                    <a:pt x="8368" y="4397"/>
                    <a:pt x="8365" y="4400"/>
                    <a:pt x="8360" y="4400"/>
                  </a:cubicBezTo>
                  <a:lnTo>
                    <a:pt x="8344" y="4400"/>
                  </a:lnTo>
                  <a:cubicBezTo>
                    <a:pt x="8340" y="4400"/>
                    <a:pt x="8336" y="4397"/>
                    <a:pt x="8336" y="4392"/>
                  </a:cubicBezTo>
                  <a:lnTo>
                    <a:pt x="8336" y="408"/>
                  </a:lnTo>
                  <a:close/>
                  <a:moveTo>
                    <a:pt x="8352" y="4392"/>
                  </a:moveTo>
                  <a:lnTo>
                    <a:pt x="8344" y="4384"/>
                  </a:lnTo>
                  <a:lnTo>
                    <a:pt x="8360" y="4384"/>
                  </a:lnTo>
                  <a:lnTo>
                    <a:pt x="8352" y="4392"/>
                  </a:lnTo>
                  <a:lnTo>
                    <a:pt x="8352" y="408"/>
                  </a:lnTo>
                  <a:lnTo>
                    <a:pt x="8360" y="416"/>
                  </a:lnTo>
                  <a:lnTo>
                    <a:pt x="8344" y="416"/>
                  </a:lnTo>
                  <a:lnTo>
                    <a:pt x="8352" y="408"/>
                  </a:lnTo>
                  <a:lnTo>
                    <a:pt x="8352" y="4392"/>
                  </a:lnTo>
                  <a:close/>
                  <a:moveTo>
                    <a:pt x="8336" y="440"/>
                  </a:moveTo>
                  <a:cubicBezTo>
                    <a:pt x="8336" y="436"/>
                    <a:pt x="8340" y="432"/>
                    <a:pt x="8344" y="432"/>
                  </a:cubicBezTo>
                  <a:lnTo>
                    <a:pt x="8360" y="432"/>
                  </a:lnTo>
                  <a:cubicBezTo>
                    <a:pt x="8365" y="432"/>
                    <a:pt x="8368" y="436"/>
                    <a:pt x="8368" y="440"/>
                  </a:cubicBezTo>
                  <a:lnTo>
                    <a:pt x="8368" y="4392"/>
                  </a:lnTo>
                  <a:cubicBezTo>
                    <a:pt x="8368" y="4397"/>
                    <a:pt x="8365" y="4400"/>
                    <a:pt x="8360" y="4400"/>
                  </a:cubicBezTo>
                  <a:lnTo>
                    <a:pt x="8344" y="4400"/>
                  </a:lnTo>
                  <a:cubicBezTo>
                    <a:pt x="8340" y="4400"/>
                    <a:pt x="8336" y="4397"/>
                    <a:pt x="8336" y="4392"/>
                  </a:cubicBezTo>
                  <a:lnTo>
                    <a:pt x="8336" y="440"/>
                  </a:lnTo>
                  <a:close/>
                  <a:moveTo>
                    <a:pt x="8352" y="4392"/>
                  </a:moveTo>
                  <a:lnTo>
                    <a:pt x="8344" y="4384"/>
                  </a:lnTo>
                  <a:lnTo>
                    <a:pt x="8360" y="4384"/>
                  </a:lnTo>
                  <a:lnTo>
                    <a:pt x="8352" y="4392"/>
                  </a:lnTo>
                  <a:lnTo>
                    <a:pt x="8352" y="440"/>
                  </a:lnTo>
                  <a:lnTo>
                    <a:pt x="8360" y="448"/>
                  </a:lnTo>
                  <a:lnTo>
                    <a:pt x="8344" y="448"/>
                  </a:lnTo>
                  <a:lnTo>
                    <a:pt x="8352" y="440"/>
                  </a:lnTo>
                  <a:lnTo>
                    <a:pt x="8352" y="4392"/>
                  </a:lnTo>
                  <a:close/>
                  <a:moveTo>
                    <a:pt x="8352" y="504"/>
                  </a:moveTo>
                  <a:cubicBezTo>
                    <a:pt x="8352" y="500"/>
                    <a:pt x="8356" y="496"/>
                    <a:pt x="8360" y="496"/>
                  </a:cubicBezTo>
                  <a:lnTo>
                    <a:pt x="8376" y="496"/>
                  </a:lnTo>
                  <a:cubicBezTo>
                    <a:pt x="8381" y="496"/>
                    <a:pt x="8384" y="500"/>
                    <a:pt x="8384" y="504"/>
                  </a:cubicBezTo>
                  <a:lnTo>
                    <a:pt x="8384" y="4392"/>
                  </a:lnTo>
                  <a:cubicBezTo>
                    <a:pt x="8384" y="4397"/>
                    <a:pt x="8381" y="4400"/>
                    <a:pt x="8376" y="4400"/>
                  </a:cubicBezTo>
                  <a:lnTo>
                    <a:pt x="8360" y="4400"/>
                  </a:lnTo>
                  <a:cubicBezTo>
                    <a:pt x="8356" y="4400"/>
                    <a:pt x="8352" y="4397"/>
                    <a:pt x="8352" y="4392"/>
                  </a:cubicBezTo>
                  <a:lnTo>
                    <a:pt x="8352" y="504"/>
                  </a:lnTo>
                  <a:close/>
                  <a:moveTo>
                    <a:pt x="8368" y="4392"/>
                  </a:moveTo>
                  <a:lnTo>
                    <a:pt x="8360" y="4384"/>
                  </a:lnTo>
                  <a:lnTo>
                    <a:pt x="8376" y="4384"/>
                  </a:lnTo>
                  <a:lnTo>
                    <a:pt x="8368" y="4392"/>
                  </a:lnTo>
                  <a:lnTo>
                    <a:pt x="8368" y="504"/>
                  </a:lnTo>
                  <a:lnTo>
                    <a:pt x="8376" y="512"/>
                  </a:lnTo>
                  <a:lnTo>
                    <a:pt x="8360" y="512"/>
                  </a:lnTo>
                  <a:lnTo>
                    <a:pt x="8368" y="504"/>
                  </a:lnTo>
                  <a:lnTo>
                    <a:pt x="8368" y="4392"/>
                  </a:lnTo>
                  <a:close/>
                  <a:moveTo>
                    <a:pt x="8352" y="440"/>
                  </a:moveTo>
                  <a:cubicBezTo>
                    <a:pt x="8352" y="436"/>
                    <a:pt x="8356" y="432"/>
                    <a:pt x="8360" y="432"/>
                  </a:cubicBezTo>
                  <a:lnTo>
                    <a:pt x="8376" y="432"/>
                  </a:lnTo>
                  <a:cubicBezTo>
                    <a:pt x="8381" y="432"/>
                    <a:pt x="8384" y="436"/>
                    <a:pt x="8384" y="440"/>
                  </a:cubicBezTo>
                  <a:lnTo>
                    <a:pt x="8384" y="4392"/>
                  </a:lnTo>
                  <a:cubicBezTo>
                    <a:pt x="8384" y="4397"/>
                    <a:pt x="8381" y="4400"/>
                    <a:pt x="8376" y="4400"/>
                  </a:cubicBezTo>
                  <a:lnTo>
                    <a:pt x="8360" y="4400"/>
                  </a:lnTo>
                  <a:cubicBezTo>
                    <a:pt x="8356" y="4400"/>
                    <a:pt x="8352" y="4397"/>
                    <a:pt x="8352" y="4392"/>
                  </a:cubicBezTo>
                  <a:lnTo>
                    <a:pt x="8352" y="440"/>
                  </a:lnTo>
                  <a:close/>
                  <a:moveTo>
                    <a:pt x="8368" y="4392"/>
                  </a:moveTo>
                  <a:lnTo>
                    <a:pt x="8360" y="4384"/>
                  </a:lnTo>
                  <a:lnTo>
                    <a:pt x="8376" y="4384"/>
                  </a:lnTo>
                  <a:lnTo>
                    <a:pt x="8368" y="4392"/>
                  </a:lnTo>
                  <a:lnTo>
                    <a:pt x="8368" y="440"/>
                  </a:lnTo>
                  <a:lnTo>
                    <a:pt x="8376" y="448"/>
                  </a:lnTo>
                  <a:lnTo>
                    <a:pt x="8360" y="448"/>
                  </a:lnTo>
                  <a:lnTo>
                    <a:pt x="8368" y="440"/>
                  </a:lnTo>
                  <a:lnTo>
                    <a:pt x="8368" y="4392"/>
                  </a:lnTo>
                  <a:close/>
                  <a:moveTo>
                    <a:pt x="8368" y="440"/>
                  </a:moveTo>
                  <a:cubicBezTo>
                    <a:pt x="8368" y="436"/>
                    <a:pt x="8372" y="432"/>
                    <a:pt x="8376" y="432"/>
                  </a:cubicBezTo>
                  <a:lnTo>
                    <a:pt x="8392" y="432"/>
                  </a:lnTo>
                  <a:cubicBezTo>
                    <a:pt x="8397" y="432"/>
                    <a:pt x="8400" y="436"/>
                    <a:pt x="8400" y="440"/>
                  </a:cubicBezTo>
                  <a:lnTo>
                    <a:pt x="8400" y="4392"/>
                  </a:lnTo>
                  <a:cubicBezTo>
                    <a:pt x="8400" y="4397"/>
                    <a:pt x="8397" y="4400"/>
                    <a:pt x="8392" y="4400"/>
                  </a:cubicBezTo>
                  <a:lnTo>
                    <a:pt x="8376" y="4400"/>
                  </a:lnTo>
                  <a:cubicBezTo>
                    <a:pt x="8372" y="4400"/>
                    <a:pt x="8368" y="4397"/>
                    <a:pt x="8368" y="4392"/>
                  </a:cubicBezTo>
                  <a:lnTo>
                    <a:pt x="8368" y="440"/>
                  </a:lnTo>
                  <a:close/>
                  <a:moveTo>
                    <a:pt x="8384" y="4392"/>
                  </a:moveTo>
                  <a:lnTo>
                    <a:pt x="8376" y="4384"/>
                  </a:lnTo>
                  <a:lnTo>
                    <a:pt x="8392" y="4384"/>
                  </a:lnTo>
                  <a:lnTo>
                    <a:pt x="8384" y="4392"/>
                  </a:lnTo>
                  <a:lnTo>
                    <a:pt x="8384" y="440"/>
                  </a:lnTo>
                  <a:lnTo>
                    <a:pt x="8392" y="448"/>
                  </a:lnTo>
                  <a:lnTo>
                    <a:pt x="8376" y="448"/>
                  </a:lnTo>
                  <a:lnTo>
                    <a:pt x="8384" y="440"/>
                  </a:lnTo>
                  <a:lnTo>
                    <a:pt x="8384" y="4392"/>
                  </a:lnTo>
                  <a:close/>
                  <a:moveTo>
                    <a:pt x="8368" y="440"/>
                  </a:moveTo>
                  <a:cubicBezTo>
                    <a:pt x="8368" y="436"/>
                    <a:pt x="8372" y="432"/>
                    <a:pt x="8376" y="432"/>
                  </a:cubicBezTo>
                  <a:lnTo>
                    <a:pt x="8392" y="432"/>
                  </a:lnTo>
                  <a:cubicBezTo>
                    <a:pt x="8397" y="432"/>
                    <a:pt x="8400" y="436"/>
                    <a:pt x="8400" y="440"/>
                  </a:cubicBezTo>
                  <a:lnTo>
                    <a:pt x="8400" y="4392"/>
                  </a:lnTo>
                  <a:cubicBezTo>
                    <a:pt x="8400" y="4397"/>
                    <a:pt x="8397" y="4400"/>
                    <a:pt x="8392" y="4400"/>
                  </a:cubicBezTo>
                  <a:lnTo>
                    <a:pt x="8376" y="4400"/>
                  </a:lnTo>
                  <a:cubicBezTo>
                    <a:pt x="8372" y="4400"/>
                    <a:pt x="8368" y="4397"/>
                    <a:pt x="8368" y="4392"/>
                  </a:cubicBezTo>
                  <a:lnTo>
                    <a:pt x="8368" y="440"/>
                  </a:lnTo>
                  <a:close/>
                  <a:moveTo>
                    <a:pt x="8384" y="4392"/>
                  </a:moveTo>
                  <a:lnTo>
                    <a:pt x="8376" y="4384"/>
                  </a:lnTo>
                  <a:lnTo>
                    <a:pt x="8392" y="4384"/>
                  </a:lnTo>
                  <a:lnTo>
                    <a:pt x="8384" y="4392"/>
                  </a:lnTo>
                  <a:lnTo>
                    <a:pt x="8384" y="440"/>
                  </a:lnTo>
                  <a:lnTo>
                    <a:pt x="8392" y="448"/>
                  </a:lnTo>
                  <a:lnTo>
                    <a:pt x="8376" y="448"/>
                  </a:lnTo>
                  <a:lnTo>
                    <a:pt x="8384" y="440"/>
                  </a:lnTo>
                  <a:lnTo>
                    <a:pt x="8384" y="4392"/>
                  </a:lnTo>
                  <a:close/>
                  <a:moveTo>
                    <a:pt x="8384" y="504"/>
                  </a:moveTo>
                  <a:cubicBezTo>
                    <a:pt x="8384" y="500"/>
                    <a:pt x="8388" y="496"/>
                    <a:pt x="8392" y="496"/>
                  </a:cubicBezTo>
                  <a:lnTo>
                    <a:pt x="8408" y="496"/>
                  </a:lnTo>
                  <a:cubicBezTo>
                    <a:pt x="8413" y="496"/>
                    <a:pt x="8416" y="500"/>
                    <a:pt x="8416" y="504"/>
                  </a:cubicBezTo>
                  <a:lnTo>
                    <a:pt x="8416" y="4392"/>
                  </a:lnTo>
                  <a:cubicBezTo>
                    <a:pt x="8416" y="4397"/>
                    <a:pt x="8413" y="4400"/>
                    <a:pt x="8408" y="4400"/>
                  </a:cubicBezTo>
                  <a:lnTo>
                    <a:pt x="8392" y="4400"/>
                  </a:lnTo>
                  <a:cubicBezTo>
                    <a:pt x="8388" y="4400"/>
                    <a:pt x="8384" y="4397"/>
                    <a:pt x="8384" y="4392"/>
                  </a:cubicBezTo>
                  <a:lnTo>
                    <a:pt x="8384" y="504"/>
                  </a:lnTo>
                  <a:close/>
                  <a:moveTo>
                    <a:pt x="8400" y="4392"/>
                  </a:moveTo>
                  <a:lnTo>
                    <a:pt x="8392" y="4384"/>
                  </a:lnTo>
                  <a:lnTo>
                    <a:pt x="8408" y="4384"/>
                  </a:lnTo>
                  <a:lnTo>
                    <a:pt x="8400" y="4392"/>
                  </a:lnTo>
                  <a:lnTo>
                    <a:pt x="8400" y="504"/>
                  </a:lnTo>
                  <a:lnTo>
                    <a:pt x="8408" y="512"/>
                  </a:lnTo>
                  <a:lnTo>
                    <a:pt x="8392" y="512"/>
                  </a:lnTo>
                  <a:lnTo>
                    <a:pt x="8400" y="504"/>
                  </a:lnTo>
                  <a:lnTo>
                    <a:pt x="8400" y="4392"/>
                  </a:lnTo>
                  <a:close/>
                  <a:moveTo>
                    <a:pt x="8384" y="488"/>
                  </a:moveTo>
                  <a:cubicBezTo>
                    <a:pt x="8384" y="484"/>
                    <a:pt x="8388" y="480"/>
                    <a:pt x="8392" y="480"/>
                  </a:cubicBezTo>
                  <a:lnTo>
                    <a:pt x="8408" y="480"/>
                  </a:lnTo>
                  <a:cubicBezTo>
                    <a:pt x="8413" y="480"/>
                    <a:pt x="8416" y="484"/>
                    <a:pt x="8416" y="488"/>
                  </a:cubicBezTo>
                  <a:lnTo>
                    <a:pt x="8416" y="4392"/>
                  </a:lnTo>
                  <a:cubicBezTo>
                    <a:pt x="8416" y="4397"/>
                    <a:pt x="8413" y="4400"/>
                    <a:pt x="8408" y="4400"/>
                  </a:cubicBezTo>
                  <a:lnTo>
                    <a:pt x="8392" y="4400"/>
                  </a:lnTo>
                  <a:cubicBezTo>
                    <a:pt x="8388" y="4400"/>
                    <a:pt x="8384" y="4397"/>
                    <a:pt x="8384" y="4392"/>
                  </a:cubicBezTo>
                  <a:lnTo>
                    <a:pt x="8384" y="488"/>
                  </a:lnTo>
                  <a:close/>
                  <a:moveTo>
                    <a:pt x="8400" y="4392"/>
                  </a:moveTo>
                  <a:lnTo>
                    <a:pt x="8392" y="4384"/>
                  </a:lnTo>
                  <a:lnTo>
                    <a:pt x="8408" y="4384"/>
                  </a:lnTo>
                  <a:lnTo>
                    <a:pt x="8400" y="4392"/>
                  </a:lnTo>
                  <a:lnTo>
                    <a:pt x="8400" y="488"/>
                  </a:lnTo>
                  <a:lnTo>
                    <a:pt x="8408" y="496"/>
                  </a:lnTo>
                  <a:lnTo>
                    <a:pt x="8392" y="496"/>
                  </a:lnTo>
                  <a:lnTo>
                    <a:pt x="8400" y="488"/>
                  </a:lnTo>
                  <a:lnTo>
                    <a:pt x="8400" y="4392"/>
                  </a:lnTo>
                  <a:close/>
                  <a:moveTo>
                    <a:pt x="8400" y="552"/>
                  </a:moveTo>
                  <a:cubicBezTo>
                    <a:pt x="8400" y="548"/>
                    <a:pt x="8404" y="544"/>
                    <a:pt x="8408" y="544"/>
                  </a:cubicBezTo>
                  <a:lnTo>
                    <a:pt x="8424" y="544"/>
                  </a:lnTo>
                  <a:cubicBezTo>
                    <a:pt x="8429" y="544"/>
                    <a:pt x="8432" y="548"/>
                    <a:pt x="8432" y="552"/>
                  </a:cubicBezTo>
                  <a:lnTo>
                    <a:pt x="8432" y="4392"/>
                  </a:lnTo>
                  <a:cubicBezTo>
                    <a:pt x="8432" y="4397"/>
                    <a:pt x="8429" y="4400"/>
                    <a:pt x="8424" y="4400"/>
                  </a:cubicBezTo>
                  <a:lnTo>
                    <a:pt x="8408" y="4400"/>
                  </a:lnTo>
                  <a:cubicBezTo>
                    <a:pt x="8404" y="4400"/>
                    <a:pt x="8400" y="4397"/>
                    <a:pt x="8400" y="4392"/>
                  </a:cubicBezTo>
                  <a:lnTo>
                    <a:pt x="8400" y="552"/>
                  </a:lnTo>
                  <a:close/>
                  <a:moveTo>
                    <a:pt x="8416" y="4392"/>
                  </a:moveTo>
                  <a:lnTo>
                    <a:pt x="8408" y="4384"/>
                  </a:lnTo>
                  <a:lnTo>
                    <a:pt x="8424" y="4384"/>
                  </a:lnTo>
                  <a:lnTo>
                    <a:pt x="8416" y="4392"/>
                  </a:lnTo>
                  <a:lnTo>
                    <a:pt x="8416" y="552"/>
                  </a:lnTo>
                  <a:lnTo>
                    <a:pt x="8424" y="560"/>
                  </a:lnTo>
                  <a:lnTo>
                    <a:pt x="8408" y="560"/>
                  </a:lnTo>
                  <a:lnTo>
                    <a:pt x="8416" y="552"/>
                  </a:lnTo>
                  <a:lnTo>
                    <a:pt x="8416" y="4392"/>
                  </a:lnTo>
                  <a:close/>
                  <a:moveTo>
                    <a:pt x="8400" y="552"/>
                  </a:moveTo>
                  <a:cubicBezTo>
                    <a:pt x="8400" y="548"/>
                    <a:pt x="8404" y="544"/>
                    <a:pt x="8408" y="544"/>
                  </a:cubicBezTo>
                  <a:lnTo>
                    <a:pt x="8424" y="544"/>
                  </a:lnTo>
                  <a:cubicBezTo>
                    <a:pt x="8429" y="544"/>
                    <a:pt x="8432" y="548"/>
                    <a:pt x="8432" y="552"/>
                  </a:cubicBezTo>
                  <a:lnTo>
                    <a:pt x="8432" y="4392"/>
                  </a:lnTo>
                  <a:cubicBezTo>
                    <a:pt x="8432" y="4397"/>
                    <a:pt x="8429" y="4400"/>
                    <a:pt x="8424" y="4400"/>
                  </a:cubicBezTo>
                  <a:lnTo>
                    <a:pt x="8408" y="4400"/>
                  </a:lnTo>
                  <a:cubicBezTo>
                    <a:pt x="8404" y="4400"/>
                    <a:pt x="8400" y="4397"/>
                    <a:pt x="8400" y="4392"/>
                  </a:cubicBezTo>
                  <a:lnTo>
                    <a:pt x="8400" y="552"/>
                  </a:lnTo>
                  <a:close/>
                  <a:moveTo>
                    <a:pt x="8416" y="4392"/>
                  </a:moveTo>
                  <a:lnTo>
                    <a:pt x="8408" y="4384"/>
                  </a:lnTo>
                  <a:lnTo>
                    <a:pt x="8424" y="4384"/>
                  </a:lnTo>
                  <a:lnTo>
                    <a:pt x="8416" y="4392"/>
                  </a:lnTo>
                  <a:lnTo>
                    <a:pt x="8416" y="552"/>
                  </a:lnTo>
                  <a:lnTo>
                    <a:pt x="8424" y="560"/>
                  </a:lnTo>
                  <a:lnTo>
                    <a:pt x="8408" y="560"/>
                  </a:lnTo>
                  <a:lnTo>
                    <a:pt x="8416" y="552"/>
                  </a:lnTo>
                  <a:lnTo>
                    <a:pt x="8416" y="4392"/>
                  </a:lnTo>
                  <a:close/>
                  <a:moveTo>
                    <a:pt x="8416" y="552"/>
                  </a:moveTo>
                  <a:cubicBezTo>
                    <a:pt x="8416" y="548"/>
                    <a:pt x="8420" y="544"/>
                    <a:pt x="8424" y="544"/>
                  </a:cubicBezTo>
                  <a:lnTo>
                    <a:pt x="8440" y="544"/>
                  </a:lnTo>
                  <a:cubicBezTo>
                    <a:pt x="8445" y="544"/>
                    <a:pt x="8448" y="548"/>
                    <a:pt x="8448" y="552"/>
                  </a:cubicBezTo>
                  <a:lnTo>
                    <a:pt x="8448" y="4392"/>
                  </a:lnTo>
                  <a:cubicBezTo>
                    <a:pt x="8448" y="4397"/>
                    <a:pt x="8445" y="4400"/>
                    <a:pt x="8440" y="4400"/>
                  </a:cubicBezTo>
                  <a:lnTo>
                    <a:pt x="8424" y="4400"/>
                  </a:lnTo>
                  <a:cubicBezTo>
                    <a:pt x="8420" y="4400"/>
                    <a:pt x="8416" y="4397"/>
                    <a:pt x="8416" y="4392"/>
                  </a:cubicBezTo>
                  <a:lnTo>
                    <a:pt x="8416" y="552"/>
                  </a:lnTo>
                  <a:close/>
                  <a:moveTo>
                    <a:pt x="8432" y="4392"/>
                  </a:moveTo>
                  <a:lnTo>
                    <a:pt x="8424" y="4384"/>
                  </a:lnTo>
                  <a:lnTo>
                    <a:pt x="8440" y="4384"/>
                  </a:lnTo>
                  <a:lnTo>
                    <a:pt x="8432" y="4392"/>
                  </a:lnTo>
                  <a:lnTo>
                    <a:pt x="8432" y="552"/>
                  </a:lnTo>
                  <a:lnTo>
                    <a:pt x="8440" y="560"/>
                  </a:lnTo>
                  <a:lnTo>
                    <a:pt x="8424" y="560"/>
                  </a:lnTo>
                  <a:lnTo>
                    <a:pt x="8432" y="552"/>
                  </a:lnTo>
                  <a:lnTo>
                    <a:pt x="8432" y="4392"/>
                  </a:lnTo>
                  <a:close/>
                  <a:moveTo>
                    <a:pt x="8416" y="552"/>
                  </a:moveTo>
                  <a:cubicBezTo>
                    <a:pt x="8416" y="548"/>
                    <a:pt x="8420" y="544"/>
                    <a:pt x="8424" y="544"/>
                  </a:cubicBezTo>
                  <a:lnTo>
                    <a:pt x="8440" y="544"/>
                  </a:lnTo>
                  <a:cubicBezTo>
                    <a:pt x="8445" y="544"/>
                    <a:pt x="8448" y="548"/>
                    <a:pt x="8448" y="552"/>
                  </a:cubicBezTo>
                  <a:lnTo>
                    <a:pt x="8448" y="4392"/>
                  </a:lnTo>
                  <a:cubicBezTo>
                    <a:pt x="8448" y="4397"/>
                    <a:pt x="8445" y="4400"/>
                    <a:pt x="8440" y="4400"/>
                  </a:cubicBezTo>
                  <a:lnTo>
                    <a:pt x="8424" y="4400"/>
                  </a:lnTo>
                  <a:cubicBezTo>
                    <a:pt x="8420" y="4400"/>
                    <a:pt x="8416" y="4397"/>
                    <a:pt x="8416" y="4392"/>
                  </a:cubicBezTo>
                  <a:lnTo>
                    <a:pt x="8416" y="552"/>
                  </a:lnTo>
                  <a:close/>
                  <a:moveTo>
                    <a:pt x="8432" y="4392"/>
                  </a:moveTo>
                  <a:lnTo>
                    <a:pt x="8424" y="4384"/>
                  </a:lnTo>
                  <a:lnTo>
                    <a:pt x="8440" y="4384"/>
                  </a:lnTo>
                  <a:lnTo>
                    <a:pt x="8432" y="4392"/>
                  </a:lnTo>
                  <a:lnTo>
                    <a:pt x="8432" y="552"/>
                  </a:lnTo>
                  <a:lnTo>
                    <a:pt x="8440" y="560"/>
                  </a:lnTo>
                  <a:lnTo>
                    <a:pt x="8424" y="560"/>
                  </a:lnTo>
                  <a:lnTo>
                    <a:pt x="8432" y="552"/>
                  </a:lnTo>
                  <a:lnTo>
                    <a:pt x="8432" y="4392"/>
                  </a:lnTo>
                  <a:close/>
                  <a:moveTo>
                    <a:pt x="8432" y="552"/>
                  </a:moveTo>
                  <a:cubicBezTo>
                    <a:pt x="8432" y="548"/>
                    <a:pt x="8436" y="544"/>
                    <a:pt x="8440" y="544"/>
                  </a:cubicBezTo>
                  <a:lnTo>
                    <a:pt x="8456" y="544"/>
                  </a:lnTo>
                  <a:cubicBezTo>
                    <a:pt x="8461" y="544"/>
                    <a:pt x="8464" y="548"/>
                    <a:pt x="8464" y="552"/>
                  </a:cubicBezTo>
                  <a:lnTo>
                    <a:pt x="8464" y="4392"/>
                  </a:lnTo>
                  <a:cubicBezTo>
                    <a:pt x="8464" y="4397"/>
                    <a:pt x="8461" y="4400"/>
                    <a:pt x="8456" y="4400"/>
                  </a:cubicBezTo>
                  <a:lnTo>
                    <a:pt x="8440" y="4400"/>
                  </a:lnTo>
                  <a:cubicBezTo>
                    <a:pt x="8436" y="4400"/>
                    <a:pt x="8432" y="4397"/>
                    <a:pt x="8432" y="4392"/>
                  </a:cubicBezTo>
                  <a:lnTo>
                    <a:pt x="8432" y="552"/>
                  </a:lnTo>
                  <a:close/>
                  <a:moveTo>
                    <a:pt x="8448" y="4392"/>
                  </a:moveTo>
                  <a:lnTo>
                    <a:pt x="8440" y="4384"/>
                  </a:lnTo>
                  <a:lnTo>
                    <a:pt x="8456" y="4384"/>
                  </a:lnTo>
                  <a:lnTo>
                    <a:pt x="8448" y="4392"/>
                  </a:lnTo>
                  <a:lnTo>
                    <a:pt x="8448" y="552"/>
                  </a:lnTo>
                  <a:lnTo>
                    <a:pt x="8456" y="560"/>
                  </a:lnTo>
                  <a:lnTo>
                    <a:pt x="8440" y="560"/>
                  </a:lnTo>
                  <a:lnTo>
                    <a:pt x="8448" y="552"/>
                  </a:lnTo>
                  <a:lnTo>
                    <a:pt x="8448" y="4392"/>
                  </a:lnTo>
                  <a:close/>
                  <a:moveTo>
                    <a:pt x="8432" y="520"/>
                  </a:moveTo>
                  <a:cubicBezTo>
                    <a:pt x="8432" y="516"/>
                    <a:pt x="8436" y="512"/>
                    <a:pt x="8440" y="512"/>
                  </a:cubicBezTo>
                  <a:lnTo>
                    <a:pt x="8456" y="512"/>
                  </a:lnTo>
                  <a:cubicBezTo>
                    <a:pt x="8461" y="512"/>
                    <a:pt x="8464" y="516"/>
                    <a:pt x="8464" y="520"/>
                  </a:cubicBezTo>
                  <a:lnTo>
                    <a:pt x="8464" y="4392"/>
                  </a:lnTo>
                  <a:cubicBezTo>
                    <a:pt x="8464" y="4397"/>
                    <a:pt x="8461" y="4400"/>
                    <a:pt x="8456" y="4400"/>
                  </a:cubicBezTo>
                  <a:lnTo>
                    <a:pt x="8440" y="4400"/>
                  </a:lnTo>
                  <a:cubicBezTo>
                    <a:pt x="8436" y="4400"/>
                    <a:pt x="8432" y="4397"/>
                    <a:pt x="8432" y="4392"/>
                  </a:cubicBezTo>
                  <a:lnTo>
                    <a:pt x="8432" y="520"/>
                  </a:lnTo>
                  <a:close/>
                  <a:moveTo>
                    <a:pt x="8448" y="4392"/>
                  </a:moveTo>
                  <a:lnTo>
                    <a:pt x="8440" y="4384"/>
                  </a:lnTo>
                  <a:lnTo>
                    <a:pt x="8456" y="4384"/>
                  </a:lnTo>
                  <a:lnTo>
                    <a:pt x="8448" y="4392"/>
                  </a:lnTo>
                  <a:lnTo>
                    <a:pt x="8448" y="520"/>
                  </a:lnTo>
                  <a:lnTo>
                    <a:pt x="8456" y="528"/>
                  </a:lnTo>
                  <a:lnTo>
                    <a:pt x="8440" y="528"/>
                  </a:lnTo>
                  <a:lnTo>
                    <a:pt x="8448" y="520"/>
                  </a:lnTo>
                  <a:lnTo>
                    <a:pt x="8448" y="4392"/>
                  </a:lnTo>
                  <a:close/>
                  <a:moveTo>
                    <a:pt x="8448" y="584"/>
                  </a:moveTo>
                  <a:cubicBezTo>
                    <a:pt x="8448" y="580"/>
                    <a:pt x="8452" y="576"/>
                    <a:pt x="8456" y="576"/>
                  </a:cubicBezTo>
                  <a:lnTo>
                    <a:pt x="8472" y="576"/>
                  </a:lnTo>
                  <a:cubicBezTo>
                    <a:pt x="8477" y="576"/>
                    <a:pt x="8480" y="580"/>
                    <a:pt x="8480" y="584"/>
                  </a:cubicBezTo>
                  <a:lnTo>
                    <a:pt x="8480" y="4392"/>
                  </a:lnTo>
                  <a:cubicBezTo>
                    <a:pt x="8480" y="4397"/>
                    <a:pt x="8477" y="4400"/>
                    <a:pt x="8472" y="4400"/>
                  </a:cubicBezTo>
                  <a:lnTo>
                    <a:pt x="8456" y="4400"/>
                  </a:lnTo>
                  <a:cubicBezTo>
                    <a:pt x="8452" y="4400"/>
                    <a:pt x="8448" y="4397"/>
                    <a:pt x="8448" y="4392"/>
                  </a:cubicBezTo>
                  <a:lnTo>
                    <a:pt x="8448" y="584"/>
                  </a:lnTo>
                  <a:close/>
                  <a:moveTo>
                    <a:pt x="8464" y="4392"/>
                  </a:moveTo>
                  <a:lnTo>
                    <a:pt x="8456" y="4384"/>
                  </a:lnTo>
                  <a:lnTo>
                    <a:pt x="8472" y="4384"/>
                  </a:lnTo>
                  <a:lnTo>
                    <a:pt x="8464" y="4392"/>
                  </a:lnTo>
                  <a:lnTo>
                    <a:pt x="8464" y="584"/>
                  </a:lnTo>
                  <a:lnTo>
                    <a:pt x="8472" y="592"/>
                  </a:lnTo>
                  <a:lnTo>
                    <a:pt x="8456" y="592"/>
                  </a:lnTo>
                  <a:lnTo>
                    <a:pt x="8464" y="584"/>
                  </a:lnTo>
                  <a:lnTo>
                    <a:pt x="8464" y="4392"/>
                  </a:lnTo>
                  <a:close/>
                  <a:moveTo>
                    <a:pt x="8448" y="568"/>
                  </a:moveTo>
                  <a:cubicBezTo>
                    <a:pt x="8448" y="564"/>
                    <a:pt x="8452" y="560"/>
                    <a:pt x="8456" y="560"/>
                  </a:cubicBezTo>
                  <a:lnTo>
                    <a:pt x="8472" y="560"/>
                  </a:lnTo>
                  <a:cubicBezTo>
                    <a:pt x="8477" y="560"/>
                    <a:pt x="8480" y="564"/>
                    <a:pt x="8480" y="568"/>
                  </a:cubicBezTo>
                  <a:lnTo>
                    <a:pt x="8480" y="4392"/>
                  </a:lnTo>
                  <a:cubicBezTo>
                    <a:pt x="8480" y="4397"/>
                    <a:pt x="8477" y="4400"/>
                    <a:pt x="8472" y="4400"/>
                  </a:cubicBezTo>
                  <a:lnTo>
                    <a:pt x="8456" y="4400"/>
                  </a:lnTo>
                  <a:cubicBezTo>
                    <a:pt x="8452" y="4400"/>
                    <a:pt x="8448" y="4397"/>
                    <a:pt x="8448" y="4392"/>
                  </a:cubicBezTo>
                  <a:lnTo>
                    <a:pt x="8448" y="568"/>
                  </a:lnTo>
                  <a:close/>
                  <a:moveTo>
                    <a:pt x="8464" y="4392"/>
                  </a:moveTo>
                  <a:lnTo>
                    <a:pt x="8456" y="4384"/>
                  </a:lnTo>
                  <a:lnTo>
                    <a:pt x="8472" y="4384"/>
                  </a:lnTo>
                  <a:lnTo>
                    <a:pt x="8464" y="4392"/>
                  </a:lnTo>
                  <a:lnTo>
                    <a:pt x="8464" y="568"/>
                  </a:lnTo>
                  <a:lnTo>
                    <a:pt x="8472" y="576"/>
                  </a:lnTo>
                  <a:lnTo>
                    <a:pt x="8456" y="576"/>
                  </a:lnTo>
                  <a:lnTo>
                    <a:pt x="8464" y="568"/>
                  </a:lnTo>
                  <a:lnTo>
                    <a:pt x="8464" y="4392"/>
                  </a:lnTo>
                  <a:close/>
                  <a:moveTo>
                    <a:pt x="8464" y="568"/>
                  </a:moveTo>
                  <a:cubicBezTo>
                    <a:pt x="8464" y="564"/>
                    <a:pt x="8468" y="560"/>
                    <a:pt x="8472" y="560"/>
                  </a:cubicBezTo>
                  <a:lnTo>
                    <a:pt x="8488" y="560"/>
                  </a:lnTo>
                  <a:cubicBezTo>
                    <a:pt x="8493" y="560"/>
                    <a:pt x="8496" y="564"/>
                    <a:pt x="8496" y="568"/>
                  </a:cubicBezTo>
                  <a:lnTo>
                    <a:pt x="8496" y="4392"/>
                  </a:lnTo>
                  <a:cubicBezTo>
                    <a:pt x="8496" y="4397"/>
                    <a:pt x="8493" y="4400"/>
                    <a:pt x="8488" y="4400"/>
                  </a:cubicBezTo>
                  <a:lnTo>
                    <a:pt x="8472" y="4400"/>
                  </a:lnTo>
                  <a:cubicBezTo>
                    <a:pt x="8468" y="4400"/>
                    <a:pt x="8464" y="4397"/>
                    <a:pt x="8464" y="4392"/>
                  </a:cubicBezTo>
                  <a:lnTo>
                    <a:pt x="8464" y="568"/>
                  </a:lnTo>
                  <a:close/>
                  <a:moveTo>
                    <a:pt x="8480" y="4392"/>
                  </a:moveTo>
                  <a:lnTo>
                    <a:pt x="8472" y="4384"/>
                  </a:lnTo>
                  <a:lnTo>
                    <a:pt x="8488" y="4384"/>
                  </a:lnTo>
                  <a:lnTo>
                    <a:pt x="8480" y="4392"/>
                  </a:lnTo>
                  <a:lnTo>
                    <a:pt x="8480" y="568"/>
                  </a:lnTo>
                  <a:lnTo>
                    <a:pt x="8488" y="576"/>
                  </a:lnTo>
                  <a:lnTo>
                    <a:pt x="8472" y="576"/>
                  </a:lnTo>
                  <a:lnTo>
                    <a:pt x="8480" y="568"/>
                  </a:lnTo>
                  <a:lnTo>
                    <a:pt x="8480" y="4392"/>
                  </a:lnTo>
                  <a:close/>
                  <a:moveTo>
                    <a:pt x="8480" y="712"/>
                  </a:moveTo>
                  <a:cubicBezTo>
                    <a:pt x="8480" y="708"/>
                    <a:pt x="8484" y="704"/>
                    <a:pt x="8488" y="704"/>
                  </a:cubicBezTo>
                  <a:lnTo>
                    <a:pt x="8504" y="704"/>
                  </a:lnTo>
                  <a:cubicBezTo>
                    <a:pt x="8509" y="704"/>
                    <a:pt x="8512" y="708"/>
                    <a:pt x="8512" y="712"/>
                  </a:cubicBezTo>
                  <a:lnTo>
                    <a:pt x="8512" y="4392"/>
                  </a:lnTo>
                  <a:cubicBezTo>
                    <a:pt x="8512" y="4397"/>
                    <a:pt x="8509" y="4400"/>
                    <a:pt x="8504" y="4400"/>
                  </a:cubicBezTo>
                  <a:lnTo>
                    <a:pt x="8488" y="4400"/>
                  </a:lnTo>
                  <a:cubicBezTo>
                    <a:pt x="8484" y="4400"/>
                    <a:pt x="8480" y="4397"/>
                    <a:pt x="8480" y="4392"/>
                  </a:cubicBezTo>
                  <a:lnTo>
                    <a:pt x="8480" y="712"/>
                  </a:lnTo>
                  <a:close/>
                  <a:moveTo>
                    <a:pt x="8496" y="4392"/>
                  </a:moveTo>
                  <a:lnTo>
                    <a:pt x="8488" y="4384"/>
                  </a:lnTo>
                  <a:lnTo>
                    <a:pt x="8504" y="4384"/>
                  </a:lnTo>
                  <a:lnTo>
                    <a:pt x="8496" y="4392"/>
                  </a:lnTo>
                  <a:lnTo>
                    <a:pt x="8496" y="712"/>
                  </a:lnTo>
                  <a:lnTo>
                    <a:pt x="8504" y="720"/>
                  </a:lnTo>
                  <a:lnTo>
                    <a:pt x="8488" y="720"/>
                  </a:lnTo>
                  <a:lnTo>
                    <a:pt x="8496" y="712"/>
                  </a:lnTo>
                  <a:lnTo>
                    <a:pt x="8496" y="4392"/>
                  </a:lnTo>
                  <a:close/>
                  <a:moveTo>
                    <a:pt x="8480" y="712"/>
                  </a:moveTo>
                  <a:cubicBezTo>
                    <a:pt x="8480" y="708"/>
                    <a:pt x="8484" y="704"/>
                    <a:pt x="8488" y="704"/>
                  </a:cubicBezTo>
                  <a:lnTo>
                    <a:pt x="8504" y="704"/>
                  </a:lnTo>
                  <a:cubicBezTo>
                    <a:pt x="8509" y="704"/>
                    <a:pt x="8512" y="708"/>
                    <a:pt x="8512" y="712"/>
                  </a:cubicBezTo>
                  <a:lnTo>
                    <a:pt x="8512" y="4392"/>
                  </a:lnTo>
                  <a:cubicBezTo>
                    <a:pt x="8512" y="4397"/>
                    <a:pt x="8509" y="4400"/>
                    <a:pt x="8504" y="4400"/>
                  </a:cubicBezTo>
                  <a:lnTo>
                    <a:pt x="8488" y="4400"/>
                  </a:lnTo>
                  <a:cubicBezTo>
                    <a:pt x="8484" y="4400"/>
                    <a:pt x="8480" y="4397"/>
                    <a:pt x="8480" y="4392"/>
                  </a:cubicBezTo>
                  <a:lnTo>
                    <a:pt x="8480" y="712"/>
                  </a:lnTo>
                  <a:close/>
                  <a:moveTo>
                    <a:pt x="8496" y="4392"/>
                  </a:moveTo>
                  <a:lnTo>
                    <a:pt x="8488" y="4384"/>
                  </a:lnTo>
                  <a:lnTo>
                    <a:pt x="8504" y="4384"/>
                  </a:lnTo>
                  <a:lnTo>
                    <a:pt x="8496" y="4392"/>
                  </a:lnTo>
                  <a:lnTo>
                    <a:pt x="8496" y="712"/>
                  </a:lnTo>
                  <a:lnTo>
                    <a:pt x="8504" y="720"/>
                  </a:lnTo>
                  <a:lnTo>
                    <a:pt x="8488" y="720"/>
                  </a:lnTo>
                  <a:lnTo>
                    <a:pt x="8496" y="712"/>
                  </a:lnTo>
                  <a:lnTo>
                    <a:pt x="8496" y="4392"/>
                  </a:lnTo>
                  <a:close/>
                  <a:moveTo>
                    <a:pt x="8496" y="712"/>
                  </a:moveTo>
                  <a:cubicBezTo>
                    <a:pt x="8496" y="708"/>
                    <a:pt x="8500" y="704"/>
                    <a:pt x="8504" y="704"/>
                  </a:cubicBezTo>
                  <a:lnTo>
                    <a:pt x="8520" y="704"/>
                  </a:lnTo>
                  <a:cubicBezTo>
                    <a:pt x="8525" y="704"/>
                    <a:pt x="8528" y="708"/>
                    <a:pt x="8528" y="712"/>
                  </a:cubicBezTo>
                  <a:lnTo>
                    <a:pt x="8528" y="4392"/>
                  </a:lnTo>
                  <a:cubicBezTo>
                    <a:pt x="8528" y="4397"/>
                    <a:pt x="8525" y="4400"/>
                    <a:pt x="8520" y="4400"/>
                  </a:cubicBezTo>
                  <a:lnTo>
                    <a:pt x="8504" y="4400"/>
                  </a:lnTo>
                  <a:cubicBezTo>
                    <a:pt x="8500" y="4400"/>
                    <a:pt x="8496" y="4397"/>
                    <a:pt x="8496" y="4392"/>
                  </a:cubicBezTo>
                  <a:lnTo>
                    <a:pt x="8496" y="712"/>
                  </a:lnTo>
                  <a:close/>
                  <a:moveTo>
                    <a:pt x="8512" y="4392"/>
                  </a:moveTo>
                  <a:lnTo>
                    <a:pt x="8504" y="4384"/>
                  </a:lnTo>
                  <a:lnTo>
                    <a:pt x="8520" y="4384"/>
                  </a:lnTo>
                  <a:lnTo>
                    <a:pt x="8512" y="4392"/>
                  </a:lnTo>
                  <a:lnTo>
                    <a:pt x="8512" y="712"/>
                  </a:lnTo>
                  <a:lnTo>
                    <a:pt x="8520" y="720"/>
                  </a:lnTo>
                  <a:lnTo>
                    <a:pt x="8504" y="720"/>
                  </a:lnTo>
                  <a:lnTo>
                    <a:pt x="8512" y="712"/>
                  </a:lnTo>
                  <a:lnTo>
                    <a:pt x="8512" y="4392"/>
                  </a:lnTo>
                  <a:close/>
                  <a:moveTo>
                    <a:pt x="8496" y="712"/>
                  </a:moveTo>
                  <a:cubicBezTo>
                    <a:pt x="8496" y="708"/>
                    <a:pt x="8500" y="704"/>
                    <a:pt x="8504" y="704"/>
                  </a:cubicBezTo>
                  <a:lnTo>
                    <a:pt x="8520" y="704"/>
                  </a:lnTo>
                  <a:cubicBezTo>
                    <a:pt x="8525" y="704"/>
                    <a:pt x="8528" y="708"/>
                    <a:pt x="8528" y="712"/>
                  </a:cubicBezTo>
                  <a:lnTo>
                    <a:pt x="8528" y="4392"/>
                  </a:lnTo>
                  <a:cubicBezTo>
                    <a:pt x="8528" y="4397"/>
                    <a:pt x="8525" y="4400"/>
                    <a:pt x="8520" y="4400"/>
                  </a:cubicBezTo>
                  <a:lnTo>
                    <a:pt x="8504" y="4400"/>
                  </a:lnTo>
                  <a:cubicBezTo>
                    <a:pt x="8500" y="4400"/>
                    <a:pt x="8496" y="4397"/>
                    <a:pt x="8496" y="4392"/>
                  </a:cubicBezTo>
                  <a:lnTo>
                    <a:pt x="8496" y="712"/>
                  </a:lnTo>
                  <a:close/>
                  <a:moveTo>
                    <a:pt x="8512" y="4392"/>
                  </a:moveTo>
                  <a:lnTo>
                    <a:pt x="8504" y="4384"/>
                  </a:lnTo>
                  <a:lnTo>
                    <a:pt x="8520" y="4384"/>
                  </a:lnTo>
                  <a:lnTo>
                    <a:pt x="8512" y="4392"/>
                  </a:lnTo>
                  <a:lnTo>
                    <a:pt x="8512" y="712"/>
                  </a:lnTo>
                  <a:lnTo>
                    <a:pt x="8520" y="720"/>
                  </a:lnTo>
                  <a:lnTo>
                    <a:pt x="8504" y="720"/>
                  </a:lnTo>
                  <a:lnTo>
                    <a:pt x="8512" y="712"/>
                  </a:lnTo>
                  <a:lnTo>
                    <a:pt x="8512" y="4392"/>
                  </a:lnTo>
                  <a:close/>
                  <a:moveTo>
                    <a:pt x="8512" y="664"/>
                  </a:moveTo>
                  <a:cubicBezTo>
                    <a:pt x="8512" y="660"/>
                    <a:pt x="8516" y="656"/>
                    <a:pt x="8520" y="656"/>
                  </a:cubicBezTo>
                  <a:lnTo>
                    <a:pt x="8536" y="656"/>
                  </a:lnTo>
                  <a:cubicBezTo>
                    <a:pt x="8541" y="656"/>
                    <a:pt x="8544" y="660"/>
                    <a:pt x="8544" y="664"/>
                  </a:cubicBezTo>
                  <a:lnTo>
                    <a:pt x="8544" y="4392"/>
                  </a:lnTo>
                  <a:cubicBezTo>
                    <a:pt x="8544" y="4397"/>
                    <a:pt x="8541" y="4400"/>
                    <a:pt x="8536" y="4400"/>
                  </a:cubicBezTo>
                  <a:lnTo>
                    <a:pt x="8520" y="4400"/>
                  </a:lnTo>
                  <a:cubicBezTo>
                    <a:pt x="8516" y="4400"/>
                    <a:pt x="8512" y="4397"/>
                    <a:pt x="8512" y="4392"/>
                  </a:cubicBezTo>
                  <a:lnTo>
                    <a:pt x="8512" y="664"/>
                  </a:lnTo>
                  <a:close/>
                  <a:moveTo>
                    <a:pt x="8528" y="4392"/>
                  </a:moveTo>
                  <a:lnTo>
                    <a:pt x="8520" y="4384"/>
                  </a:lnTo>
                  <a:lnTo>
                    <a:pt x="8536" y="4384"/>
                  </a:lnTo>
                  <a:lnTo>
                    <a:pt x="8528" y="4392"/>
                  </a:lnTo>
                  <a:lnTo>
                    <a:pt x="8528" y="664"/>
                  </a:lnTo>
                  <a:lnTo>
                    <a:pt x="8536" y="672"/>
                  </a:lnTo>
                  <a:lnTo>
                    <a:pt x="8520" y="672"/>
                  </a:lnTo>
                  <a:lnTo>
                    <a:pt x="8528" y="664"/>
                  </a:lnTo>
                  <a:lnTo>
                    <a:pt x="8528" y="4392"/>
                  </a:lnTo>
                  <a:close/>
                  <a:moveTo>
                    <a:pt x="8512" y="664"/>
                  </a:moveTo>
                  <a:cubicBezTo>
                    <a:pt x="8512" y="660"/>
                    <a:pt x="8516" y="656"/>
                    <a:pt x="8520" y="656"/>
                  </a:cubicBezTo>
                  <a:lnTo>
                    <a:pt x="8536" y="656"/>
                  </a:lnTo>
                  <a:cubicBezTo>
                    <a:pt x="8541" y="656"/>
                    <a:pt x="8544" y="660"/>
                    <a:pt x="8544" y="664"/>
                  </a:cubicBezTo>
                  <a:lnTo>
                    <a:pt x="8544" y="4392"/>
                  </a:lnTo>
                  <a:cubicBezTo>
                    <a:pt x="8544" y="4397"/>
                    <a:pt x="8541" y="4400"/>
                    <a:pt x="8536" y="4400"/>
                  </a:cubicBezTo>
                  <a:lnTo>
                    <a:pt x="8520" y="4400"/>
                  </a:lnTo>
                  <a:cubicBezTo>
                    <a:pt x="8516" y="4400"/>
                    <a:pt x="8512" y="4397"/>
                    <a:pt x="8512" y="4392"/>
                  </a:cubicBezTo>
                  <a:lnTo>
                    <a:pt x="8512" y="664"/>
                  </a:lnTo>
                  <a:close/>
                  <a:moveTo>
                    <a:pt x="8528" y="4392"/>
                  </a:moveTo>
                  <a:lnTo>
                    <a:pt x="8520" y="4384"/>
                  </a:lnTo>
                  <a:lnTo>
                    <a:pt x="8536" y="4384"/>
                  </a:lnTo>
                  <a:lnTo>
                    <a:pt x="8528" y="4392"/>
                  </a:lnTo>
                  <a:lnTo>
                    <a:pt x="8528" y="664"/>
                  </a:lnTo>
                  <a:lnTo>
                    <a:pt x="8536" y="672"/>
                  </a:lnTo>
                  <a:lnTo>
                    <a:pt x="8520" y="672"/>
                  </a:lnTo>
                  <a:lnTo>
                    <a:pt x="8528" y="664"/>
                  </a:lnTo>
                  <a:lnTo>
                    <a:pt x="8528" y="4392"/>
                  </a:lnTo>
                  <a:close/>
                  <a:moveTo>
                    <a:pt x="8528" y="696"/>
                  </a:moveTo>
                  <a:cubicBezTo>
                    <a:pt x="8528" y="692"/>
                    <a:pt x="8532" y="688"/>
                    <a:pt x="8536" y="688"/>
                  </a:cubicBezTo>
                  <a:lnTo>
                    <a:pt x="8552" y="688"/>
                  </a:lnTo>
                  <a:cubicBezTo>
                    <a:pt x="8557" y="688"/>
                    <a:pt x="8560" y="692"/>
                    <a:pt x="8560" y="696"/>
                  </a:cubicBezTo>
                  <a:lnTo>
                    <a:pt x="8560" y="4392"/>
                  </a:lnTo>
                  <a:cubicBezTo>
                    <a:pt x="8560" y="4397"/>
                    <a:pt x="8557" y="4400"/>
                    <a:pt x="8552" y="4400"/>
                  </a:cubicBezTo>
                  <a:lnTo>
                    <a:pt x="8536" y="4400"/>
                  </a:lnTo>
                  <a:cubicBezTo>
                    <a:pt x="8532" y="4400"/>
                    <a:pt x="8528" y="4397"/>
                    <a:pt x="8528" y="4392"/>
                  </a:cubicBezTo>
                  <a:lnTo>
                    <a:pt x="8528" y="696"/>
                  </a:lnTo>
                  <a:close/>
                  <a:moveTo>
                    <a:pt x="8544" y="4392"/>
                  </a:moveTo>
                  <a:lnTo>
                    <a:pt x="8536" y="4384"/>
                  </a:lnTo>
                  <a:lnTo>
                    <a:pt x="8552" y="4384"/>
                  </a:lnTo>
                  <a:lnTo>
                    <a:pt x="8544" y="4392"/>
                  </a:lnTo>
                  <a:lnTo>
                    <a:pt x="8544" y="696"/>
                  </a:lnTo>
                  <a:lnTo>
                    <a:pt x="8552" y="704"/>
                  </a:lnTo>
                  <a:lnTo>
                    <a:pt x="8536" y="704"/>
                  </a:lnTo>
                  <a:lnTo>
                    <a:pt x="8544" y="696"/>
                  </a:lnTo>
                  <a:lnTo>
                    <a:pt x="8544" y="4392"/>
                  </a:lnTo>
                  <a:close/>
                  <a:moveTo>
                    <a:pt x="8528" y="744"/>
                  </a:moveTo>
                  <a:cubicBezTo>
                    <a:pt x="8528" y="740"/>
                    <a:pt x="8532" y="736"/>
                    <a:pt x="8536" y="736"/>
                  </a:cubicBezTo>
                  <a:lnTo>
                    <a:pt x="8552" y="736"/>
                  </a:lnTo>
                  <a:cubicBezTo>
                    <a:pt x="8557" y="736"/>
                    <a:pt x="8560" y="740"/>
                    <a:pt x="8560" y="744"/>
                  </a:cubicBezTo>
                  <a:lnTo>
                    <a:pt x="8560" y="4392"/>
                  </a:lnTo>
                  <a:cubicBezTo>
                    <a:pt x="8560" y="4397"/>
                    <a:pt x="8557" y="4400"/>
                    <a:pt x="8552" y="4400"/>
                  </a:cubicBezTo>
                  <a:lnTo>
                    <a:pt x="8536" y="4400"/>
                  </a:lnTo>
                  <a:cubicBezTo>
                    <a:pt x="8532" y="4400"/>
                    <a:pt x="8528" y="4397"/>
                    <a:pt x="8528" y="4392"/>
                  </a:cubicBezTo>
                  <a:lnTo>
                    <a:pt x="8528" y="744"/>
                  </a:lnTo>
                  <a:close/>
                  <a:moveTo>
                    <a:pt x="8544" y="4392"/>
                  </a:moveTo>
                  <a:lnTo>
                    <a:pt x="8536" y="4384"/>
                  </a:lnTo>
                  <a:lnTo>
                    <a:pt x="8552" y="4384"/>
                  </a:lnTo>
                  <a:lnTo>
                    <a:pt x="8544" y="4392"/>
                  </a:lnTo>
                  <a:lnTo>
                    <a:pt x="8544" y="744"/>
                  </a:lnTo>
                  <a:lnTo>
                    <a:pt x="8552" y="752"/>
                  </a:lnTo>
                  <a:lnTo>
                    <a:pt x="8536" y="752"/>
                  </a:lnTo>
                  <a:lnTo>
                    <a:pt x="8544" y="744"/>
                  </a:lnTo>
                  <a:lnTo>
                    <a:pt x="8544" y="4392"/>
                  </a:lnTo>
                  <a:close/>
                  <a:moveTo>
                    <a:pt x="8544" y="744"/>
                  </a:moveTo>
                  <a:cubicBezTo>
                    <a:pt x="8544" y="740"/>
                    <a:pt x="8548" y="736"/>
                    <a:pt x="8552" y="736"/>
                  </a:cubicBezTo>
                  <a:lnTo>
                    <a:pt x="8568" y="736"/>
                  </a:lnTo>
                  <a:cubicBezTo>
                    <a:pt x="8573" y="736"/>
                    <a:pt x="8576" y="740"/>
                    <a:pt x="8576" y="744"/>
                  </a:cubicBezTo>
                  <a:lnTo>
                    <a:pt x="8576" y="4392"/>
                  </a:lnTo>
                  <a:cubicBezTo>
                    <a:pt x="8576" y="4397"/>
                    <a:pt x="8573" y="4400"/>
                    <a:pt x="8568" y="4400"/>
                  </a:cubicBezTo>
                  <a:lnTo>
                    <a:pt x="8552" y="4400"/>
                  </a:lnTo>
                  <a:cubicBezTo>
                    <a:pt x="8548" y="4400"/>
                    <a:pt x="8544" y="4397"/>
                    <a:pt x="8544" y="4392"/>
                  </a:cubicBezTo>
                  <a:lnTo>
                    <a:pt x="8544" y="744"/>
                  </a:lnTo>
                  <a:close/>
                  <a:moveTo>
                    <a:pt x="8560" y="4392"/>
                  </a:moveTo>
                  <a:lnTo>
                    <a:pt x="8552" y="4384"/>
                  </a:lnTo>
                  <a:lnTo>
                    <a:pt x="8568" y="4384"/>
                  </a:lnTo>
                  <a:lnTo>
                    <a:pt x="8560" y="4392"/>
                  </a:lnTo>
                  <a:lnTo>
                    <a:pt x="8560" y="744"/>
                  </a:lnTo>
                  <a:lnTo>
                    <a:pt x="8568" y="752"/>
                  </a:lnTo>
                  <a:lnTo>
                    <a:pt x="8552" y="752"/>
                  </a:lnTo>
                  <a:lnTo>
                    <a:pt x="8560" y="744"/>
                  </a:lnTo>
                  <a:lnTo>
                    <a:pt x="8560" y="4392"/>
                  </a:lnTo>
                  <a:close/>
                  <a:moveTo>
                    <a:pt x="8544" y="744"/>
                  </a:moveTo>
                  <a:cubicBezTo>
                    <a:pt x="8544" y="740"/>
                    <a:pt x="8548" y="736"/>
                    <a:pt x="8552" y="736"/>
                  </a:cubicBezTo>
                  <a:lnTo>
                    <a:pt x="8568" y="736"/>
                  </a:lnTo>
                  <a:cubicBezTo>
                    <a:pt x="8573" y="736"/>
                    <a:pt x="8576" y="740"/>
                    <a:pt x="8576" y="744"/>
                  </a:cubicBezTo>
                  <a:lnTo>
                    <a:pt x="8576" y="4392"/>
                  </a:lnTo>
                  <a:cubicBezTo>
                    <a:pt x="8576" y="4397"/>
                    <a:pt x="8573" y="4400"/>
                    <a:pt x="8568" y="4400"/>
                  </a:cubicBezTo>
                  <a:lnTo>
                    <a:pt x="8552" y="4400"/>
                  </a:lnTo>
                  <a:cubicBezTo>
                    <a:pt x="8548" y="4400"/>
                    <a:pt x="8544" y="4397"/>
                    <a:pt x="8544" y="4392"/>
                  </a:cubicBezTo>
                  <a:lnTo>
                    <a:pt x="8544" y="744"/>
                  </a:lnTo>
                  <a:close/>
                  <a:moveTo>
                    <a:pt x="8560" y="4392"/>
                  </a:moveTo>
                  <a:lnTo>
                    <a:pt x="8552" y="4384"/>
                  </a:lnTo>
                  <a:lnTo>
                    <a:pt x="8568" y="4384"/>
                  </a:lnTo>
                  <a:lnTo>
                    <a:pt x="8560" y="4392"/>
                  </a:lnTo>
                  <a:lnTo>
                    <a:pt x="8560" y="744"/>
                  </a:lnTo>
                  <a:lnTo>
                    <a:pt x="8568" y="752"/>
                  </a:lnTo>
                  <a:lnTo>
                    <a:pt x="8552" y="752"/>
                  </a:lnTo>
                  <a:lnTo>
                    <a:pt x="8560" y="744"/>
                  </a:lnTo>
                  <a:lnTo>
                    <a:pt x="8560" y="4392"/>
                  </a:lnTo>
                  <a:close/>
                  <a:moveTo>
                    <a:pt x="8560" y="744"/>
                  </a:moveTo>
                  <a:cubicBezTo>
                    <a:pt x="8560" y="740"/>
                    <a:pt x="8564" y="736"/>
                    <a:pt x="8568" y="736"/>
                  </a:cubicBezTo>
                  <a:lnTo>
                    <a:pt x="8584" y="736"/>
                  </a:lnTo>
                  <a:cubicBezTo>
                    <a:pt x="8589" y="736"/>
                    <a:pt x="8592" y="740"/>
                    <a:pt x="8592" y="744"/>
                  </a:cubicBezTo>
                  <a:lnTo>
                    <a:pt x="8592" y="4392"/>
                  </a:lnTo>
                  <a:cubicBezTo>
                    <a:pt x="8592" y="4397"/>
                    <a:pt x="8589" y="4400"/>
                    <a:pt x="8584" y="4400"/>
                  </a:cubicBezTo>
                  <a:lnTo>
                    <a:pt x="8568" y="4400"/>
                  </a:lnTo>
                  <a:cubicBezTo>
                    <a:pt x="8564" y="4400"/>
                    <a:pt x="8560" y="4397"/>
                    <a:pt x="8560" y="4392"/>
                  </a:cubicBezTo>
                  <a:lnTo>
                    <a:pt x="8560" y="744"/>
                  </a:lnTo>
                  <a:close/>
                  <a:moveTo>
                    <a:pt x="8576" y="4392"/>
                  </a:moveTo>
                  <a:lnTo>
                    <a:pt x="8568" y="4384"/>
                  </a:lnTo>
                  <a:lnTo>
                    <a:pt x="8584" y="4384"/>
                  </a:lnTo>
                  <a:lnTo>
                    <a:pt x="8576" y="4392"/>
                  </a:lnTo>
                  <a:lnTo>
                    <a:pt x="8576" y="744"/>
                  </a:lnTo>
                  <a:lnTo>
                    <a:pt x="8584" y="752"/>
                  </a:lnTo>
                  <a:lnTo>
                    <a:pt x="8568" y="752"/>
                  </a:lnTo>
                  <a:lnTo>
                    <a:pt x="8576" y="744"/>
                  </a:lnTo>
                  <a:lnTo>
                    <a:pt x="8576" y="4392"/>
                  </a:lnTo>
                  <a:close/>
                  <a:moveTo>
                    <a:pt x="8560" y="792"/>
                  </a:moveTo>
                  <a:cubicBezTo>
                    <a:pt x="8560" y="788"/>
                    <a:pt x="8564" y="784"/>
                    <a:pt x="8568" y="784"/>
                  </a:cubicBezTo>
                  <a:lnTo>
                    <a:pt x="8584" y="784"/>
                  </a:lnTo>
                  <a:cubicBezTo>
                    <a:pt x="8589" y="784"/>
                    <a:pt x="8592" y="788"/>
                    <a:pt x="8592" y="792"/>
                  </a:cubicBezTo>
                  <a:lnTo>
                    <a:pt x="8592" y="4392"/>
                  </a:lnTo>
                  <a:cubicBezTo>
                    <a:pt x="8592" y="4397"/>
                    <a:pt x="8589" y="4400"/>
                    <a:pt x="8584" y="4400"/>
                  </a:cubicBezTo>
                  <a:lnTo>
                    <a:pt x="8568" y="4400"/>
                  </a:lnTo>
                  <a:cubicBezTo>
                    <a:pt x="8564" y="4400"/>
                    <a:pt x="8560" y="4397"/>
                    <a:pt x="8560" y="4392"/>
                  </a:cubicBezTo>
                  <a:lnTo>
                    <a:pt x="8560" y="792"/>
                  </a:lnTo>
                  <a:close/>
                  <a:moveTo>
                    <a:pt x="8576" y="4392"/>
                  </a:moveTo>
                  <a:lnTo>
                    <a:pt x="8568" y="4384"/>
                  </a:lnTo>
                  <a:lnTo>
                    <a:pt x="8584" y="4384"/>
                  </a:lnTo>
                  <a:lnTo>
                    <a:pt x="8576" y="4392"/>
                  </a:lnTo>
                  <a:lnTo>
                    <a:pt x="8576" y="792"/>
                  </a:lnTo>
                  <a:lnTo>
                    <a:pt x="8584" y="800"/>
                  </a:lnTo>
                  <a:lnTo>
                    <a:pt x="8568" y="800"/>
                  </a:lnTo>
                  <a:lnTo>
                    <a:pt x="8576" y="792"/>
                  </a:lnTo>
                  <a:lnTo>
                    <a:pt x="8576" y="4392"/>
                  </a:lnTo>
                  <a:close/>
                  <a:moveTo>
                    <a:pt x="8576" y="808"/>
                  </a:moveTo>
                  <a:cubicBezTo>
                    <a:pt x="8576" y="804"/>
                    <a:pt x="8580" y="800"/>
                    <a:pt x="8584" y="800"/>
                  </a:cubicBezTo>
                  <a:lnTo>
                    <a:pt x="8600" y="800"/>
                  </a:lnTo>
                  <a:cubicBezTo>
                    <a:pt x="8605" y="800"/>
                    <a:pt x="8608" y="804"/>
                    <a:pt x="8608" y="808"/>
                  </a:cubicBezTo>
                  <a:lnTo>
                    <a:pt x="8608" y="4392"/>
                  </a:lnTo>
                  <a:cubicBezTo>
                    <a:pt x="8608" y="4397"/>
                    <a:pt x="8605" y="4400"/>
                    <a:pt x="8600" y="4400"/>
                  </a:cubicBezTo>
                  <a:lnTo>
                    <a:pt x="8584" y="4400"/>
                  </a:lnTo>
                  <a:cubicBezTo>
                    <a:pt x="8580" y="4400"/>
                    <a:pt x="8576" y="4397"/>
                    <a:pt x="8576" y="4392"/>
                  </a:cubicBezTo>
                  <a:lnTo>
                    <a:pt x="8576" y="808"/>
                  </a:lnTo>
                  <a:close/>
                  <a:moveTo>
                    <a:pt x="8592" y="4392"/>
                  </a:moveTo>
                  <a:lnTo>
                    <a:pt x="8584" y="4384"/>
                  </a:lnTo>
                  <a:lnTo>
                    <a:pt x="8600" y="4384"/>
                  </a:lnTo>
                  <a:lnTo>
                    <a:pt x="8592" y="4392"/>
                  </a:lnTo>
                  <a:lnTo>
                    <a:pt x="8592" y="808"/>
                  </a:lnTo>
                  <a:lnTo>
                    <a:pt x="8600" y="816"/>
                  </a:lnTo>
                  <a:lnTo>
                    <a:pt x="8584" y="816"/>
                  </a:lnTo>
                  <a:lnTo>
                    <a:pt x="8592" y="808"/>
                  </a:lnTo>
                  <a:lnTo>
                    <a:pt x="8592" y="4392"/>
                  </a:lnTo>
                  <a:close/>
                  <a:moveTo>
                    <a:pt x="8576" y="728"/>
                  </a:moveTo>
                  <a:cubicBezTo>
                    <a:pt x="8576" y="724"/>
                    <a:pt x="8580" y="720"/>
                    <a:pt x="8584" y="720"/>
                  </a:cubicBezTo>
                  <a:lnTo>
                    <a:pt x="8600" y="720"/>
                  </a:lnTo>
                  <a:cubicBezTo>
                    <a:pt x="8605" y="720"/>
                    <a:pt x="8608" y="724"/>
                    <a:pt x="8608" y="728"/>
                  </a:cubicBezTo>
                  <a:lnTo>
                    <a:pt x="8608" y="4392"/>
                  </a:lnTo>
                  <a:cubicBezTo>
                    <a:pt x="8608" y="4397"/>
                    <a:pt x="8605" y="4400"/>
                    <a:pt x="8600" y="4400"/>
                  </a:cubicBezTo>
                  <a:lnTo>
                    <a:pt x="8584" y="4400"/>
                  </a:lnTo>
                  <a:cubicBezTo>
                    <a:pt x="8580" y="4400"/>
                    <a:pt x="8576" y="4397"/>
                    <a:pt x="8576" y="4392"/>
                  </a:cubicBezTo>
                  <a:lnTo>
                    <a:pt x="8576" y="728"/>
                  </a:lnTo>
                  <a:close/>
                  <a:moveTo>
                    <a:pt x="8592" y="4392"/>
                  </a:moveTo>
                  <a:lnTo>
                    <a:pt x="8584" y="4384"/>
                  </a:lnTo>
                  <a:lnTo>
                    <a:pt x="8600" y="4384"/>
                  </a:lnTo>
                  <a:lnTo>
                    <a:pt x="8592" y="4392"/>
                  </a:lnTo>
                  <a:lnTo>
                    <a:pt x="8592" y="728"/>
                  </a:lnTo>
                  <a:lnTo>
                    <a:pt x="8600" y="736"/>
                  </a:lnTo>
                  <a:lnTo>
                    <a:pt x="8584" y="736"/>
                  </a:lnTo>
                  <a:lnTo>
                    <a:pt x="8592" y="728"/>
                  </a:lnTo>
                  <a:lnTo>
                    <a:pt x="8592" y="4392"/>
                  </a:lnTo>
                  <a:close/>
                  <a:moveTo>
                    <a:pt x="8592" y="744"/>
                  </a:moveTo>
                  <a:cubicBezTo>
                    <a:pt x="8592" y="740"/>
                    <a:pt x="8596" y="736"/>
                    <a:pt x="8600" y="736"/>
                  </a:cubicBezTo>
                  <a:lnTo>
                    <a:pt x="8616" y="736"/>
                  </a:lnTo>
                  <a:cubicBezTo>
                    <a:pt x="8621" y="736"/>
                    <a:pt x="8624" y="740"/>
                    <a:pt x="8624" y="744"/>
                  </a:cubicBezTo>
                  <a:lnTo>
                    <a:pt x="8624" y="4392"/>
                  </a:lnTo>
                  <a:cubicBezTo>
                    <a:pt x="8624" y="4397"/>
                    <a:pt x="8621" y="4400"/>
                    <a:pt x="8616" y="4400"/>
                  </a:cubicBezTo>
                  <a:lnTo>
                    <a:pt x="8600" y="4400"/>
                  </a:lnTo>
                  <a:cubicBezTo>
                    <a:pt x="8596" y="4400"/>
                    <a:pt x="8592" y="4397"/>
                    <a:pt x="8592" y="4392"/>
                  </a:cubicBezTo>
                  <a:lnTo>
                    <a:pt x="8592" y="744"/>
                  </a:lnTo>
                  <a:close/>
                  <a:moveTo>
                    <a:pt x="8608" y="4392"/>
                  </a:moveTo>
                  <a:lnTo>
                    <a:pt x="8600" y="4384"/>
                  </a:lnTo>
                  <a:lnTo>
                    <a:pt x="8616" y="4384"/>
                  </a:lnTo>
                  <a:lnTo>
                    <a:pt x="8608" y="4392"/>
                  </a:lnTo>
                  <a:lnTo>
                    <a:pt x="8608" y="744"/>
                  </a:lnTo>
                  <a:lnTo>
                    <a:pt x="8616" y="752"/>
                  </a:lnTo>
                  <a:lnTo>
                    <a:pt x="8600" y="752"/>
                  </a:lnTo>
                  <a:lnTo>
                    <a:pt x="8608" y="744"/>
                  </a:lnTo>
                  <a:lnTo>
                    <a:pt x="8608" y="4392"/>
                  </a:lnTo>
                  <a:close/>
                  <a:moveTo>
                    <a:pt x="8592" y="744"/>
                  </a:moveTo>
                  <a:cubicBezTo>
                    <a:pt x="8592" y="740"/>
                    <a:pt x="8596" y="736"/>
                    <a:pt x="8600" y="736"/>
                  </a:cubicBezTo>
                  <a:lnTo>
                    <a:pt x="8616" y="736"/>
                  </a:lnTo>
                  <a:cubicBezTo>
                    <a:pt x="8621" y="736"/>
                    <a:pt x="8624" y="740"/>
                    <a:pt x="8624" y="744"/>
                  </a:cubicBezTo>
                  <a:lnTo>
                    <a:pt x="8624" y="4392"/>
                  </a:lnTo>
                  <a:cubicBezTo>
                    <a:pt x="8624" y="4397"/>
                    <a:pt x="8621" y="4400"/>
                    <a:pt x="8616" y="4400"/>
                  </a:cubicBezTo>
                  <a:lnTo>
                    <a:pt x="8600" y="4400"/>
                  </a:lnTo>
                  <a:cubicBezTo>
                    <a:pt x="8596" y="4400"/>
                    <a:pt x="8592" y="4397"/>
                    <a:pt x="8592" y="4392"/>
                  </a:cubicBezTo>
                  <a:lnTo>
                    <a:pt x="8592" y="744"/>
                  </a:lnTo>
                  <a:close/>
                  <a:moveTo>
                    <a:pt x="8608" y="4392"/>
                  </a:moveTo>
                  <a:lnTo>
                    <a:pt x="8600" y="4384"/>
                  </a:lnTo>
                  <a:lnTo>
                    <a:pt x="8616" y="4384"/>
                  </a:lnTo>
                  <a:lnTo>
                    <a:pt x="8608" y="4392"/>
                  </a:lnTo>
                  <a:lnTo>
                    <a:pt x="8608" y="744"/>
                  </a:lnTo>
                  <a:lnTo>
                    <a:pt x="8616" y="752"/>
                  </a:lnTo>
                  <a:lnTo>
                    <a:pt x="8600" y="752"/>
                  </a:lnTo>
                  <a:lnTo>
                    <a:pt x="8608" y="744"/>
                  </a:lnTo>
                  <a:lnTo>
                    <a:pt x="8608" y="4392"/>
                  </a:lnTo>
                  <a:close/>
                  <a:moveTo>
                    <a:pt x="8608" y="744"/>
                  </a:moveTo>
                  <a:cubicBezTo>
                    <a:pt x="8608" y="740"/>
                    <a:pt x="8612" y="736"/>
                    <a:pt x="8616" y="736"/>
                  </a:cubicBezTo>
                  <a:lnTo>
                    <a:pt x="8632" y="736"/>
                  </a:lnTo>
                  <a:cubicBezTo>
                    <a:pt x="8637" y="736"/>
                    <a:pt x="8640" y="740"/>
                    <a:pt x="8640" y="744"/>
                  </a:cubicBezTo>
                  <a:lnTo>
                    <a:pt x="8640" y="4392"/>
                  </a:lnTo>
                  <a:cubicBezTo>
                    <a:pt x="8640" y="4397"/>
                    <a:pt x="8637" y="4400"/>
                    <a:pt x="8632" y="4400"/>
                  </a:cubicBezTo>
                  <a:lnTo>
                    <a:pt x="8616" y="4400"/>
                  </a:lnTo>
                  <a:cubicBezTo>
                    <a:pt x="8612" y="4400"/>
                    <a:pt x="8608" y="4397"/>
                    <a:pt x="8608" y="4392"/>
                  </a:cubicBezTo>
                  <a:lnTo>
                    <a:pt x="8608" y="744"/>
                  </a:lnTo>
                  <a:close/>
                  <a:moveTo>
                    <a:pt x="8624" y="4392"/>
                  </a:moveTo>
                  <a:lnTo>
                    <a:pt x="8616" y="4384"/>
                  </a:lnTo>
                  <a:lnTo>
                    <a:pt x="8632" y="4384"/>
                  </a:lnTo>
                  <a:lnTo>
                    <a:pt x="8624" y="4392"/>
                  </a:lnTo>
                  <a:lnTo>
                    <a:pt x="8624" y="744"/>
                  </a:lnTo>
                  <a:lnTo>
                    <a:pt x="8632" y="752"/>
                  </a:lnTo>
                  <a:lnTo>
                    <a:pt x="8616" y="752"/>
                  </a:lnTo>
                  <a:lnTo>
                    <a:pt x="8624" y="744"/>
                  </a:lnTo>
                  <a:lnTo>
                    <a:pt x="8624" y="4392"/>
                  </a:lnTo>
                  <a:close/>
                  <a:moveTo>
                    <a:pt x="8608" y="712"/>
                  </a:moveTo>
                  <a:cubicBezTo>
                    <a:pt x="8608" y="708"/>
                    <a:pt x="8612" y="704"/>
                    <a:pt x="8616" y="704"/>
                  </a:cubicBezTo>
                  <a:lnTo>
                    <a:pt x="8632" y="704"/>
                  </a:lnTo>
                  <a:cubicBezTo>
                    <a:pt x="8637" y="704"/>
                    <a:pt x="8640" y="708"/>
                    <a:pt x="8640" y="712"/>
                  </a:cubicBezTo>
                  <a:lnTo>
                    <a:pt x="8640" y="4392"/>
                  </a:lnTo>
                  <a:cubicBezTo>
                    <a:pt x="8640" y="4397"/>
                    <a:pt x="8637" y="4400"/>
                    <a:pt x="8632" y="4400"/>
                  </a:cubicBezTo>
                  <a:lnTo>
                    <a:pt x="8616" y="4400"/>
                  </a:lnTo>
                  <a:cubicBezTo>
                    <a:pt x="8612" y="4400"/>
                    <a:pt x="8608" y="4397"/>
                    <a:pt x="8608" y="4392"/>
                  </a:cubicBezTo>
                  <a:lnTo>
                    <a:pt x="8608" y="712"/>
                  </a:lnTo>
                  <a:close/>
                  <a:moveTo>
                    <a:pt x="8624" y="4392"/>
                  </a:moveTo>
                  <a:lnTo>
                    <a:pt x="8616" y="4384"/>
                  </a:lnTo>
                  <a:lnTo>
                    <a:pt x="8632" y="4384"/>
                  </a:lnTo>
                  <a:lnTo>
                    <a:pt x="8624" y="4392"/>
                  </a:lnTo>
                  <a:lnTo>
                    <a:pt x="8624" y="712"/>
                  </a:lnTo>
                  <a:lnTo>
                    <a:pt x="8632" y="720"/>
                  </a:lnTo>
                  <a:lnTo>
                    <a:pt x="8616" y="720"/>
                  </a:lnTo>
                  <a:lnTo>
                    <a:pt x="8624" y="712"/>
                  </a:lnTo>
                  <a:lnTo>
                    <a:pt x="8624" y="4392"/>
                  </a:lnTo>
                  <a:close/>
                  <a:moveTo>
                    <a:pt x="8624" y="776"/>
                  </a:moveTo>
                  <a:cubicBezTo>
                    <a:pt x="8624" y="772"/>
                    <a:pt x="8628" y="768"/>
                    <a:pt x="8632" y="768"/>
                  </a:cubicBezTo>
                  <a:lnTo>
                    <a:pt x="8648" y="768"/>
                  </a:lnTo>
                  <a:cubicBezTo>
                    <a:pt x="8653" y="768"/>
                    <a:pt x="8656" y="772"/>
                    <a:pt x="8656" y="776"/>
                  </a:cubicBezTo>
                  <a:lnTo>
                    <a:pt x="8656" y="4392"/>
                  </a:lnTo>
                  <a:cubicBezTo>
                    <a:pt x="8656" y="4397"/>
                    <a:pt x="8653" y="4400"/>
                    <a:pt x="8648" y="4400"/>
                  </a:cubicBezTo>
                  <a:lnTo>
                    <a:pt x="8632" y="4400"/>
                  </a:lnTo>
                  <a:cubicBezTo>
                    <a:pt x="8628" y="4400"/>
                    <a:pt x="8624" y="4397"/>
                    <a:pt x="8624" y="4392"/>
                  </a:cubicBezTo>
                  <a:lnTo>
                    <a:pt x="8624" y="776"/>
                  </a:lnTo>
                  <a:close/>
                  <a:moveTo>
                    <a:pt x="8640" y="4392"/>
                  </a:moveTo>
                  <a:lnTo>
                    <a:pt x="8632" y="4384"/>
                  </a:lnTo>
                  <a:lnTo>
                    <a:pt x="8648" y="4384"/>
                  </a:lnTo>
                  <a:lnTo>
                    <a:pt x="8640" y="4392"/>
                  </a:lnTo>
                  <a:lnTo>
                    <a:pt x="8640" y="776"/>
                  </a:lnTo>
                  <a:lnTo>
                    <a:pt x="8648" y="784"/>
                  </a:lnTo>
                  <a:lnTo>
                    <a:pt x="8632" y="784"/>
                  </a:lnTo>
                  <a:lnTo>
                    <a:pt x="8640" y="776"/>
                  </a:lnTo>
                  <a:lnTo>
                    <a:pt x="8640" y="4392"/>
                  </a:lnTo>
                  <a:close/>
                  <a:moveTo>
                    <a:pt x="8624" y="728"/>
                  </a:moveTo>
                  <a:cubicBezTo>
                    <a:pt x="8624" y="724"/>
                    <a:pt x="8628" y="720"/>
                    <a:pt x="8632" y="720"/>
                  </a:cubicBezTo>
                  <a:lnTo>
                    <a:pt x="8648" y="720"/>
                  </a:lnTo>
                  <a:cubicBezTo>
                    <a:pt x="8653" y="720"/>
                    <a:pt x="8656" y="724"/>
                    <a:pt x="8656" y="728"/>
                  </a:cubicBezTo>
                  <a:lnTo>
                    <a:pt x="8656" y="4392"/>
                  </a:lnTo>
                  <a:cubicBezTo>
                    <a:pt x="8656" y="4397"/>
                    <a:pt x="8653" y="4400"/>
                    <a:pt x="8648" y="4400"/>
                  </a:cubicBezTo>
                  <a:lnTo>
                    <a:pt x="8632" y="4400"/>
                  </a:lnTo>
                  <a:cubicBezTo>
                    <a:pt x="8628" y="4400"/>
                    <a:pt x="8624" y="4397"/>
                    <a:pt x="8624" y="4392"/>
                  </a:cubicBezTo>
                  <a:lnTo>
                    <a:pt x="8624" y="728"/>
                  </a:lnTo>
                  <a:close/>
                  <a:moveTo>
                    <a:pt x="8640" y="4392"/>
                  </a:moveTo>
                  <a:lnTo>
                    <a:pt x="8632" y="4384"/>
                  </a:lnTo>
                  <a:lnTo>
                    <a:pt x="8648" y="4384"/>
                  </a:lnTo>
                  <a:lnTo>
                    <a:pt x="8640" y="4392"/>
                  </a:lnTo>
                  <a:lnTo>
                    <a:pt x="8640" y="728"/>
                  </a:lnTo>
                  <a:lnTo>
                    <a:pt x="8648" y="736"/>
                  </a:lnTo>
                  <a:lnTo>
                    <a:pt x="8632" y="736"/>
                  </a:lnTo>
                  <a:lnTo>
                    <a:pt x="8640" y="728"/>
                  </a:lnTo>
                  <a:lnTo>
                    <a:pt x="8640" y="4392"/>
                  </a:lnTo>
                  <a:close/>
                  <a:moveTo>
                    <a:pt x="8640" y="744"/>
                  </a:moveTo>
                  <a:cubicBezTo>
                    <a:pt x="8640" y="740"/>
                    <a:pt x="8644" y="736"/>
                    <a:pt x="8648" y="736"/>
                  </a:cubicBezTo>
                  <a:lnTo>
                    <a:pt x="8664" y="736"/>
                  </a:lnTo>
                  <a:cubicBezTo>
                    <a:pt x="8669" y="736"/>
                    <a:pt x="8672" y="740"/>
                    <a:pt x="8672" y="744"/>
                  </a:cubicBezTo>
                  <a:lnTo>
                    <a:pt x="8672" y="4392"/>
                  </a:lnTo>
                  <a:cubicBezTo>
                    <a:pt x="8672" y="4397"/>
                    <a:pt x="8669" y="4400"/>
                    <a:pt x="8664" y="4400"/>
                  </a:cubicBezTo>
                  <a:lnTo>
                    <a:pt x="8648" y="4400"/>
                  </a:lnTo>
                  <a:cubicBezTo>
                    <a:pt x="8644" y="4400"/>
                    <a:pt x="8640" y="4397"/>
                    <a:pt x="8640" y="4392"/>
                  </a:cubicBezTo>
                  <a:lnTo>
                    <a:pt x="8640" y="744"/>
                  </a:lnTo>
                  <a:close/>
                  <a:moveTo>
                    <a:pt x="8656" y="4392"/>
                  </a:moveTo>
                  <a:lnTo>
                    <a:pt x="8648" y="4384"/>
                  </a:lnTo>
                  <a:lnTo>
                    <a:pt x="8664" y="4384"/>
                  </a:lnTo>
                  <a:lnTo>
                    <a:pt x="8656" y="4392"/>
                  </a:lnTo>
                  <a:lnTo>
                    <a:pt x="8656" y="744"/>
                  </a:lnTo>
                  <a:lnTo>
                    <a:pt x="8664" y="752"/>
                  </a:lnTo>
                  <a:lnTo>
                    <a:pt x="8648" y="752"/>
                  </a:lnTo>
                  <a:lnTo>
                    <a:pt x="8656" y="744"/>
                  </a:lnTo>
                  <a:lnTo>
                    <a:pt x="8656" y="4392"/>
                  </a:lnTo>
                  <a:close/>
                  <a:moveTo>
                    <a:pt x="8656" y="776"/>
                  </a:moveTo>
                  <a:cubicBezTo>
                    <a:pt x="8656" y="772"/>
                    <a:pt x="8660" y="768"/>
                    <a:pt x="8664" y="768"/>
                  </a:cubicBezTo>
                  <a:lnTo>
                    <a:pt x="8680" y="768"/>
                  </a:lnTo>
                  <a:cubicBezTo>
                    <a:pt x="8685" y="768"/>
                    <a:pt x="8688" y="772"/>
                    <a:pt x="8688" y="776"/>
                  </a:cubicBezTo>
                  <a:lnTo>
                    <a:pt x="8688" y="4392"/>
                  </a:lnTo>
                  <a:cubicBezTo>
                    <a:pt x="8688" y="4397"/>
                    <a:pt x="8685" y="4400"/>
                    <a:pt x="8680" y="4400"/>
                  </a:cubicBezTo>
                  <a:lnTo>
                    <a:pt x="8664" y="4400"/>
                  </a:lnTo>
                  <a:cubicBezTo>
                    <a:pt x="8660" y="4400"/>
                    <a:pt x="8656" y="4397"/>
                    <a:pt x="8656" y="4392"/>
                  </a:cubicBezTo>
                  <a:lnTo>
                    <a:pt x="8656" y="776"/>
                  </a:lnTo>
                  <a:close/>
                  <a:moveTo>
                    <a:pt x="8672" y="4392"/>
                  </a:moveTo>
                  <a:lnTo>
                    <a:pt x="8664" y="4384"/>
                  </a:lnTo>
                  <a:lnTo>
                    <a:pt x="8680" y="4384"/>
                  </a:lnTo>
                  <a:lnTo>
                    <a:pt x="8672" y="4392"/>
                  </a:lnTo>
                  <a:lnTo>
                    <a:pt x="8672" y="776"/>
                  </a:lnTo>
                  <a:lnTo>
                    <a:pt x="8680" y="784"/>
                  </a:lnTo>
                  <a:lnTo>
                    <a:pt x="8664" y="784"/>
                  </a:lnTo>
                  <a:lnTo>
                    <a:pt x="8672" y="776"/>
                  </a:lnTo>
                  <a:lnTo>
                    <a:pt x="8672" y="4392"/>
                  </a:lnTo>
                  <a:close/>
                  <a:moveTo>
                    <a:pt x="8656" y="776"/>
                  </a:moveTo>
                  <a:cubicBezTo>
                    <a:pt x="8656" y="772"/>
                    <a:pt x="8660" y="768"/>
                    <a:pt x="8664" y="768"/>
                  </a:cubicBezTo>
                  <a:lnTo>
                    <a:pt x="8680" y="768"/>
                  </a:lnTo>
                  <a:cubicBezTo>
                    <a:pt x="8685" y="768"/>
                    <a:pt x="8688" y="772"/>
                    <a:pt x="8688" y="776"/>
                  </a:cubicBezTo>
                  <a:lnTo>
                    <a:pt x="8688" y="4392"/>
                  </a:lnTo>
                  <a:cubicBezTo>
                    <a:pt x="8688" y="4397"/>
                    <a:pt x="8685" y="4400"/>
                    <a:pt x="8680" y="4400"/>
                  </a:cubicBezTo>
                  <a:lnTo>
                    <a:pt x="8664" y="4400"/>
                  </a:lnTo>
                  <a:cubicBezTo>
                    <a:pt x="8660" y="4400"/>
                    <a:pt x="8656" y="4397"/>
                    <a:pt x="8656" y="4392"/>
                  </a:cubicBezTo>
                  <a:lnTo>
                    <a:pt x="8656" y="776"/>
                  </a:lnTo>
                  <a:close/>
                  <a:moveTo>
                    <a:pt x="8672" y="4392"/>
                  </a:moveTo>
                  <a:lnTo>
                    <a:pt x="8664" y="4384"/>
                  </a:lnTo>
                  <a:lnTo>
                    <a:pt x="8680" y="4384"/>
                  </a:lnTo>
                  <a:lnTo>
                    <a:pt x="8672" y="4392"/>
                  </a:lnTo>
                  <a:lnTo>
                    <a:pt x="8672" y="776"/>
                  </a:lnTo>
                  <a:lnTo>
                    <a:pt x="8680" y="784"/>
                  </a:lnTo>
                  <a:lnTo>
                    <a:pt x="8664" y="784"/>
                  </a:lnTo>
                  <a:lnTo>
                    <a:pt x="8672" y="776"/>
                  </a:lnTo>
                  <a:lnTo>
                    <a:pt x="8672" y="4392"/>
                  </a:lnTo>
                  <a:close/>
                  <a:moveTo>
                    <a:pt x="8672" y="776"/>
                  </a:moveTo>
                  <a:cubicBezTo>
                    <a:pt x="8672" y="772"/>
                    <a:pt x="8676" y="768"/>
                    <a:pt x="8680" y="768"/>
                  </a:cubicBezTo>
                  <a:lnTo>
                    <a:pt x="8696" y="768"/>
                  </a:lnTo>
                  <a:cubicBezTo>
                    <a:pt x="8701" y="768"/>
                    <a:pt x="8704" y="772"/>
                    <a:pt x="8704" y="776"/>
                  </a:cubicBezTo>
                  <a:lnTo>
                    <a:pt x="8704" y="4392"/>
                  </a:lnTo>
                  <a:cubicBezTo>
                    <a:pt x="8704" y="4397"/>
                    <a:pt x="8701" y="4400"/>
                    <a:pt x="8696" y="4400"/>
                  </a:cubicBezTo>
                  <a:lnTo>
                    <a:pt x="8680" y="4400"/>
                  </a:lnTo>
                  <a:cubicBezTo>
                    <a:pt x="8676" y="4400"/>
                    <a:pt x="8672" y="4397"/>
                    <a:pt x="8672" y="4392"/>
                  </a:cubicBezTo>
                  <a:lnTo>
                    <a:pt x="8672" y="776"/>
                  </a:lnTo>
                  <a:close/>
                  <a:moveTo>
                    <a:pt x="8688" y="4392"/>
                  </a:moveTo>
                  <a:lnTo>
                    <a:pt x="8680" y="4384"/>
                  </a:lnTo>
                  <a:lnTo>
                    <a:pt x="8696" y="4384"/>
                  </a:lnTo>
                  <a:lnTo>
                    <a:pt x="8688" y="4392"/>
                  </a:lnTo>
                  <a:lnTo>
                    <a:pt x="8688" y="776"/>
                  </a:lnTo>
                  <a:lnTo>
                    <a:pt x="8696" y="784"/>
                  </a:lnTo>
                  <a:lnTo>
                    <a:pt x="8680" y="784"/>
                  </a:lnTo>
                  <a:lnTo>
                    <a:pt x="8688" y="776"/>
                  </a:lnTo>
                  <a:lnTo>
                    <a:pt x="8688" y="4392"/>
                  </a:lnTo>
                  <a:close/>
                  <a:moveTo>
                    <a:pt x="8672" y="744"/>
                  </a:moveTo>
                  <a:cubicBezTo>
                    <a:pt x="8672" y="740"/>
                    <a:pt x="8676" y="736"/>
                    <a:pt x="8680" y="736"/>
                  </a:cubicBezTo>
                  <a:lnTo>
                    <a:pt x="8696" y="736"/>
                  </a:lnTo>
                  <a:cubicBezTo>
                    <a:pt x="8701" y="736"/>
                    <a:pt x="8704" y="740"/>
                    <a:pt x="8704" y="744"/>
                  </a:cubicBezTo>
                  <a:lnTo>
                    <a:pt x="8704" y="4392"/>
                  </a:lnTo>
                  <a:cubicBezTo>
                    <a:pt x="8704" y="4397"/>
                    <a:pt x="8701" y="4400"/>
                    <a:pt x="8696" y="4400"/>
                  </a:cubicBezTo>
                  <a:lnTo>
                    <a:pt x="8680" y="4400"/>
                  </a:lnTo>
                  <a:cubicBezTo>
                    <a:pt x="8676" y="4400"/>
                    <a:pt x="8672" y="4397"/>
                    <a:pt x="8672" y="4392"/>
                  </a:cubicBezTo>
                  <a:lnTo>
                    <a:pt x="8672" y="744"/>
                  </a:lnTo>
                  <a:close/>
                  <a:moveTo>
                    <a:pt x="8688" y="4392"/>
                  </a:moveTo>
                  <a:lnTo>
                    <a:pt x="8680" y="4384"/>
                  </a:lnTo>
                  <a:lnTo>
                    <a:pt x="8696" y="4384"/>
                  </a:lnTo>
                  <a:lnTo>
                    <a:pt x="8688" y="4392"/>
                  </a:lnTo>
                  <a:lnTo>
                    <a:pt x="8688" y="744"/>
                  </a:lnTo>
                  <a:lnTo>
                    <a:pt x="8696" y="752"/>
                  </a:lnTo>
                  <a:lnTo>
                    <a:pt x="8680" y="752"/>
                  </a:lnTo>
                  <a:lnTo>
                    <a:pt x="8688" y="744"/>
                  </a:lnTo>
                  <a:lnTo>
                    <a:pt x="8688" y="4392"/>
                  </a:lnTo>
                  <a:close/>
                  <a:moveTo>
                    <a:pt x="8688" y="728"/>
                  </a:moveTo>
                  <a:cubicBezTo>
                    <a:pt x="8688" y="724"/>
                    <a:pt x="8692" y="720"/>
                    <a:pt x="8696" y="720"/>
                  </a:cubicBezTo>
                  <a:lnTo>
                    <a:pt x="8712" y="720"/>
                  </a:lnTo>
                  <a:cubicBezTo>
                    <a:pt x="8717" y="720"/>
                    <a:pt x="8720" y="724"/>
                    <a:pt x="8720" y="728"/>
                  </a:cubicBezTo>
                  <a:lnTo>
                    <a:pt x="8720" y="4392"/>
                  </a:lnTo>
                  <a:cubicBezTo>
                    <a:pt x="8720" y="4397"/>
                    <a:pt x="8717" y="4400"/>
                    <a:pt x="8712" y="4400"/>
                  </a:cubicBezTo>
                  <a:lnTo>
                    <a:pt x="8696" y="4400"/>
                  </a:lnTo>
                  <a:cubicBezTo>
                    <a:pt x="8692" y="4400"/>
                    <a:pt x="8688" y="4397"/>
                    <a:pt x="8688" y="4392"/>
                  </a:cubicBezTo>
                  <a:lnTo>
                    <a:pt x="8688" y="728"/>
                  </a:lnTo>
                  <a:close/>
                  <a:moveTo>
                    <a:pt x="8704" y="4392"/>
                  </a:moveTo>
                  <a:lnTo>
                    <a:pt x="8696" y="4384"/>
                  </a:lnTo>
                  <a:lnTo>
                    <a:pt x="8712" y="4384"/>
                  </a:lnTo>
                  <a:lnTo>
                    <a:pt x="8704" y="4392"/>
                  </a:lnTo>
                  <a:lnTo>
                    <a:pt x="8704" y="728"/>
                  </a:lnTo>
                  <a:lnTo>
                    <a:pt x="8712" y="736"/>
                  </a:lnTo>
                  <a:lnTo>
                    <a:pt x="8696" y="736"/>
                  </a:lnTo>
                  <a:lnTo>
                    <a:pt x="8704" y="728"/>
                  </a:lnTo>
                  <a:lnTo>
                    <a:pt x="8704" y="4392"/>
                  </a:lnTo>
                  <a:close/>
                  <a:moveTo>
                    <a:pt x="8688" y="760"/>
                  </a:moveTo>
                  <a:cubicBezTo>
                    <a:pt x="8688" y="756"/>
                    <a:pt x="8692" y="752"/>
                    <a:pt x="8696" y="752"/>
                  </a:cubicBezTo>
                  <a:lnTo>
                    <a:pt x="8712" y="752"/>
                  </a:lnTo>
                  <a:cubicBezTo>
                    <a:pt x="8717" y="752"/>
                    <a:pt x="8720" y="756"/>
                    <a:pt x="8720" y="760"/>
                  </a:cubicBezTo>
                  <a:lnTo>
                    <a:pt x="8720" y="4392"/>
                  </a:lnTo>
                  <a:cubicBezTo>
                    <a:pt x="8720" y="4397"/>
                    <a:pt x="8717" y="4400"/>
                    <a:pt x="8712" y="4400"/>
                  </a:cubicBezTo>
                  <a:lnTo>
                    <a:pt x="8696" y="4400"/>
                  </a:lnTo>
                  <a:cubicBezTo>
                    <a:pt x="8692" y="4400"/>
                    <a:pt x="8688" y="4397"/>
                    <a:pt x="8688" y="4392"/>
                  </a:cubicBezTo>
                  <a:lnTo>
                    <a:pt x="8688" y="760"/>
                  </a:lnTo>
                  <a:close/>
                  <a:moveTo>
                    <a:pt x="8704" y="4392"/>
                  </a:moveTo>
                  <a:lnTo>
                    <a:pt x="8696" y="4384"/>
                  </a:lnTo>
                  <a:lnTo>
                    <a:pt x="8712" y="4384"/>
                  </a:lnTo>
                  <a:lnTo>
                    <a:pt x="8704" y="4392"/>
                  </a:lnTo>
                  <a:lnTo>
                    <a:pt x="8704" y="760"/>
                  </a:lnTo>
                  <a:lnTo>
                    <a:pt x="8712" y="768"/>
                  </a:lnTo>
                  <a:lnTo>
                    <a:pt x="8696" y="768"/>
                  </a:lnTo>
                  <a:lnTo>
                    <a:pt x="8704" y="760"/>
                  </a:lnTo>
                  <a:lnTo>
                    <a:pt x="8704" y="4392"/>
                  </a:lnTo>
                  <a:close/>
                  <a:moveTo>
                    <a:pt x="8704" y="776"/>
                  </a:moveTo>
                  <a:cubicBezTo>
                    <a:pt x="8704" y="772"/>
                    <a:pt x="8708" y="768"/>
                    <a:pt x="8712" y="768"/>
                  </a:cubicBezTo>
                  <a:lnTo>
                    <a:pt x="8728" y="768"/>
                  </a:lnTo>
                  <a:cubicBezTo>
                    <a:pt x="8733" y="768"/>
                    <a:pt x="8736" y="772"/>
                    <a:pt x="8736" y="776"/>
                  </a:cubicBezTo>
                  <a:lnTo>
                    <a:pt x="8736" y="4392"/>
                  </a:lnTo>
                  <a:cubicBezTo>
                    <a:pt x="8736" y="4397"/>
                    <a:pt x="8733" y="4400"/>
                    <a:pt x="8728" y="4400"/>
                  </a:cubicBezTo>
                  <a:lnTo>
                    <a:pt x="8712" y="4400"/>
                  </a:lnTo>
                  <a:cubicBezTo>
                    <a:pt x="8708" y="4400"/>
                    <a:pt x="8704" y="4397"/>
                    <a:pt x="8704" y="4392"/>
                  </a:cubicBezTo>
                  <a:lnTo>
                    <a:pt x="8704" y="776"/>
                  </a:lnTo>
                  <a:close/>
                  <a:moveTo>
                    <a:pt x="8720" y="4392"/>
                  </a:moveTo>
                  <a:lnTo>
                    <a:pt x="8712" y="4384"/>
                  </a:lnTo>
                  <a:lnTo>
                    <a:pt x="8728" y="4384"/>
                  </a:lnTo>
                  <a:lnTo>
                    <a:pt x="8720" y="4392"/>
                  </a:lnTo>
                  <a:lnTo>
                    <a:pt x="8720" y="776"/>
                  </a:lnTo>
                  <a:lnTo>
                    <a:pt x="8728" y="784"/>
                  </a:lnTo>
                  <a:lnTo>
                    <a:pt x="8712" y="784"/>
                  </a:lnTo>
                  <a:lnTo>
                    <a:pt x="8720" y="776"/>
                  </a:lnTo>
                  <a:lnTo>
                    <a:pt x="8720" y="4392"/>
                  </a:lnTo>
                  <a:close/>
                  <a:moveTo>
                    <a:pt x="8704" y="744"/>
                  </a:moveTo>
                  <a:cubicBezTo>
                    <a:pt x="8704" y="740"/>
                    <a:pt x="8708" y="736"/>
                    <a:pt x="8712" y="736"/>
                  </a:cubicBezTo>
                  <a:lnTo>
                    <a:pt x="8728" y="736"/>
                  </a:lnTo>
                  <a:cubicBezTo>
                    <a:pt x="8733" y="736"/>
                    <a:pt x="8736" y="740"/>
                    <a:pt x="8736" y="744"/>
                  </a:cubicBezTo>
                  <a:lnTo>
                    <a:pt x="8736" y="4392"/>
                  </a:lnTo>
                  <a:cubicBezTo>
                    <a:pt x="8736" y="4397"/>
                    <a:pt x="8733" y="4400"/>
                    <a:pt x="8728" y="4400"/>
                  </a:cubicBezTo>
                  <a:lnTo>
                    <a:pt x="8712" y="4400"/>
                  </a:lnTo>
                  <a:cubicBezTo>
                    <a:pt x="8708" y="4400"/>
                    <a:pt x="8704" y="4397"/>
                    <a:pt x="8704" y="4392"/>
                  </a:cubicBezTo>
                  <a:lnTo>
                    <a:pt x="8704" y="744"/>
                  </a:lnTo>
                  <a:close/>
                  <a:moveTo>
                    <a:pt x="8720" y="4392"/>
                  </a:moveTo>
                  <a:lnTo>
                    <a:pt x="8712" y="4384"/>
                  </a:lnTo>
                  <a:lnTo>
                    <a:pt x="8728" y="4384"/>
                  </a:lnTo>
                  <a:lnTo>
                    <a:pt x="8720" y="4392"/>
                  </a:lnTo>
                  <a:lnTo>
                    <a:pt x="8720" y="744"/>
                  </a:lnTo>
                  <a:lnTo>
                    <a:pt x="8728" y="752"/>
                  </a:lnTo>
                  <a:lnTo>
                    <a:pt x="8712" y="752"/>
                  </a:lnTo>
                  <a:lnTo>
                    <a:pt x="8720" y="744"/>
                  </a:lnTo>
                  <a:lnTo>
                    <a:pt x="8720" y="4392"/>
                  </a:lnTo>
                  <a:close/>
                  <a:moveTo>
                    <a:pt x="8720" y="744"/>
                  </a:moveTo>
                  <a:cubicBezTo>
                    <a:pt x="8720" y="740"/>
                    <a:pt x="8724" y="736"/>
                    <a:pt x="8728" y="736"/>
                  </a:cubicBezTo>
                  <a:lnTo>
                    <a:pt x="8744" y="736"/>
                  </a:lnTo>
                  <a:cubicBezTo>
                    <a:pt x="8749" y="736"/>
                    <a:pt x="8752" y="740"/>
                    <a:pt x="8752" y="744"/>
                  </a:cubicBezTo>
                  <a:lnTo>
                    <a:pt x="8752" y="4392"/>
                  </a:lnTo>
                  <a:cubicBezTo>
                    <a:pt x="8752" y="4397"/>
                    <a:pt x="8749" y="4400"/>
                    <a:pt x="8744" y="4400"/>
                  </a:cubicBezTo>
                  <a:lnTo>
                    <a:pt x="8728" y="4400"/>
                  </a:lnTo>
                  <a:cubicBezTo>
                    <a:pt x="8724" y="4400"/>
                    <a:pt x="8720" y="4397"/>
                    <a:pt x="8720" y="4392"/>
                  </a:cubicBezTo>
                  <a:lnTo>
                    <a:pt x="8720" y="744"/>
                  </a:lnTo>
                  <a:close/>
                  <a:moveTo>
                    <a:pt x="8736" y="4392"/>
                  </a:moveTo>
                  <a:lnTo>
                    <a:pt x="8728" y="4384"/>
                  </a:lnTo>
                  <a:lnTo>
                    <a:pt x="8744" y="4384"/>
                  </a:lnTo>
                  <a:lnTo>
                    <a:pt x="8736" y="4392"/>
                  </a:lnTo>
                  <a:lnTo>
                    <a:pt x="8736" y="744"/>
                  </a:lnTo>
                  <a:lnTo>
                    <a:pt x="8744" y="752"/>
                  </a:lnTo>
                  <a:lnTo>
                    <a:pt x="8728" y="752"/>
                  </a:lnTo>
                  <a:lnTo>
                    <a:pt x="8736" y="744"/>
                  </a:lnTo>
                  <a:lnTo>
                    <a:pt x="8736" y="4392"/>
                  </a:lnTo>
                  <a:close/>
                  <a:moveTo>
                    <a:pt x="8720" y="744"/>
                  </a:moveTo>
                  <a:cubicBezTo>
                    <a:pt x="8720" y="740"/>
                    <a:pt x="8724" y="736"/>
                    <a:pt x="8728" y="736"/>
                  </a:cubicBezTo>
                  <a:lnTo>
                    <a:pt x="8744" y="736"/>
                  </a:lnTo>
                  <a:cubicBezTo>
                    <a:pt x="8749" y="736"/>
                    <a:pt x="8752" y="740"/>
                    <a:pt x="8752" y="744"/>
                  </a:cubicBezTo>
                  <a:lnTo>
                    <a:pt x="8752" y="4392"/>
                  </a:lnTo>
                  <a:cubicBezTo>
                    <a:pt x="8752" y="4397"/>
                    <a:pt x="8749" y="4400"/>
                    <a:pt x="8744" y="4400"/>
                  </a:cubicBezTo>
                  <a:lnTo>
                    <a:pt x="8728" y="4400"/>
                  </a:lnTo>
                  <a:cubicBezTo>
                    <a:pt x="8724" y="4400"/>
                    <a:pt x="8720" y="4397"/>
                    <a:pt x="8720" y="4392"/>
                  </a:cubicBezTo>
                  <a:lnTo>
                    <a:pt x="8720" y="744"/>
                  </a:lnTo>
                  <a:close/>
                  <a:moveTo>
                    <a:pt x="8736" y="4392"/>
                  </a:moveTo>
                  <a:lnTo>
                    <a:pt x="8728" y="4384"/>
                  </a:lnTo>
                  <a:lnTo>
                    <a:pt x="8744" y="4384"/>
                  </a:lnTo>
                  <a:lnTo>
                    <a:pt x="8736" y="4392"/>
                  </a:lnTo>
                  <a:lnTo>
                    <a:pt x="8736" y="744"/>
                  </a:lnTo>
                  <a:lnTo>
                    <a:pt x="8744" y="752"/>
                  </a:lnTo>
                  <a:lnTo>
                    <a:pt x="8728" y="752"/>
                  </a:lnTo>
                  <a:lnTo>
                    <a:pt x="8736" y="744"/>
                  </a:lnTo>
                  <a:lnTo>
                    <a:pt x="8736" y="4392"/>
                  </a:lnTo>
                  <a:close/>
                  <a:moveTo>
                    <a:pt x="8736" y="744"/>
                  </a:moveTo>
                  <a:cubicBezTo>
                    <a:pt x="8736" y="740"/>
                    <a:pt x="8740" y="736"/>
                    <a:pt x="8744" y="736"/>
                  </a:cubicBezTo>
                  <a:lnTo>
                    <a:pt x="8760" y="736"/>
                  </a:lnTo>
                  <a:cubicBezTo>
                    <a:pt x="8765" y="736"/>
                    <a:pt x="8768" y="740"/>
                    <a:pt x="8768" y="744"/>
                  </a:cubicBezTo>
                  <a:lnTo>
                    <a:pt x="8768" y="4392"/>
                  </a:lnTo>
                  <a:cubicBezTo>
                    <a:pt x="8768" y="4397"/>
                    <a:pt x="8765" y="4400"/>
                    <a:pt x="8760" y="4400"/>
                  </a:cubicBezTo>
                  <a:lnTo>
                    <a:pt x="8744" y="4400"/>
                  </a:lnTo>
                  <a:cubicBezTo>
                    <a:pt x="8740" y="4400"/>
                    <a:pt x="8736" y="4397"/>
                    <a:pt x="8736" y="4392"/>
                  </a:cubicBezTo>
                  <a:lnTo>
                    <a:pt x="8736" y="744"/>
                  </a:lnTo>
                  <a:close/>
                  <a:moveTo>
                    <a:pt x="8752" y="4392"/>
                  </a:moveTo>
                  <a:lnTo>
                    <a:pt x="8744" y="4384"/>
                  </a:lnTo>
                  <a:lnTo>
                    <a:pt x="8760" y="4384"/>
                  </a:lnTo>
                  <a:lnTo>
                    <a:pt x="8752" y="4392"/>
                  </a:lnTo>
                  <a:lnTo>
                    <a:pt x="8752" y="744"/>
                  </a:lnTo>
                  <a:lnTo>
                    <a:pt x="8760" y="752"/>
                  </a:lnTo>
                  <a:lnTo>
                    <a:pt x="8744" y="752"/>
                  </a:lnTo>
                  <a:lnTo>
                    <a:pt x="8752" y="744"/>
                  </a:lnTo>
                  <a:lnTo>
                    <a:pt x="8752" y="4392"/>
                  </a:lnTo>
                  <a:close/>
                  <a:moveTo>
                    <a:pt x="8736" y="760"/>
                  </a:moveTo>
                  <a:cubicBezTo>
                    <a:pt x="8736" y="756"/>
                    <a:pt x="8740" y="752"/>
                    <a:pt x="8744" y="752"/>
                  </a:cubicBezTo>
                  <a:lnTo>
                    <a:pt x="8760" y="752"/>
                  </a:lnTo>
                  <a:cubicBezTo>
                    <a:pt x="8765" y="752"/>
                    <a:pt x="8768" y="756"/>
                    <a:pt x="8768" y="760"/>
                  </a:cubicBezTo>
                  <a:lnTo>
                    <a:pt x="8768" y="4392"/>
                  </a:lnTo>
                  <a:cubicBezTo>
                    <a:pt x="8768" y="4397"/>
                    <a:pt x="8765" y="4400"/>
                    <a:pt x="8760" y="4400"/>
                  </a:cubicBezTo>
                  <a:lnTo>
                    <a:pt x="8744" y="4400"/>
                  </a:lnTo>
                  <a:cubicBezTo>
                    <a:pt x="8740" y="4400"/>
                    <a:pt x="8736" y="4397"/>
                    <a:pt x="8736" y="4392"/>
                  </a:cubicBezTo>
                  <a:lnTo>
                    <a:pt x="8736" y="760"/>
                  </a:lnTo>
                  <a:close/>
                  <a:moveTo>
                    <a:pt x="8752" y="4392"/>
                  </a:moveTo>
                  <a:lnTo>
                    <a:pt x="8744" y="4384"/>
                  </a:lnTo>
                  <a:lnTo>
                    <a:pt x="8760" y="4384"/>
                  </a:lnTo>
                  <a:lnTo>
                    <a:pt x="8752" y="4392"/>
                  </a:lnTo>
                  <a:lnTo>
                    <a:pt x="8752" y="760"/>
                  </a:lnTo>
                  <a:lnTo>
                    <a:pt x="8760" y="768"/>
                  </a:lnTo>
                  <a:lnTo>
                    <a:pt x="8744" y="768"/>
                  </a:lnTo>
                  <a:lnTo>
                    <a:pt x="8752" y="760"/>
                  </a:lnTo>
                  <a:lnTo>
                    <a:pt x="8752" y="4392"/>
                  </a:lnTo>
                  <a:close/>
                  <a:moveTo>
                    <a:pt x="8752" y="744"/>
                  </a:moveTo>
                  <a:cubicBezTo>
                    <a:pt x="8752" y="740"/>
                    <a:pt x="8756" y="736"/>
                    <a:pt x="8760" y="736"/>
                  </a:cubicBezTo>
                  <a:lnTo>
                    <a:pt x="8776" y="736"/>
                  </a:lnTo>
                  <a:cubicBezTo>
                    <a:pt x="8781" y="736"/>
                    <a:pt x="8784" y="740"/>
                    <a:pt x="8784" y="744"/>
                  </a:cubicBezTo>
                  <a:lnTo>
                    <a:pt x="8784" y="4392"/>
                  </a:lnTo>
                  <a:cubicBezTo>
                    <a:pt x="8784" y="4397"/>
                    <a:pt x="8781" y="4400"/>
                    <a:pt x="8776" y="4400"/>
                  </a:cubicBezTo>
                  <a:lnTo>
                    <a:pt x="8760" y="4400"/>
                  </a:lnTo>
                  <a:cubicBezTo>
                    <a:pt x="8756" y="4400"/>
                    <a:pt x="8752" y="4397"/>
                    <a:pt x="8752" y="4392"/>
                  </a:cubicBezTo>
                  <a:lnTo>
                    <a:pt x="8752" y="744"/>
                  </a:lnTo>
                  <a:close/>
                  <a:moveTo>
                    <a:pt x="8768" y="4392"/>
                  </a:moveTo>
                  <a:lnTo>
                    <a:pt x="8760" y="4384"/>
                  </a:lnTo>
                  <a:lnTo>
                    <a:pt x="8776" y="4384"/>
                  </a:lnTo>
                  <a:lnTo>
                    <a:pt x="8768" y="4392"/>
                  </a:lnTo>
                  <a:lnTo>
                    <a:pt x="8768" y="744"/>
                  </a:lnTo>
                  <a:lnTo>
                    <a:pt x="8776" y="752"/>
                  </a:lnTo>
                  <a:lnTo>
                    <a:pt x="8760" y="752"/>
                  </a:lnTo>
                  <a:lnTo>
                    <a:pt x="8768" y="744"/>
                  </a:lnTo>
                  <a:lnTo>
                    <a:pt x="8768" y="4392"/>
                  </a:lnTo>
                  <a:close/>
                  <a:moveTo>
                    <a:pt x="8752" y="808"/>
                  </a:moveTo>
                  <a:cubicBezTo>
                    <a:pt x="8752" y="804"/>
                    <a:pt x="8756" y="800"/>
                    <a:pt x="8760" y="800"/>
                  </a:cubicBezTo>
                  <a:lnTo>
                    <a:pt x="8776" y="800"/>
                  </a:lnTo>
                  <a:cubicBezTo>
                    <a:pt x="8781" y="800"/>
                    <a:pt x="8784" y="804"/>
                    <a:pt x="8784" y="808"/>
                  </a:cubicBezTo>
                  <a:lnTo>
                    <a:pt x="8784" y="4392"/>
                  </a:lnTo>
                  <a:cubicBezTo>
                    <a:pt x="8784" y="4397"/>
                    <a:pt x="8781" y="4400"/>
                    <a:pt x="8776" y="4400"/>
                  </a:cubicBezTo>
                  <a:lnTo>
                    <a:pt x="8760" y="4400"/>
                  </a:lnTo>
                  <a:cubicBezTo>
                    <a:pt x="8756" y="4400"/>
                    <a:pt x="8752" y="4397"/>
                    <a:pt x="8752" y="4392"/>
                  </a:cubicBezTo>
                  <a:lnTo>
                    <a:pt x="8752" y="808"/>
                  </a:lnTo>
                  <a:close/>
                  <a:moveTo>
                    <a:pt x="8768" y="4392"/>
                  </a:moveTo>
                  <a:lnTo>
                    <a:pt x="8760" y="4384"/>
                  </a:lnTo>
                  <a:lnTo>
                    <a:pt x="8776" y="4384"/>
                  </a:lnTo>
                  <a:lnTo>
                    <a:pt x="8768" y="4392"/>
                  </a:lnTo>
                  <a:lnTo>
                    <a:pt x="8768" y="808"/>
                  </a:lnTo>
                  <a:lnTo>
                    <a:pt x="8776" y="816"/>
                  </a:lnTo>
                  <a:lnTo>
                    <a:pt x="8760" y="816"/>
                  </a:lnTo>
                  <a:lnTo>
                    <a:pt x="8768" y="808"/>
                  </a:lnTo>
                  <a:lnTo>
                    <a:pt x="8768" y="4392"/>
                  </a:lnTo>
                  <a:close/>
                  <a:moveTo>
                    <a:pt x="8768" y="792"/>
                  </a:moveTo>
                  <a:cubicBezTo>
                    <a:pt x="8768" y="788"/>
                    <a:pt x="8772" y="784"/>
                    <a:pt x="8776" y="784"/>
                  </a:cubicBezTo>
                  <a:lnTo>
                    <a:pt x="8792" y="784"/>
                  </a:lnTo>
                  <a:cubicBezTo>
                    <a:pt x="8797" y="784"/>
                    <a:pt x="8800" y="788"/>
                    <a:pt x="8800" y="792"/>
                  </a:cubicBezTo>
                  <a:lnTo>
                    <a:pt x="8800" y="4392"/>
                  </a:lnTo>
                  <a:cubicBezTo>
                    <a:pt x="8800" y="4397"/>
                    <a:pt x="8797" y="4400"/>
                    <a:pt x="8792" y="4400"/>
                  </a:cubicBezTo>
                  <a:lnTo>
                    <a:pt x="8776" y="4400"/>
                  </a:lnTo>
                  <a:cubicBezTo>
                    <a:pt x="8772" y="4400"/>
                    <a:pt x="8768" y="4397"/>
                    <a:pt x="8768" y="4392"/>
                  </a:cubicBezTo>
                  <a:lnTo>
                    <a:pt x="8768" y="792"/>
                  </a:lnTo>
                  <a:close/>
                  <a:moveTo>
                    <a:pt x="8784" y="4392"/>
                  </a:moveTo>
                  <a:lnTo>
                    <a:pt x="8776" y="4384"/>
                  </a:lnTo>
                  <a:lnTo>
                    <a:pt x="8792" y="4384"/>
                  </a:lnTo>
                  <a:lnTo>
                    <a:pt x="8784" y="4392"/>
                  </a:lnTo>
                  <a:lnTo>
                    <a:pt x="8784" y="792"/>
                  </a:lnTo>
                  <a:lnTo>
                    <a:pt x="8792" y="800"/>
                  </a:lnTo>
                  <a:lnTo>
                    <a:pt x="8776" y="800"/>
                  </a:lnTo>
                  <a:lnTo>
                    <a:pt x="8784" y="792"/>
                  </a:lnTo>
                  <a:lnTo>
                    <a:pt x="8784" y="4392"/>
                  </a:lnTo>
                  <a:close/>
                  <a:moveTo>
                    <a:pt x="8768" y="792"/>
                  </a:moveTo>
                  <a:cubicBezTo>
                    <a:pt x="8768" y="788"/>
                    <a:pt x="8772" y="784"/>
                    <a:pt x="8776" y="784"/>
                  </a:cubicBezTo>
                  <a:lnTo>
                    <a:pt x="8792" y="784"/>
                  </a:lnTo>
                  <a:cubicBezTo>
                    <a:pt x="8797" y="784"/>
                    <a:pt x="8800" y="788"/>
                    <a:pt x="8800" y="792"/>
                  </a:cubicBezTo>
                  <a:lnTo>
                    <a:pt x="8800" y="4392"/>
                  </a:lnTo>
                  <a:cubicBezTo>
                    <a:pt x="8800" y="4397"/>
                    <a:pt x="8797" y="4400"/>
                    <a:pt x="8792" y="4400"/>
                  </a:cubicBezTo>
                  <a:lnTo>
                    <a:pt x="8776" y="4400"/>
                  </a:lnTo>
                  <a:cubicBezTo>
                    <a:pt x="8772" y="4400"/>
                    <a:pt x="8768" y="4397"/>
                    <a:pt x="8768" y="4392"/>
                  </a:cubicBezTo>
                  <a:lnTo>
                    <a:pt x="8768" y="792"/>
                  </a:lnTo>
                  <a:close/>
                  <a:moveTo>
                    <a:pt x="8784" y="4392"/>
                  </a:moveTo>
                  <a:lnTo>
                    <a:pt x="8776" y="4384"/>
                  </a:lnTo>
                  <a:lnTo>
                    <a:pt x="8792" y="4384"/>
                  </a:lnTo>
                  <a:lnTo>
                    <a:pt x="8784" y="4392"/>
                  </a:lnTo>
                  <a:lnTo>
                    <a:pt x="8784" y="792"/>
                  </a:lnTo>
                  <a:lnTo>
                    <a:pt x="8792" y="800"/>
                  </a:lnTo>
                  <a:lnTo>
                    <a:pt x="8776" y="800"/>
                  </a:lnTo>
                  <a:lnTo>
                    <a:pt x="8784" y="792"/>
                  </a:lnTo>
                  <a:lnTo>
                    <a:pt x="8784" y="4392"/>
                  </a:lnTo>
                  <a:close/>
                  <a:moveTo>
                    <a:pt x="8784" y="792"/>
                  </a:moveTo>
                  <a:cubicBezTo>
                    <a:pt x="8784" y="788"/>
                    <a:pt x="8788" y="784"/>
                    <a:pt x="8792" y="784"/>
                  </a:cubicBezTo>
                  <a:lnTo>
                    <a:pt x="8808" y="784"/>
                  </a:lnTo>
                  <a:cubicBezTo>
                    <a:pt x="8813" y="784"/>
                    <a:pt x="8816" y="788"/>
                    <a:pt x="8816" y="792"/>
                  </a:cubicBezTo>
                  <a:lnTo>
                    <a:pt x="8816" y="4392"/>
                  </a:lnTo>
                  <a:cubicBezTo>
                    <a:pt x="8816" y="4397"/>
                    <a:pt x="8813" y="4400"/>
                    <a:pt x="8808" y="4400"/>
                  </a:cubicBezTo>
                  <a:lnTo>
                    <a:pt x="8792" y="4400"/>
                  </a:lnTo>
                  <a:cubicBezTo>
                    <a:pt x="8788" y="4400"/>
                    <a:pt x="8784" y="4397"/>
                    <a:pt x="8784" y="4392"/>
                  </a:cubicBezTo>
                  <a:lnTo>
                    <a:pt x="8784" y="792"/>
                  </a:lnTo>
                  <a:close/>
                  <a:moveTo>
                    <a:pt x="8800" y="4392"/>
                  </a:moveTo>
                  <a:lnTo>
                    <a:pt x="8792" y="4384"/>
                  </a:lnTo>
                  <a:lnTo>
                    <a:pt x="8808" y="4384"/>
                  </a:lnTo>
                  <a:lnTo>
                    <a:pt x="8800" y="4392"/>
                  </a:lnTo>
                  <a:lnTo>
                    <a:pt x="8800" y="792"/>
                  </a:lnTo>
                  <a:lnTo>
                    <a:pt x="8808" y="800"/>
                  </a:lnTo>
                  <a:lnTo>
                    <a:pt x="8792" y="800"/>
                  </a:lnTo>
                  <a:lnTo>
                    <a:pt x="8800" y="792"/>
                  </a:lnTo>
                  <a:lnTo>
                    <a:pt x="8800" y="4392"/>
                  </a:lnTo>
                  <a:close/>
                  <a:moveTo>
                    <a:pt x="8784" y="792"/>
                  </a:moveTo>
                  <a:cubicBezTo>
                    <a:pt x="8784" y="788"/>
                    <a:pt x="8788" y="784"/>
                    <a:pt x="8792" y="784"/>
                  </a:cubicBezTo>
                  <a:lnTo>
                    <a:pt x="8808" y="784"/>
                  </a:lnTo>
                  <a:cubicBezTo>
                    <a:pt x="8813" y="784"/>
                    <a:pt x="8816" y="788"/>
                    <a:pt x="8816" y="792"/>
                  </a:cubicBezTo>
                  <a:lnTo>
                    <a:pt x="8816" y="4392"/>
                  </a:lnTo>
                  <a:cubicBezTo>
                    <a:pt x="8816" y="4397"/>
                    <a:pt x="8813" y="4400"/>
                    <a:pt x="8808" y="4400"/>
                  </a:cubicBezTo>
                  <a:lnTo>
                    <a:pt x="8792" y="4400"/>
                  </a:lnTo>
                  <a:cubicBezTo>
                    <a:pt x="8788" y="4400"/>
                    <a:pt x="8784" y="4397"/>
                    <a:pt x="8784" y="4392"/>
                  </a:cubicBezTo>
                  <a:lnTo>
                    <a:pt x="8784" y="792"/>
                  </a:lnTo>
                  <a:close/>
                  <a:moveTo>
                    <a:pt x="8800" y="4392"/>
                  </a:moveTo>
                  <a:lnTo>
                    <a:pt x="8792" y="4384"/>
                  </a:lnTo>
                  <a:lnTo>
                    <a:pt x="8808" y="4384"/>
                  </a:lnTo>
                  <a:lnTo>
                    <a:pt x="8800" y="4392"/>
                  </a:lnTo>
                  <a:lnTo>
                    <a:pt x="8800" y="792"/>
                  </a:lnTo>
                  <a:lnTo>
                    <a:pt x="8808" y="800"/>
                  </a:lnTo>
                  <a:lnTo>
                    <a:pt x="8792" y="800"/>
                  </a:lnTo>
                  <a:lnTo>
                    <a:pt x="8800" y="792"/>
                  </a:lnTo>
                  <a:lnTo>
                    <a:pt x="8800" y="4392"/>
                  </a:lnTo>
                  <a:close/>
                  <a:moveTo>
                    <a:pt x="8800" y="888"/>
                  </a:moveTo>
                  <a:cubicBezTo>
                    <a:pt x="8800" y="884"/>
                    <a:pt x="8804" y="880"/>
                    <a:pt x="8808" y="880"/>
                  </a:cubicBezTo>
                  <a:lnTo>
                    <a:pt x="8824" y="880"/>
                  </a:lnTo>
                  <a:cubicBezTo>
                    <a:pt x="8829" y="880"/>
                    <a:pt x="8832" y="884"/>
                    <a:pt x="8832" y="888"/>
                  </a:cubicBezTo>
                  <a:lnTo>
                    <a:pt x="8832" y="4392"/>
                  </a:lnTo>
                  <a:cubicBezTo>
                    <a:pt x="8832" y="4397"/>
                    <a:pt x="8829" y="4400"/>
                    <a:pt x="8824" y="4400"/>
                  </a:cubicBezTo>
                  <a:lnTo>
                    <a:pt x="8808" y="4400"/>
                  </a:lnTo>
                  <a:cubicBezTo>
                    <a:pt x="8804" y="4400"/>
                    <a:pt x="8800" y="4397"/>
                    <a:pt x="8800" y="4392"/>
                  </a:cubicBezTo>
                  <a:lnTo>
                    <a:pt x="8800" y="888"/>
                  </a:lnTo>
                  <a:close/>
                  <a:moveTo>
                    <a:pt x="8816" y="4392"/>
                  </a:moveTo>
                  <a:lnTo>
                    <a:pt x="8808" y="4384"/>
                  </a:lnTo>
                  <a:lnTo>
                    <a:pt x="8824" y="4384"/>
                  </a:lnTo>
                  <a:lnTo>
                    <a:pt x="8816" y="4392"/>
                  </a:lnTo>
                  <a:lnTo>
                    <a:pt x="8816" y="888"/>
                  </a:lnTo>
                  <a:lnTo>
                    <a:pt x="8824" y="896"/>
                  </a:lnTo>
                  <a:lnTo>
                    <a:pt x="8808" y="896"/>
                  </a:lnTo>
                  <a:lnTo>
                    <a:pt x="8816" y="888"/>
                  </a:lnTo>
                  <a:lnTo>
                    <a:pt x="8816" y="4392"/>
                  </a:lnTo>
                  <a:close/>
                  <a:moveTo>
                    <a:pt x="8800" y="968"/>
                  </a:moveTo>
                  <a:cubicBezTo>
                    <a:pt x="8800" y="964"/>
                    <a:pt x="8804" y="960"/>
                    <a:pt x="8808" y="960"/>
                  </a:cubicBezTo>
                  <a:lnTo>
                    <a:pt x="8824" y="960"/>
                  </a:lnTo>
                  <a:cubicBezTo>
                    <a:pt x="8829" y="960"/>
                    <a:pt x="8832" y="964"/>
                    <a:pt x="8832" y="968"/>
                  </a:cubicBezTo>
                  <a:lnTo>
                    <a:pt x="8832" y="4392"/>
                  </a:lnTo>
                  <a:cubicBezTo>
                    <a:pt x="8832" y="4397"/>
                    <a:pt x="8829" y="4400"/>
                    <a:pt x="8824" y="4400"/>
                  </a:cubicBezTo>
                  <a:lnTo>
                    <a:pt x="8808" y="4400"/>
                  </a:lnTo>
                  <a:cubicBezTo>
                    <a:pt x="8804" y="4400"/>
                    <a:pt x="8800" y="4397"/>
                    <a:pt x="8800" y="4392"/>
                  </a:cubicBezTo>
                  <a:lnTo>
                    <a:pt x="8800" y="968"/>
                  </a:lnTo>
                  <a:close/>
                  <a:moveTo>
                    <a:pt x="8816" y="4392"/>
                  </a:moveTo>
                  <a:lnTo>
                    <a:pt x="8808" y="4384"/>
                  </a:lnTo>
                  <a:lnTo>
                    <a:pt x="8824" y="4384"/>
                  </a:lnTo>
                  <a:lnTo>
                    <a:pt x="8816" y="4392"/>
                  </a:lnTo>
                  <a:lnTo>
                    <a:pt x="8816" y="968"/>
                  </a:lnTo>
                  <a:lnTo>
                    <a:pt x="8824" y="976"/>
                  </a:lnTo>
                  <a:lnTo>
                    <a:pt x="8808" y="976"/>
                  </a:lnTo>
                  <a:lnTo>
                    <a:pt x="8816" y="968"/>
                  </a:lnTo>
                  <a:lnTo>
                    <a:pt x="8816" y="4392"/>
                  </a:lnTo>
                  <a:close/>
                  <a:moveTo>
                    <a:pt x="8816" y="968"/>
                  </a:moveTo>
                  <a:cubicBezTo>
                    <a:pt x="8816" y="964"/>
                    <a:pt x="8820" y="960"/>
                    <a:pt x="8824" y="960"/>
                  </a:cubicBezTo>
                  <a:lnTo>
                    <a:pt x="8840" y="960"/>
                  </a:lnTo>
                  <a:cubicBezTo>
                    <a:pt x="8845" y="960"/>
                    <a:pt x="8848" y="964"/>
                    <a:pt x="8848" y="968"/>
                  </a:cubicBezTo>
                  <a:lnTo>
                    <a:pt x="8848" y="4392"/>
                  </a:lnTo>
                  <a:cubicBezTo>
                    <a:pt x="8848" y="4397"/>
                    <a:pt x="8845" y="4400"/>
                    <a:pt x="8840" y="4400"/>
                  </a:cubicBezTo>
                  <a:lnTo>
                    <a:pt x="8824" y="4400"/>
                  </a:lnTo>
                  <a:cubicBezTo>
                    <a:pt x="8820" y="4400"/>
                    <a:pt x="8816" y="4397"/>
                    <a:pt x="8816" y="4392"/>
                  </a:cubicBezTo>
                  <a:lnTo>
                    <a:pt x="8816" y="968"/>
                  </a:lnTo>
                  <a:close/>
                  <a:moveTo>
                    <a:pt x="8832" y="4392"/>
                  </a:moveTo>
                  <a:lnTo>
                    <a:pt x="8824" y="4384"/>
                  </a:lnTo>
                  <a:lnTo>
                    <a:pt x="8840" y="4384"/>
                  </a:lnTo>
                  <a:lnTo>
                    <a:pt x="8832" y="4392"/>
                  </a:lnTo>
                  <a:lnTo>
                    <a:pt x="8832" y="968"/>
                  </a:lnTo>
                  <a:lnTo>
                    <a:pt x="8840" y="976"/>
                  </a:lnTo>
                  <a:lnTo>
                    <a:pt x="8824" y="976"/>
                  </a:lnTo>
                  <a:lnTo>
                    <a:pt x="8832" y="968"/>
                  </a:lnTo>
                  <a:lnTo>
                    <a:pt x="8832" y="4392"/>
                  </a:lnTo>
                  <a:close/>
                  <a:moveTo>
                    <a:pt x="8816" y="984"/>
                  </a:moveTo>
                  <a:cubicBezTo>
                    <a:pt x="8816" y="980"/>
                    <a:pt x="8820" y="976"/>
                    <a:pt x="8824" y="976"/>
                  </a:cubicBezTo>
                  <a:lnTo>
                    <a:pt x="8840" y="976"/>
                  </a:lnTo>
                  <a:cubicBezTo>
                    <a:pt x="8845" y="976"/>
                    <a:pt x="8848" y="980"/>
                    <a:pt x="8848" y="984"/>
                  </a:cubicBezTo>
                  <a:lnTo>
                    <a:pt x="8848" y="4392"/>
                  </a:lnTo>
                  <a:cubicBezTo>
                    <a:pt x="8848" y="4397"/>
                    <a:pt x="8845" y="4400"/>
                    <a:pt x="8840" y="4400"/>
                  </a:cubicBezTo>
                  <a:lnTo>
                    <a:pt x="8824" y="4400"/>
                  </a:lnTo>
                  <a:cubicBezTo>
                    <a:pt x="8820" y="4400"/>
                    <a:pt x="8816" y="4397"/>
                    <a:pt x="8816" y="4392"/>
                  </a:cubicBezTo>
                  <a:lnTo>
                    <a:pt x="8816" y="984"/>
                  </a:lnTo>
                  <a:close/>
                  <a:moveTo>
                    <a:pt x="8832" y="4392"/>
                  </a:moveTo>
                  <a:lnTo>
                    <a:pt x="8824" y="4384"/>
                  </a:lnTo>
                  <a:lnTo>
                    <a:pt x="8840" y="4384"/>
                  </a:lnTo>
                  <a:lnTo>
                    <a:pt x="8832" y="4392"/>
                  </a:lnTo>
                  <a:lnTo>
                    <a:pt x="8832" y="984"/>
                  </a:lnTo>
                  <a:lnTo>
                    <a:pt x="8840" y="992"/>
                  </a:lnTo>
                  <a:lnTo>
                    <a:pt x="8824" y="992"/>
                  </a:lnTo>
                  <a:lnTo>
                    <a:pt x="8832" y="984"/>
                  </a:lnTo>
                  <a:lnTo>
                    <a:pt x="8832" y="4392"/>
                  </a:lnTo>
                  <a:close/>
                  <a:moveTo>
                    <a:pt x="8832" y="984"/>
                  </a:moveTo>
                  <a:cubicBezTo>
                    <a:pt x="8832" y="980"/>
                    <a:pt x="8836" y="976"/>
                    <a:pt x="8840" y="976"/>
                  </a:cubicBezTo>
                  <a:lnTo>
                    <a:pt x="8856" y="976"/>
                  </a:lnTo>
                  <a:cubicBezTo>
                    <a:pt x="8861" y="976"/>
                    <a:pt x="8864" y="980"/>
                    <a:pt x="8864" y="984"/>
                  </a:cubicBezTo>
                  <a:lnTo>
                    <a:pt x="8864" y="4392"/>
                  </a:lnTo>
                  <a:cubicBezTo>
                    <a:pt x="8864" y="4397"/>
                    <a:pt x="8861" y="4400"/>
                    <a:pt x="8856" y="4400"/>
                  </a:cubicBezTo>
                  <a:lnTo>
                    <a:pt x="8840" y="4400"/>
                  </a:lnTo>
                  <a:cubicBezTo>
                    <a:pt x="8836" y="4400"/>
                    <a:pt x="8832" y="4397"/>
                    <a:pt x="8832" y="4392"/>
                  </a:cubicBezTo>
                  <a:lnTo>
                    <a:pt x="8832" y="984"/>
                  </a:lnTo>
                  <a:close/>
                  <a:moveTo>
                    <a:pt x="8848" y="4392"/>
                  </a:moveTo>
                  <a:lnTo>
                    <a:pt x="8840" y="4384"/>
                  </a:lnTo>
                  <a:lnTo>
                    <a:pt x="8856" y="4384"/>
                  </a:lnTo>
                  <a:lnTo>
                    <a:pt x="8848" y="4392"/>
                  </a:lnTo>
                  <a:lnTo>
                    <a:pt x="8848" y="984"/>
                  </a:lnTo>
                  <a:lnTo>
                    <a:pt x="8856" y="992"/>
                  </a:lnTo>
                  <a:lnTo>
                    <a:pt x="8840" y="992"/>
                  </a:lnTo>
                  <a:lnTo>
                    <a:pt x="8848" y="984"/>
                  </a:lnTo>
                  <a:lnTo>
                    <a:pt x="8848" y="4392"/>
                  </a:lnTo>
                  <a:close/>
                  <a:moveTo>
                    <a:pt x="8848" y="984"/>
                  </a:moveTo>
                  <a:cubicBezTo>
                    <a:pt x="8848" y="980"/>
                    <a:pt x="8852" y="976"/>
                    <a:pt x="8856" y="976"/>
                  </a:cubicBezTo>
                  <a:lnTo>
                    <a:pt x="8872" y="976"/>
                  </a:lnTo>
                  <a:cubicBezTo>
                    <a:pt x="8877" y="976"/>
                    <a:pt x="8880" y="980"/>
                    <a:pt x="8880" y="984"/>
                  </a:cubicBezTo>
                  <a:lnTo>
                    <a:pt x="8880" y="4392"/>
                  </a:lnTo>
                  <a:cubicBezTo>
                    <a:pt x="8880" y="4397"/>
                    <a:pt x="8877" y="4400"/>
                    <a:pt x="8872" y="4400"/>
                  </a:cubicBezTo>
                  <a:lnTo>
                    <a:pt x="8856" y="4400"/>
                  </a:lnTo>
                  <a:cubicBezTo>
                    <a:pt x="8852" y="4400"/>
                    <a:pt x="8848" y="4397"/>
                    <a:pt x="8848" y="4392"/>
                  </a:cubicBezTo>
                  <a:lnTo>
                    <a:pt x="8848" y="984"/>
                  </a:lnTo>
                  <a:close/>
                  <a:moveTo>
                    <a:pt x="8864" y="4392"/>
                  </a:moveTo>
                  <a:lnTo>
                    <a:pt x="8856" y="4384"/>
                  </a:lnTo>
                  <a:lnTo>
                    <a:pt x="8872" y="4384"/>
                  </a:lnTo>
                  <a:lnTo>
                    <a:pt x="8864" y="4392"/>
                  </a:lnTo>
                  <a:lnTo>
                    <a:pt x="8864" y="984"/>
                  </a:lnTo>
                  <a:lnTo>
                    <a:pt x="8872" y="992"/>
                  </a:lnTo>
                  <a:lnTo>
                    <a:pt x="8856" y="992"/>
                  </a:lnTo>
                  <a:lnTo>
                    <a:pt x="8864" y="984"/>
                  </a:lnTo>
                  <a:lnTo>
                    <a:pt x="8864" y="4392"/>
                  </a:lnTo>
                  <a:close/>
                  <a:moveTo>
                    <a:pt x="8848" y="1016"/>
                  </a:moveTo>
                  <a:cubicBezTo>
                    <a:pt x="8848" y="1012"/>
                    <a:pt x="8852" y="1008"/>
                    <a:pt x="8856" y="1008"/>
                  </a:cubicBezTo>
                  <a:lnTo>
                    <a:pt x="8872" y="1008"/>
                  </a:lnTo>
                  <a:cubicBezTo>
                    <a:pt x="8877" y="1008"/>
                    <a:pt x="8880" y="1012"/>
                    <a:pt x="8880" y="1016"/>
                  </a:cubicBezTo>
                  <a:lnTo>
                    <a:pt x="8880" y="4392"/>
                  </a:lnTo>
                  <a:cubicBezTo>
                    <a:pt x="8880" y="4397"/>
                    <a:pt x="8877" y="4400"/>
                    <a:pt x="8872" y="4400"/>
                  </a:cubicBezTo>
                  <a:lnTo>
                    <a:pt x="8856" y="4400"/>
                  </a:lnTo>
                  <a:cubicBezTo>
                    <a:pt x="8852" y="4400"/>
                    <a:pt x="8848" y="4397"/>
                    <a:pt x="8848" y="4392"/>
                  </a:cubicBezTo>
                  <a:lnTo>
                    <a:pt x="8848" y="1016"/>
                  </a:lnTo>
                  <a:close/>
                  <a:moveTo>
                    <a:pt x="8864" y="4392"/>
                  </a:moveTo>
                  <a:lnTo>
                    <a:pt x="8856" y="4384"/>
                  </a:lnTo>
                  <a:lnTo>
                    <a:pt x="8872" y="4384"/>
                  </a:lnTo>
                  <a:lnTo>
                    <a:pt x="8864" y="4392"/>
                  </a:lnTo>
                  <a:lnTo>
                    <a:pt x="8864" y="1016"/>
                  </a:lnTo>
                  <a:lnTo>
                    <a:pt x="8872" y="1024"/>
                  </a:lnTo>
                  <a:lnTo>
                    <a:pt x="8856" y="1024"/>
                  </a:lnTo>
                  <a:lnTo>
                    <a:pt x="8864" y="1016"/>
                  </a:lnTo>
                  <a:lnTo>
                    <a:pt x="8864" y="4392"/>
                  </a:lnTo>
                  <a:close/>
                  <a:moveTo>
                    <a:pt x="8864" y="1016"/>
                  </a:moveTo>
                  <a:cubicBezTo>
                    <a:pt x="8864" y="1012"/>
                    <a:pt x="8868" y="1008"/>
                    <a:pt x="8872" y="1008"/>
                  </a:cubicBezTo>
                  <a:lnTo>
                    <a:pt x="8888" y="1008"/>
                  </a:lnTo>
                  <a:cubicBezTo>
                    <a:pt x="8893" y="1008"/>
                    <a:pt x="8896" y="1012"/>
                    <a:pt x="8896" y="1016"/>
                  </a:cubicBezTo>
                  <a:lnTo>
                    <a:pt x="8896" y="4392"/>
                  </a:lnTo>
                  <a:cubicBezTo>
                    <a:pt x="8896" y="4397"/>
                    <a:pt x="8893" y="4400"/>
                    <a:pt x="8888" y="4400"/>
                  </a:cubicBezTo>
                  <a:lnTo>
                    <a:pt x="8872" y="4400"/>
                  </a:lnTo>
                  <a:cubicBezTo>
                    <a:pt x="8868" y="4400"/>
                    <a:pt x="8864" y="4397"/>
                    <a:pt x="8864" y="4392"/>
                  </a:cubicBezTo>
                  <a:lnTo>
                    <a:pt x="8864" y="1016"/>
                  </a:lnTo>
                  <a:close/>
                  <a:moveTo>
                    <a:pt x="8880" y="4392"/>
                  </a:moveTo>
                  <a:lnTo>
                    <a:pt x="8872" y="4384"/>
                  </a:lnTo>
                  <a:lnTo>
                    <a:pt x="8888" y="4384"/>
                  </a:lnTo>
                  <a:lnTo>
                    <a:pt x="8880" y="4392"/>
                  </a:lnTo>
                  <a:lnTo>
                    <a:pt x="8880" y="1016"/>
                  </a:lnTo>
                  <a:lnTo>
                    <a:pt x="8888" y="1024"/>
                  </a:lnTo>
                  <a:lnTo>
                    <a:pt x="8872" y="1024"/>
                  </a:lnTo>
                  <a:lnTo>
                    <a:pt x="8880" y="1016"/>
                  </a:lnTo>
                  <a:lnTo>
                    <a:pt x="8880" y="4392"/>
                  </a:lnTo>
                  <a:close/>
                  <a:moveTo>
                    <a:pt x="8864" y="984"/>
                  </a:moveTo>
                  <a:cubicBezTo>
                    <a:pt x="8864" y="980"/>
                    <a:pt x="8868" y="976"/>
                    <a:pt x="8872" y="976"/>
                  </a:cubicBezTo>
                  <a:lnTo>
                    <a:pt x="8888" y="976"/>
                  </a:lnTo>
                  <a:cubicBezTo>
                    <a:pt x="8893" y="976"/>
                    <a:pt x="8896" y="980"/>
                    <a:pt x="8896" y="984"/>
                  </a:cubicBezTo>
                  <a:lnTo>
                    <a:pt x="8896" y="4392"/>
                  </a:lnTo>
                  <a:cubicBezTo>
                    <a:pt x="8896" y="4397"/>
                    <a:pt x="8893" y="4400"/>
                    <a:pt x="8888" y="4400"/>
                  </a:cubicBezTo>
                  <a:lnTo>
                    <a:pt x="8872" y="4400"/>
                  </a:lnTo>
                  <a:cubicBezTo>
                    <a:pt x="8868" y="4400"/>
                    <a:pt x="8864" y="4397"/>
                    <a:pt x="8864" y="4392"/>
                  </a:cubicBezTo>
                  <a:lnTo>
                    <a:pt x="8864" y="984"/>
                  </a:lnTo>
                  <a:close/>
                  <a:moveTo>
                    <a:pt x="8880" y="4392"/>
                  </a:moveTo>
                  <a:lnTo>
                    <a:pt x="8872" y="4384"/>
                  </a:lnTo>
                  <a:lnTo>
                    <a:pt x="8888" y="4384"/>
                  </a:lnTo>
                  <a:lnTo>
                    <a:pt x="8880" y="4392"/>
                  </a:lnTo>
                  <a:lnTo>
                    <a:pt x="8880" y="984"/>
                  </a:lnTo>
                  <a:lnTo>
                    <a:pt x="8888" y="992"/>
                  </a:lnTo>
                  <a:lnTo>
                    <a:pt x="8872" y="992"/>
                  </a:lnTo>
                  <a:lnTo>
                    <a:pt x="8880" y="984"/>
                  </a:lnTo>
                  <a:lnTo>
                    <a:pt x="8880" y="4392"/>
                  </a:lnTo>
                  <a:close/>
                  <a:moveTo>
                    <a:pt x="8880" y="1048"/>
                  </a:moveTo>
                  <a:cubicBezTo>
                    <a:pt x="8880" y="1044"/>
                    <a:pt x="8884" y="1040"/>
                    <a:pt x="8888" y="1040"/>
                  </a:cubicBezTo>
                  <a:lnTo>
                    <a:pt x="8904" y="1040"/>
                  </a:lnTo>
                  <a:cubicBezTo>
                    <a:pt x="8909" y="1040"/>
                    <a:pt x="8912" y="1044"/>
                    <a:pt x="8912" y="1048"/>
                  </a:cubicBezTo>
                  <a:lnTo>
                    <a:pt x="8912" y="4392"/>
                  </a:lnTo>
                  <a:cubicBezTo>
                    <a:pt x="8912" y="4397"/>
                    <a:pt x="8909" y="4400"/>
                    <a:pt x="8904" y="4400"/>
                  </a:cubicBezTo>
                  <a:lnTo>
                    <a:pt x="8888" y="4400"/>
                  </a:lnTo>
                  <a:cubicBezTo>
                    <a:pt x="8884" y="4400"/>
                    <a:pt x="8880" y="4397"/>
                    <a:pt x="8880" y="4392"/>
                  </a:cubicBezTo>
                  <a:lnTo>
                    <a:pt x="8880" y="1048"/>
                  </a:lnTo>
                  <a:close/>
                  <a:moveTo>
                    <a:pt x="8896" y="4392"/>
                  </a:moveTo>
                  <a:lnTo>
                    <a:pt x="8888" y="4384"/>
                  </a:lnTo>
                  <a:lnTo>
                    <a:pt x="8904" y="4384"/>
                  </a:lnTo>
                  <a:lnTo>
                    <a:pt x="8896" y="4392"/>
                  </a:lnTo>
                  <a:lnTo>
                    <a:pt x="8896" y="1048"/>
                  </a:lnTo>
                  <a:lnTo>
                    <a:pt x="8904" y="1056"/>
                  </a:lnTo>
                  <a:lnTo>
                    <a:pt x="8888" y="1056"/>
                  </a:lnTo>
                  <a:lnTo>
                    <a:pt x="8896" y="1048"/>
                  </a:lnTo>
                  <a:lnTo>
                    <a:pt x="8896" y="4392"/>
                  </a:lnTo>
                  <a:close/>
                  <a:moveTo>
                    <a:pt x="8880" y="1048"/>
                  </a:moveTo>
                  <a:cubicBezTo>
                    <a:pt x="8880" y="1044"/>
                    <a:pt x="8884" y="1040"/>
                    <a:pt x="8888" y="1040"/>
                  </a:cubicBezTo>
                  <a:lnTo>
                    <a:pt x="8904" y="1040"/>
                  </a:lnTo>
                  <a:cubicBezTo>
                    <a:pt x="8909" y="1040"/>
                    <a:pt x="8912" y="1044"/>
                    <a:pt x="8912" y="1048"/>
                  </a:cubicBezTo>
                  <a:lnTo>
                    <a:pt x="8912" y="4392"/>
                  </a:lnTo>
                  <a:cubicBezTo>
                    <a:pt x="8912" y="4397"/>
                    <a:pt x="8909" y="4400"/>
                    <a:pt x="8904" y="4400"/>
                  </a:cubicBezTo>
                  <a:lnTo>
                    <a:pt x="8888" y="4400"/>
                  </a:lnTo>
                  <a:cubicBezTo>
                    <a:pt x="8884" y="4400"/>
                    <a:pt x="8880" y="4397"/>
                    <a:pt x="8880" y="4392"/>
                  </a:cubicBezTo>
                  <a:lnTo>
                    <a:pt x="8880" y="1048"/>
                  </a:lnTo>
                  <a:close/>
                  <a:moveTo>
                    <a:pt x="8896" y="4392"/>
                  </a:moveTo>
                  <a:lnTo>
                    <a:pt x="8888" y="4384"/>
                  </a:lnTo>
                  <a:lnTo>
                    <a:pt x="8904" y="4384"/>
                  </a:lnTo>
                  <a:lnTo>
                    <a:pt x="8896" y="4392"/>
                  </a:lnTo>
                  <a:lnTo>
                    <a:pt x="8896" y="1048"/>
                  </a:lnTo>
                  <a:lnTo>
                    <a:pt x="8904" y="1056"/>
                  </a:lnTo>
                  <a:lnTo>
                    <a:pt x="8888" y="1056"/>
                  </a:lnTo>
                  <a:lnTo>
                    <a:pt x="8896" y="1048"/>
                  </a:lnTo>
                  <a:lnTo>
                    <a:pt x="8896" y="4392"/>
                  </a:lnTo>
                  <a:close/>
                  <a:moveTo>
                    <a:pt x="8896" y="1048"/>
                  </a:moveTo>
                  <a:cubicBezTo>
                    <a:pt x="8896" y="1044"/>
                    <a:pt x="8900" y="1040"/>
                    <a:pt x="8904" y="1040"/>
                  </a:cubicBezTo>
                  <a:lnTo>
                    <a:pt x="8920" y="1040"/>
                  </a:lnTo>
                  <a:cubicBezTo>
                    <a:pt x="8925" y="1040"/>
                    <a:pt x="8928" y="1044"/>
                    <a:pt x="8928" y="1048"/>
                  </a:cubicBezTo>
                  <a:lnTo>
                    <a:pt x="8928" y="4392"/>
                  </a:lnTo>
                  <a:cubicBezTo>
                    <a:pt x="8928" y="4397"/>
                    <a:pt x="8925" y="4400"/>
                    <a:pt x="8920" y="4400"/>
                  </a:cubicBezTo>
                  <a:lnTo>
                    <a:pt x="8904" y="4400"/>
                  </a:lnTo>
                  <a:cubicBezTo>
                    <a:pt x="8900" y="4400"/>
                    <a:pt x="8896" y="4397"/>
                    <a:pt x="8896" y="4392"/>
                  </a:cubicBezTo>
                  <a:lnTo>
                    <a:pt x="8896" y="1048"/>
                  </a:lnTo>
                  <a:close/>
                  <a:moveTo>
                    <a:pt x="8912" y="4392"/>
                  </a:moveTo>
                  <a:lnTo>
                    <a:pt x="8904" y="4384"/>
                  </a:lnTo>
                  <a:lnTo>
                    <a:pt x="8920" y="4384"/>
                  </a:lnTo>
                  <a:lnTo>
                    <a:pt x="8912" y="4392"/>
                  </a:lnTo>
                  <a:lnTo>
                    <a:pt x="8912" y="1048"/>
                  </a:lnTo>
                  <a:lnTo>
                    <a:pt x="8920" y="1056"/>
                  </a:lnTo>
                  <a:lnTo>
                    <a:pt x="8904" y="1056"/>
                  </a:lnTo>
                  <a:lnTo>
                    <a:pt x="8912" y="1048"/>
                  </a:lnTo>
                  <a:lnTo>
                    <a:pt x="8912" y="4392"/>
                  </a:lnTo>
                  <a:close/>
                  <a:moveTo>
                    <a:pt x="8896" y="1048"/>
                  </a:moveTo>
                  <a:cubicBezTo>
                    <a:pt x="8896" y="1044"/>
                    <a:pt x="8900" y="1040"/>
                    <a:pt x="8904" y="1040"/>
                  </a:cubicBezTo>
                  <a:lnTo>
                    <a:pt x="8920" y="1040"/>
                  </a:lnTo>
                  <a:cubicBezTo>
                    <a:pt x="8925" y="1040"/>
                    <a:pt x="8928" y="1044"/>
                    <a:pt x="8928" y="1048"/>
                  </a:cubicBezTo>
                  <a:lnTo>
                    <a:pt x="8928" y="4392"/>
                  </a:lnTo>
                  <a:cubicBezTo>
                    <a:pt x="8928" y="4397"/>
                    <a:pt x="8925" y="4400"/>
                    <a:pt x="8920" y="4400"/>
                  </a:cubicBezTo>
                  <a:lnTo>
                    <a:pt x="8904" y="4400"/>
                  </a:lnTo>
                  <a:cubicBezTo>
                    <a:pt x="8900" y="4400"/>
                    <a:pt x="8896" y="4397"/>
                    <a:pt x="8896" y="4392"/>
                  </a:cubicBezTo>
                  <a:lnTo>
                    <a:pt x="8896" y="1048"/>
                  </a:lnTo>
                  <a:close/>
                  <a:moveTo>
                    <a:pt x="8912" y="4392"/>
                  </a:moveTo>
                  <a:lnTo>
                    <a:pt x="8904" y="4384"/>
                  </a:lnTo>
                  <a:lnTo>
                    <a:pt x="8920" y="4384"/>
                  </a:lnTo>
                  <a:lnTo>
                    <a:pt x="8912" y="4392"/>
                  </a:lnTo>
                  <a:lnTo>
                    <a:pt x="8912" y="1048"/>
                  </a:lnTo>
                  <a:lnTo>
                    <a:pt x="8920" y="1056"/>
                  </a:lnTo>
                  <a:lnTo>
                    <a:pt x="8904" y="1056"/>
                  </a:lnTo>
                  <a:lnTo>
                    <a:pt x="8912" y="1048"/>
                  </a:lnTo>
                  <a:lnTo>
                    <a:pt x="8912" y="4392"/>
                  </a:lnTo>
                  <a:close/>
                  <a:moveTo>
                    <a:pt x="8912" y="984"/>
                  </a:moveTo>
                  <a:cubicBezTo>
                    <a:pt x="8912" y="980"/>
                    <a:pt x="8916" y="976"/>
                    <a:pt x="8920" y="976"/>
                  </a:cubicBezTo>
                  <a:lnTo>
                    <a:pt x="8936" y="976"/>
                  </a:lnTo>
                  <a:cubicBezTo>
                    <a:pt x="8941" y="976"/>
                    <a:pt x="8944" y="980"/>
                    <a:pt x="8944" y="984"/>
                  </a:cubicBezTo>
                  <a:lnTo>
                    <a:pt x="8944" y="4392"/>
                  </a:lnTo>
                  <a:cubicBezTo>
                    <a:pt x="8944" y="4397"/>
                    <a:pt x="8941" y="4400"/>
                    <a:pt x="8936" y="4400"/>
                  </a:cubicBezTo>
                  <a:lnTo>
                    <a:pt x="8920" y="4400"/>
                  </a:lnTo>
                  <a:cubicBezTo>
                    <a:pt x="8916" y="4400"/>
                    <a:pt x="8912" y="4397"/>
                    <a:pt x="8912" y="4392"/>
                  </a:cubicBezTo>
                  <a:lnTo>
                    <a:pt x="8912" y="984"/>
                  </a:lnTo>
                  <a:close/>
                  <a:moveTo>
                    <a:pt x="8928" y="4392"/>
                  </a:moveTo>
                  <a:lnTo>
                    <a:pt x="8920" y="4384"/>
                  </a:lnTo>
                  <a:lnTo>
                    <a:pt x="8936" y="4384"/>
                  </a:lnTo>
                  <a:lnTo>
                    <a:pt x="8928" y="4392"/>
                  </a:lnTo>
                  <a:lnTo>
                    <a:pt x="8928" y="984"/>
                  </a:lnTo>
                  <a:lnTo>
                    <a:pt x="8936" y="992"/>
                  </a:lnTo>
                  <a:lnTo>
                    <a:pt x="8920" y="992"/>
                  </a:lnTo>
                  <a:lnTo>
                    <a:pt x="8928" y="984"/>
                  </a:lnTo>
                  <a:lnTo>
                    <a:pt x="8928" y="4392"/>
                  </a:lnTo>
                  <a:close/>
                  <a:moveTo>
                    <a:pt x="8912" y="1000"/>
                  </a:moveTo>
                  <a:cubicBezTo>
                    <a:pt x="8912" y="996"/>
                    <a:pt x="8916" y="992"/>
                    <a:pt x="8920" y="992"/>
                  </a:cubicBezTo>
                  <a:lnTo>
                    <a:pt x="8936" y="992"/>
                  </a:lnTo>
                  <a:cubicBezTo>
                    <a:pt x="8941" y="992"/>
                    <a:pt x="8944" y="996"/>
                    <a:pt x="8944" y="1000"/>
                  </a:cubicBezTo>
                  <a:lnTo>
                    <a:pt x="8944" y="4392"/>
                  </a:lnTo>
                  <a:cubicBezTo>
                    <a:pt x="8944" y="4397"/>
                    <a:pt x="8941" y="4400"/>
                    <a:pt x="8936" y="4400"/>
                  </a:cubicBezTo>
                  <a:lnTo>
                    <a:pt x="8920" y="4400"/>
                  </a:lnTo>
                  <a:cubicBezTo>
                    <a:pt x="8916" y="4400"/>
                    <a:pt x="8912" y="4397"/>
                    <a:pt x="8912" y="4392"/>
                  </a:cubicBezTo>
                  <a:lnTo>
                    <a:pt x="8912" y="1000"/>
                  </a:lnTo>
                  <a:close/>
                  <a:moveTo>
                    <a:pt x="8928" y="4392"/>
                  </a:moveTo>
                  <a:lnTo>
                    <a:pt x="8920" y="4384"/>
                  </a:lnTo>
                  <a:lnTo>
                    <a:pt x="8936" y="4384"/>
                  </a:lnTo>
                  <a:lnTo>
                    <a:pt x="8928" y="4392"/>
                  </a:lnTo>
                  <a:lnTo>
                    <a:pt x="8928" y="1000"/>
                  </a:lnTo>
                  <a:lnTo>
                    <a:pt x="8936" y="1008"/>
                  </a:lnTo>
                  <a:lnTo>
                    <a:pt x="8920" y="1008"/>
                  </a:lnTo>
                  <a:lnTo>
                    <a:pt x="8928" y="1000"/>
                  </a:lnTo>
                  <a:lnTo>
                    <a:pt x="8928" y="4392"/>
                  </a:lnTo>
                  <a:close/>
                  <a:moveTo>
                    <a:pt x="8928" y="1080"/>
                  </a:moveTo>
                  <a:cubicBezTo>
                    <a:pt x="8928" y="1076"/>
                    <a:pt x="8932" y="1072"/>
                    <a:pt x="8936" y="1072"/>
                  </a:cubicBezTo>
                  <a:lnTo>
                    <a:pt x="8952" y="1072"/>
                  </a:lnTo>
                  <a:cubicBezTo>
                    <a:pt x="8957" y="1072"/>
                    <a:pt x="8960" y="1076"/>
                    <a:pt x="8960" y="1080"/>
                  </a:cubicBezTo>
                  <a:lnTo>
                    <a:pt x="8960" y="4392"/>
                  </a:lnTo>
                  <a:cubicBezTo>
                    <a:pt x="8960" y="4397"/>
                    <a:pt x="8957" y="4400"/>
                    <a:pt x="8952" y="4400"/>
                  </a:cubicBezTo>
                  <a:lnTo>
                    <a:pt x="8936" y="4400"/>
                  </a:lnTo>
                  <a:cubicBezTo>
                    <a:pt x="8932" y="4400"/>
                    <a:pt x="8928" y="4397"/>
                    <a:pt x="8928" y="4392"/>
                  </a:cubicBezTo>
                  <a:lnTo>
                    <a:pt x="8928" y="1080"/>
                  </a:lnTo>
                  <a:close/>
                  <a:moveTo>
                    <a:pt x="8944" y="4392"/>
                  </a:moveTo>
                  <a:lnTo>
                    <a:pt x="8936" y="4384"/>
                  </a:lnTo>
                  <a:lnTo>
                    <a:pt x="8952" y="4384"/>
                  </a:lnTo>
                  <a:lnTo>
                    <a:pt x="8944" y="4392"/>
                  </a:lnTo>
                  <a:lnTo>
                    <a:pt x="8944" y="1080"/>
                  </a:lnTo>
                  <a:lnTo>
                    <a:pt x="8952" y="1088"/>
                  </a:lnTo>
                  <a:lnTo>
                    <a:pt x="8936" y="1088"/>
                  </a:lnTo>
                  <a:lnTo>
                    <a:pt x="8944" y="1080"/>
                  </a:lnTo>
                  <a:lnTo>
                    <a:pt x="8944" y="4392"/>
                  </a:lnTo>
                  <a:close/>
                  <a:moveTo>
                    <a:pt x="8928" y="1080"/>
                  </a:moveTo>
                  <a:cubicBezTo>
                    <a:pt x="8928" y="1076"/>
                    <a:pt x="8932" y="1072"/>
                    <a:pt x="8936" y="1072"/>
                  </a:cubicBezTo>
                  <a:lnTo>
                    <a:pt x="8952" y="1072"/>
                  </a:lnTo>
                  <a:cubicBezTo>
                    <a:pt x="8957" y="1072"/>
                    <a:pt x="8960" y="1076"/>
                    <a:pt x="8960" y="1080"/>
                  </a:cubicBezTo>
                  <a:lnTo>
                    <a:pt x="8960" y="4392"/>
                  </a:lnTo>
                  <a:cubicBezTo>
                    <a:pt x="8960" y="4397"/>
                    <a:pt x="8957" y="4400"/>
                    <a:pt x="8952" y="4400"/>
                  </a:cubicBezTo>
                  <a:lnTo>
                    <a:pt x="8936" y="4400"/>
                  </a:lnTo>
                  <a:cubicBezTo>
                    <a:pt x="8932" y="4400"/>
                    <a:pt x="8928" y="4397"/>
                    <a:pt x="8928" y="4392"/>
                  </a:cubicBezTo>
                  <a:lnTo>
                    <a:pt x="8928" y="1080"/>
                  </a:lnTo>
                  <a:close/>
                  <a:moveTo>
                    <a:pt x="8944" y="4392"/>
                  </a:moveTo>
                  <a:lnTo>
                    <a:pt x="8936" y="4384"/>
                  </a:lnTo>
                  <a:lnTo>
                    <a:pt x="8952" y="4384"/>
                  </a:lnTo>
                  <a:lnTo>
                    <a:pt x="8944" y="4392"/>
                  </a:lnTo>
                  <a:lnTo>
                    <a:pt x="8944" y="1080"/>
                  </a:lnTo>
                  <a:lnTo>
                    <a:pt x="8952" y="1088"/>
                  </a:lnTo>
                  <a:lnTo>
                    <a:pt x="8936" y="1088"/>
                  </a:lnTo>
                  <a:lnTo>
                    <a:pt x="8944" y="1080"/>
                  </a:lnTo>
                  <a:lnTo>
                    <a:pt x="8944" y="4392"/>
                  </a:lnTo>
                  <a:close/>
                  <a:moveTo>
                    <a:pt x="8944" y="1064"/>
                  </a:moveTo>
                  <a:cubicBezTo>
                    <a:pt x="8944" y="1060"/>
                    <a:pt x="8948" y="1056"/>
                    <a:pt x="8952" y="1056"/>
                  </a:cubicBezTo>
                  <a:lnTo>
                    <a:pt x="8968" y="1056"/>
                  </a:lnTo>
                  <a:cubicBezTo>
                    <a:pt x="8973" y="1056"/>
                    <a:pt x="8976" y="1060"/>
                    <a:pt x="8976" y="1064"/>
                  </a:cubicBezTo>
                  <a:lnTo>
                    <a:pt x="8976" y="4392"/>
                  </a:lnTo>
                  <a:cubicBezTo>
                    <a:pt x="8976" y="4397"/>
                    <a:pt x="8973" y="4400"/>
                    <a:pt x="8968" y="4400"/>
                  </a:cubicBezTo>
                  <a:lnTo>
                    <a:pt x="8952" y="4400"/>
                  </a:lnTo>
                  <a:cubicBezTo>
                    <a:pt x="8948" y="4400"/>
                    <a:pt x="8944" y="4397"/>
                    <a:pt x="8944" y="4392"/>
                  </a:cubicBezTo>
                  <a:lnTo>
                    <a:pt x="8944" y="1064"/>
                  </a:lnTo>
                  <a:close/>
                  <a:moveTo>
                    <a:pt x="8960" y="4392"/>
                  </a:moveTo>
                  <a:lnTo>
                    <a:pt x="8952" y="4384"/>
                  </a:lnTo>
                  <a:lnTo>
                    <a:pt x="8968" y="4384"/>
                  </a:lnTo>
                  <a:lnTo>
                    <a:pt x="8960" y="4392"/>
                  </a:lnTo>
                  <a:lnTo>
                    <a:pt x="8960" y="1064"/>
                  </a:lnTo>
                  <a:lnTo>
                    <a:pt x="8968" y="1072"/>
                  </a:lnTo>
                  <a:lnTo>
                    <a:pt x="8952" y="1072"/>
                  </a:lnTo>
                  <a:lnTo>
                    <a:pt x="8960" y="1064"/>
                  </a:lnTo>
                  <a:lnTo>
                    <a:pt x="8960" y="4392"/>
                  </a:lnTo>
                  <a:close/>
                  <a:moveTo>
                    <a:pt x="8944" y="1064"/>
                  </a:moveTo>
                  <a:cubicBezTo>
                    <a:pt x="8944" y="1060"/>
                    <a:pt x="8948" y="1056"/>
                    <a:pt x="8952" y="1056"/>
                  </a:cubicBezTo>
                  <a:lnTo>
                    <a:pt x="8968" y="1056"/>
                  </a:lnTo>
                  <a:cubicBezTo>
                    <a:pt x="8973" y="1056"/>
                    <a:pt x="8976" y="1060"/>
                    <a:pt x="8976" y="1064"/>
                  </a:cubicBezTo>
                  <a:lnTo>
                    <a:pt x="8976" y="4392"/>
                  </a:lnTo>
                  <a:cubicBezTo>
                    <a:pt x="8976" y="4397"/>
                    <a:pt x="8973" y="4400"/>
                    <a:pt x="8968" y="4400"/>
                  </a:cubicBezTo>
                  <a:lnTo>
                    <a:pt x="8952" y="4400"/>
                  </a:lnTo>
                  <a:cubicBezTo>
                    <a:pt x="8948" y="4400"/>
                    <a:pt x="8944" y="4397"/>
                    <a:pt x="8944" y="4392"/>
                  </a:cubicBezTo>
                  <a:lnTo>
                    <a:pt x="8944" y="1064"/>
                  </a:lnTo>
                  <a:close/>
                  <a:moveTo>
                    <a:pt x="8960" y="4392"/>
                  </a:moveTo>
                  <a:lnTo>
                    <a:pt x="8952" y="4384"/>
                  </a:lnTo>
                  <a:lnTo>
                    <a:pt x="8968" y="4384"/>
                  </a:lnTo>
                  <a:lnTo>
                    <a:pt x="8960" y="4392"/>
                  </a:lnTo>
                  <a:lnTo>
                    <a:pt x="8960" y="1064"/>
                  </a:lnTo>
                  <a:lnTo>
                    <a:pt x="8968" y="1072"/>
                  </a:lnTo>
                  <a:lnTo>
                    <a:pt x="8952" y="1072"/>
                  </a:lnTo>
                  <a:lnTo>
                    <a:pt x="8960" y="1064"/>
                  </a:lnTo>
                  <a:lnTo>
                    <a:pt x="8960" y="4392"/>
                  </a:lnTo>
                  <a:close/>
                  <a:moveTo>
                    <a:pt x="8960" y="1064"/>
                  </a:moveTo>
                  <a:cubicBezTo>
                    <a:pt x="8960" y="1060"/>
                    <a:pt x="8964" y="1056"/>
                    <a:pt x="8968" y="1056"/>
                  </a:cubicBezTo>
                  <a:lnTo>
                    <a:pt x="8984" y="1056"/>
                  </a:lnTo>
                  <a:cubicBezTo>
                    <a:pt x="8989" y="1056"/>
                    <a:pt x="8992" y="1060"/>
                    <a:pt x="8992" y="1064"/>
                  </a:cubicBezTo>
                  <a:lnTo>
                    <a:pt x="8992" y="4392"/>
                  </a:lnTo>
                  <a:cubicBezTo>
                    <a:pt x="8992" y="4397"/>
                    <a:pt x="8989" y="4400"/>
                    <a:pt x="8984" y="4400"/>
                  </a:cubicBezTo>
                  <a:lnTo>
                    <a:pt x="8968" y="4400"/>
                  </a:lnTo>
                  <a:cubicBezTo>
                    <a:pt x="8964" y="4400"/>
                    <a:pt x="8960" y="4397"/>
                    <a:pt x="8960" y="4392"/>
                  </a:cubicBezTo>
                  <a:lnTo>
                    <a:pt x="8960" y="1064"/>
                  </a:lnTo>
                  <a:close/>
                  <a:moveTo>
                    <a:pt x="8976" y="4392"/>
                  </a:moveTo>
                  <a:lnTo>
                    <a:pt x="8968" y="4384"/>
                  </a:lnTo>
                  <a:lnTo>
                    <a:pt x="8984" y="4384"/>
                  </a:lnTo>
                  <a:lnTo>
                    <a:pt x="8976" y="4392"/>
                  </a:lnTo>
                  <a:lnTo>
                    <a:pt x="8976" y="1064"/>
                  </a:lnTo>
                  <a:lnTo>
                    <a:pt x="8984" y="1072"/>
                  </a:lnTo>
                  <a:lnTo>
                    <a:pt x="8968" y="1072"/>
                  </a:lnTo>
                  <a:lnTo>
                    <a:pt x="8976" y="1064"/>
                  </a:lnTo>
                  <a:lnTo>
                    <a:pt x="8976" y="4392"/>
                  </a:lnTo>
                  <a:close/>
                  <a:moveTo>
                    <a:pt x="8960" y="1064"/>
                  </a:moveTo>
                  <a:cubicBezTo>
                    <a:pt x="8960" y="1060"/>
                    <a:pt x="8964" y="1056"/>
                    <a:pt x="8968" y="1056"/>
                  </a:cubicBezTo>
                  <a:lnTo>
                    <a:pt x="8984" y="1056"/>
                  </a:lnTo>
                  <a:cubicBezTo>
                    <a:pt x="8989" y="1056"/>
                    <a:pt x="8992" y="1060"/>
                    <a:pt x="8992" y="1064"/>
                  </a:cubicBezTo>
                  <a:lnTo>
                    <a:pt x="8992" y="4392"/>
                  </a:lnTo>
                  <a:cubicBezTo>
                    <a:pt x="8992" y="4397"/>
                    <a:pt x="8989" y="4400"/>
                    <a:pt x="8984" y="4400"/>
                  </a:cubicBezTo>
                  <a:lnTo>
                    <a:pt x="8968" y="4400"/>
                  </a:lnTo>
                  <a:cubicBezTo>
                    <a:pt x="8964" y="4400"/>
                    <a:pt x="8960" y="4397"/>
                    <a:pt x="8960" y="4392"/>
                  </a:cubicBezTo>
                  <a:lnTo>
                    <a:pt x="8960" y="1064"/>
                  </a:lnTo>
                  <a:close/>
                  <a:moveTo>
                    <a:pt x="8976" y="4392"/>
                  </a:moveTo>
                  <a:lnTo>
                    <a:pt x="8968" y="4384"/>
                  </a:lnTo>
                  <a:lnTo>
                    <a:pt x="8984" y="4384"/>
                  </a:lnTo>
                  <a:lnTo>
                    <a:pt x="8976" y="4392"/>
                  </a:lnTo>
                  <a:lnTo>
                    <a:pt x="8976" y="1064"/>
                  </a:lnTo>
                  <a:lnTo>
                    <a:pt x="8984" y="1072"/>
                  </a:lnTo>
                  <a:lnTo>
                    <a:pt x="8968" y="1072"/>
                  </a:lnTo>
                  <a:lnTo>
                    <a:pt x="8976" y="1064"/>
                  </a:lnTo>
                  <a:lnTo>
                    <a:pt x="8976" y="4392"/>
                  </a:lnTo>
                  <a:close/>
                  <a:moveTo>
                    <a:pt x="8976" y="1064"/>
                  </a:moveTo>
                  <a:cubicBezTo>
                    <a:pt x="8976" y="1060"/>
                    <a:pt x="8980" y="1056"/>
                    <a:pt x="8984" y="1056"/>
                  </a:cubicBezTo>
                  <a:lnTo>
                    <a:pt x="9000" y="1056"/>
                  </a:lnTo>
                  <a:cubicBezTo>
                    <a:pt x="9005" y="1056"/>
                    <a:pt x="9008" y="1060"/>
                    <a:pt x="9008" y="1064"/>
                  </a:cubicBezTo>
                  <a:lnTo>
                    <a:pt x="9008" y="4392"/>
                  </a:lnTo>
                  <a:cubicBezTo>
                    <a:pt x="9008" y="4397"/>
                    <a:pt x="9005" y="4400"/>
                    <a:pt x="9000" y="4400"/>
                  </a:cubicBezTo>
                  <a:lnTo>
                    <a:pt x="8984" y="4400"/>
                  </a:lnTo>
                  <a:cubicBezTo>
                    <a:pt x="8980" y="4400"/>
                    <a:pt x="8976" y="4397"/>
                    <a:pt x="8976" y="4392"/>
                  </a:cubicBezTo>
                  <a:lnTo>
                    <a:pt x="8976" y="1064"/>
                  </a:lnTo>
                  <a:close/>
                  <a:moveTo>
                    <a:pt x="8992" y="4392"/>
                  </a:moveTo>
                  <a:lnTo>
                    <a:pt x="8984" y="4384"/>
                  </a:lnTo>
                  <a:lnTo>
                    <a:pt x="9000" y="4384"/>
                  </a:lnTo>
                  <a:lnTo>
                    <a:pt x="8992" y="4392"/>
                  </a:lnTo>
                  <a:lnTo>
                    <a:pt x="8992" y="1064"/>
                  </a:lnTo>
                  <a:lnTo>
                    <a:pt x="9000" y="1072"/>
                  </a:lnTo>
                  <a:lnTo>
                    <a:pt x="8984" y="1072"/>
                  </a:lnTo>
                  <a:lnTo>
                    <a:pt x="8992" y="1064"/>
                  </a:lnTo>
                  <a:lnTo>
                    <a:pt x="8992" y="4392"/>
                  </a:lnTo>
                  <a:close/>
                  <a:moveTo>
                    <a:pt x="8976" y="1032"/>
                  </a:moveTo>
                  <a:cubicBezTo>
                    <a:pt x="8976" y="1028"/>
                    <a:pt x="8980" y="1024"/>
                    <a:pt x="8984" y="1024"/>
                  </a:cubicBezTo>
                  <a:lnTo>
                    <a:pt x="9000" y="1024"/>
                  </a:lnTo>
                  <a:cubicBezTo>
                    <a:pt x="9005" y="1024"/>
                    <a:pt x="9008" y="1028"/>
                    <a:pt x="9008" y="1032"/>
                  </a:cubicBezTo>
                  <a:lnTo>
                    <a:pt x="9008" y="4392"/>
                  </a:lnTo>
                  <a:cubicBezTo>
                    <a:pt x="9008" y="4397"/>
                    <a:pt x="9005" y="4400"/>
                    <a:pt x="9000" y="4400"/>
                  </a:cubicBezTo>
                  <a:lnTo>
                    <a:pt x="8984" y="4400"/>
                  </a:lnTo>
                  <a:cubicBezTo>
                    <a:pt x="8980" y="4400"/>
                    <a:pt x="8976" y="4397"/>
                    <a:pt x="8976" y="4392"/>
                  </a:cubicBezTo>
                  <a:lnTo>
                    <a:pt x="8976" y="1032"/>
                  </a:lnTo>
                  <a:close/>
                  <a:moveTo>
                    <a:pt x="8992" y="4392"/>
                  </a:moveTo>
                  <a:lnTo>
                    <a:pt x="8984" y="4384"/>
                  </a:lnTo>
                  <a:lnTo>
                    <a:pt x="9000" y="4384"/>
                  </a:lnTo>
                  <a:lnTo>
                    <a:pt x="8992" y="4392"/>
                  </a:lnTo>
                  <a:lnTo>
                    <a:pt x="8992" y="1032"/>
                  </a:lnTo>
                  <a:lnTo>
                    <a:pt x="9000" y="1040"/>
                  </a:lnTo>
                  <a:lnTo>
                    <a:pt x="8984" y="1040"/>
                  </a:lnTo>
                  <a:lnTo>
                    <a:pt x="8992" y="1032"/>
                  </a:lnTo>
                  <a:lnTo>
                    <a:pt x="8992" y="4392"/>
                  </a:lnTo>
                  <a:close/>
                  <a:moveTo>
                    <a:pt x="8992" y="1080"/>
                  </a:moveTo>
                  <a:cubicBezTo>
                    <a:pt x="8992" y="1076"/>
                    <a:pt x="8996" y="1072"/>
                    <a:pt x="9000" y="1072"/>
                  </a:cubicBezTo>
                  <a:lnTo>
                    <a:pt x="9016" y="1072"/>
                  </a:lnTo>
                  <a:cubicBezTo>
                    <a:pt x="9021" y="1072"/>
                    <a:pt x="9024" y="1076"/>
                    <a:pt x="9024" y="1080"/>
                  </a:cubicBezTo>
                  <a:lnTo>
                    <a:pt x="9024" y="4392"/>
                  </a:lnTo>
                  <a:cubicBezTo>
                    <a:pt x="9024" y="4397"/>
                    <a:pt x="9021" y="4400"/>
                    <a:pt x="9016" y="4400"/>
                  </a:cubicBezTo>
                  <a:lnTo>
                    <a:pt x="9000" y="4400"/>
                  </a:lnTo>
                  <a:cubicBezTo>
                    <a:pt x="8996" y="4400"/>
                    <a:pt x="8992" y="4397"/>
                    <a:pt x="8992" y="4392"/>
                  </a:cubicBezTo>
                  <a:lnTo>
                    <a:pt x="8992" y="1080"/>
                  </a:lnTo>
                  <a:close/>
                  <a:moveTo>
                    <a:pt x="9008" y="4392"/>
                  </a:moveTo>
                  <a:lnTo>
                    <a:pt x="9000" y="4384"/>
                  </a:lnTo>
                  <a:lnTo>
                    <a:pt x="9016" y="4384"/>
                  </a:lnTo>
                  <a:lnTo>
                    <a:pt x="9008" y="4392"/>
                  </a:lnTo>
                  <a:lnTo>
                    <a:pt x="9008" y="1080"/>
                  </a:lnTo>
                  <a:lnTo>
                    <a:pt x="9016" y="1088"/>
                  </a:lnTo>
                  <a:lnTo>
                    <a:pt x="9000" y="1088"/>
                  </a:lnTo>
                  <a:lnTo>
                    <a:pt x="9008" y="1080"/>
                  </a:lnTo>
                  <a:lnTo>
                    <a:pt x="9008" y="4392"/>
                  </a:lnTo>
                  <a:close/>
                  <a:moveTo>
                    <a:pt x="8992" y="1032"/>
                  </a:moveTo>
                  <a:cubicBezTo>
                    <a:pt x="8992" y="1028"/>
                    <a:pt x="8996" y="1024"/>
                    <a:pt x="9000" y="1024"/>
                  </a:cubicBezTo>
                  <a:lnTo>
                    <a:pt x="9016" y="1024"/>
                  </a:lnTo>
                  <a:cubicBezTo>
                    <a:pt x="9021" y="1024"/>
                    <a:pt x="9024" y="1028"/>
                    <a:pt x="9024" y="1032"/>
                  </a:cubicBezTo>
                  <a:lnTo>
                    <a:pt x="9024" y="4392"/>
                  </a:lnTo>
                  <a:cubicBezTo>
                    <a:pt x="9024" y="4397"/>
                    <a:pt x="9021" y="4400"/>
                    <a:pt x="9016" y="4400"/>
                  </a:cubicBezTo>
                  <a:lnTo>
                    <a:pt x="9000" y="4400"/>
                  </a:lnTo>
                  <a:cubicBezTo>
                    <a:pt x="8996" y="4400"/>
                    <a:pt x="8992" y="4397"/>
                    <a:pt x="8992" y="4392"/>
                  </a:cubicBezTo>
                  <a:lnTo>
                    <a:pt x="8992" y="1032"/>
                  </a:lnTo>
                  <a:close/>
                  <a:moveTo>
                    <a:pt x="9008" y="4392"/>
                  </a:moveTo>
                  <a:lnTo>
                    <a:pt x="9000" y="4384"/>
                  </a:lnTo>
                  <a:lnTo>
                    <a:pt x="9016" y="4384"/>
                  </a:lnTo>
                  <a:lnTo>
                    <a:pt x="9008" y="4392"/>
                  </a:lnTo>
                  <a:lnTo>
                    <a:pt x="9008" y="1032"/>
                  </a:lnTo>
                  <a:lnTo>
                    <a:pt x="9016" y="1040"/>
                  </a:lnTo>
                  <a:lnTo>
                    <a:pt x="9000" y="1040"/>
                  </a:lnTo>
                  <a:lnTo>
                    <a:pt x="9008" y="1032"/>
                  </a:lnTo>
                  <a:lnTo>
                    <a:pt x="9008" y="4392"/>
                  </a:lnTo>
                  <a:close/>
                  <a:moveTo>
                    <a:pt x="9008" y="1032"/>
                  </a:moveTo>
                  <a:cubicBezTo>
                    <a:pt x="9008" y="1028"/>
                    <a:pt x="9012" y="1024"/>
                    <a:pt x="9016" y="1024"/>
                  </a:cubicBezTo>
                  <a:lnTo>
                    <a:pt x="9032" y="1024"/>
                  </a:lnTo>
                  <a:cubicBezTo>
                    <a:pt x="9037" y="1024"/>
                    <a:pt x="9040" y="1028"/>
                    <a:pt x="9040" y="1032"/>
                  </a:cubicBezTo>
                  <a:lnTo>
                    <a:pt x="9040" y="4392"/>
                  </a:lnTo>
                  <a:cubicBezTo>
                    <a:pt x="9040" y="4397"/>
                    <a:pt x="9037" y="4400"/>
                    <a:pt x="9032" y="4400"/>
                  </a:cubicBezTo>
                  <a:lnTo>
                    <a:pt x="9016" y="4400"/>
                  </a:lnTo>
                  <a:cubicBezTo>
                    <a:pt x="9012" y="4400"/>
                    <a:pt x="9008" y="4397"/>
                    <a:pt x="9008" y="4392"/>
                  </a:cubicBezTo>
                  <a:lnTo>
                    <a:pt x="9008" y="1032"/>
                  </a:lnTo>
                  <a:close/>
                  <a:moveTo>
                    <a:pt x="9024" y="4392"/>
                  </a:moveTo>
                  <a:lnTo>
                    <a:pt x="9016" y="4384"/>
                  </a:lnTo>
                  <a:lnTo>
                    <a:pt x="9032" y="4384"/>
                  </a:lnTo>
                  <a:lnTo>
                    <a:pt x="9024" y="4392"/>
                  </a:lnTo>
                  <a:lnTo>
                    <a:pt x="9024" y="1032"/>
                  </a:lnTo>
                  <a:lnTo>
                    <a:pt x="9032" y="1040"/>
                  </a:lnTo>
                  <a:lnTo>
                    <a:pt x="9016" y="1040"/>
                  </a:lnTo>
                  <a:lnTo>
                    <a:pt x="9024" y="1032"/>
                  </a:lnTo>
                  <a:lnTo>
                    <a:pt x="9024" y="4392"/>
                  </a:lnTo>
                  <a:close/>
                  <a:moveTo>
                    <a:pt x="9008" y="1032"/>
                  </a:moveTo>
                  <a:cubicBezTo>
                    <a:pt x="9008" y="1028"/>
                    <a:pt x="9012" y="1024"/>
                    <a:pt x="9016" y="1024"/>
                  </a:cubicBezTo>
                  <a:lnTo>
                    <a:pt x="9032" y="1024"/>
                  </a:lnTo>
                  <a:cubicBezTo>
                    <a:pt x="9037" y="1024"/>
                    <a:pt x="9040" y="1028"/>
                    <a:pt x="9040" y="1032"/>
                  </a:cubicBezTo>
                  <a:lnTo>
                    <a:pt x="9040" y="4392"/>
                  </a:lnTo>
                  <a:cubicBezTo>
                    <a:pt x="9040" y="4397"/>
                    <a:pt x="9037" y="4400"/>
                    <a:pt x="9032" y="4400"/>
                  </a:cubicBezTo>
                  <a:lnTo>
                    <a:pt x="9016" y="4400"/>
                  </a:lnTo>
                  <a:cubicBezTo>
                    <a:pt x="9012" y="4400"/>
                    <a:pt x="9008" y="4397"/>
                    <a:pt x="9008" y="4392"/>
                  </a:cubicBezTo>
                  <a:lnTo>
                    <a:pt x="9008" y="1032"/>
                  </a:lnTo>
                  <a:close/>
                  <a:moveTo>
                    <a:pt x="9024" y="4392"/>
                  </a:moveTo>
                  <a:lnTo>
                    <a:pt x="9016" y="4384"/>
                  </a:lnTo>
                  <a:lnTo>
                    <a:pt x="9032" y="4384"/>
                  </a:lnTo>
                  <a:lnTo>
                    <a:pt x="9024" y="4392"/>
                  </a:lnTo>
                  <a:lnTo>
                    <a:pt x="9024" y="1032"/>
                  </a:lnTo>
                  <a:lnTo>
                    <a:pt x="9032" y="1040"/>
                  </a:lnTo>
                  <a:lnTo>
                    <a:pt x="9016" y="1040"/>
                  </a:lnTo>
                  <a:lnTo>
                    <a:pt x="9024" y="1032"/>
                  </a:lnTo>
                  <a:lnTo>
                    <a:pt x="9024" y="4392"/>
                  </a:lnTo>
                  <a:close/>
                  <a:moveTo>
                    <a:pt x="9024" y="936"/>
                  </a:moveTo>
                  <a:cubicBezTo>
                    <a:pt x="9024" y="932"/>
                    <a:pt x="9028" y="928"/>
                    <a:pt x="9032" y="928"/>
                  </a:cubicBezTo>
                  <a:lnTo>
                    <a:pt x="9048" y="928"/>
                  </a:lnTo>
                  <a:cubicBezTo>
                    <a:pt x="9053" y="928"/>
                    <a:pt x="9056" y="932"/>
                    <a:pt x="9056" y="936"/>
                  </a:cubicBezTo>
                  <a:lnTo>
                    <a:pt x="9056" y="4392"/>
                  </a:lnTo>
                  <a:cubicBezTo>
                    <a:pt x="9056" y="4397"/>
                    <a:pt x="9053" y="4400"/>
                    <a:pt x="9048" y="4400"/>
                  </a:cubicBezTo>
                  <a:lnTo>
                    <a:pt x="9032" y="4400"/>
                  </a:lnTo>
                  <a:cubicBezTo>
                    <a:pt x="9028" y="4400"/>
                    <a:pt x="9024" y="4397"/>
                    <a:pt x="9024" y="4392"/>
                  </a:cubicBezTo>
                  <a:lnTo>
                    <a:pt x="9024" y="936"/>
                  </a:lnTo>
                  <a:close/>
                  <a:moveTo>
                    <a:pt x="9040" y="4392"/>
                  </a:moveTo>
                  <a:lnTo>
                    <a:pt x="9032" y="4384"/>
                  </a:lnTo>
                  <a:lnTo>
                    <a:pt x="9048" y="4384"/>
                  </a:lnTo>
                  <a:lnTo>
                    <a:pt x="9040" y="4392"/>
                  </a:lnTo>
                  <a:lnTo>
                    <a:pt x="9040" y="936"/>
                  </a:lnTo>
                  <a:lnTo>
                    <a:pt x="9048" y="944"/>
                  </a:lnTo>
                  <a:lnTo>
                    <a:pt x="9032" y="944"/>
                  </a:lnTo>
                  <a:lnTo>
                    <a:pt x="9040" y="936"/>
                  </a:lnTo>
                  <a:lnTo>
                    <a:pt x="9040" y="4392"/>
                  </a:lnTo>
                  <a:close/>
                  <a:moveTo>
                    <a:pt x="9040" y="888"/>
                  </a:moveTo>
                  <a:cubicBezTo>
                    <a:pt x="9040" y="884"/>
                    <a:pt x="9044" y="880"/>
                    <a:pt x="9048" y="880"/>
                  </a:cubicBezTo>
                  <a:lnTo>
                    <a:pt x="9064" y="880"/>
                  </a:lnTo>
                  <a:cubicBezTo>
                    <a:pt x="9069" y="880"/>
                    <a:pt x="9072" y="884"/>
                    <a:pt x="9072" y="888"/>
                  </a:cubicBezTo>
                  <a:lnTo>
                    <a:pt x="9072" y="4392"/>
                  </a:lnTo>
                  <a:cubicBezTo>
                    <a:pt x="9072" y="4397"/>
                    <a:pt x="9069" y="4400"/>
                    <a:pt x="9064" y="4400"/>
                  </a:cubicBezTo>
                  <a:lnTo>
                    <a:pt x="9048" y="4400"/>
                  </a:lnTo>
                  <a:cubicBezTo>
                    <a:pt x="9044" y="4400"/>
                    <a:pt x="9040" y="4397"/>
                    <a:pt x="9040" y="4392"/>
                  </a:cubicBezTo>
                  <a:lnTo>
                    <a:pt x="9040" y="888"/>
                  </a:lnTo>
                  <a:close/>
                  <a:moveTo>
                    <a:pt x="9056" y="4392"/>
                  </a:moveTo>
                  <a:lnTo>
                    <a:pt x="9048" y="4384"/>
                  </a:lnTo>
                  <a:lnTo>
                    <a:pt x="9064" y="4384"/>
                  </a:lnTo>
                  <a:lnTo>
                    <a:pt x="9056" y="4392"/>
                  </a:lnTo>
                  <a:lnTo>
                    <a:pt x="9056" y="888"/>
                  </a:lnTo>
                  <a:lnTo>
                    <a:pt x="9064" y="896"/>
                  </a:lnTo>
                  <a:lnTo>
                    <a:pt x="9048" y="896"/>
                  </a:lnTo>
                  <a:lnTo>
                    <a:pt x="9056" y="888"/>
                  </a:lnTo>
                  <a:lnTo>
                    <a:pt x="9056" y="4392"/>
                  </a:lnTo>
                  <a:close/>
                  <a:moveTo>
                    <a:pt x="9040" y="920"/>
                  </a:moveTo>
                  <a:cubicBezTo>
                    <a:pt x="9040" y="916"/>
                    <a:pt x="9044" y="912"/>
                    <a:pt x="9048" y="912"/>
                  </a:cubicBezTo>
                  <a:lnTo>
                    <a:pt x="9064" y="912"/>
                  </a:lnTo>
                  <a:cubicBezTo>
                    <a:pt x="9069" y="912"/>
                    <a:pt x="9072" y="916"/>
                    <a:pt x="9072" y="920"/>
                  </a:cubicBezTo>
                  <a:lnTo>
                    <a:pt x="9072" y="4392"/>
                  </a:lnTo>
                  <a:cubicBezTo>
                    <a:pt x="9072" y="4397"/>
                    <a:pt x="9069" y="4400"/>
                    <a:pt x="9064" y="4400"/>
                  </a:cubicBezTo>
                  <a:lnTo>
                    <a:pt x="9048" y="4400"/>
                  </a:lnTo>
                  <a:cubicBezTo>
                    <a:pt x="9044" y="4400"/>
                    <a:pt x="9040" y="4397"/>
                    <a:pt x="9040" y="4392"/>
                  </a:cubicBezTo>
                  <a:lnTo>
                    <a:pt x="9040" y="920"/>
                  </a:lnTo>
                  <a:close/>
                  <a:moveTo>
                    <a:pt x="9056" y="4392"/>
                  </a:moveTo>
                  <a:lnTo>
                    <a:pt x="9048" y="4384"/>
                  </a:lnTo>
                  <a:lnTo>
                    <a:pt x="9064" y="4384"/>
                  </a:lnTo>
                  <a:lnTo>
                    <a:pt x="9056" y="4392"/>
                  </a:lnTo>
                  <a:lnTo>
                    <a:pt x="9056" y="920"/>
                  </a:lnTo>
                  <a:lnTo>
                    <a:pt x="9064" y="928"/>
                  </a:lnTo>
                  <a:lnTo>
                    <a:pt x="9048" y="928"/>
                  </a:lnTo>
                  <a:lnTo>
                    <a:pt x="9056" y="920"/>
                  </a:lnTo>
                  <a:lnTo>
                    <a:pt x="9056" y="4392"/>
                  </a:lnTo>
                  <a:close/>
                  <a:moveTo>
                    <a:pt x="9056" y="1080"/>
                  </a:moveTo>
                  <a:cubicBezTo>
                    <a:pt x="9056" y="1076"/>
                    <a:pt x="9060" y="1072"/>
                    <a:pt x="9064" y="1072"/>
                  </a:cubicBezTo>
                  <a:lnTo>
                    <a:pt x="9080" y="1072"/>
                  </a:lnTo>
                  <a:cubicBezTo>
                    <a:pt x="9085" y="1072"/>
                    <a:pt x="9088" y="1076"/>
                    <a:pt x="9088" y="1080"/>
                  </a:cubicBezTo>
                  <a:lnTo>
                    <a:pt x="9088" y="4392"/>
                  </a:lnTo>
                  <a:cubicBezTo>
                    <a:pt x="9088" y="4397"/>
                    <a:pt x="9085" y="4400"/>
                    <a:pt x="9080" y="4400"/>
                  </a:cubicBezTo>
                  <a:lnTo>
                    <a:pt x="9064" y="4400"/>
                  </a:lnTo>
                  <a:cubicBezTo>
                    <a:pt x="9060" y="4400"/>
                    <a:pt x="9056" y="4397"/>
                    <a:pt x="9056" y="4392"/>
                  </a:cubicBezTo>
                  <a:lnTo>
                    <a:pt x="9056" y="1080"/>
                  </a:lnTo>
                  <a:close/>
                  <a:moveTo>
                    <a:pt x="9072" y="4392"/>
                  </a:moveTo>
                  <a:lnTo>
                    <a:pt x="9064" y="4384"/>
                  </a:lnTo>
                  <a:lnTo>
                    <a:pt x="9080" y="4384"/>
                  </a:lnTo>
                  <a:lnTo>
                    <a:pt x="9072" y="4392"/>
                  </a:lnTo>
                  <a:lnTo>
                    <a:pt x="9072" y="1080"/>
                  </a:lnTo>
                  <a:lnTo>
                    <a:pt x="9080" y="1088"/>
                  </a:lnTo>
                  <a:lnTo>
                    <a:pt x="9064" y="1088"/>
                  </a:lnTo>
                  <a:lnTo>
                    <a:pt x="9072" y="1080"/>
                  </a:lnTo>
                  <a:lnTo>
                    <a:pt x="9072" y="4392"/>
                  </a:lnTo>
                  <a:close/>
                  <a:moveTo>
                    <a:pt x="9056" y="1160"/>
                  </a:moveTo>
                  <a:cubicBezTo>
                    <a:pt x="9056" y="1156"/>
                    <a:pt x="9060" y="1152"/>
                    <a:pt x="9064" y="1152"/>
                  </a:cubicBezTo>
                  <a:lnTo>
                    <a:pt x="9080" y="1152"/>
                  </a:lnTo>
                  <a:cubicBezTo>
                    <a:pt x="9085" y="1152"/>
                    <a:pt x="9088" y="1156"/>
                    <a:pt x="9088" y="1160"/>
                  </a:cubicBezTo>
                  <a:lnTo>
                    <a:pt x="9088" y="4392"/>
                  </a:lnTo>
                  <a:cubicBezTo>
                    <a:pt x="9088" y="4397"/>
                    <a:pt x="9085" y="4400"/>
                    <a:pt x="9080" y="4400"/>
                  </a:cubicBezTo>
                  <a:lnTo>
                    <a:pt x="9064" y="4400"/>
                  </a:lnTo>
                  <a:cubicBezTo>
                    <a:pt x="9060" y="4400"/>
                    <a:pt x="9056" y="4397"/>
                    <a:pt x="9056" y="4392"/>
                  </a:cubicBezTo>
                  <a:lnTo>
                    <a:pt x="9056" y="1160"/>
                  </a:lnTo>
                  <a:close/>
                  <a:moveTo>
                    <a:pt x="9072" y="4392"/>
                  </a:moveTo>
                  <a:lnTo>
                    <a:pt x="9064" y="4384"/>
                  </a:lnTo>
                  <a:lnTo>
                    <a:pt x="9080" y="4384"/>
                  </a:lnTo>
                  <a:lnTo>
                    <a:pt x="9072" y="4392"/>
                  </a:lnTo>
                  <a:lnTo>
                    <a:pt x="9072" y="1160"/>
                  </a:lnTo>
                  <a:lnTo>
                    <a:pt x="9080" y="1168"/>
                  </a:lnTo>
                  <a:lnTo>
                    <a:pt x="9064" y="1168"/>
                  </a:lnTo>
                  <a:lnTo>
                    <a:pt x="9072" y="1160"/>
                  </a:lnTo>
                  <a:lnTo>
                    <a:pt x="9072" y="4392"/>
                  </a:lnTo>
                  <a:close/>
                  <a:moveTo>
                    <a:pt x="9072" y="1160"/>
                  </a:moveTo>
                  <a:cubicBezTo>
                    <a:pt x="9072" y="1156"/>
                    <a:pt x="9076" y="1152"/>
                    <a:pt x="9080" y="1152"/>
                  </a:cubicBezTo>
                  <a:lnTo>
                    <a:pt x="9096" y="1152"/>
                  </a:lnTo>
                  <a:cubicBezTo>
                    <a:pt x="9101" y="1152"/>
                    <a:pt x="9104" y="1156"/>
                    <a:pt x="9104" y="1160"/>
                  </a:cubicBezTo>
                  <a:lnTo>
                    <a:pt x="9104" y="4392"/>
                  </a:lnTo>
                  <a:cubicBezTo>
                    <a:pt x="9104" y="4397"/>
                    <a:pt x="9101" y="4400"/>
                    <a:pt x="9096" y="4400"/>
                  </a:cubicBezTo>
                  <a:lnTo>
                    <a:pt x="9080" y="4400"/>
                  </a:lnTo>
                  <a:cubicBezTo>
                    <a:pt x="9076" y="4400"/>
                    <a:pt x="9072" y="4397"/>
                    <a:pt x="9072" y="4392"/>
                  </a:cubicBezTo>
                  <a:lnTo>
                    <a:pt x="9072" y="1160"/>
                  </a:lnTo>
                  <a:close/>
                  <a:moveTo>
                    <a:pt x="9088" y="4392"/>
                  </a:moveTo>
                  <a:lnTo>
                    <a:pt x="9080" y="4384"/>
                  </a:lnTo>
                  <a:lnTo>
                    <a:pt x="9096" y="4384"/>
                  </a:lnTo>
                  <a:lnTo>
                    <a:pt x="9088" y="4392"/>
                  </a:lnTo>
                  <a:lnTo>
                    <a:pt x="9088" y="1160"/>
                  </a:lnTo>
                  <a:lnTo>
                    <a:pt x="9096" y="1168"/>
                  </a:lnTo>
                  <a:lnTo>
                    <a:pt x="9080" y="1168"/>
                  </a:lnTo>
                  <a:lnTo>
                    <a:pt x="9088" y="1160"/>
                  </a:lnTo>
                  <a:lnTo>
                    <a:pt x="9088" y="4392"/>
                  </a:lnTo>
                  <a:close/>
                  <a:moveTo>
                    <a:pt x="9072" y="1160"/>
                  </a:moveTo>
                  <a:cubicBezTo>
                    <a:pt x="9072" y="1156"/>
                    <a:pt x="9076" y="1152"/>
                    <a:pt x="9080" y="1152"/>
                  </a:cubicBezTo>
                  <a:lnTo>
                    <a:pt x="9096" y="1152"/>
                  </a:lnTo>
                  <a:cubicBezTo>
                    <a:pt x="9101" y="1152"/>
                    <a:pt x="9104" y="1156"/>
                    <a:pt x="9104" y="1160"/>
                  </a:cubicBezTo>
                  <a:lnTo>
                    <a:pt x="9104" y="4392"/>
                  </a:lnTo>
                  <a:cubicBezTo>
                    <a:pt x="9104" y="4397"/>
                    <a:pt x="9101" y="4400"/>
                    <a:pt x="9096" y="4400"/>
                  </a:cubicBezTo>
                  <a:lnTo>
                    <a:pt x="9080" y="4400"/>
                  </a:lnTo>
                  <a:cubicBezTo>
                    <a:pt x="9076" y="4400"/>
                    <a:pt x="9072" y="4397"/>
                    <a:pt x="9072" y="4392"/>
                  </a:cubicBezTo>
                  <a:lnTo>
                    <a:pt x="9072" y="1160"/>
                  </a:lnTo>
                  <a:close/>
                  <a:moveTo>
                    <a:pt x="9088" y="4392"/>
                  </a:moveTo>
                  <a:lnTo>
                    <a:pt x="9080" y="4384"/>
                  </a:lnTo>
                  <a:lnTo>
                    <a:pt x="9096" y="4384"/>
                  </a:lnTo>
                  <a:lnTo>
                    <a:pt x="9088" y="4392"/>
                  </a:lnTo>
                  <a:lnTo>
                    <a:pt x="9088" y="1160"/>
                  </a:lnTo>
                  <a:lnTo>
                    <a:pt x="9096" y="1168"/>
                  </a:lnTo>
                  <a:lnTo>
                    <a:pt x="9080" y="1168"/>
                  </a:lnTo>
                  <a:lnTo>
                    <a:pt x="9088" y="1160"/>
                  </a:lnTo>
                  <a:lnTo>
                    <a:pt x="9088" y="4392"/>
                  </a:lnTo>
                  <a:close/>
                  <a:moveTo>
                    <a:pt x="9088" y="1176"/>
                  </a:moveTo>
                  <a:cubicBezTo>
                    <a:pt x="9088" y="1172"/>
                    <a:pt x="9092" y="1168"/>
                    <a:pt x="9096" y="1168"/>
                  </a:cubicBezTo>
                  <a:lnTo>
                    <a:pt x="9112" y="1168"/>
                  </a:lnTo>
                  <a:cubicBezTo>
                    <a:pt x="9117" y="1168"/>
                    <a:pt x="9120" y="1172"/>
                    <a:pt x="9120" y="1176"/>
                  </a:cubicBezTo>
                  <a:lnTo>
                    <a:pt x="9120" y="4392"/>
                  </a:lnTo>
                  <a:cubicBezTo>
                    <a:pt x="9120" y="4397"/>
                    <a:pt x="9117" y="4400"/>
                    <a:pt x="9112" y="4400"/>
                  </a:cubicBezTo>
                  <a:lnTo>
                    <a:pt x="9096" y="4400"/>
                  </a:lnTo>
                  <a:cubicBezTo>
                    <a:pt x="9092" y="4400"/>
                    <a:pt x="9088" y="4397"/>
                    <a:pt x="9088" y="4392"/>
                  </a:cubicBezTo>
                  <a:lnTo>
                    <a:pt x="9088" y="1176"/>
                  </a:lnTo>
                  <a:close/>
                  <a:moveTo>
                    <a:pt x="9104" y="4392"/>
                  </a:moveTo>
                  <a:lnTo>
                    <a:pt x="9096" y="4384"/>
                  </a:lnTo>
                  <a:lnTo>
                    <a:pt x="9112" y="4384"/>
                  </a:lnTo>
                  <a:lnTo>
                    <a:pt x="9104" y="4392"/>
                  </a:lnTo>
                  <a:lnTo>
                    <a:pt x="9104" y="1176"/>
                  </a:lnTo>
                  <a:lnTo>
                    <a:pt x="9112" y="1184"/>
                  </a:lnTo>
                  <a:lnTo>
                    <a:pt x="9096" y="1184"/>
                  </a:lnTo>
                  <a:lnTo>
                    <a:pt x="9104" y="1176"/>
                  </a:lnTo>
                  <a:lnTo>
                    <a:pt x="9104" y="4392"/>
                  </a:lnTo>
                  <a:close/>
                  <a:moveTo>
                    <a:pt x="9088" y="1176"/>
                  </a:moveTo>
                  <a:cubicBezTo>
                    <a:pt x="9088" y="1172"/>
                    <a:pt x="9092" y="1168"/>
                    <a:pt x="9096" y="1168"/>
                  </a:cubicBezTo>
                  <a:lnTo>
                    <a:pt x="9112" y="1168"/>
                  </a:lnTo>
                  <a:cubicBezTo>
                    <a:pt x="9117" y="1168"/>
                    <a:pt x="9120" y="1172"/>
                    <a:pt x="9120" y="1176"/>
                  </a:cubicBezTo>
                  <a:lnTo>
                    <a:pt x="9120" y="4392"/>
                  </a:lnTo>
                  <a:cubicBezTo>
                    <a:pt x="9120" y="4397"/>
                    <a:pt x="9117" y="4400"/>
                    <a:pt x="9112" y="4400"/>
                  </a:cubicBezTo>
                  <a:lnTo>
                    <a:pt x="9096" y="4400"/>
                  </a:lnTo>
                  <a:cubicBezTo>
                    <a:pt x="9092" y="4400"/>
                    <a:pt x="9088" y="4397"/>
                    <a:pt x="9088" y="4392"/>
                  </a:cubicBezTo>
                  <a:lnTo>
                    <a:pt x="9088" y="1176"/>
                  </a:lnTo>
                  <a:close/>
                  <a:moveTo>
                    <a:pt x="9104" y="4392"/>
                  </a:moveTo>
                  <a:lnTo>
                    <a:pt x="9096" y="4384"/>
                  </a:lnTo>
                  <a:lnTo>
                    <a:pt x="9112" y="4384"/>
                  </a:lnTo>
                  <a:lnTo>
                    <a:pt x="9104" y="4392"/>
                  </a:lnTo>
                  <a:lnTo>
                    <a:pt x="9104" y="1176"/>
                  </a:lnTo>
                  <a:lnTo>
                    <a:pt x="9112" y="1184"/>
                  </a:lnTo>
                  <a:lnTo>
                    <a:pt x="9096" y="1184"/>
                  </a:lnTo>
                  <a:lnTo>
                    <a:pt x="9104" y="1176"/>
                  </a:lnTo>
                  <a:lnTo>
                    <a:pt x="9104" y="4392"/>
                  </a:lnTo>
                  <a:close/>
                  <a:moveTo>
                    <a:pt x="9104" y="1176"/>
                  </a:moveTo>
                  <a:cubicBezTo>
                    <a:pt x="9104" y="1172"/>
                    <a:pt x="9108" y="1168"/>
                    <a:pt x="9112" y="1168"/>
                  </a:cubicBezTo>
                  <a:lnTo>
                    <a:pt x="9128" y="1168"/>
                  </a:lnTo>
                  <a:cubicBezTo>
                    <a:pt x="9133" y="1168"/>
                    <a:pt x="9136" y="1172"/>
                    <a:pt x="9136" y="1176"/>
                  </a:cubicBezTo>
                  <a:lnTo>
                    <a:pt x="9136" y="4392"/>
                  </a:lnTo>
                  <a:cubicBezTo>
                    <a:pt x="9136" y="4397"/>
                    <a:pt x="9133" y="4400"/>
                    <a:pt x="9128" y="4400"/>
                  </a:cubicBezTo>
                  <a:lnTo>
                    <a:pt x="9112" y="4400"/>
                  </a:lnTo>
                  <a:cubicBezTo>
                    <a:pt x="9108" y="4400"/>
                    <a:pt x="9104" y="4397"/>
                    <a:pt x="9104" y="4392"/>
                  </a:cubicBezTo>
                  <a:lnTo>
                    <a:pt x="9104" y="1176"/>
                  </a:lnTo>
                  <a:close/>
                  <a:moveTo>
                    <a:pt x="9120" y="4392"/>
                  </a:moveTo>
                  <a:lnTo>
                    <a:pt x="9112" y="4384"/>
                  </a:lnTo>
                  <a:lnTo>
                    <a:pt x="9128" y="4384"/>
                  </a:lnTo>
                  <a:lnTo>
                    <a:pt x="9120" y="4392"/>
                  </a:lnTo>
                  <a:lnTo>
                    <a:pt x="9120" y="1176"/>
                  </a:lnTo>
                  <a:lnTo>
                    <a:pt x="9128" y="1184"/>
                  </a:lnTo>
                  <a:lnTo>
                    <a:pt x="9112" y="1184"/>
                  </a:lnTo>
                  <a:lnTo>
                    <a:pt x="9120" y="1176"/>
                  </a:lnTo>
                  <a:lnTo>
                    <a:pt x="9120" y="4392"/>
                  </a:lnTo>
                  <a:close/>
                  <a:moveTo>
                    <a:pt x="9104" y="1176"/>
                  </a:moveTo>
                  <a:cubicBezTo>
                    <a:pt x="9104" y="1172"/>
                    <a:pt x="9108" y="1168"/>
                    <a:pt x="9112" y="1168"/>
                  </a:cubicBezTo>
                  <a:lnTo>
                    <a:pt x="9128" y="1168"/>
                  </a:lnTo>
                  <a:cubicBezTo>
                    <a:pt x="9133" y="1168"/>
                    <a:pt x="9136" y="1172"/>
                    <a:pt x="9136" y="1176"/>
                  </a:cubicBezTo>
                  <a:lnTo>
                    <a:pt x="9136" y="4392"/>
                  </a:lnTo>
                  <a:cubicBezTo>
                    <a:pt x="9136" y="4397"/>
                    <a:pt x="9133" y="4400"/>
                    <a:pt x="9128" y="4400"/>
                  </a:cubicBezTo>
                  <a:lnTo>
                    <a:pt x="9112" y="4400"/>
                  </a:lnTo>
                  <a:cubicBezTo>
                    <a:pt x="9108" y="4400"/>
                    <a:pt x="9104" y="4397"/>
                    <a:pt x="9104" y="4392"/>
                  </a:cubicBezTo>
                  <a:lnTo>
                    <a:pt x="9104" y="1176"/>
                  </a:lnTo>
                  <a:close/>
                  <a:moveTo>
                    <a:pt x="9120" y="4392"/>
                  </a:moveTo>
                  <a:lnTo>
                    <a:pt x="9112" y="4384"/>
                  </a:lnTo>
                  <a:lnTo>
                    <a:pt x="9128" y="4384"/>
                  </a:lnTo>
                  <a:lnTo>
                    <a:pt x="9120" y="4392"/>
                  </a:lnTo>
                  <a:lnTo>
                    <a:pt x="9120" y="1176"/>
                  </a:lnTo>
                  <a:lnTo>
                    <a:pt x="9128" y="1184"/>
                  </a:lnTo>
                  <a:lnTo>
                    <a:pt x="9112" y="1184"/>
                  </a:lnTo>
                  <a:lnTo>
                    <a:pt x="9120" y="1176"/>
                  </a:lnTo>
                  <a:lnTo>
                    <a:pt x="9120" y="4392"/>
                  </a:lnTo>
                  <a:close/>
                  <a:moveTo>
                    <a:pt x="9120" y="1112"/>
                  </a:moveTo>
                  <a:cubicBezTo>
                    <a:pt x="9120" y="1108"/>
                    <a:pt x="9124" y="1104"/>
                    <a:pt x="9128" y="1104"/>
                  </a:cubicBezTo>
                  <a:lnTo>
                    <a:pt x="9144" y="1104"/>
                  </a:lnTo>
                  <a:cubicBezTo>
                    <a:pt x="9149" y="1104"/>
                    <a:pt x="9152" y="1108"/>
                    <a:pt x="9152" y="1112"/>
                  </a:cubicBezTo>
                  <a:lnTo>
                    <a:pt x="9152" y="4392"/>
                  </a:lnTo>
                  <a:cubicBezTo>
                    <a:pt x="9152" y="4397"/>
                    <a:pt x="9149" y="4400"/>
                    <a:pt x="9144" y="4400"/>
                  </a:cubicBezTo>
                  <a:lnTo>
                    <a:pt x="9128" y="4400"/>
                  </a:lnTo>
                  <a:cubicBezTo>
                    <a:pt x="9124" y="4400"/>
                    <a:pt x="9120" y="4397"/>
                    <a:pt x="9120" y="4392"/>
                  </a:cubicBezTo>
                  <a:lnTo>
                    <a:pt x="9120" y="1112"/>
                  </a:lnTo>
                  <a:close/>
                  <a:moveTo>
                    <a:pt x="9136" y="4392"/>
                  </a:moveTo>
                  <a:lnTo>
                    <a:pt x="9128" y="4384"/>
                  </a:lnTo>
                  <a:lnTo>
                    <a:pt x="9144" y="4384"/>
                  </a:lnTo>
                  <a:lnTo>
                    <a:pt x="9136" y="4392"/>
                  </a:lnTo>
                  <a:lnTo>
                    <a:pt x="9136" y="1112"/>
                  </a:lnTo>
                  <a:lnTo>
                    <a:pt x="9144" y="1120"/>
                  </a:lnTo>
                  <a:lnTo>
                    <a:pt x="9128" y="1120"/>
                  </a:lnTo>
                  <a:lnTo>
                    <a:pt x="9136" y="1112"/>
                  </a:lnTo>
                  <a:lnTo>
                    <a:pt x="9136" y="4392"/>
                  </a:lnTo>
                  <a:close/>
                  <a:moveTo>
                    <a:pt x="9120" y="1112"/>
                  </a:moveTo>
                  <a:cubicBezTo>
                    <a:pt x="9120" y="1108"/>
                    <a:pt x="9124" y="1104"/>
                    <a:pt x="9128" y="1104"/>
                  </a:cubicBezTo>
                  <a:lnTo>
                    <a:pt x="9144" y="1104"/>
                  </a:lnTo>
                  <a:cubicBezTo>
                    <a:pt x="9149" y="1104"/>
                    <a:pt x="9152" y="1108"/>
                    <a:pt x="9152" y="1112"/>
                  </a:cubicBezTo>
                  <a:lnTo>
                    <a:pt x="9152" y="4392"/>
                  </a:lnTo>
                  <a:cubicBezTo>
                    <a:pt x="9152" y="4397"/>
                    <a:pt x="9149" y="4400"/>
                    <a:pt x="9144" y="4400"/>
                  </a:cubicBezTo>
                  <a:lnTo>
                    <a:pt x="9128" y="4400"/>
                  </a:lnTo>
                  <a:cubicBezTo>
                    <a:pt x="9124" y="4400"/>
                    <a:pt x="9120" y="4397"/>
                    <a:pt x="9120" y="4392"/>
                  </a:cubicBezTo>
                  <a:lnTo>
                    <a:pt x="9120" y="1112"/>
                  </a:lnTo>
                  <a:close/>
                  <a:moveTo>
                    <a:pt x="9136" y="4392"/>
                  </a:moveTo>
                  <a:lnTo>
                    <a:pt x="9128" y="4384"/>
                  </a:lnTo>
                  <a:lnTo>
                    <a:pt x="9144" y="4384"/>
                  </a:lnTo>
                  <a:lnTo>
                    <a:pt x="9136" y="4392"/>
                  </a:lnTo>
                  <a:lnTo>
                    <a:pt x="9136" y="1112"/>
                  </a:lnTo>
                  <a:lnTo>
                    <a:pt x="9144" y="1120"/>
                  </a:lnTo>
                  <a:lnTo>
                    <a:pt x="9128" y="1120"/>
                  </a:lnTo>
                  <a:lnTo>
                    <a:pt x="9136" y="1112"/>
                  </a:lnTo>
                  <a:lnTo>
                    <a:pt x="9136" y="4392"/>
                  </a:lnTo>
                  <a:close/>
                  <a:moveTo>
                    <a:pt x="9136" y="1112"/>
                  </a:moveTo>
                  <a:cubicBezTo>
                    <a:pt x="9136" y="1108"/>
                    <a:pt x="9140" y="1104"/>
                    <a:pt x="9144" y="1104"/>
                  </a:cubicBezTo>
                  <a:lnTo>
                    <a:pt x="9160" y="1104"/>
                  </a:lnTo>
                  <a:cubicBezTo>
                    <a:pt x="9165" y="1104"/>
                    <a:pt x="9168" y="1108"/>
                    <a:pt x="9168" y="1112"/>
                  </a:cubicBezTo>
                  <a:lnTo>
                    <a:pt x="9168" y="4392"/>
                  </a:lnTo>
                  <a:cubicBezTo>
                    <a:pt x="9168" y="4397"/>
                    <a:pt x="9165" y="4400"/>
                    <a:pt x="9160" y="4400"/>
                  </a:cubicBezTo>
                  <a:lnTo>
                    <a:pt x="9144" y="4400"/>
                  </a:lnTo>
                  <a:cubicBezTo>
                    <a:pt x="9140" y="4400"/>
                    <a:pt x="9136" y="4397"/>
                    <a:pt x="9136" y="4392"/>
                  </a:cubicBezTo>
                  <a:lnTo>
                    <a:pt x="9136" y="1112"/>
                  </a:lnTo>
                  <a:close/>
                  <a:moveTo>
                    <a:pt x="9152" y="4392"/>
                  </a:moveTo>
                  <a:lnTo>
                    <a:pt x="9144" y="4384"/>
                  </a:lnTo>
                  <a:lnTo>
                    <a:pt x="9160" y="4384"/>
                  </a:lnTo>
                  <a:lnTo>
                    <a:pt x="9152" y="4392"/>
                  </a:lnTo>
                  <a:lnTo>
                    <a:pt x="9152" y="1112"/>
                  </a:lnTo>
                  <a:lnTo>
                    <a:pt x="9160" y="1120"/>
                  </a:lnTo>
                  <a:lnTo>
                    <a:pt x="9144" y="1120"/>
                  </a:lnTo>
                  <a:lnTo>
                    <a:pt x="9152" y="1112"/>
                  </a:lnTo>
                  <a:lnTo>
                    <a:pt x="9152" y="4392"/>
                  </a:lnTo>
                  <a:close/>
                  <a:moveTo>
                    <a:pt x="9136" y="1048"/>
                  </a:moveTo>
                  <a:cubicBezTo>
                    <a:pt x="9136" y="1044"/>
                    <a:pt x="9140" y="1040"/>
                    <a:pt x="9144" y="1040"/>
                  </a:cubicBezTo>
                  <a:lnTo>
                    <a:pt x="9160" y="1040"/>
                  </a:lnTo>
                  <a:cubicBezTo>
                    <a:pt x="9165" y="1040"/>
                    <a:pt x="9168" y="1044"/>
                    <a:pt x="9168" y="1048"/>
                  </a:cubicBezTo>
                  <a:lnTo>
                    <a:pt x="9168" y="4392"/>
                  </a:lnTo>
                  <a:cubicBezTo>
                    <a:pt x="9168" y="4397"/>
                    <a:pt x="9165" y="4400"/>
                    <a:pt x="9160" y="4400"/>
                  </a:cubicBezTo>
                  <a:lnTo>
                    <a:pt x="9144" y="4400"/>
                  </a:lnTo>
                  <a:cubicBezTo>
                    <a:pt x="9140" y="4400"/>
                    <a:pt x="9136" y="4397"/>
                    <a:pt x="9136" y="4392"/>
                  </a:cubicBezTo>
                  <a:lnTo>
                    <a:pt x="9136" y="1048"/>
                  </a:lnTo>
                  <a:close/>
                  <a:moveTo>
                    <a:pt x="9152" y="4392"/>
                  </a:moveTo>
                  <a:lnTo>
                    <a:pt x="9144" y="4384"/>
                  </a:lnTo>
                  <a:lnTo>
                    <a:pt x="9160" y="4384"/>
                  </a:lnTo>
                  <a:lnTo>
                    <a:pt x="9152" y="4392"/>
                  </a:lnTo>
                  <a:lnTo>
                    <a:pt x="9152" y="1048"/>
                  </a:lnTo>
                  <a:lnTo>
                    <a:pt x="9160" y="1056"/>
                  </a:lnTo>
                  <a:lnTo>
                    <a:pt x="9144" y="1056"/>
                  </a:lnTo>
                  <a:lnTo>
                    <a:pt x="9152" y="1048"/>
                  </a:lnTo>
                  <a:lnTo>
                    <a:pt x="9152" y="4392"/>
                  </a:lnTo>
                  <a:close/>
                  <a:moveTo>
                    <a:pt x="9152" y="1048"/>
                  </a:moveTo>
                  <a:cubicBezTo>
                    <a:pt x="9152" y="1044"/>
                    <a:pt x="9156" y="1040"/>
                    <a:pt x="9160" y="1040"/>
                  </a:cubicBezTo>
                  <a:lnTo>
                    <a:pt x="9176" y="1040"/>
                  </a:lnTo>
                  <a:cubicBezTo>
                    <a:pt x="9181" y="1040"/>
                    <a:pt x="9184" y="1044"/>
                    <a:pt x="9184" y="1048"/>
                  </a:cubicBezTo>
                  <a:lnTo>
                    <a:pt x="9184" y="4392"/>
                  </a:lnTo>
                  <a:cubicBezTo>
                    <a:pt x="9184" y="4397"/>
                    <a:pt x="9181" y="4400"/>
                    <a:pt x="9176" y="4400"/>
                  </a:cubicBezTo>
                  <a:lnTo>
                    <a:pt x="9160" y="4400"/>
                  </a:lnTo>
                  <a:cubicBezTo>
                    <a:pt x="9156" y="4400"/>
                    <a:pt x="9152" y="4397"/>
                    <a:pt x="9152" y="4392"/>
                  </a:cubicBezTo>
                  <a:lnTo>
                    <a:pt x="9152" y="1048"/>
                  </a:lnTo>
                  <a:close/>
                  <a:moveTo>
                    <a:pt x="9168" y="4392"/>
                  </a:moveTo>
                  <a:lnTo>
                    <a:pt x="9160" y="4384"/>
                  </a:lnTo>
                  <a:lnTo>
                    <a:pt x="9176" y="4384"/>
                  </a:lnTo>
                  <a:lnTo>
                    <a:pt x="9168" y="4392"/>
                  </a:lnTo>
                  <a:lnTo>
                    <a:pt x="9168" y="1048"/>
                  </a:lnTo>
                  <a:lnTo>
                    <a:pt x="9176" y="1056"/>
                  </a:lnTo>
                  <a:lnTo>
                    <a:pt x="9160" y="1056"/>
                  </a:lnTo>
                  <a:lnTo>
                    <a:pt x="9168" y="1048"/>
                  </a:lnTo>
                  <a:lnTo>
                    <a:pt x="9168" y="4392"/>
                  </a:lnTo>
                  <a:close/>
                  <a:moveTo>
                    <a:pt x="9152" y="984"/>
                  </a:moveTo>
                  <a:cubicBezTo>
                    <a:pt x="9152" y="980"/>
                    <a:pt x="9156" y="976"/>
                    <a:pt x="9160" y="976"/>
                  </a:cubicBezTo>
                  <a:lnTo>
                    <a:pt x="9176" y="976"/>
                  </a:lnTo>
                  <a:cubicBezTo>
                    <a:pt x="9181" y="976"/>
                    <a:pt x="9184" y="980"/>
                    <a:pt x="9184" y="984"/>
                  </a:cubicBezTo>
                  <a:lnTo>
                    <a:pt x="9184" y="4392"/>
                  </a:lnTo>
                  <a:cubicBezTo>
                    <a:pt x="9184" y="4397"/>
                    <a:pt x="9181" y="4400"/>
                    <a:pt x="9176" y="4400"/>
                  </a:cubicBezTo>
                  <a:lnTo>
                    <a:pt x="9160" y="4400"/>
                  </a:lnTo>
                  <a:cubicBezTo>
                    <a:pt x="9156" y="4400"/>
                    <a:pt x="9152" y="4397"/>
                    <a:pt x="9152" y="4392"/>
                  </a:cubicBezTo>
                  <a:lnTo>
                    <a:pt x="9152" y="984"/>
                  </a:lnTo>
                  <a:close/>
                  <a:moveTo>
                    <a:pt x="9168" y="4392"/>
                  </a:moveTo>
                  <a:lnTo>
                    <a:pt x="9160" y="4384"/>
                  </a:lnTo>
                  <a:lnTo>
                    <a:pt x="9176" y="4384"/>
                  </a:lnTo>
                  <a:lnTo>
                    <a:pt x="9168" y="4392"/>
                  </a:lnTo>
                  <a:lnTo>
                    <a:pt x="9168" y="984"/>
                  </a:lnTo>
                  <a:lnTo>
                    <a:pt x="9176" y="992"/>
                  </a:lnTo>
                  <a:lnTo>
                    <a:pt x="9160" y="992"/>
                  </a:lnTo>
                  <a:lnTo>
                    <a:pt x="9168" y="984"/>
                  </a:lnTo>
                  <a:lnTo>
                    <a:pt x="9168" y="4392"/>
                  </a:lnTo>
                  <a:close/>
                  <a:moveTo>
                    <a:pt x="9168" y="1064"/>
                  </a:moveTo>
                  <a:cubicBezTo>
                    <a:pt x="9168" y="1060"/>
                    <a:pt x="9172" y="1056"/>
                    <a:pt x="9176" y="1056"/>
                  </a:cubicBezTo>
                  <a:lnTo>
                    <a:pt x="9192" y="1056"/>
                  </a:lnTo>
                  <a:cubicBezTo>
                    <a:pt x="9197" y="1056"/>
                    <a:pt x="9200" y="1060"/>
                    <a:pt x="9200" y="1064"/>
                  </a:cubicBezTo>
                  <a:lnTo>
                    <a:pt x="9200" y="4392"/>
                  </a:lnTo>
                  <a:cubicBezTo>
                    <a:pt x="9200" y="4397"/>
                    <a:pt x="9197" y="4400"/>
                    <a:pt x="9192" y="4400"/>
                  </a:cubicBezTo>
                  <a:lnTo>
                    <a:pt x="9176" y="4400"/>
                  </a:lnTo>
                  <a:cubicBezTo>
                    <a:pt x="9172" y="4400"/>
                    <a:pt x="9168" y="4397"/>
                    <a:pt x="9168" y="4392"/>
                  </a:cubicBezTo>
                  <a:lnTo>
                    <a:pt x="9168" y="1064"/>
                  </a:lnTo>
                  <a:close/>
                  <a:moveTo>
                    <a:pt x="9184" y="4392"/>
                  </a:moveTo>
                  <a:lnTo>
                    <a:pt x="9176" y="4384"/>
                  </a:lnTo>
                  <a:lnTo>
                    <a:pt x="9192" y="4384"/>
                  </a:lnTo>
                  <a:lnTo>
                    <a:pt x="9184" y="4392"/>
                  </a:lnTo>
                  <a:lnTo>
                    <a:pt x="9184" y="1064"/>
                  </a:lnTo>
                  <a:lnTo>
                    <a:pt x="9192" y="1072"/>
                  </a:lnTo>
                  <a:lnTo>
                    <a:pt x="9176" y="1072"/>
                  </a:lnTo>
                  <a:lnTo>
                    <a:pt x="9184" y="1064"/>
                  </a:lnTo>
                  <a:lnTo>
                    <a:pt x="9184" y="4392"/>
                  </a:lnTo>
                  <a:close/>
                  <a:moveTo>
                    <a:pt x="9168" y="1112"/>
                  </a:moveTo>
                  <a:cubicBezTo>
                    <a:pt x="9168" y="1108"/>
                    <a:pt x="9172" y="1104"/>
                    <a:pt x="9176" y="1104"/>
                  </a:cubicBezTo>
                  <a:lnTo>
                    <a:pt x="9192" y="1104"/>
                  </a:lnTo>
                  <a:cubicBezTo>
                    <a:pt x="9197" y="1104"/>
                    <a:pt x="9200" y="1108"/>
                    <a:pt x="9200" y="1112"/>
                  </a:cubicBezTo>
                  <a:lnTo>
                    <a:pt x="9200" y="4392"/>
                  </a:lnTo>
                  <a:cubicBezTo>
                    <a:pt x="9200" y="4397"/>
                    <a:pt x="9197" y="4400"/>
                    <a:pt x="9192" y="4400"/>
                  </a:cubicBezTo>
                  <a:lnTo>
                    <a:pt x="9176" y="4400"/>
                  </a:lnTo>
                  <a:cubicBezTo>
                    <a:pt x="9172" y="4400"/>
                    <a:pt x="9168" y="4397"/>
                    <a:pt x="9168" y="4392"/>
                  </a:cubicBezTo>
                  <a:lnTo>
                    <a:pt x="9168" y="1112"/>
                  </a:lnTo>
                  <a:close/>
                  <a:moveTo>
                    <a:pt x="9184" y="4392"/>
                  </a:moveTo>
                  <a:lnTo>
                    <a:pt x="9176" y="4384"/>
                  </a:lnTo>
                  <a:lnTo>
                    <a:pt x="9192" y="4384"/>
                  </a:lnTo>
                  <a:lnTo>
                    <a:pt x="9184" y="4392"/>
                  </a:lnTo>
                  <a:lnTo>
                    <a:pt x="9184" y="1112"/>
                  </a:lnTo>
                  <a:lnTo>
                    <a:pt x="9192" y="1120"/>
                  </a:lnTo>
                  <a:lnTo>
                    <a:pt x="9176" y="1120"/>
                  </a:lnTo>
                  <a:lnTo>
                    <a:pt x="9184" y="1112"/>
                  </a:lnTo>
                  <a:lnTo>
                    <a:pt x="9184" y="4392"/>
                  </a:lnTo>
                  <a:close/>
                  <a:moveTo>
                    <a:pt x="9184" y="1112"/>
                  </a:moveTo>
                  <a:cubicBezTo>
                    <a:pt x="9184" y="1108"/>
                    <a:pt x="9188" y="1104"/>
                    <a:pt x="9192" y="1104"/>
                  </a:cubicBezTo>
                  <a:lnTo>
                    <a:pt x="9208" y="1104"/>
                  </a:lnTo>
                  <a:cubicBezTo>
                    <a:pt x="9213" y="1104"/>
                    <a:pt x="9216" y="1108"/>
                    <a:pt x="9216" y="1112"/>
                  </a:cubicBezTo>
                  <a:lnTo>
                    <a:pt x="9216" y="4392"/>
                  </a:lnTo>
                  <a:cubicBezTo>
                    <a:pt x="9216" y="4397"/>
                    <a:pt x="9213" y="4400"/>
                    <a:pt x="9208" y="4400"/>
                  </a:cubicBezTo>
                  <a:lnTo>
                    <a:pt x="9192" y="4400"/>
                  </a:lnTo>
                  <a:cubicBezTo>
                    <a:pt x="9188" y="4400"/>
                    <a:pt x="9184" y="4397"/>
                    <a:pt x="9184" y="4392"/>
                  </a:cubicBezTo>
                  <a:lnTo>
                    <a:pt x="9184" y="1112"/>
                  </a:lnTo>
                  <a:close/>
                  <a:moveTo>
                    <a:pt x="9200" y="4392"/>
                  </a:moveTo>
                  <a:lnTo>
                    <a:pt x="9192" y="4384"/>
                  </a:lnTo>
                  <a:lnTo>
                    <a:pt x="9208" y="4384"/>
                  </a:lnTo>
                  <a:lnTo>
                    <a:pt x="9200" y="4392"/>
                  </a:lnTo>
                  <a:lnTo>
                    <a:pt x="9200" y="1112"/>
                  </a:lnTo>
                  <a:lnTo>
                    <a:pt x="9208" y="1120"/>
                  </a:lnTo>
                  <a:lnTo>
                    <a:pt x="9192" y="1120"/>
                  </a:lnTo>
                  <a:lnTo>
                    <a:pt x="9200" y="1112"/>
                  </a:lnTo>
                  <a:lnTo>
                    <a:pt x="9200" y="4392"/>
                  </a:lnTo>
                  <a:close/>
                  <a:moveTo>
                    <a:pt x="9184" y="1112"/>
                  </a:moveTo>
                  <a:cubicBezTo>
                    <a:pt x="9184" y="1108"/>
                    <a:pt x="9188" y="1104"/>
                    <a:pt x="9192" y="1104"/>
                  </a:cubicBezTo>
                  <a:lnTo>
                    <a:pt x="9208" y="1104"/>
                  </a:lnTo>
                  <a:cubicBezTo>
                    <a:pt x="9213" y="1104"/>
                    <a:pt x="9216" y="1108"/>
                    <a:pt x="9216" y="1112"/>
                  </a:cubicBezTo>
                  <a:lnTo>
                    <a:pt x="9216" y="4392"/>
                  </a:lnTo>
                  <a:cubicBezTo>
                    <a:pt x="9216" y="4397"/>
                    <a:pt x="9213" y="4400"/>
                    <a:pt x="9208" y="4400"/>
                  </a:cubicBezTo>
                  <a:lnTo>
                    <a:pt x="9192" y="4400"/>
                  </a:lnTo>
                  <a:cubicBezTo>
                    <a:pt x="9188" y="4400"/>
                    <a:pt x="9184" y="4397"/>
                    <a:pt x="9184" y="4392"/>
                  </a:cubicBezTo>
                  <a:lnTo>
                    <a:pt x="9184" y="1112"/>
                  </a:lnTo>
                  <a:close/>
                  <a:moveTo>
                    <a:pt x="9200" y="4392"/>
                  </a:moveTo>
                  <a:lnTo>
                    <a:pt x="9192" y="4384"/>
                  </a:lnTo>
                  <a:lnTo>
                    <a:pt x="9208" y="4384"/>
                  </a:lnTo>
                  <a:lnTo>
                    <a:pt x="9200" y="4392"/>
                  </a:lnTo>
                  <a:lnTo>
                    <a:pt x="9200" y="1112"/>
                  </a:lnTo>
                  <a:lnTo>
                    <a:pt x="9208" y="1120"/>
                  </a:lnTo>
                  <a:lnTo>
                    <a:pt x="9192" y="1120"/>
                  </a:lnTo>
                  <a:lnTo>
                    <a:pt x="9200" y="1112"/>
                  </a:lnTo>
                  <a:lnTo>
                    <a:pt x="9200" y="4392"/>
                  </a:lnTo>
                  <a:close/>
                  <a:moveTo>
                    <a:pt x="9200" y="1016"/>
                  </a:moveTo>
                  <a:cubicBezTo>
                    <a:pt x="9200" y="1012"/>
                    <a:pt x="9204" y="1008"/>
                    <a:pt x="9208" y="1008"/>
                  </a:cubicBezTo>
                  <a:lnTo>
                    <a:pt x="9224" y="1008"/>
                  </a:lnTo>
                  <a:cubicBezTo>
                    <a:pt x="9229" y="1008"/>
                    <a:pt x="9232" y="1012"/>
                    <a:pt x="9232" y="1016"/>
                  </a:cubicBezTo>
                  <a:lnTo>
                    <a:pt x="9232" y="4392"/>
                  </a:lnTo>
                  <a:cubicBezTo>
                    <a:pt x="9232" y="4397"/>
                    <a:pt x="9229" y="4400"/>
                    <a:pt x="9224" y="4400"/>
                  </a:cubicBezTo>
                  <a:lnTo>
                    <a:pt x="9208" y="4400"/>
                  </a:lnTo>
                  <a:cubicBezTo>
                    <a:pt x="9204" y="4400"/>
                    <a:pt x="9200" y="4397"/>
                    <a:pt x="9200" y="4392"/>
                  </a:cubicBezTo>
                  <a:lnTo>
                    <a:pt x="9200" y="1016"/>
                  </a:lnTo>
                  <a:close/>
                  <a:moveTo>
                    <a:pt x="9216" y="4392"/>
                  </a:moveTo>
                  <a:lnTo>
                    <a:pt x="9208" y="4384"/>
                  </a:lnTo>
                  <a:lnTo>
                    <a:pt x="9224" y="4384"/>
                  </a:lnTo>
                  <a:lnTo>
                    <a:pt x="9216" y="4392"/>
                  </a:lnTo>
                  <a:lnTo>
                    <a:pt x="9216" y="1016"/>
                  </a:lnTo>
                  <a:lnTo>
                    <a:pt x="9224" y="1024"/>
                  </a:lnTo>
                  <a:lnTo>
                    <a:pt x="9208" y="1024"/>
                  </a:lnTo>
                  <a:lnTo>
                    <a:pt x="9216" y="1016"/>
                  </a:lnTo>
                  <a:lnTo>
                    <a:pt x="9216" y="4392"/>
                  </a:lnTo>
                  <a:close/>
                  <a:moveTo>
                    <a:pt x="9200" y="1000"/>
                  </a:moveTo>
                  <a:cubicBezTo>
                    <a:pt x="9200" y="996"/>
                    <a:pt x="9204" y="992"/>
                    <a:pt x="9208" y="992"/>
                  </a:cubicBezTo>
                  <a:lnTo>
                    <a:pt x="9224" y="992"/>
                  </a:lnTo>
                  <a:cubicBezTo>
                    <a:pt x="9229" y="992"/>
                    <a:pt x="9232" y="996"/>
                    <a:pt x="9232" y="1000"/>
                  </a:cubicBezTo>
                  <a:lnTo>
                    <a:pt x="9232" y="4392"/>
                  </a:lnTo>
                  <a:cubicBezTo>
                    <a:pt x="9232" y="4397"/>
                    <a:pt x="9229" y="4400"/>
                    <a:pt x="9224" y="4400"/>
                  </a:cubicBezTo>
                  <a:lnTo>
                    <a:pt x="9208" y="4400"/>
                  </a:lnTo>
                  <a:cubicBezTo>
                    <a:pt x="9204" y="4400"/>
                    <a:pt x="9200" y="4397"/>
                    <a:pt x="9200" y="4392"/>
                  </a:cubicBezTo>
                  <a:lnTo>
                    <a:pt x="9200" y="1000"/>
                  </a:lnTo>
                  <a:close/>
                  <a:moveTo>
                    <a:pt x="9216" y="4392"/>
                  </a:moveTo>
                  <a:lnTo>
                    <a:pt x="9208" y="4384"/>
                  </a:lnTo>
                  <a:lnTo>
                    <a:pt x="9224" y="4384"/>
                  </a:lnTo>
                  <a:lnTo>
                    <a:pt x="9216" y="4392"/>
                  </a:lnTo>
                  <a:lnTo>
                    <a:pt x="9216" y="1000"/>
                  </a:lnTo>
                  <a:lnTo>
                    <a:pt x="9224" y="1008"/>
                  </a:lnTo>
                  <a:lnTo>
                    <a:pt x="9208" y="1008"/>
                  </a:lnTo>
                  <a:lnTo>
                    <a:pt x="9216" y="1000"/>
                  </a:lnTo>
                  <a:lnTo>
                    <a:pt x="9216" y="4392"/>
                  </a:lnTo>
                  <a:close/>
                  <a:moveTo>
                    <a:pt x="9216" y="1016"/>
                  </a:moveTo>
                  <a:cubicBezTo>
                    <a:pt x="9216" y="1012"/>
                    <a:pt x="9220" y="1008"/>
                    <a:pt x="9224" y="1008"/>
                  </a:cubicBezTo>
                  <a:lnTo>
                    <a:pt x="9240" y="1008"/>
                  </a:lnTo>
                  <a:cubicBezTo>
                    <a:pt x="9245" y="1008"/>
                    <a:pt x="9248" y="1012"/>
                    <a:pt x="9248" y="1016"/>
                  </a:cubicBezTo>
                  <a:lnTo>
                    <a:pt x="9248" y="4392"/>
                  </a:lnTo>
                  <a:cubicBezTo>
                    <a:pt x="9248" y="4397"/>
                    <a:pt x="9245" y="4400"/>
                    <a:pt x="9240" y="4400"/>
                  </a:cubicBezTo>
                  <a:lnTo>
                    <a:pt x="9224" y="4400"/>
                  </a:lnTo>
                  <a:cubicBezTo>
                    <a:pt x="9220" y="4400"/>
                    <a:pt x="9216" y="4397"/>
                    <a:pt x="9216" y="4392"/>
                  </a:cubicBezTo>
                  <a:lnTo>
                    <a:pt x="9216" y="1016"/>
                  </a:lnTo>
                  <a:close/>
                  <a:moveTo>
                    <a:pt x="9232" y="4392"/>
                  </a:moveTo>
                  <a:lnTo>
                    <a:pt x="9224" y="4384"/>
                  </a:lnTo>
                  <a:lnTo>
                    <a:pt x="9240" y="4384"/>
                  </a:lnTo>
                  <a:lnTo>
                    <a:pt x="9232" y="4392"/>
                  </a:lnTo>
                  <a:lnTo>
                    <a:pt x="9232" y="1016"/>
                  </a:lnTo>
                  <a:lnTo>
                    <a:pt x="9240" y="1024"/>
                  </a:lnTo>
                  <a:lnTo>
                    <a:pt x="9224" y="1024"/>
                  </a:lnTo>
                  <a:lnTo>
                    <a:pt x="9232" y="1016"/>
                  </a:lnTo>
                  <a:lnTo>
                    <a:pt x="9232" y="4392"/>
                  </a:lnTo>
                  <a:close/>
                  <a:moveTo>
                    <a:pt x="9232" y="1000"/>
                  </a:moveTo>
                  <a:cubicBezTo>
                    <a:pt x="9232" y="996"/>
                    <a:pt x="9236" y="992"/>
                    <a:pt x="9240" y="992"/>
                  </a:cubicBezTo>
                  <a:lnTo>
                    <a:pt x="9256" y="992"/>
                  </a:lnTo>
                  <a:cubicBezTo>
                    <a:pt x="9261" y="992"/>
                    <a:pt x="9264" y="996"/>
                    <a:pt x="9264" y="1000"/>
                  </a:cubicBezTo>
                  <a:lnTo>
                    <a:pt x="9264" y="4392"/>
                  </a:lnTo>
                  <a:cubicBezTo>
                    <a:pt x="9264" y="4397"/>
                    <a:pt x="9261" y="4400"/>
                    <a:pt x="9256" y="4400"/>
                  </a:cubicBezTo>
                  <a:lnTo>
                    <a:pt x="9240" y="4400"/>
                  </a:lnTo>
                  <a:cubicBezTo>
                    <a:pt x="9236" y="4400"/>
                    <a:pt x="9232" y="4397"/>
                    <a:pt x="9232" y="4392"/>
                  </a:cubicBezTo>
                  <a:lnTo>
                    <a:pt x="9232" y="1000"/>
                  </a:lnTo>
                  <a:close/>
                  <a:moveTo>
                    <a:pt x="9248" y="4392"/>
                  </a:moveTo>
                  <a:lnTo>
                    <a:pt x="9240" y="4384"/>
                  </a:lnTo>
                  <a:lnTo>
                    <a:pt x="9256" y="4384"/>
                  </a:lnTo>
                  <a:lnTo>
                    <a:pt x="9248" y="4392"/>
                  </a:lnTo>
                  <a:lnTo>
                    <a:pt x="9248" y="1000"/>
                  </a:lnTo>
                  <a:lnTo>
                    <a:pt x="9256" y="1008"/>
                  </a:lnTo>
                  <a:lnTo>
                    <a:pt x="9240" y="1008"/>
                  </a:lnTo>
                  <a:lnTo>
                    <a:pt x="9248" y="1000"/>
                  </a:lnTo>
                  <a:lnTo>
                    <a:pt x="9248" y="4392"/>
                  </a:lnTo>
                  <a:close/>
                  <a:moveTo>
                    <a:pt x="9232" y="1016"/>
                  </a:moveTo>
                  <a:cubicBezTo>
                    <a:pt x="9232" y="1012"/>
                    <a:pt x="9236" y="1008"/>
                    <a:pt x="9240" y="1008"/>
                  </a:cubicBezTo>
                  <a:lnTo>
                    <a:pt x="9256" y="1008"/>
                  </a:lnTo>
                  <a:cubicBezTo>
                    <a:pt x="9261" y="1008"/>
                    <a:pt x="9264" y="1012"/>
                    <a:pt x="9264" y="1016"/>
                  </a:cubicBezTo>
                  <a:lnTo>
                    <a:pt x="9264" y="4392"/>
                  </a:lnTo>
                  <a:cubicBezTo>
                    <a:pt x="9264" y="4397"/>
                    <a:pt x="9261" y="4400"/>
                    <a:pt x="9256" y="4400"/>
                  </a:cubicBezTo>
                  <a:lnTo>
                    <a:pt x="9240" y="4400"/>
                  </a:lnTo>
                  <a:cubicBezTo>
                    <a:pt x="9236" y="4400"/>
                    <a:pt x="9232" y="4397"/>
                    <a:pt x="9232" y="4392"/>
                  </a:cubicBezTo>
                  <a:lnTo>
                    <a:pt x="9232" y="1016"/>
                  </a:lnTo>
                  <a:close/>
                  <a:moveTo>
                    <a:pt x="9248" y="4392"/>
                  </a:moveTo>
                  <a:lnTo>
                    <a:pt x="9240" y="4384"/>
                  </a:lnTo>
                  <a:lnTo>
                    <a:pt x="9256" y="4384"/>
                  </a:lnTo>
                  <a:lnTo>
                    <a:pt x="9248" y="4392"/>
                  </a:lnTo>
                  <a:lnTo>
                    <a:pt x="9248" y="1016"/>
                  </a:lnTo>
                  <a:lnTo>
                    <a:pt x="9256" y="1024"/>
                  </a:lnTo>
                  <a:lnTo>
                    <a:pt x="9240" y="1024"/>
                  </a:lnTo>
                  <a:lnTo>
                    <a:pt x="9248" y="1016"/>
                  </a:lnTo>
                  <a:lnTo>
                    <a:pt x="9248" y="4392"/>
                  </a:lnTo>
                  <a:close/>
                  <a:moveTo>
                    <a:pt x="9248" y="1016"/>
                  </a:moveTo>
                  <a:cubicBezTo>
                    <a:pt x="9248" y="1012"/>
                    <a:pt x="9252" y="1008"/>
                    <a:pt x="9256" y="1008"/>
                  </a:cubicBezTo>
                  <a:lnTo>
                    <a:pt x="9272" y="1008"/>
                  </a:lnTo>
                  <a:cubicBezTo>
                    <a:pt x="9277" y="1008"/>
                    <a:pt x="9280" y="1012"/>
                    <a:pt x="9280" y="1016"/>
                  </a:cubicBezTo>
                  <a:lnTo>
                    <a:pt x="9280" y="4392"/>
                  </a:lnTo>
                  <a:cubicBezTo>
                    <a:pt x="9280" y="4397"/>
                    <a:pt x="9277" y="4400"/>
                    <a:pt x="9272" y="4400"/>
                  </a:cubicBezTo>
                  <a:lnTo>
                    <a:pt x="9256" y="4400"/>
                  </a:lnTo>
                  <a:cubicBezTo>
                    <a:pt x="9252" y="4400"/>
                    <a:pt x="9248" y="4397"/>
                    <a:pt x="9248" y="4392"/>
                  </a:cubicBezTo>
                  <a:lnTo>
                    <a:pt x="9248" y="1016"/>
                  </a:lnTo>
                  <a:close/>
                  <a:moveTo>
                    <a:pt x="9264" y="4392"/>
                  </a:moveTo>
                  <a:lnTo>
                    <a:pt x="9256" y="4384"/>
                  </a:lnTo>
                  <a:lnTo>
                    <a:pt x="9272" y="4384"/>
                  </a:lnTo>
                  <a:lnTo>
                    <a:pt x="9264" y="4392"/>
                  </a:lnTo>
                  <a:lnTo>
                    <a:pt x="9264" y="1016"/>
                  </a:lnTo>
                  <a:lnTo>
                    <a:pt x="9272" y="1024"/>
                  </a:lnTo>
                  <a:lnTo>
                    <a:pt x="9256" y="1024"/>
                  </a:lnTo>
                  <a:lnTo>
                    <a:pt x="9264" y="1016"/>
                  </a:lnTo>
                  <a:lnTo>
                    <a:pt x="9264" y="4392"/>
                  </a:lnTo>
                  <a:close/>
                  <a:moveTo>
                    <a:pt x="9248" y="1016"/>
                  </a:moveTo>
                  <a:cubicBezTo>
                    <a:pt x="9248" y="1012"/>
                    <a:pt x="9252" y="1008"/>
                    <a:pt x="9256" y="1008"/>
                  </a:cubicBezTo>
                  <a:lnTo>
                    <a:pt x="9272" y="1008"/>
                  </a:lnTo>
                  <a:cubicBezTo>
                    <a:pt x="9277" y="1008"/>
                    <a:pt x="9280" y="1012"/>
                    <a:pt x="9280" y="1016"/>
                  </a:cubicBezTo>
                  <a:lnTo>
                    <a:pt x="9280" y="4392"/>
                  </a:lnTo>
                  <a:cubicBezTo>
                    <a:pt x="9280" y="4397"/>
                    <a:pt x="9277" y="4400"/>
                    <a:pt x="9272" y="4400"/>
                  </a:cubicBezTo>
                  <a:lnTo>
                    <a:pt x="9256" y="4400"/>
                  </a:lnTo>
                  <a:cubicBezTo>
                    <a:pt x="9252" y="4400"/>
                    <a:pt x="9248" y="4397"/>
                    <a:pt x="9248" y="4392"/>
                  </a:cubicBezTo>
                  <a:lnTo>
                    <a:pt x="9248" y="1016"/>
                  </a:lnTo>
                  <a:close/>
                  <a:moveTo>
                    <a:pt x="9264" y="4392"/>
                  </a:moveTo>
                  <a:lnTo>
                    <a:pt x="9256" y="4384"/>
                  </a:lnTo>
                  <a:lnTo>
                    <a:pt x="9272" y="4384"/>
                  </a:lnTo>
                  <a:lnTo>
                    <a:pt x="9264" y="4392"/>
                  </a:lnTo>
                  <a:lnTo>
                    <a:pt x="9264" y="1016"/>
                  </a:lnTo>
                  <a:lnTo>
                    <a:pt x="9272" y="1024"/>
                  </a:lnTo>
                  <a:lnTo>
                    <a:pt x="9256" y="1024"/>
                  </a:lnTo>
                  <a:lnTo>
                    <a:pt x="9264" y="1016"/>
                  </a:lnTo>
                  <a:lnTo>
                    <a:pt x="9264" y="4392"/>
                  </a:lnTo>
                  <a:close/>
                  <a:moveTo>
                    <a:pt x="9264" y="968"/>
                  </a:moveTo>
                  <a:cubicBezTo>
                    <a:pt x="9264" y="964"/>
                    <a:pt x="9268" y="960"/>
                    <a:pt x="9272" y="960"/>
                  </a:cubicBezTo>
                  <a:lnTo>
                    <a:pt x="9288" y="960"/>
                  </a:lnTo>
                  <a:cubicBezTo>
                    <a:pt x="9293" y="960"/>
                    <a:pt x="9296" y="964"/>
                    <a:pt x="9296" y="968"/>
                  </a:cubicBezTo>
                  <a:lnTo>
                    <a:pt x="9296" y="4392"/>
                  </a:lnTo>
                  <a:cubicBezTo>
                    <a:pt x="9296" y="4397"/>
                    <a:pt x="9293" y="4400"/>
                    <a:pt x="9288" y="4400"/>
                  </a:cubicBezTo>
                  <a:lnTo>
                    <a:pt x="9272" y="4400"/>
                  </a:lnTo>
                  <a:cubicBezTo>
                    <a:pt x="9268" y="4400"/>
                    <a:pt x="9264" y="4397"/>
                    <a:pt x="9264" y="4392"/>
                  </a:cubicBezTo>
                  <a:lnTo>
                    <a:pt x="9264" y="968"/>
                  </a:lnTo>
                  <a:close/>
                  <a:moveTo>
                    <a:pt x="9280" y="4392"/>
                  </a:moveTo>
                  <a:lnTo>
                    <a:pt x="9272" y="4384"/>
                  </a:lnTo>
                  <a:lnTo>
                    <a:pt x="9288" y="4384"/>
                  </a:lnTo>
                  <a:lnTo>
                    <a:pt x="9280" y="4392"/>
                  </a:lnTo>
                  <a:lnTo>
                    <a:pt x="9280" y="968"/>
                  </a:lnTo>
                  <a:lnTo>
                    <a:pt x="9288" y="976"/>
                  </a:lnTo>
                  <a:lnTo>
                    <a:pt x="9272" y="976"/>
                  </a:lnTo>
                  <a:lnTo>
                    <a:pt x="9280" y="968"/>
                  </a:lnTo>
                  <a:lnTo>
                    <a:pt x="9280" y="4392"/>
                  </a:lnTo>
                  <a:close/>
                  <a:moveTo>
                    <a:pt x="9264" y="1000"/>
                  </a:moveTo>
                  <a:cubicBezTo>
                    <a:pt x="9264" y="996"/>
                    <a:pt x="9268" y="992"/>
                    <a:pt x="9272" y="992"/>
                  </a:cubicBezTo>
                  <a:lnTo>
                    <a:pt x="9288" y="992"/>
                  </a:lnTo>
                  <a:cubicBezTo>
                    <a:pt x="9293" y="992"/>
                    <a:pt x="9296" y="996"/>
                    <a:pt x="9296" y="1000"/>
                  </a:cubicBezTo>
                  <a:lnTo>
                    <a:pt x="9296" y="4392"/>
                  </a:lnTo>
                  <a:cubicBezTo>
                    <a:pt x="9296" y="4397"/>
                    <a:pt x="9293" y="4400"/>
                    <a:pt x="9288" y="4400"/>
                  </a:cubicBezTo>
                  <a:lnTo>
                    <a:pt x="9272" y="4400"/>
                  </a:lnTo>
                  <a:cubicBezTo>
                    <a:pt x="9268" y="4400"/>
                    <a:pt x="9264" y="4397"/>
                    <a:pt x="9264" y="4392"/>
                  </a:cubicBezTo>
                  <a:lnTo>
                    <a:pt x="9264" y="1000"/>
                  </a:lnTo>
                  <a:close/>
                  <a:moveTo>
                    <a:pt x="9280" y="4392"/>
                  </a:moveTo>
                  <a:lnTo>
                    <a:pt x="9272" y="4384"/>
                  </a:lnTo>
                  <a:lnTo>
                    <a:pt x="9288" y="4384"/>
                  </a:lnTo>
                  <a:lnTo>
                    <a:pt x="9280" y="4392"/>
                  </a:lnTo>
                  <a:lnTo>
                    <a:pt x="9280" y="1000"/>
                  </a:lnTo>
                  <a:lnTo>
                    <a:pt x="9288" y="1008"/>
                  </a:lnTo>
                  <a:lnTo>
                    <a:pt x="9272" y="1008"/>
                  </a:lnTo>
                  <a:lnTo>
                    <a:pt x="9280" y="1000"/>
                  </a:lnTo>
                  <a:lnTo>
                    <a:pt x="9280" y="4392"/>
                  </a:lnTo>
                  <a:close/>
                  <a:moveTo>
                    <a:pt x="9280" y="1000"/>
                  </a:moveTo>
                  <a:cubicBezTo>
                    <a:pt x="9280" y="996"/>
                    <a:pt x="9284" y="992"/>
                    <a:pt x="9288" y="992"/>
                  </a:cubicBezTo>
                  <a:lnTo>
                    <a:pt x="9304" y="992"/>
                  </a:lnTo>
                  <a:cubicBezTo>
                    <a:pt x="9309" y="992"/>
                    <a:pt x="9312" y="996"/>
                    <a:pt x="9312" y="1000"/>
                  </a:cubicBezTo>
                  <a:lnTo>
                    <a:pt x="9312" y="4392"/>
                  </a:lnTo>
                  <a:cubicBezTo>
                    <a:pt x="9312" y="4397"/>
                    <a:pt x="9309" y="4400"/>
                    <a:pt x="9304" y="4400"/>
                  </a:cubicBezTo>
                  <a:lnTo>
                    <a:pt x="9288" y="4400"/>
                  </a:lnTo>
                  <a:cubicBezTo>
                    <a:pt x="9284" y="4400"/>
                    <a:pt x="9280" y="4397"/>
                    <a:pt x="9280" y="4392"/>
                  </a:cubicBezTo>
                  <a:lnTo>
                    <a:pt x="9280" y="1000"/>
                  </a:lnTo>
                  <a:close/>
                  <a:moveTo>
                    <a:pt x="9296" y="4392"/>
                  </a:moveTo>
                  <a:lnTo>
                    <a:pt x="9288" y="4384"/>
                  </a:lnTo>
                  <a:lnTo>
                    <a:pt x="9304" y="4384"/>
                  </a:lnTo>
                  <a:lnTo>
                    <a:pt x="9296" y="4392"/>
                  </a:lnTo>
                  <a:lnTo>
                    <a:pt x="9296" y="1000"/>
                  </a:lnTo>
                  <a:lnTo>
                    <a:pt x="9304" y="1008"/>
                  </a:lnTo>
                  <a:lnTo>
                    <a:pt x="9288" y="1008"/>
                  </a:lnTo>
                  <a:lnTo>
                    <a:pt x="9296" y="1000"/>
                  </a:lnTo>
                  <a:lnTo>
                    <a:pt x="9296" y="4392"/>
                  </a:lnTo>
                  <a:close/>
                  <a:moveTo>
                    <a:pt x="9280" y="984"/>
                  </a:moveTo>
                  <a:cubicBezTo>
                    <a:pt x="9280" y="980"/>
                    <a:pt x="9284" y="976"/>
                    <a:pt x="9288" y="976"/>
                  </a:cubicBezTo>
                  <a:lnTo>
                    <a:pt x="9304" y="976"/>
                  </a:lnTo>
                  <a:cubicBezTo>
                    <a:pt x="9309" y="976"/>
                    <a:pt x="9312" y="980"/>
                    <a:pt x="9312" y="984"/>
                  </a:cubicBezTo>
                  <a:lnTo>
                    <a:pt x="9312" y="4392"/>
                  </a:lnTo>
                  <a:cubicBezTo>
                    <a:pt x="9312" y="4397"/>
                    <a:pt x="9309" y="4400"/>
                    <a:pt x="9304" y="4400"/>
                  </a:cubicBezTo>
                  <a:lnTo>
                    <a:pt x="9288" y="4400"/>
                  </a:lnTo>
                  <a:cubicBezTo>
                    <a:pt x="9284" y="4400"/>
                    <a:pt x="9280" y="4397"/>
                    <a:pt x="9280" y="4392"/>
                  </a:cubicBezTo>
                  <a:lnTo>
                    <a:pt x="9280" y="984"/>
                  </a:lnTo>
                  <a:close/>
                  <a:moveTo>
                    <a:pt x="9296" y="4392"/>
                  </a:moveTo>
                  <a:lnTo>
                    <a:pt x="9288" y="4384"/>
                  </a:lnTo>
                  <a:lnTo>
                    <a:pt x="9304" y="4384"/>
                  </a:lnTo>
                  <a:lnTo>
                    <a:pt x="9296" y="4392"/>
                  </a:lnTo>
                  <a:lnTo>
                    <a:pt x="9296" y="984"/>
                  </a:lnTo>
                  <a:lnTo>
                    <a:pt x="9304" y="992"/>
                  </a:lnTo>
                  <a:lnTo>
                    <a:pt x="9288" y="992"/>
                  </a:lnTo>
                  <a:lnTo>
                    <a:pt x="9296" y="984"/>
                  </a:lnTo>
                  <a:lnTo>
                    <a:pt x="9296" y="4392"/>
                  </a:lnTo>
                  <a:close/>
                  <a:moveTo>
                    <a:pt x="9296" y="984"/>
                  </a:moveTo>
                  <a:cubicBezTo>
                    <a:pt x="9296" y="980"/>
                    <a:pt x="9300" y="976"/>
                    <a:pt x="9304" y="976"/>
                  </a:cubicBezTo>
                  <a:lnTo>
                    <a:pt x="9320" y="976"/>
                  </a:lnTo>
                  <a:cubicBezTo>
                    <a:pt x="9325" y="976"/>
                    <a:pt x="9328" y="980"/>
                    <a:pt x="9328" y="984"/>
                  </a:cubicBezTo>
                  <a:lnTo>
                    <a:pt x="9328" y="4392"/>
                  </a:lnTo>
                  <a:cubicBezTo>
                    <a:pt x="9328" y="4397"/>
                    <a:pt x="9325" y="4400"/>
                    <a:pt x="9320" y="4400"/>
                  </a:cubicBezTo>
                  <a:lnTo>
                    <a:pt x="9304" y="4400"/>
                  </a:lnTo>
                  <a:cubicBezTo>
                    <a:pt x="9300" y="4400"/>
                    <a:pt x="9296" y="4397"/>
                    <a:pt x="9296" y="4392"/>
                  </a:cubicBezTo>
                  <a:lnTo>
                    <a:pt x="9296" y="984"/>
                  </a:lnTo>
                  <a:close/>
                  <a:moveTo>
                    <a:pt x="9312" y="4392"/>
                  </a:moveTo>
                  <a:lnTo>
                    <a:pt x="9304" y="4384"/>
                  </a:lnTo>
                  <a:lnTo>
                    <a:pt x="9320" y="4384"/>
                  </a:lnTo>
                  <a:lnTo>
                    <a:pt x="9312" y="4392"/>
                  </a:lnTo>
                  <a:lnTo>
                    <a:pt x="9312" y="984"/>
                  </a:lnTo>
                  <a:lnTo>
                    <a:pt x="9320" y="992"/>
                  </a:lnTo>
                  <a:lnTo>
                    <a:pt x="9304" y="992"/>
                  </a:lnTo>
                  <a:lnTo>
                    <a:pt x="9312" y="984"/>
                  </a:lnTo>
                  <a:lnTo>
                    <a:pt x="9312" y="4392"/>
                  </a:lnTo>
                  <a:close/>
                  <a:moveTo>
                    <a:pt x="9296" y="984"/>
                  </a:moveTo>
                  <a:cubicBezTo>
                    <a:pt x="9296" y="980"/>
                    <a:pt x="9300" y="976"/>
                    <a:pt x="9304" y="976"/>
                  </a:cubicBezTo>
                  <a:lnTo>
                    <a:pt x="9320" y="976"/>
                  </a:lnTo>
                  <a:cubicBezTo>
                    <a:pt x="9325" y="976"/>
                    <a:pt x="9328" y="980"/>
                    <a:pt x="9328" y="984"/>
                  </a:cubicBezTo>
                  <a:lnTo>
                    <a:pt x="9328" y="4392"/>
                  </a:lnTo>
                  <a:cubicBezTo>
                    <a:pt x="9328" y="4397"/>
                    <a:pt x="9325" y="4400"/>
                    <a:pt x="9320" y="4400"/>
                  </a:cubicBezTo>
                  <a:lnTo>
                    <a:pt x="9304" y="4400"/>
                  </a:lnTo>
                  <a:cubicBezTo>
                    <a:pt x="9300" y="4400"/>
                    <a:pt x="9296" y="4397"/>
                    <a:pt x="9296" y="4392"/>
                  </a:cubicBezTo>
                  <a:lnTo>
                    <a:pt x="9296" y="984"/>
                  </a:lnTo>
                  <a:close/>
                  <a:moveTo>
                    <a:pt x="9312" y="4392"/>
                  </a:moveTo>
                  <a:lnTo>
                    <a:pt x="9304" y="4384"/>
                  </a:lnTo>
                  <a:lnTo>
                    <a:pt x="9320" y="4384"/>
                  </a:lnTo>
                  <a:lnTo>
                    <a:pt x="9312" y="4392"/>
                  </a:lnTo>
                  <a:lnTo>
                    <a:pt x="9312" y="984"/>
                  </a:lnTo>
                  <a:lnTo>
                    <a:pt x="9320" y="992"/>
                  </a:lnTo>
                  <a:lnTo>
                    <a:pt x="9304" y="992"/>
                  </a:lnTo>
                  <a:lnTo>
                    <a:pt x="9312" y="984"/>
                  </a:lnTo>
                  <a:lnTo>
                    <a:pt x="9312" y="4392"/>
                  </a:lnTo>
                  <a:close/>
                  <a:moveTo>
                    <a:pt x="9312" y="984"/>
                  </a:moveTo>
                  <a:cubicBezTo>
                    <a:pt x="9312" y="980"/>
                    <a:pt x="9316" y="976"/>
                    <a:pt x="9320" y="976"/>
                  </a:cubicBezTo>
                  <a:lnTo>
                    <a:pt x="9336" y="976"/>
                  </a:lnTo>
                  <a:cubicBezTo>
                    <a:pt x="9341" y="976"/>
                    <a:pt x="9344" y="980"/>
                    <a:pt x="9344" y="984"/>
                  </a:cubicBezTo>
                  <a:lnTo>
                    <a:pt x="9344" y="4392"/>
                  </a:lnTo>
                  <a:cubicBezTo>
                    <a:pt x="9344" y="4397"/>
                    <a:pt x="9341" y="4400"/>
                    <a:pt x="9336" y="4400"/>
                  </a:cubicBezTo>
                  <a:lnTo>
                    <a:pt x="9320" y="4400"/>
                  </a:lnTo>
                  <a:cubicBezTo>
                    <a:pt x="9316" y="4400"/>
                    <a:pt x="9312" y="4397"/>
                    <a:pt x="9312" y="4392"/>
                  </a:cubicBezTo>
                  <a:lnTo>
                    <a:pt x="9312" y="984"/>
                  </a:lnTo>
                  <a:close/>
                  <a:moveTo>
                    <a:pt x="9328" y="4392"/>
                  </a:moveTo>
                  <a:lnTo>
                    <a:pt x="9320" y="4384"/>
                  </a:lnTo>
                  <a:lnTo>
                    <a:pt x="9336" y="4384"/>
                  </a:lnTo>
                  <a:lnTo>
                    <a:pt x="9328" y="4392"/>
                  </a:lnTo>
                  <a:lnTo>
                    <a:pt x="9328" y="984"/>
                  </a:lnTo>
                  <a:lnTo>
                    <a:pt x="9336" y="992"/>
                  </a:lnTo>
                  <a:lnTo>
                    <a:pt x="9320" y="992"/>
                  </a:lnTo>
                  <a:lnTo>
                    <a:pt x="9328" y="984"/>
                  </a:lnTo>
                  <a:lnTo>
                    <a:pt x="9328" y="4392"/>
                  </a:lnTo>
                  <a:close/>
                  <a:moveTo>
                    <a:pt x="9312" y="1080"/>
                  </a:moveTo>
                  <a:cubicBezTo>
                    <a:pt x="9312" y="1076"/>
                    <a:pt x="9316" y="1072"/>
                    <a:pt x="9320" y="1072"/>
                  </a:cubicBezTo>
                  <a:lnTo>
                    <a:pt x="9336" y="1072"/>
                  </a:lnTo>
                  <a:cubicBezTo>
                    <a:pt x="9341" y="1072"/>
                    <a:pt x="9344" y="1076"/>
                    <a:pt x="9344" y="1080"/>
                  </a:cubicBezTo>
                  <a:lnTo>
                    <a:pt x="9344" y="4392"/>
                  </a:lnTo>
                  <a:cubicBezTo>
                    <a:pt x="9344" y="4397"/>
                    <a:pt x="9341" y="4400"/>
                    <a:pt x="9336" y="4400"/>
                  </a:cubicBezTo>
                  <a:lnTo>
                    <a:pt x="9320" y="4400"/>
                  </a:lnTo>
                  <a:cubicBezTo>
                    <a:pt x="9316" y="4400"/>
                    <a:pt x="9312" y="4397"/>
                    <a:pt x="9312" y="4392"/>
                  </a:cubicBezTo>
                  <a:lnTo>
                    <a:pt x="9312" y="1080"/>
                  </a:lnTo>
                  <a:close/>
                  <a:moveTo>
                    <a:pt x="9328" y="4392"/>
                  </a:moveTo>
                  <a:lnTo>
                    <a:pt x="9320" y="4384"/>
                  </a:lnTo>
                  <a:lnTo>
                    <a:pt x="9336" y="4384"/>
                  </a:lnTo>
                  <a:lnTo>
                    <a:pt x="9328" y="4392"/>
                  </a:lnTo>
                  <a:lnTo>
                    <a:pt x="9328" y="1080"/>
                  </a:lnTo>
                  <a:lnTo>
                    <a:pt x="9336" y="1088"/>
                  </a:lnTo>
                  <a:lnTo>
                    <a:pt x="9320" y="1088"/>
                  </a:lnTo>
                  <a:lnTo>
                    <a:pt x="9328" y="1080"/>
                  </a:lnTo>
                  <a:lnTo>
                    <a:pt x="9328" y="4392"/>
                  </a:lnTo>
                  <a:close/>
                  <a:moveTo>
                    <a:pt x="9328" y="1144"/>
                  </a:moveTo>
                  <a:cubicBezTo>
                    <a:pt x="9328" y="1140"/>
                    <a:pt x="9332" y="1136"/>
                    <a:pt x="9336" y="1136"/>
                  </a:cubicBezTo>
                  <a:lnTo>
                    <a:pt x="9352" y="1136"/>
                  </a:lnTo>
                  <a:cubicBezTo>
                    <a:pt x="9357" y="1136"/>
                    <a:pt x="9360" y="1140"/>
                    <a:pt x="9360" y="1144"/>
                  </a:cubicBezTo>
                  <a:lnTo>
                    <a:pt x="9360" y="4392"/>
                  </a:lnTo>
                  <a:cubicBezTo>
                    <a:pt x="9360" y="4397"/>
                    <a:pt x="9357" y="4400"/>
                    <a:pt x="9352" y="4400"/>
                  </a:cubicBezTo>
                  <a:lnTo>
                    <a:pt x="9336" y="4400"/>
                  </a:lnTo>
                  <a:cubicBezTo>
                    <a:pt x="9332" y="4400"/>
                    <a:pt x="9328" y="4397"/>
                    <a:pt x="9328" y="4392"/>
                  </a:cubicBezTo>
                  <a:lnTo>
                    <a:pt x="9328" y="1144"/>
                  </a:lnTo>
                  <a:close/>
                  <a:moveTo>
                    <a:pt x="9344" y="4392"/>
                  </a:moveTo>
                  <a:lnTo>
                    <a:pt x="9336" y="4384"/>
                  </a:lnTo>
                  <a:lnTo>
                    <a:pt x="9352" y="4384"/>
                  </a:lnTo>
                  <a:lnTo>
                    <a:pt x="9344" y="4392"/>
                  </a:lnTo>
                  <a:lnTo>
                    <a:pt x="9344" y="1144"/>
                  </a:lnTo>
                  <a:lnTo>
                    <a:pt x="9352" y="1152"/>
                  </a:lnTo>
                  <a:lnTo>
                    <a:pt x="9336" y="1152"/>
                  </a:lnTo>
                  <a:lnTo>
                    <a:pt x="9344" y="1144"/>
                  </a:lnTo>
                  <a:lnTo>
                    <a:pt x="9344" y="4392"/>
                  </a:lnTo>
                  <a:close/>
                  <a:moveTo>
                    <a:pt x="9328" y="1224"/>
                  </a:moveTo>
                  <a:cubicBezTo>
                    <a:pt x="9328" y="1220"/>
                    <a:pt x="9332" y="1216"/>
                    <a:pt x="9336" y="1216"/>
                  </a:cubicBezTo>
                  <a:lnTo>
                    <a:pt x="9352" y="1216"/>
                  </a:lnTo>
                  <a:cubicBezTo>
                    <a:pt x="9357" y="1216"/>
                    <a:pt x="9360" y="1220"/>
                    <a:pt x="9360" y="1224"/>
                  </a:cubicBezTo>
                  <a:lnTo>
                    <a:pt x="9360" y="4392"/>
                  </a:lnTo>
                  <a:cubicBezTo>
                    <a:pt x="9360" y="4397"/>
                    <a:pt x="9357" y="4400"/>
                    <a:pt x="9352" y="4400"/>
                  </a:cubicBezTo>
                  <a:lnTo>
                    <a:pt x="9336" y="4400"/>
                  </a:lnTo>
                  <a:cubicBezTo>
                    <a:pt x="9332" y="4400"/>
                    <a:pt x="9328" y="4397"/>
                    <a:pt x="9328" y="4392"/>
                  </a:cubicBezTo>
                  <a:lnTo>
                    <a:pt x="9328" y="1224"/>
                  </a:lnTo>
                  <a:close/>
                  <a:moveTo>
                    <a:pt x="9344" y="4392"/>
                  </a:moveTo>
                  <a:lnTo>
                    <a:pt x="9336" y="4384"/>
                  </a:lnTo>
                  <a:lnTo>
                    <a:pt x="9352" y="4384"/>
                  </a:lnTo>
                  <a:lnTo>
                    <a:pt x="9344" y="4392"/>
                  </a:lnTo>
                  <a:lnTo>
                    <a:pt x="9344" y="1224"/>
                  </a:lnTo>
                  <a:lnTo>
                    <a:pt x="9352" y="1232"/>
                  </a:lnTo>
                  <a:lnTo>
                    <a:pt x="9336" y="1232"/>
                  </a:lnTo>
                  <a:lnTo>
                    <a:pt x="9344" y="1224"/>
                  </a:lnTo>
                  <a:lnTo>
                    <a:pt x="9344" y="4392"/>
                  </a:lnTo>
                  <a:close/>
                  <a:moveTo>
                    <a:pt x="9344" y="1240"/>
                  </a:moveTo>
                  <a:cubicBezTo>
                    <a:pt x="9344" y="1236"/>
                    <a:pt x="9348" y="1232"/>
                    <a:pt x="9352" y="1232"/>
                  </a:cubicBezTo>
                  <a:lnTo>
                    <a:pt x="9368" y="1232"/>
                  </a:lnTo>
                  <a:cubicBezTo>
                    <a:pt x="9373" y="1232"/>
                    <a:pt x="9376" y="1236"/>
                    <a:pt x="9376" y="1240"/>
                  </a:cubicBezTo>
                  <a:lnTo>
                    <a:pt x="9376" y="4392"/>
                  </a:lnTo>
                  <a:cubicBezTo>
                    <a:pt x="9376" y="4397"/>
                    <a:pt x="9373" y="4400"/>
                    <a:pt x="9368" y="4400"/>
                  </a:cubicBezTo>
                  <a:lnTo>
                    <a:pt x="9352" y="4400"/>
                  </a:lnTo>
                  <a:cubicBezTo>
                    <a:pt x="9348" y="4400"/>
                    <a:pt x="9344" y="4397"/>
                    <a:pt x="9344" y="4392"/>
                  </a:cubicBezTo>
                  <a:lnTo>
                    <a:pt x="9344" y="1240"/>
                  </a:lnTo>
                  <a:close/>
                  <a:moveTo>
                    <a:pt x="9360" y="4392"/>
                  </a:moveTo>
                  <a:lnTo>
                    <a:pt x="9352" y="4384"/>
                  </a:lnTo>
                  <a:lnTo>
                    <a:pt x="9368" y="4384"/>
                  </a:lnTo>
                  <a:lnTo>
                    <a:pt x="9360" y="4392"/>
                  </a:lnTo>
                  <a:lnTo>
                    <a:pt x="9360" y="1240"/>
                  </a:lnTo>
                  <a:lnTo>
                    <a:pt x="9368" y="1248"/>
                  </a:lnTo>
                  <a:lnTo>
                    <a:pt x="9352" y="1248"/>
                  </a:lnTo>
                  <a:lnTo>
                    <a:pt x="9360" y="1240"/>
                  </a:lnTo>
                  <a:lnTo>
                    <a:pt x="9360" y="4392"/>
                  </a:lnTo>
                  <a:close/>
                  <a:moveTo>
                    <a:pt x="9344" y="1256"/>
                  </a:moveTo>
                  <a:cubicBezTo>
                    <a:pt x="9344" y="1252"/>
                    <a:pt x="9348" y="1248"/>
                    <a:pt x="9352" y="1248"/>
                  </a:cubicBezTo>
                  <a:lnTo>
                    <a:pt x="9368" y="1248"/>
                  </a:lnTo>
                  <a:cubicBezTo>
                    <a:pt x="9373" y="1248"/>
                    <a:pt x="9376" y="1252"/>
                    <a:pt x="9376" y="1256"/>
                  </a:cubicBezTo>
                  <a:lnTo>
                    <a:pt x="9376" y="4392"/>
                  </a:lnTo>
                  <a:cubicBezTo>
                    <a:pt x="9376" y="4397"/>
                    <a:pt x="9373" y="4400"/>
                    <a:pt x="9368" y="4400"/>
                  </a:cubicBezTo>
                  <a:lnTo>
                    <a:pt x="9352" y="4400"/>
                  </a:lnTo>
                  <a:cubicBezTo>
                    <a:pt x="9348" y="4400"/>
                    <a:pt x="9344" y="4397"/>
                    <a:pt x="9344" y="4392"/>
                  </a:cubicBezTo>
                  <a:lnTo>
                    <a:pt x="9344" y="1256"/>
                  </a:lnTo>
                  <a:close/>
                  <a:moveTo>
                    <a:pt x="9360" y="4392"/>
                  </a:moveTo>
                  <a:lnTo>
                    <a:pt x="9352" y="4384"/>
                  </a:lnTo>
                  <a:lnTo>
                    <a:pt x="9368" y="4384"/>
                  </a:lnTo>
                  <a:lnTo>
                    <a:pt x="9360" y="4392"/>
                  </a:lnTo>
                  <a:lnTo>
                    <a:pt x="9360" y="1256"/>
                  </a:lnTo>
                  <a:lnTo>
                    <a:pt x="9368" y="1264"/>
                  </a:lnTo>
                  <a:lnTo>
                    <a:pt x="9352" y="1264"/>
                  </a:lnTo>
                  <a:lnTo>
                    <a:pt x="9360" y="1256"/>
                  </a:lnTo>
                  <a:lnTo>
                    <a:pt x="9360" y="4392"/>
                  </a:lnTo>
                  <a:close/>
                  <a:moveTo>
                    <a:pt x="9360" y="1256"/>
                  </a:moveTo>
                  <a:cubicBezTo>
                    <a:pt x="9360" y="1252"/>
                    <a:pt x="9364" y="1248"/>
                    <a:pt x="9368" y="1248"/>
                  </a:cubicBezTo>
                  <a:lnTo>
                    <a:pt x="9384" y="1248"/>
                  </a:lnTo>
                  <a:cubicBezTo>
                    <a:pt x="9389" y="1248"/>
                    <a:pt x="9392" y="1252"/>
                    <a:pt x="9392" y="1256"/>
                  </a:cubicBezTo>
                  <a:lnTo>
                    <a:pt x="9392" y="4392"/>
                  </a:lnTo>
                  <a:cubicBezTo>
                    <a:pt x="9392" y="4397"/>
                    <a:pt x="9389" y="4400"/>
                    <a:pt x="9384" y="4400"/>
                  </a:cubicBezTo>
                  <a:lnTo>
                    <a:pt x="9368" y="4400"/>
                  </a:lnTo>
                  <a:cubicBezTo>
                    <a:pt x="9364" y="4400"/>
                    <a:pt x="9360" y="4397"/>
                    <a:pt x="9360" y="4392"/>
                  </a:cubicBezTo>
                  <a:lnTo>
                    <a:pt x="9360" y="1256"/>
                  </a:lnTo>
                  <a:close/>
                  <a:moveTo>
                    <a:pt x="9376" y="4392"/>
                  </a:moveTo>
                  <a:lnTo>
                    <a:pt x="9368" y="4384"/>
                  </a:lnTo>
                  <a:lnTo>
                    <a:pt x="9384" y="4384"/>
                  </a:lnTo>
                  <a:lnTo>
                    <a:pt x="9376" y="4392"/>
                  </a:lnTo>
                  <a:lnTo>
                    <a:pt x="9376" y="1256"/>
                  </a:lnTo>
                  <a:lnTo>
                    <a:pt x="9384" y="1264"/>
                  </a:lnTo>
                  <a:lnTo>
                    <a:pt x="9368" y="1264"/>
                  </a:lnTo>
                  <a:lnTo>
                    <a:pt x="9376" y="1256"/>
                  </a:lnTo>
                  <a:lnTo>
                    <a:pt x="9376" y="4392"/>
                  </a:lnTo>
                  <a:close/>
                  <a:moveTo>
                    <a:pt x="9360" y="1256"/>
                  </a:moveTo>
                  <a:cubicBezTo>
                    <a:pt x="9360" y="1252"/>
                    <a:pt x="9364" y="1248"/>
                    <a:pt x="9368" y="1248"/>
                  </a:cubicBezTo>
                  <a:lnTo>
                    <a:pt x="9384" y="1248"/>
                  </a:lnTo>
                  <a:cubicBezTo>
                    <a:pt x="9389" y="1248"/>
                    <a:pt x="9392" y="1252"/>
                    <a:pt x="9392" y="1256"/>
                  </a:cubicBezTo>
                  <a:lnTo>
                    <a:pt x="9392" y="4392"/>
                  </a:lnTo>
                  <a:cubicBezTo>
                    <a:pt x="9392" y="4397"/>
                    <a:pt x="9389" y="4400"/>
                    <a:pt x="9384" y="4400"/>
                  </a:cubicBezTo>
                  <a:lnTo>
                    <a:pt x="9368" y="4400"/>
                  </a:lnTo>
                  <a:cubicBezTo>
                    <a:pt x="9364" y="4400"/>
                    <a:pt x="9360" y="4397"/>
                    <a:pt x="9360" y="4392"/>
                  </a:cubicBezTo>
                  <a:lnTo>
                    <a:pt x="9360" y="1256"/>
                  </a:lnTo>
                  <a:close/>
                  <a:moveTo>
                    <a:pt x="9376" y="4392"/>
                  </a:moveTo>
                  <a:lnTo>
                    <a:pt x="9368" y="4384"/>
                  </a:lnTo>
                  <a:lnTo>
                    <a:pt x="9384" y="4384"/>
                  </a:lnTo>
                  <a:lnTo>
                    <a:pt x="9376" y="4392"/>
                  </a:lnTo>
                  <a:lnTo>
                    <a:pt x="9376" y="1256"/>
                  </a:lnTo>
                  <a:lnTo>
                    <a:pt x="9384" y="1264"/>
                  </a:lnTo>
                  <a:lnTo>
                    <a:pt x="9368" y="1264"/>
                  </a:lnTo>
                  <a:lnTo>
                    <a:pt x="9376" y="1256"/>
                  </a:lnTo>
                  <a:lnTo>
                    <a:pt x="9376" y="4392"/>
                  </a:lnTo>
                  <a:close/>
                  <a:moveTo>
                    <a:pt x="9376" y="1240"/>
                  </a:moveTo>
                  <a:cubicBezTo>
                    <a:pt x="9376" y="1236"/>
                    <a:pt x="9380" y="1232"/>
                    <a:pt x="9384" y="1232"/>
                  </a:cubicBezTo>
                  <a:lnTo>
                    <a:pt x="9400" y="1232"/>
                  </a:lnTo>
                  <a:cubicBezTo>
                    <a:pt x="9405" y="1232"/>
                    <a:pt x="9408" y="1236"/>
                    <a:pt x="9408" y="1240"/>
                  </a:cubicBezTo>
                  <a:lnTo>
                    <a:pt x="9408" y="4392"/>
                  </a:lnTo>
                  <a:cubicBezTo>
                    <a:pt x="9408" y="4397"/>
                    <a:pt x="9405" y="4400"/>
                    <a:pt x="9400" y="4400"/>
                  </a:cubicBezTo>
                  <a:lnTo>
                    <a:pt x="9384" y="4400"/>
                  </a:lnTo>
                  <a:cubicBezTo>
                    <a:pt x="9380" y="4400"/>
                    <a:pt x="9376" y="4397"/>
                    <a:pt x="9376" y="4392"/>
                  </a:cubicBezTo>
                  <a:lnTo>
                    <a:pt x="9376" y="1240"/>
                  </a:lnTo>
                  <a:close/>
                  <a:moveTo>
                    <a:pt x="9392" y="4392"/>
                  </a:moveTo>
                  <a:lnTo>
                    <a:pt x="9384" y="4384"/>
                  </a:lnTo>
                  <a:lnTo>
                    <a:pt x="9400" y="4384"/>
                  </a:lnTo>
                  <a:lnTo>
                    <a:pt x="9392" y="4392"/>
                  </a:lnTo>
                  <a:lnTo>
                    <a:pt x="9392" y="1240"/>
                  </a:lnTo>
                  <a:lnTo>
                    <a:pt x="9400" y="1248"/>
                  </a:lnTo>
                  <a:lnTo>
                    <a:pt x="9384" y="1248"/>
                  </a:lnTo>
                  <a:lnTo>
                    <a:pt x="9392" y="1240"/>
                  </a:lnTo>
                  <a:lnTo>
                    <a:pt x="9392" y="4392"/>
                  </a:lnTo>
                  <a:close/>
                  <a:moveTo>
                    <a:pt x="9376" y="1208"/>
                  </a:moveTo>
                  <a:cubicBezTo>
                    <a:pt x="9376" y="1204"/>
                    <a:pt x="9380" y="1200"/>
                    <a:pt x="9384" y="1200"/>
                  </a:cubicBezTo>
                  <a:lnTo>
                    <a:pt x="9400" y="1200"/>
                  </a:lnTo>
                  <a:cubicBezTo>
                    <a:pt x="9405" y="1200"/>
                    <a:pt x="9408" y="1204"/>
                    <a:pt x="9408" y="1208"/>
                  </a:cubicBezTo>
                  <a:lnTo>
                    <a:pt x="9408" y="4392"/>
                  </a:lnTo>
                  <a:cubicBezTo>
                    <a:pt x="9408" y="4397"/>
                    <a:pt x="9405" y="4400"/>
                    <a:pt x="9400" y="4400"/>
                  </a:cubicBezTo>
                  <a:lnTo>
                    <a:pt x="9384" y="4400"/>
                  </a:lnTo>
                  <a:cubicBezTo>
                    <a:pt x="9380" y="4400"/>
                    <a:pt x="9376" y="4397"/>
                    <a:pt x="9376" y="4392"/>
                  </a:cubicBezTo>
                  <a:lnTo>
                    <a:pt x="9376" y="1208"/>
                  </a:lnTo>
                  <a:close/>
                  <a:moveTo>
                    <a:pt x="9392" y="4392"/>
                  </a:moveTo>
                  <a:lnTo>
                    <a:pt x="9384" y="4384"/>
                  </a:lnTo>
                  <a:lnTo>
                    <a:pt x="9400" y="4384"/>
                  </a:lnTo>
                  <a:lnTo>
                    <a:pt x="9392" y="4392"/>
                  </a:lnTo>
                  <a:lnTo>
                    <a:pt x="9392" y="1208"/>
                  </a:lnTo>
                  <a:lnTo>
                    <a:pt x="9400" y="1216"/>
                  </a:lnTo>
                  <a:lnTo>
                    <a:pt x="9384" y="1216"/>
                  </a:lnTo>
                  <a:lnTo>
                    <a:pt x="9392" y="1208"/>
                  </a:lnTo>
                  <a:lnTo>
                    <a:pt x="9392" y="4392"/>
                  </a:lnTo>
                  <a:close/>
                  <a:moveTo>
                    <a:pt x="9392" y="1944"/>
                  </a:moveTo>
                  <a:cubicBezTo>
                    <a:pt x="9392" y="1940"/>
                    <a:pt x="9396" y="1936"/>
                    <a:pt x="9400" y="1936"/>
                  </a:cubicBezTo>
                  <a:lnTo>
                    <a:pt x="9416" y="1936"/>
                  </a:lnTo>
                  <a:cubicBezTo>
                    <a:pt x="9421" y="1936"/>
                    <a:pt x="9424" y="1940"/>
                    <a:pt x="9424" y="1944"/>
                  </a:cubicBezTo>
                  <a:lnTo>
                    <a:pt x="9424" y="4392"/>
                  </a:lnTo>
                  <a:cubicBezTo>
                    <a:pt x="9424" y="4397"/>
                    <a:pt x="9421" y="4400"/>
                    <a:pt x="9416" y="4400"/>
                  </a:cubicBezTo>
                  <a:lnTo>
                    <a:pt x="9400" y="4400"/>
                  </a:lnTo>
                  <a:cubicBezTo>
                    <a:pt x="9396" y="4400"/>
                    <a:pt x="9392" y="4397"/>
                    <a:pt x="9392" y="4392"/>
                  </a:cubicBezTo>
                  <a:lnTo>
                    <a:pt x="9392" y="1944"/>
                  </a:lnTo>
                  <a:close/>
                  <a:moveTo>
                    <a:pt x="9408" y="4392"/>
                  </a:moveTo>
                  <a:lnTo>
                    <a:pt x="9400" y="4384"/>
                  </a:lnTo>
                  <a:lnTo>
                    <a:pt x="9416" y="4384"/>
                  </a:lnTo>
                  <a:lnTo>
                    <a:pt x="9408" y="4392"/>
                  </a:lnTo>
                  <a:lnTo>
                    <a:pt x="9408" y="1944"/>
                  </a:lnTo>
                  <a:lnTo>
                    <a:pt x="9416" y="1952"/>
                  </a:lnTo>
                  <a:lnTo>
                    <a:pt x="9400" y="1952"/>
                  </a:lnTo>
                  <a:lnTo>
                    <a:pt x="9408" y="1944"/>
                  </a:lnTo>
                  <a:lnTo>
                    <a:pt x="9408" y="4392"/>
                  </a:lnTo>
                  <a:close/>
                  <a:moveTo>
                    <a:pt x="9392" y="1928"/>
                  </a:moveTo>
                  <a:cubicBezTo>
                    <a:pt x="9392" y="1924"/>
                    <a:pt x="9396" y="1920"/>
                    <a:pt x="9400" y="1920"/>
                  </a:cubicBezTo>
                  <a:lnTo>
                    <a:pt x="9416" y="1920"/>
                  </a:lnTo>
                  <a:cubicBezTo>
                    <a:pt x="9421" y="1920"/>
                    <a:pt x="9424" y="1924"/>
                    <a:pt x="9424" y="1928"/>
                  </a:cubicBezTo>
                  <a:lnTo>
                    <a:pt x="9424" y="4392"/>
                  </a:lnTo>
                  <a:cubicBezTo>
                    <a:pt x="9424" y="4397"/>
                    <a:pt x="9421" y="4400"/>
                    <a:pt x="9416" y="4400"/>
                  </a:cubicBezTo>
                  <a:lnTo>
                    <a:pt x="9400" y="4400"/>
                  </a:lnTo>
                  <a:cubicBezTo>
                    <a:pt x="9396" y="4400"/>
                    <a:pt x="9392" y="4397"/>
                    <a:pt x="9392" y="4392"/>
                  </a:cubicBezTo>
                  <a:lnTo>
                    <a:pt x="9392" y="1928"/>
                  </a:lnTo>
                  <a:close/>
                  <a:moveTo>
                    <a:pt x="9408" y="4392"/>
                  </a:moveTo>
                  <a:lnTo>
                    <a:pt x="9400" y="4384"/>
                  </a:lnTo>
                  <a:lnTo>
                    <a:pt x="9416" y="4384"/>
                  </a:lnTo>
                  <a:lnTo>
                    <a:pt x="9408" y="4392"/>
                  </a:lnTo>
                  <a:lnTo>
                    <a:pt x="9408" y="1928"/>
                  </a:lnTo>
                  <a:lnTo>
                    <a:pt x="9416" y="1936"/>
                  </a:lnTo>
                  <a:lnTo>
                    <a:pt x="9400" y="1936"/>
                  </a:lnTo>
                  <a:lnTo>
                    <a:pt x="9408" y="1928"/>
                  </a:lnTo>
                  <a:lnTo>
                    <a:pt x="9408" y="4392"/>
                  </a:lnTo>
                  <a:close/>
                  <a:moveTo>
                    <a:pt x="9408" y="1784"/>
                  </a:moveTo>
                  <a:cubicBezTo>
                    <a:pt x="9408" y="1780"/>
                    <a:pt x="9412" y="1776"/>
                    <a:pt x="9416" y="1776"/>
                  </a:cubicBezTo>
                  <a:lnTo>
                    <a:pt x="9432" y="1776"/>
                  </a:lnTo>
                  <a:cubicBezTo>
                    <a:pt x="9437" y="1776"/>
                    <a:pt x="9440" y="1780"/>
                    <a:pt x="9440" y="1784"/>
                  </a:cubicBezTo>
                  <a:lnTo>
                    <a:pt x="9440" y="4392"/>
                  </a:lnTo>
                  <a:cubicBezTo>
                    <a:pt x="9440" y="4397"/>
                    <a:pt x="9437" y="4400"/>
                    <a:pt x="9432" y="4400"/>
                  </a:cubicBezTo>
                  <a:lnTo>
                    <a:pt x="9416" y="4400"/>
                  </a:lnTo>
                  <a:cubicBezTo>
                    <a:pt x="9412" y="4400"/>
                    <a:pt x="9408" y="4397"/>
                    <a:pt x="9408" y="4392"/>
                  </a:cubicBezTo>
                  <a:lnTo>
                    <a:pt x="9408" y="1784"/>
                  </a:lnTo>
                  <a:close/>
                  <a:moveTo>
                    <a:pt x="9424" y="4392"/>
                  </a:moveTo>
                  <a:lnTo>
                    <a:pt x="9416" y="4384"/>
                  </a:lnTo>
                  <a:lnTo>
                    <a:pt x="9432" y="4384"/>
                  </a:lnTo>
                  <a:lnTo>
                    <a:pt x="9424" y="4392"/>
                  </a:lnTo>
                  <a:lnTo>
                    <a:pt x="9424" y="1784"/>
                  </a:lnTo>
                  <a:lnTo>
                    <a:pt x="9432" y="1792"/>
                  </a:lnTo>
                  <a:lnTo>
                    <a:pt x="9416" y="1792"/>
                  </a:lnTo>
                  <a:lnTo>
                    <a:pt x="9424" y="1784"/>
                  </a:lnTo>
                  <a:lnTo>
                    <a:pt x="9424" y="4392"/>
                  </a:lnTo>
                  <a:close/>
                  <a:moveTo>
                    <a:pt x="9424" y="1784"/>
                  </a:moveTo>
                  <a:cubicBezTo>
                    <a:pt x="9424" y="1780"/>
                    <a:pt x="9428" y="1776"/>
                    <a:pt x="9432" y="1776"/>
                  </a:cubicBezTo>
                  <a:lnTo>
                    <a:pt x="9448" y="1776"/>
                  </a:lnTo>
                  <a:cubicBezTo>
                    <a:pt x="9453" y="1776"/>
                    <a:pt x="9456" y="1780"/>
                    <a:pt x="9456" y="1784"/>
                  </a:cubicBezTo>
                  <a:lnTo>
                    <a:pt x="9456" y="4392"/>
                  </a:lnTo>
                  <a:cubicBezTo>
                    <a:pt x="9456" y="4397"/>
                    <a:pt x="9453" y="4400"/>
                    <a:pt x="9448" y="4400"/>
                  </a:cubicBezTo>
                  <a:lnTo>
                    <a:pt x="9432" y="4400"/>
                  </a:lnTo>
                  <a:cubicBezTo>
                    <a:pt x="9428" y="4400"/>
                    <a:pt x="9424" y="4397"/>
                    <a:pt x="9424" y="4392"/>
                  </a:cubicBezTo>
                  <a:lnTo>
                    <a:pt x="9424" y="1784"/>
                  </a:lnTo>
                  <a:close/>
                  <a:moveTo>
                    <a:pt x="9440" y="4392"/>
                  </a:moveTo>
                  <a:lnTo>
                    <a:pt x="9432" y="4384"/>
                  </a:lnTo>
                  <a:lnTo>
                    <a:pt x="9448" y="4384"/>
                  </a:lnTo>
                  <a:lnTo>
                    <a:pt x="9440" y="4392"/>
                  </a:lnTo>
                  <a:lnTo>
                    <a:pt x="9440" y="1784"/>
                  </a:lnTo>
                  <a:lnTo>
                    <a:pt x="9448" y="1792"/>
                  </a:lnTo>
                  <a:lnTo>
                    <a:pt x="9432" y="1792"/>
                  </a:lnTo>
                  <a:lnTo>
                    <a:pt x="9440" y="1784"/>
                  </a:lnTo>
                  <a:lnTo>
                    <a:pt x="9440" y="4392"/>
                  </a:lnTo>
                  <a:close/>
                  <a:moveTo>
                    <a:pt x="9424" y="1784"/>
                  </a:moveTo>
                  <a:cubicBezTo>
                    <a:pt x="9424" y="1780"/>
                    <a:pt x="9428" y="1776"/>
                    <a:pt x="9432" y="1776"/>
                  </a:cubicBezTo>
                  <a:lnTo>
                    <a:pt x="9448" y="1776"/>
                  </a:lnTo>
                  <a:cubicBezTo>
                    <a:pt x="9453" y="1776"/>
                    <a:pt x="9456" y="1780"/>
                    <a:pt x="9456" y="1784"/>
                  </a:cubicBezTo>
                  <a:lnTo>
                    <a:pt x="9456" y="4392"/>
                  </a:lnTo>
                  <a:cubicBezTo>
                    <a:pt x="9456" y="4397"/>
                    <a:pt x="9453" y="4400"/>
                    <a:pt x="9448" y="4400"/>
                  </a:cubicBezTo>
                  <a:lnTo>
                    <a:pt x="9432" y="4400"/>
                  </a:lnTo>
                  <a:cubicBezTo>
                    <a:pt x="9428" y="4400"/>
                    <a:pt x="9424" y="4397"/>
                    <a:pt x="9424" y="4392"/>
                  </a:cubicBezTo>
                  <a:lnTo>
                    <a:pt x="9424" y="1784"/>
                  </a:lnTo>
                  <a:close/>
                  <a:moveTo>
                    <a:pt x="9440" y="4392"/>
                  </a:moveTo>
                  <a:lnTo>
                    <a:pt x="9432" y="4384"/>
                  </a:lnTo>
                  <a:lnTo>
                    <a:pt x="9448" y="4384"/>
                  </a:lnTo>
                  <a:lnTo>
                    <a:pt x="9440" y="4392"/>
                  </a:lnTo>
                  <a:lnTo>
                    <a:pt x="9440" y="1784"/>
                  </a:lnTo>
                  <a:lnTo>
                    <a:pt x="9448" y="1792"/>
                  </a:lnTo>
                  <a:lnTo>
                    <a:pt x="9432" y="1792"/>
                  </a:lnTo>
                  <a:lnTo>
                    <a:pt x="9440" y="1784"/>
                  </a:lnTo>
                  <a:lnTo>
                    <a:pt x="9440" y="4392"/>
                  </a:lnTo>
                  <a:close/>
                  <a:moveTo>
                    <a:pt x="9440" y="1784"/>
                  </a:moveTo>
                  <a:cubicBezTo>
                    <a:pt x="9440" y="1780"/>
                    <a:pt x="9444" y="1776"/>
                    <a:pt x="9448" y="1776"/>
                  </a:cubicBezTo>
                  <a:lnTo>
                    <a:pt x="9464" y="1776"/>
                  </a:lnTo>
                  <a:cubicBezTo>
                    <a:pt x="9469" y="1776"/>
                    <a:pt x="9472" y="1780"/>
                    <a:pt x="9472" y="1784"/>
                  </a:cubicBezTo>
                  <a:lnTo>
                    <a:pt x="9472" y="4392"/>
                  </a:lnTo>
                  <a:cubicBezTo>
                    <a:pt x="9472" y="4397"/>
                    <a:pt x="9469" y="4400"/>
                    <a:pt x="9464" y="4400"/>
                  </a:cubicBezTo>
                  <a:lnTo>
                    <a:pt x="9448" y="4400"/>
                  </a:lnTo>
                  <a:cubicBezTo>
                    <a:pt x="9444" y="4400"/>
                    <a:pt x="9440" y="4397"/>
                    <a:pt x="9440" y="4392"/>
                  </a:cubicBezTo>
                  <a:lnTo>
                    <a:pt x="9440" y="1784"/>
                  </a:lnTo>
                  <a:close/>
                  <a:moveTo>
                    <a:pt x="9456" y="4392"/>
                  </a:moveTo>
                  <a:lnTo>
                    <a:pt x="9448" y="4384"/>
                  </a:lnTo>
                  <a:lnTo>
                    <a:pt x="9464" y="4384"/>
                  </a:lnTo>
                  <a:lnTo>
                    <a:pt x="9456" y="4392"/>
                  </a:lnTo>
                  <a:lnTo>
                    <a:pt x="9456" y="1784"/>
                  </a:lnTo>
                  <a:lnTo>
                    <a:pt x="9464" y="1792"/>
                  </a:lnTo>
                  <a:lnTo>
                    <a:pt x="9448" y="1792"/>
                  </a:lnTo>
                  <a:lnTo>
                    <a:pt x="9456" y="1784"/>
                  </a:lnTo>
                  <a:lnTo>
                    <a:pt x="9456" y="4392"/>
                  </a:lnTo>
                  <a:close/>
                  <a:moveTo>
                    <a:pt x="9440" y="1768"/>
                  </a:moveTo>
                  <a:cubicBezTo>
                    <a:pt x="9440" y="1764"/>
                    <a:pt x="9444" y="1760"/>
                    <a:pt x="9448" y="1760"/>
                  </a:cubicBezTo>
                  <a:lnTo>
                    <a:pt x="9464" y="1760"/>
                  </a:lnTo>
                  <a:cubicBezTo>
                    <a:pt x="9469" y="1760"/>
                    <a:pt x="9472" y="1764"/>
                    <a:pt x="9472" y="1768"/>
                  </a:cubicBezTo>
                  <a:lnTo>
                    <a:pt x="9472" y="4392"/>
                  </a:lnTo>
                  <a:cubicBezTo>
                    <a:pt x="9472" y="4397"/>
                    <a:pt x="9469" y="4400"/>
                    <a:pt x="9464" y="4400"/>
                  </a:cubicBezTo>
                  <a:lnTo>
                    <a:pt x="9448" y="4400"/>
                  </a:lnTo>
                  <a:cubicBezTo>
                    <a:pt x="9444" y="4400"/>
                    <a:pt x="9440" y="4397"/>
                    <a:pt x="9440" y="4392"/>
                  </a:cubicBezTo>
                  <a:lnTo>
                    <a:pt x="9440" y="1768"/>
                  </a:lnTo>
                  <a:close/>
                  <a:moveTo>
                    <a:pt x="9456" y="4392"/>
                  </a:moveTo>
                  <a:lnTo>
                    <a:pt x="9448" y="4384"/>
                  </a:lnTo>
                  <a:lnTo>
                    <a:pt x="9464" y="4384"/>
                  </a:lnTo>
                  <a:lnTo>
                    <a:pt x="9456" y="4392"/>
                  </a:lnTo>
                  <a:lnTo>
                    <a:pt x="9456" y="1768"/>
                  </a:lnTo>
                  <a:lnTo>
                    <a:pt x="9464" y="1776"/>
                  </a:lnTo>
                  <a:lnTo>
                    <a:pt x="9448" y="1776"/>
                  </a:lnTo>
                  <a:lnTo>
                    <a:pt x="9456" y="1768"/>
                  </a:lnTo>
                  <a:lnTo>
                    <a:pt x="9456" y="4392"/>
                  </a:lnTo>
                  <a:close/>
                  <a:moveTo>
                    <a:pt x="9456" y="1720"/>
                  </a:moveTo>
                  <a:cubicBezTo>
                    <a:pt x="9456" y="1716"/>
                    <a:pt x="9460" y="1712"/>
                    <a:pt x="9464" y="1712"/>
                  </a:cubicBezTo>
                  <a:lnTo>
                    <a:pt x="9480" y="1712"/>
                  </a:lnTo>
                  <a:cubicBezTo>
                    <a:pt x="9485" y="1712"/>
                    <a:pt x="9488" y="1716"/>
                    <a:pt x="9488" y="1720"/>
                  </a:cubicBezTo>
                  <a:lnTo>
                    <a:pt x="9488" y="4392"/>
                  </a:lnTo>
                  <a:cubicBezTo>
                    <a:pt x="9488" y="4397"/>
                    <a:pt x="9485" y="4400"/>
                    <a:pt x="9480" y="4400"/>
                  </a:cubicBezTo>
                  <a:lnTo>
                    <a:pt x="9464" y="4400"/>
                  </a:lnTo>
                  <a:cubicBezTo>
                    <a:pt x="9460" y="4400"/>
                    <a:pt x="9456" y="4397"/>
                    <a:pt x="9456" y="4392"/>
                  </a:cubicBezTo>
                  <a:lnTo>
                    <a:pt x="9456" y="1720"/>
                  </a:lnTo>
                  <a:close/>
                  <a:moveTo>
                    <a:pt x="9472" y="4392"/>
                  </a:moveTo>
                  <a:lnTo>
                    <a:pt x="9464" y="4384"/>
                  </a:lnTo>
                  <a:lnTo>
                    <a:pt x="9480" y="4384"/>
                  </a:lnTo>
                  <a:lnTo>
                    <a:pt x="9472" y="4392"/>
                  </a:lnTo>
                  <a:lnTo>
                    <a:pt x="9472" y="1720"/>
                  </a:lnTo>
                  <a:lnTo>
                    <a:pt x="9480" y="1728"/>
                  </a:lnTo>
                  <a:lnTo>
                    <a:pt x="9464" y="1728"/>
                  </a:lnTo>
                  <a:lnTo>
                    <a:pt x="9472" y="1720"/>
                  </a:lnTo>
                  <a:lnTo>
                    <a:pt x="9472" y="4392"/>
                  </a:lnTo>
                  <a:close/>
                  <a:moveTo>
                    <a:pt x="9456" y="1704"/>
                  </a:moveTo>
                  <a:cubicBezTo>
                    <a:pt x="9456" y="1700"/>
                    <a:pt x="9460" y="1696"/>
                    <a:pt x="9464" y="1696"/>
                  </a:cubicBezTo>
                  <a:lnTo>
                    <a:pt x="9480" y="1696"/>
                  </a:lnTo>
                  <a:cubicBezTo>
                    <a:pt x="9485" y="1696"/>
                    <a:pt x="9488" y="1700"/>
                    <a:pt x="9488" y="1704"/>
                  </a:cubicBezTo>
                  <a:lnTo>
                    <a:pt x="9488" y="4392"/>
                  </a:lnTo>
                  <a:cubicBezTo>
                    <a:pt x="9488" y="4397"/>
                    <a:pt x="9485" y="4400"/>
                    <a:pt x="9480" y="4400"/>
                  </a:cubicBezTo>
                  <a:lnTo>
                    <a:pt x="9464" y="4400"/>
                  </a:lnTo>
                  <a:cubicBezTo>
                    <a:pt x="9460" y="4400"/>
                    <a:pt x="9456" y="4397"/>
                    <a:pt x="9456" y="4392"/>
                  </a:cubicBezTo>
                  <a:lnTo>
                    <a:pt x="9456" y="1704"/>
                  </a:lnTo>
                  <a:close/>
                  <a:moveTo>
                    <a:pt x="9472" y="4392"/>
                  </a:moveTo>
                  <a:lnTo>
                    <a:pt x="9464" y="4384"/>
                  </a:lnTo>
                  <a:lnTo>
                    <a:pt x="9480" y="4384"/>
                  </a:lnTo>
                  <a:lnTo>
                    <a:pt x="9472" y="4392"/>
                  </a:lnTo>
                  <a:lnTo>
                    <a:pt x="9472" y="1704"/>
                  </a:lnTo>
                  <a:lnTo>
                    <a:pt x="9480" y="1712"/>
                  </a:lnTo>
                  <a:lnTo>
                    <a:pt x="9464" y="1712"/>
                  </a:lnTo>
                  <a:lnTo>
                    <a:pt x="9472" y="1704"/>
                  </a:lnTo>
                  <a:lnTo>
                    <a:pt x="9472" y="4392"/>
                  </a:lnTo>
                  <a:close/>
                  <a:moveTo>
                    <a:pt x="9472" y="1720"/>
                  </a:moveTo>
                  <a:cubicBezTo>
                    <a:pt x="9472" y="1716"/>
                    <a:pt x="9476" y="1712"/>
                    <a:pt x="9480" y="1712"/>
                  </a:cubicBezTo>
                  <a:lnTo>
                    <a:pt x="9496" y="1712"/>
                  </a:lnTo>
                  <a:cubicBezTo>
                    <a:pt x="9501" y="1712"/>
                    <a:pt x="9504" y="1716"/>
                    <a:pt x="9504" y="1720"/>
                  </a:cubicBezTo>
                  <a:lnTo>
                    <a:pt x="9504" y="4392"/>
                  </a:lnTo>
                  <a:cubicBezTo>
                    <a:pt x="9504" y="4397"/>
                    <a:pt x="9501" y="4400"/>
                    <a:pt x="9496" y="4400"/>
                  </a:cubicBezTo>
                  <a:lnTo>
                    <a:pt x="9480" y="4400"/>
                  </a:lnTo>
                  <a:cubicBezTo>
                    <a:pt x="9476" y="4400"/>
                    <a:pt x="9472" y="4397"/>
                    <a:pt x="9472" y="4392"/>
                  </a:cubicBezTo>
                  <a:lnTo>
                    <a:pt x="9472" y="1720"/>
                  </a:lnTo>
                  <a:close/>
                  <a:moveTo>
                    <a:pt x="9488" y="4392"/>
                  </a:moveTo>
                  <a:lnTo>
                    <a:pt x="9480" y="4384"/>
                  </a:lnTo>
                  <a:lnTo>
                    <a:pt x="9496" y="4384"/>
                  </a:lnTo>
                  <a:lnTo>
                    <a:pt x="9488" y="4392"/>
                  </a:lnTo>
                  <a:lnTo>
                    <a:pt x="9488" y="1720"/>
                  </a:lnTo>
                  <a:lnTo>
                    <a:pt x="9496" y="1728"/>
                  </a:lnTo>
                  <a:lnTo>
                    <a:pt x="9480" y="1728"/>
                  </a:lnTo>
                  <a:lnTo>
                    <a:pt x="9488" y="1720"/>
                  </a:lnTo>
                  <a:lnTo>
                    <a:pt x="9488" y="4392"/>
                  </a:lnTo>
                  <a:close/>
                  <a:moveTo>
                    <a:pt x="9472" y="1720"/>
                  </a:moveTo>
                  <a:cubicBezTo>
                    <a:pt x="9472" y="1716"/>
                    <a:pt x="9476" y="1712"/>
                    <a:pt x="9480" y="1712"/>
                  </a:cubicBezTo>
                  <a:lnTo>
                    <a:pt x="9496" y="1712"/>
                  </a:lnTo>
                  <a:cubicBezTo>
                    <a:pt x="9501" y="1712"/>
                    <a:pt x="9504" y="1716"/>
                    <a:pt x="9504" y="1720"/>
                  </a:cubicBezTo>
                  <a:lnTo>
                    <a:pt x="9504" y="4392"/>
                  </a:lnTo>
                  <a:cubicBezTo>
                    <a:pt x="9504" y="4397"/>
                    <a:pt x="9501" y="4400"/>
                    <a:pt x="9496" y="4400"/>
                  </a:cubicBezTo>
                  <a:lnTo>
                    <a:pt x="9480" y="4400"/>
                  </a:lnTo>
                  <a:cubicBezTo>
                    <a:pt x="9476" y="4400"/>
                    <a:pt x="9472" y="4397"/>
                    <a:pt x="9472" y="4392"/>
                  </a:cubicBezTo>
                  <a:lnTo>
                    <a:pt x="9472" y="1720"/>
                  </a:lnTo>
                  <a:close/>
                  <a:moveTo>
                    <a:pt x="9488" y="4392"/>
                  </a:moveTo>
                  <a:lnTo>
                    <a:pt x="9480" y="4384"/>
                  </a:lnTo>
                  <a:lnTo>
                    <a:pt x="9496" y="4384"/>
                  </a:lnTo>
                  <a:lnTo>
                    <a:pt x="9488" y="4392"/>
                  </a:lnTo>
                  <a:lnTo>
                    <a:pt x="9488" y="1720"/>
                  </a:lnTo>
                  <a:lnTo>
                    <a:pt x="9496" y="1728"/>
                  </a:lnTo>
                  <a:lnTo>
                    <a:pt x="9480" y="1728"/>
                  </a:lnTo>
                  <a:lnTo>
                    <a:pt x="9488" y="1720"/>
                  </a:lnTo>
                  <a:lnTo>
                    <a:pt x="9488" y="4392"/>
                  </a:lnTo>
                  <a:close/>
                  <a:moveTo>
                    <a:pt x="9488" y="1720"/>
                  </a:moveTo>
                  <a:cubicBezTo>
                    <a:pt x="9488" y="1716"/>
                    <a:pt x="9492" y="1712"/>
                    <a:pt x="9496" y="1712"/>
                  </a:cubicBezTo>
                  <a:lnTo>
                    <a:pt x="9512" y="1712"/>
                  </a:lnTo>
                  <a:cubicBezTo>
                    <a:pt x="9517" y="1712"/>
                    <a:pt x="9520" y="1716"/>
                    <a:pt x="9520" y="1720"/>
                  </a:cubicBezTo>
                  <a:lnTo>
                    <a:pt x="9520" y="4392"/>
                  </a:lnTo>
                  <a:cubicBezTo>
                    <a:pt x="9520" y="4397"/>
                    <a:pt x="9517" y="4400"/>
                    <a:pt x="9512" y="4400"/>
                  </a:cubicBezTo>
                  <a:lnTo>
                    <a:pt x="9496" y="4400"/>
                  </a:lnTo>
                  <a:cubicBezTo>
                    <a:pt x="9492" y="4400"/>
                    <a:pt x="9488" y="4397"/>
                    <a:pt x="9488" y="4392"/>
                  </a:cubicBezTo>
                  <a:lnTo>
                    <a:pt x="9488" y="1720"/>
                  </a:lnTo>
                  <a:close/>
                  <a:moveTo>
                    <a:pt x="9504" y="4392"/>
                  </a:moveTo>
                  <a:lnTo>
                    <a:pt x="9496" y="4384"/>
                  </a:lnTo>
                  <a:lnTo>
                    <a:pt x="9512" y="4384"/>
                  </a:lnTo>
                  <a:lnTo>
                    <a:pt x="9504" y="4392"/>
                  </a:lnTo>
                  <a:lnTo>
                    <a:pt x="9504" y="1720"/>
                  </a:lnTo>
                  <a:lnTo>
                    <a:pt x="9512" y="1728"/>
                  </a:lnTo>
                  <a:lnTo>
                    <a:pt x="9496" y="1728"/>
                  </a:lnTo>
                  <a:lnTo>
                    <a:pt x="9504" y="1720"/>
                  </a:lnTo>
                  <a:lnTo>
                    <a:pt x="9504" y="4392"/>
                  </a:lnTo>
                  <a:close/>
                  <a:moveTo>
                    <a:pt x="9488" y="1688"/>
                  </a:moveTo>
                  <a:cubicBezTo>
                    <a:pt x="9488" y="1684"/>
                    <a:pt x="9492" y="1680"/>
                    <a:pt x="9496" y="1680"/>
                  </a:cubicBezTo>
                  <a:lnTo>
                    <a:pt x="9512" y="1680"/>
                  </a:lnTo>
                  <a:cubicBezTo>
                    <a:pt x="9517" y="1680"/>
                    <a:pt x="9520" y="1684"/>
                    <a:pt x="9520" y="1688"/>
                  </a:cubicBezTo>
                  <a:lnTo>
                    <a:pt x="9520" y="4392"/>
                  </a:lnTo>
                  <a:cubicBezTo>
                    <a:pt x="9520" y="4397"/>
                    <a:pt x="9517" y="4400"/>
                    <a:pt x="9512" y="4400"/>
                  </a:cubicBezTo>
                  <a:lnTo>
                    <a:pt x="9496" y="4400"/>
                  </a:lnTo>
                  <a:cubicBezTo>
                    <a:pt x="9492" y="4400"/>
                    <a:pt x="9488" y="4397"/>
                    <a:pt x="9488" y="4392"/>
                  </a:cubicBezTo>
                  <a:lnTo>
                    <a:pt x="9488" y="1688"/>
                  </a:lnTo>
                  <a:close/>
                  <a:moveTo>
                    <a:pt x="9504" y="4392"/>
                  </a:moveTo>
                  <a:lnTo>
                    <a:pt x="9496" y="4384"/>
                  </a:lnTo>
                  <a:lnTo>
                    <a:pt x="9512" y="4384"/>
                  </a:lnTo>
                  <a:lnTo>
                    <a:pt x="9504" y="4392"/>
                  </a:lnTo>
                  <a:lnTo>
                    <a:pt x="9504" y="1688"/>
                  </a:lnTo>
                  <a:lnTo>
                    <a:pt x="9512" y="1696"/>
                  </a:lnTo>
                  <a:lnTo>
                    <a:pt x="9496" y="1696"/>
                  </a:lnTo>
                  <a:lnTo>
                    <a:pt x="9504" y="1688"/>
                  </a:lnTo>
                  <a:lnTo>
                    <a:pt x="9504" y="4392"/>
                  </a:lnTo>
                  <a:close/>
                  <a:moveTo>
                    <a:pt x="9504" y="1704"/>
                  </a:moveTo>
                  <a:cubicBezTo>
                    <a:pt x="9504" y="1700"/>
                    <a:pt x="9508" y="1696"/>
                    <a:pt x="9512" y="1696"/>
                  </a:cubicBezTo>
                  <a:lnTo>
                    <a:pt x="9528" y="1696"/>
                  </a:lnTo>
                  <a:cubicBezTo>
                    <a:pt x="9533" y="1696"/>
                    <a:pt x="9536" y="1700"/>
                    <a:pt x="9536" y="1704"/>
                  </a:cubicBezTo>
                  <a:lnTo>
                    <a:pt x="9536" y="4392"/>
                  </a:lnTo>
                  <a:cubicBezTo>
                    <a:pt x="9536" y="4397"/>
                    <a:pt x="9533" y="4400"/>
                    <a:pt x="9528" y="4400"/>
                  </a:cubicBezTo>
                  <a:lnTo>
                    <a:pt x="9512" y="4400"/>
                  </a:lnTo>
                  <a:cubicBezTo>
                    <a:pt x="9508" y="4400"/>
                    <a:pt x="9504" y="4397"/>
                    <a:pt x="9504" y="4392"/>
                  </a:cubicBezTo>
                  <a:lnTo>
                    <a:pt x="9504" y="1704"/>
                  </a:lnTo>
                  <a:close/>
                  <a:moveTo>
                    <a:pt x="9520" y="4392"/>
                  </a:moveTo>
                  <a:lnTo>
                    <a:pt x="9512" y="4384"/>
                  </a:lnTo>
                  <a:lnTo>
                    <a:pt x="9528" y="4384"/>
                  </a:lnTo>
                  <a:lnTo>
                    <a:pt x="9520" y="4392"/>
                  </a:lnTo>
                  <a:lnTo>
                    <a:pt x="9520" y="1704"/>
                  </a:lnTo>
                  <a:lnTo>
                    <a:pt x="9528" y="1712"/>
                  </a:lnTo>
                  <a:lnTo>
                    <a:pt x="9512" y="1712"/>
                  </a:lnTo>
                  <a:lnTo>
                    <a:pt x="9520" y="1704"/>
                  </a:lnTo>
                  <a:lnTo>
                    <a:pt x="9520" y="4392"/>
                  </a:lnTo>
                  <a:close/>
                  <a:moveTo>
                    <a:pt x="9504" y="1736"/>
                  </a:moveTo>
                  <a:cubicBezTo>
                    <a:pt x="9504" y="1732"/>
                    <a:pt x="9508" y="1728"/>
                    <a:pt x="9512" y="1728"/>
                  </a:cubicBezTo>
                  <a:lnTo>
                    <a:pt x="9528" y="1728"/>
                  </a:lnTo>
                  <a:cubicBezTo>
                    <a:pt x="9533" y="1728"/>
                    <a:pt x="9536" y="1732"/>
                    <a:pt x="9536" y="1736"/>
                  </a:cubicBezTo>
                  <a:lnTo>
                    <a:pt x="9536" y="4392"/>
                  </a:lnTo>
                  <a:cubicBezTo>
                    <a:pt x="9536" y="4397"/>
                    <a:pt x="9533" y="4400"/>
                    <a:pt x="9528" y="4400"/>
                  </a:cubicBezTo>
                  <a:lnTo>
                    <a:pt x="9512" y="4400"/>
                  </a:lnTo>
                  <a:cubicBezTo>
                    <a:pt x="9508" y="4400"/>
                    <a:pt x="9504" y="4397"/>
                    <a:pt x="9504" y="4392"/>
                  </a:cubicBezTo>
                  <a:lnTo>
                    <a:pt x="9504" y="1736"/>
                  </a:lnTo>
                  <a:close/>
                  <a:moveTo>
                    <a:pt x="9520" y="4392"/>
                  </a:moveTo>
                  <a:lnTo>
                    <a:pt x="9512" y="4384"/>
                  </a:lnTo>
                  <a:lnTo>
                    <a:pt x="9528" y="4384"/>
                  </a:lnTo>
                  <a:lnTo>
                    <a:pt x="9520" y="4392"/>
                  </a:lnTo>
                  <a:lnTo>
                    <a:pt x="9520" y="1736"/>
                  </a:lnTo>
                  <a:lnTo>
                    <a:pt x="9528" y="1744"/>
                  </a:lnTo>
                  <a:lnTo>
                    <a:pt x="9512" y="1744"/>
                  </a:lnTo>
                  <a:lnTo>
                    <a:pt x="9520" y="1736"/>
                  </a:lnTo>
                  <a:lnTo>
                    <a:pt x="9520" y="4392"/>
                  </a:lnTo>
                  <a:close/>
                  <a:moveTo>
                    <a:pt x="9520" y="1752"/>
                  </a:moveTo>
                  <a:cubicBezTo>
                    <a:pt x="9520" y="1748"/>
                    <a:pt x="9524" y="1744"/>
                    <a:pt x="9528" y="1744"/>
                  </a:cubicBezTo>
                  <a:lnTo>
                    <a:pt x="9544" y="1744"/>
                  </a:lnTo>
                  <a:cubicBezTo>
                    <a:pt x="9549" y="1744"/>
                    <a:pt x="9552" y="1748"/>
                    <a:pt x="9552" y="1752"/>
                  </a:cubicBezTo>
                  <a:lnTo>
                    <a:pt x="9552" y="4392"/>
                  </a:lnTo>
                  <a:cubicBezTo>
                    <a:pt x="9552" y="4397"/>
                    <a:pt x="9549" y="4400"/>
                    <a:pt x="9544" y="4400"/>
                  </a:cubicBezTo>
                  <a:lnTo>
                    <a:pt x="9528" y="4400"/>
                  </a:lnTo>
                  <a:cubicBezTo>
                    <a:pt x="9524" y="4400"/>
                    <a:pt x="9520" y="4397"/>
                    <a:pt x="9520" y="4392"/>
                  </a:cubicBezTo>
                  <a:lnTo>
                    <a:pt x="9520" y="1752"/>
                  </a:lnTo>
                  <a:close/>
                  <a:moveTo>
                    <a:pt x="9536" y="4392"/>
                  </a:moveTo>
                  <a:lnTo>
                    <a:pt x="9528" y="4384"/>
                  </a:lnTo>
                  <a:lnTo>
                    <a:pt x="9544" y="4384"/>
                  </a:lnTo>
                  <a:lnTo>
                    <a:pt x="9536" y="4392"/>
                  </a:lnTo>
                  <a:lnTo>
                    <a:pt x="9536" y="1752"/>
                  </a:lnTo>
                  <a:lnTo>
                    <a:pt x="9544" y="1760"/>
                  </a:lnTo>
                  <a:lnTo>
                    <a:pt x="9528" y="1760"/>
                  </a:lnTo>
                  <a:lnTo>
                    <a:pt x="9536" y="1752"/>
                  </a:lnTo>
                  <a:lnTo>
                    <a:pt x="9536" y="4392"/>
                  </a:lnTo>
                  <a:close/>
                  <a:moveTo>
                    <a:pt x="9520" y="1736"/>
                  </a:moveTo>
                  <a:cubicBezTo>
                    <a:pt x="9520" y="1732"/>
                    <a:pt x="9524" y="1728"/>
                    <a:pt x="9528" y="1728"/>
                  </a:cubicBezTo>
                  <a:lnTo>
                    <a:pt x="9544" y="1728"/>
                  </a:lnTo>
                  <a:cubicBezTo>
                    <a:pt x="9549" y="1728"/>
                    <a:pt x="9552" y="1732"/>
                    <a:pt x="9552" y="1736"/>
                  </a:cubicBezTo>
                  <a:lnTo>
                    <a:pt x="9552" y="4392"/>
                  </a:lnTo>
                  <a:cubicBezTo>
                    <a:pt x="9552" y="4397"/>
                    <a:pt x="9549" y="4400"/>
                    <a:pt x="9544" y="4400"/>
                  </a:cubicBezTo>
                  <a:lnTo>
                    <a:pt x="9528" y="4400"/>
                  </a:lnTo>
                  <a:cubicBezTo>
                    <a:pt x="9524" y="4400"/>
                    <a:pt x="9520" y="4397"/>
                    <a:pt x="9520" y="4392"/>
                  </a:cubicBezTo>
                  <a:lnTo>
                    <a:pt x="9520" y="1736"/>
                  </a:lnTo>
                  <a:close/>
                  <a:moveTo>
                    <a:pt x="9536" y="4392"/>
                  </a:moveTo>
                  <a:lnTo>
                    <a:pt x="9528" y="4384"/>
                  </a:lnTo>
                  <a:lnTo>
                    <a:pt x="9544" y="4384"/>
                  </a:lnTo>
                  <a:lnTo>
                    <a:pt x="9536" y="4392"/>
                  </a:lnTo>
                  <a:lnTo>
                    <a:pt x="9536" y="1736"/>
                  </a:lnTo>
                  <a:lnTo>
                    <a:pt x="9544" y="1744"/>
                  </a:lnTo>
                  <a:lnTo>
                    <a:pt x="9528" y="1744"/>
                  </a:lnTo>
                  <a:lnTo>
                    <a:pt x="9536" y="1736"/>
                  </a:lnTo>
                  <a:lnTo>
                    <a:pt x="9536" y="4392"/>
                  </a:lnTo>
                  <a:close/>
                  <a:moveTo>
                    <a:pt x="9536" y="1736"/>
                  </a:moveTo>
                  <a:cubicBezTo>
                    <a:pt x="9536" y="1732"/>
                    <a:pt x="9540" y="1728"/>
                    <a:pt x="9544" y="1728"/>
                  </a:cubicBezTo>
                  <a:lnTo>
                    <a:pt x="9560" y="1728"/>
                  </a:lnTo>
                  <a:cubicBezTo>
                    <a:pt x="9565" y="1728"/>
                    <a:pt x="9568" y="1732"/>
                    <a:pt x="9568" y="1736"/>
                  </a:cubicBezTo>
                  <a:lnTo>
                    <a:pt x="9568" y="4392"/>
                  </a:lnTo>
                  <a:cubicBezTo>
                    <a:pt x="9568" y="4397"/>
                    <a:pt x="9565" y="4400"/>
                    <a:pt x="9560" y="4400"/>
                  </a:cubicBezTo>
                  <a:lnTo>
                    <a:pt x="9544" y="4400"/>
                  </a:lnTo>
                  <a:cubicBezTo>
                    <a:pt x="9540" y="4400"/>
                    <a:pt x="9536" y="4397"/>
                    <a:pt x="9536" y="4392"/>
                  </a:cubicBezTo>
                  <a:lnTo>
                    <a:pt x="9536" y="1736"/>
                  </a:lnTo>
                  <a:close/>
                  <a:moveTo>
                    <a:pt x="9552" y="4392"/>
                  </a:moveTo>
                  <a:lnTo>
                    <a:pt x="9544" y="4384"/>
                  </a:lnTo>
                  <a:lnTo>
                    <a:pt x="9560" y="4384"/>
                  </a:lnTo>
                  <a:lnTo>
                    <a:pt x="9552" y="4392"/>
                  </a:lnTo>
                  <a:lnTo>
                    <a:pt x="9552" y="1736"/>
                  </a:lnTo>
                  <a:lnTo>
                    <a:pt x="9560" y="1744"/>
                  </a:lnTo>
                  <a:lnTo>
                    <a:pt x="9544" y="1744"/>
                  </a:lnTo>
                  <a:lnTo>
                    <a:pt x="9552" y="1736"/>
                  </a:lnTo>
                  <a:lnTo>
                    <a:pt x="9552" y="4392"/>
                  </a:lnTo>
                  <a:close/>
                  <a:moveTo>
                    <a:pt x="9536" y="1736"/>
                  </a:moveTo>
                  <a:cubicBezTo>
                    <a:pt x="9536" y="1732"/>
                    <a:pt x="9540" y="1728"/>
                    <a:pt x="9544" y="1728"/>
                  </a:cubicBezTo>
                  <a:lnTo>
                    <a:pt x="9560" y="1728"/>
                  </a:lnTo>
                  <a:cubicBezTo>
                    <a:pt x="9565" y="1728"/>
                    <a:pt x="9568" y="1732"/>
                    <a:pt x="9568" y="1736"/>
                  </a:cubicBezTo>
                  <a:lnTo>
                    <a:pt x="9568" y="4392"/>
                  </a:lnTo>
                  <a:cubicBezTo>
                    <a:pt x="9568" y="4397"/>
                    <a:pt x="9565" y="4400"/>
                    <a:pt x="9560" y="4400"/>
                  </a:cubicBezTo>
                  <a:lnTo>
                    <a:pt x="9544" y="4400"/>
                  </a:lnTo>
                  <a:cubicBezTo>
                    <a:pt x="9540" y="4400"/>
                    <a:pt x="9536" y="4397"/>
                    <a:pt x="9536" y="4392"/>
                  </a:cubicBezTo>
                  <a:lnTo>
                    <a:pt x="9536" y="1736"/>
                  </a:lnTo>
                  <a:close/>
                  <a:moveTo>
                    <a:pt x="9552" y="4392"/>
                  </a:moveTo>
                  <a:lnTo>
                    <a:pt x="9544" y="4384"/>
                  </a:lnTo>
                  <a:lnTo>
                    <a:pt x="9560" y="4384"/>
                  </a:lnTo>
                  <a:lnTo>
                    <a:pt x="9552" y="4392"/>
                  </a:lnTo>
                  <a:lnTo>
                    <a:pt x="9552" y="1736"/>
                  </a:lnTo>
                  <a:lnTo>
                    <a:pt x="9560" y="1744"/>
                  </a:lnTo>
                  <a:lnTo>
                    <a:pt x="9544" y="1744"/>
                  </a:lnTo>
                  <a:lnTo>
                    <a:pt x="9552" y="1736"/>
                  </a:lnTo>
                  <a:lnTo>
                    <a:pt x="9552" y="4392"/>
                  </a:lnTo>
                  <a:close/>
                  <a:moveTo>
                    <a:pt x="9552" y="1720"/>
                  </a:moveTo>
                  <a:cubicBezTo>
                    <a:pt x="9552" y="1716"/>
                    <a:pt x="9556" y="1712"/>
                    <a:pt x="9560" y="1712"/>
                  </a:cubicBezTo>
                  <a:lnTo>
                    <a:pt x="9576" y="1712"/>
                  </a:lnTo>
                  <a:cubicBezTo>
                    <a:pt x="9581" y="1712"/>
                    <a:pt x="9584" y="1716"/>
                    <a:pt x="9584" y="1720"/>
                  </a:cubicBezTo>
                  <a:lnTo>
                    <a:pt x="9584" y="4392"/>
                  </a:lnTo>
                  <a:cubicBezTo>
                    <a:pt x="9584" y="4397"/>
                    <a:pt x="9581" y="4400"/>
                    <a:pt x="9576" y="4400"/>
                  </a:cubicBezTo>
                  <a:lnTo>
                    <a:pt x="9560" y="4400"/>
                  </a:lnTo>
                  <a:cubicBezTo>
                    <a:pt x="9556" y="4400"/>
                    <a:pt x="9552" y="4397"/>
                    <a:pt x="9552" y="4392"/>
                  </a:cubicBezTo>
                  <a:lnTo>
                    <a:pt x="9552" y="1720"/>
                  </a:lnTo>
                  <a:close/>
                  <a:moveTo>
                    <a:pt x="9568" y="4392"/>
                  </a:moveTo>
                  <a:lnTo>
                    <a:pt x="9560" y="4384"/>
                  </a:lnTo>
                  <a:lnTo>
                    <a:pt x="9576" y="4384"/>
                  </a:lnTo>
                  <a:lnTo>
                    <a:pt x="9568" y="4392"/>
                  </a:lnTo>
                  <a:lnTo>
                    <a:pt x="9568" y="1720"/>
                  </a:lnTo>
                  <a:lnTo>
                    <a:pt x="9576" y="1728"/>
                  </a:lnTo>
                  <a:lnTo>
                    <a:pt x="9560" y="1728"/>
                  </a:lnTo>
                  <a:lnTo>
                    <a:pt x="9568" y="1720"/>
                  </a:lnTo>
                  <a:lnTo>
                    <a:pt x="9568" y="4392"/>
                  </a:lnTo>
                  <a:close/>
                  <a:moveTo>
                    <a:pt x="9552" y="1688"/>
                  </a:moveTo>
                  <a:cubicBezTo>
                    <a:pt x="9552" y="1684"/>
                    <a:pt x="9556" y="1680"/>
                    <a:pt x="9560" y="1680"/>
                  </a:cubicBezTo>
                  <a:lnTo>
                    <a:pt x="9576" y="1680"/>
                  </a:lnTo>
                  <a:cubicBezTo>
                    <a:pt x="9581" y="1680"/>
                    <a:pt x="9584" y="1684"/>
                    <a:pt x="9584" y="1688"/>
                  </a:cubicBezTo>
                  <a:lnTo>
                    <a:pt x="9584" y="4392"/>
                  </a:lnTo>
                  <a:cubicBezTo>
                    <a:pt x="9584" y="4397"/>
                    <a:pt x="9581" y="4400"/>
                    <a:pt x="9576" y="4400"/>
                  </a:cubicBezTo>
                  <a:lnTo>
                    <a:pt x="9560" y="4400"/>
                  </a:lnTo>
                  <a:cubicBezTo>
                    <a:pt x="9556" y="4400"/>
                    <a:pt x="9552" y="4397"/>
                    <a:pt x="9552" y="4392"/>
                  </a:cubicBezTo>
                  <a:lnTo>
                    <a:pt x="9552" y="1688"/>
                  </a:lnTo>
                  <a:close/>
                  <a:moveTo>
                    <a:pt x="9568" y="4392"/>
                  </a:moveTo>
                  <a:lnTo>
                    <a:pt x="9560" y="4384"/>
                  </a:lnTo>
                  <a:lnTo>
                    <a:pt x="9576" y="4384"/>
                  </a:lnTo>
                  <a:lnTo>
                    <a:pt x="9568" y="4392"/>
                  </a:lnTo>
                  <a:lnTo>
                    <a:pt x="9568" y="1688"/>
                  </a:lnTo>
                  <a:lnTo>
                    <a:pt x="9576" y="1696"/>
                  </a:lnTo>
                  <a:lnTo>
                    <a:pt x="9560" y="1696"/>
                  </a:lnTo>
                  <a:lnTo>
                    <a:pt x="9568" y="1688"/>
                  </a:lnTo>
                  <a:lnTo>
                    <a:pt x="9568" y="4392"/>
                  </a:lnTo>
                  <a:close/>
                  <a:moveTo>
                    <a:pt x="9568" y="1720"/>
                  </a:moveTo>
                  <a:cubicBezTo>
                    <a:pt x="9568" y="1716"/>
                    <a:pt x="9572" y="1712"/>
                    <a:pt x="9576" y="1712"/>
                  </a:cubicBezTo>
                  <a:lnTo>
                    <a:pt x="9592" y="1712"/>
                  </a:lnTo>
                  <a:cubicBezTo>
                    <a:pt x="9597" y="1712"/>
                    <a:pt x="9600" y="1716"/>
                    <a:pt x="9600" y="1720"/>
                  </a:cubicBezTo>
                  <a:lnTo>
                    <a:pt x="9600" y="4392"/>
                  </a:lnTo>
                  <a:cubicBezTo>
                    <a:pt x="9600" y="4397"/>
                    <a:pt x="9597" y="4400"/>
                    <a:pt x="9592" y="4400"/>
                  </a:cubicBezTo>
                  <a:lnTo>
                    <a:pt x="9576" y="4400"/>
                  </a:lnTo>
                  <a:cubicBezTo>
                    <a:pt x="9572" y="4400"/>
                    <a:pt x="9568" y="4397"/>
                    <a:pt x="9568" y="4392"/>
                  </a:cubicBezTo>
                  <a:lnTo>
                    <a:pt x="9568" y="1720"/>
                  </a:lnTo>
                  <a:close/>
                  <a:moveTo>
                    <a:pt x="9584" y="4392"/>
                  </a:moveTo>
                  <a:lnTo>
                    <a:pt x="9576" y="4384"/>
                  </a:lnTo>
                  <a:lnTo>
                    <a:pt x="9592" y="4384"/>
                  </a:lnTo>
                  <a:lnTo>
                    <a:pt x="9584" y="4392"/>
                  </a:lnTo>
                  <a:lnTo>
                    <a:pt x="9584" y="1720"/>
                  </a:lnTo>
                  <a:lnTo>
                    <a:pt x="9592" y="1728"/>
                  </a:lnTo>
                  <a:lnTo>
                    <a:pt x="9576" y="1728"/>
                  </a:lnTo>
                  <a:lnTo>
                    <a:pt x="9584" y="1720"/>
                  </a:lnTo>
                  <a:lnTo>
                    <a:pt x="9584" y="4392"/>
                  </a:lnTo>
                  <a:close/>
                  <a:moveTo>
                    <a:pt x="9568" y="1800"/>
                  </a:moveTo>
                  <a:cubicBezTo>
                    <a:pt x="9568" y="1796"/>
                    <a:pt x="9572" y="1792"/>
                    <a:pt x="9576" y="1792"/>
                  </a:cubicBezTo>
                  <a:lnTo>
                    <a:pt x="9592" y="1792"/>
                  </a:lnTo>
                  <a:cubicBezTo>
                    <a:pt x="9597" y="1792"/>
                    <a:pt x="9600" y="1796"/>
                    <a:pt x="9600" y="1800"/>
                  </a:cubicBezTo>
                  <a:lnTo>
                    <a:pt x="9600" y="4392"/>
                  </a:lnTo>
                  <a:cubicBezTo>
                    <a:pt x="9600" y="4397"/>
                    <a:pt x="9597" y="4400"/>
                    <a:pt x="9592" y="4400"/>
                  </a:cubicBezTo>
                  <a:lnTo>
                    <a:pt x="9576" y="4400"/>
                  </a:lnTo>
                  <a:cubicBezTo>
                    <a:pt x="9572" y="4400"/>
                    <a:pt x="9568" y="4397"/>
                    <a:pt x="9568" y="4392"/>
                  </a:cubicBezTo>
                  <a:lnTo>
                    <a:pt x="9568" y="1800"/>
                  </a:lnTo>
                  <a:close/>
                  <a:moveTo>
                    <a:pt x="9584" y="4392"/>
                  </a:moveTo>
                  <a:lnTo>
                    <a:pt x="9576" y="4384"/>
                  </a:lnTo>
                  <a:lnTo>
                    <a:pt x="9592" y="4384"/>
                  </a:lnTo>
                  <a:lnTo>
                    <a:pt x="9584" y="4392"/>
                  </a:lnTo>
                  <a:lnTo>
                    <a:pt x="9584" y="1800"/>
                  </a:lnTo>
                  <a:lnTo>
                    <a:pt x="9592" y="1808"/>
                  </a:lnTo>
                  <a:lnTo>
                    <a:pt x="9576" y="1808"/>
                  </a:lnTo>
                  <a:lnTo>
                    <a:pt x="9584" y="1800"/>
                  </a:lnTo>
                  <a:lnTo>
                    <a:pt x="9584" y="4392"/>
                  </a:lnTo>
                  <a:close/>
                  <a:moveTo>
                    <a:pt x="9584" y="1816"/>
                  </a:moveTo>
                  <a:cubicBezTo>
                    <a:pt x="9584" y="1812"/>
                    <a:pt x="9588" y="1808"/>
                    <a:pt x="9592" y="1808"/>
                  </a:cubicBezTo>
                  <a:lnTo>
                    <a:pt x="9608" y="1808"/>
                  </a:lnTo>
                  <a:cubicBezTo>
                    <a:pt x="9613" y="1808"/>
                    <a:pt x="9616" y="1812"/>
                    <a:pt x="9616" y="1816"/>
                  </a:cubicBezTo>
                  <a:lnTo>
                    <a:pt x="9616" y="4392"/>
                  </a:lnTo>
                  <a:cubicBezTo>
                    <a:pt x="9616" y="4397"/>
                    <a:pt x="9613" y="4400"/>
                    <a:pt x="9608" y="4400"/>
                  </a:cubicBezTo>
                  <a:lnTo>
                    <a:pt x="9592" y="4400"/>
                  </a:lnTo>
                  <a:cubicBezTo>
                    <a:pt x="9588" y="4400"/>
                    <a:pt x="9584" y="4397"/>
                    <a:pt x="9584" y="4392"/>
                  </a:cubicBezTo>
                  <a:lnTo>
                    <a:pt x="9584" y="1816"/>
                  </a:lnTo>
                  <a:close/>
                  <a:moveTo>
                    <a:pt x="9600" y="4392"/>
                  </a:moveTo>
                  <a:lnTo>
                    <a:pt x="9592" y="4384"/>
                  </a:lnTo>
                  <a:lnTo>
                    <a:pt x="9608" y="4384"/>
                  </a:lnTo>
                  <a:lnTo>
                    <a:pt x="9600" y="4392"/>
                  </a:lnTo>
                  <a:lnTo>
                    <a:pt x="9600" y="1816"/>
                  </a:lnTo>
                  <a:lnTo>
                    <a:pt x="9608" y="1824"/>
                  </a:lnTo>
                  <a:lnTo>
                    <a:pt x="9592" y="1824"/>
                  </a:lnTo>
                  <a:lnTo>
                    <a:pt x="9600" y="1816"/>
                  </a:lnTo>
                  <a:lnTo>
                    <a:pt x="9600" y="4392"/>
                  </a:lnTo>
                  <a:close/>
                  <a:moveTo>
                    <a:pt x="9600" y="1816"/>
                  </a:moveTo>
                  <a:cubicBezTo>
                    <a:pt x="9600" y="1812"/>
                    <a:pt x="9604" y="1808"/>
                    <a:pt x="9608" y="1808"/>
                  </a:cubicBezTo>
                  <a:lnTo>
                    <a:pt x="9624" y="1808"/>
                  </a:lnTo>
                  <a:cubicBezTo>
                    <a:pt x="9629" y="1808"/>
                    <a:pt x="9632" y="1812"/>
                    <a:pt x="9632" y="1816"/>
                  </a:cubicBezTo>
                  <a:lnTo>
                    <a:pt x="9632" y="4392"/>
                  </a:lnTo>
                  <a:cubicBezTo>
                    <a:pt x="9632" y="4397"/>
                    <a:pt x="9629" y="4400"/>
                    <a:pt x="9624" y="4400"/>
                  </a:cubicBezTo>
                  <a:lnTo>
                    <a:pt x="9608" y="4400"/>
                  </a:lnTo>
                  <a:cubicBezTo>
                    <a:pt x="9604" y="4400"/>
                    <a:pt x="9600" y="4397"/>
                    <a:pt x="9600" y="4392"/>
                  </a:cubicBezTo>
                  <a:lnTo>
                    <a:pt x="9600" y="1816"/>
                  </a:lnTo>
                  <a:close/>
                  <a:moveTo>
                    <a:pt x="9616" y="4392"/>
                  </a:moveTo>
                  <a:lnTo>
                    <a:pt x="9608" y="4384"/>
                  </a:lnTo>
                  <a:lnTo>
                    <a:pt x="9624" y="4384"/>
                  </a:lnTo>
                  <a:lnTo>
                    <a:pt x="9616" y="4392"/>
                  </a:lnTo>
                  <a:lnTo>
                    <a:pt x="9616" y="1816"/>
                  </a:lnTo>
                  <a:lnTo>
                    <a:pt x="9624" y="1824"/>
                  </a:lnTo>
                  <a:lnTo>
                    <a:pt x="9608" y="1824"/>
                  </a:lnTo>
                  <a:lnTo>
                    <a:pt x="9616" y="1816"/>
                  </a:lnTo>
                  <a:lnTo>
                    <a:pt x="9616" y="4392"/>
                  </a:lnTo>
                  <a:close/>
                  <a:moveTo>
                    <a:pt x="9600" y="1816"/>
                  </a:moveTo>
                  <a:cubicBezTo>
                    <a:pt x="9600" y="1812"/>
                    <a:pt x="9604" y="1808"/>
                    <a:pt x="9608" y="1808"/>
                  </a:cubicBezTo>
                  <a:lnTo>
                    <a:pt x="9624" y="1808"/>
                  </a:lnTo>
                  <a:cubicBezTo>
                    <a:pt x="9629" y="1808"/>
                    <a:pt x="9632" y="1812"/>
                    <a:pt x="9632" y="1816"/>
                  </a:cubicBezTo>
                  <a:lnTo>
                    <a:pt x="9632" y="4392"/>
                  </a:lnTo>
                  <a:cubicBezTo>
                    <a:pt x="9632" y="4397"/>
                    <a:pt x="9629" y="4400"/>
                    <a:pt x="9624" y="4400"/>
                  </a:cubicBezTo>
                  <a:lnTo>
                    <a:pt x="9608" y="4400"/>
                  </a:lnTo>
                  <a:cubicBezTo>
                    <a:pt x="9604" y="4400"/>
                    <a:pt x="9600" y="4397"/>
                    <a:pt x="9600" y="4392"/>
                  </a:cubicBezTo>
                  <a:lnTo>
                    <a:pt x="9600" y="1816"/>
                  </a:lnTo>
                  <a:close/>
                  <a:moveTo>
                    <a:pt x="9616" y="4392"/>
                  </a:moveTo>
                  <a:lnTo>
                    <a:pt x="9608" y="4384"/>
                  </a:lnTo>
                  <a:lnTo>
                    <a:pt x="9624" y="4384"/>
                  </a:lnTo>
                  <a:lnTo>
                    <a:pt x="9616" y="4392"/>
                  </a:lnTo>
                  <a:lnTo>
                    <a:pt x="9616" y="1816"/>
                  </a:lnTo>
                  <a:lnTo>
                    <a:pt x="9624" y="1824"/>
                  </a:lnTo>
                  <a:lnTo>
                    <a:pt x="9608" y="1824"/>
                  </a:lnTo>
                  <a:lnTo>
                    <a:pt x="9616" y="1816"/>
                  </a:lnTo>
                  <a:lnTo>
                    <a:pt x="9616" y="4392"/>
                  </a:lnTo>
                  <a:close/>
                  <a:moveTo>
                    <a:pt x="9616" y="1864"/>
                  </a:moveTo>
                  <a:cubicBezTo>
                    <a:pt x="9616" y="1860"/>
                    <a:pt x="9620" y="1856"/>
                    <a:pt x="9624" y="1856"/>
                  </a:cubicBezTo>
                  <a:lnTo>
                    <a:pt x="9640" y="1856"/>
                  </a:lnTo>
                  <a:cubicBezTo>
                    <a:pt x="9645" y="1856"/>
                    <a:pt x="9648" y="1860"/>
                    <a:pt x="9648" y="1864"/>
                  </a:cubicBezTo>
                  <a:lnTo>
                    <a:pt x="9648" y="4392"/>
                  </a:lnTo>
                  <a:cubicBezTo>
                    <a:pt x="9648" y="4397"/>
                    <a:pt x="9645" y="4400"/>
                    <a:pt x="9640" y="4400"/>
                  </a:cubicBezTo>
                  <a:lnTo>
                    <a:pt x="9624" y="4400"/>
                  </a:lnTo>
                  <a:cubicBezTo>
                    <a:pt x="9620" y="4400"/>
                    <a:pt x="9616" y="4397"/>
                    <a:pt x="9616" y="4392"/>
                  </a:cubicBezTo>
                  <a:lnTo>
                    <a:pt x="9616" y="1864"/>
                  </a:lnTo>
                  <a:close/>
                  <a:moveTo>
                    <a:pt x="9632" y="4392"/>
                  </a:moveTo>
                  <a:lnTo>
                    <a:pt x="9624" y="4384"/>
                  </a:lnTo>
                  <a:lnTo>
                    <a:pt x="9640" y="4384"/>
                  </a:lnTo>
                  <a:lnTo>
                    <a:pt x="9632" y="4392"/>
                  </a:lnTo>
                  <a:lnTo>
                    <a:pt x="9632" y="1864"/>
                  </a:lnTo>
                  <a:lnTo>
                    <a:pt x="9640" y="1872"/>
                  </a:lnTo>
                  <a:lnTo>
                    <a:pt x="9624" y="1872"/>
                  </a:lnTo>
                  <a:lnTo>
                    <a:pt x="9632" y="1864"/>
                  </a:lnTo>
                  <a:lnTo>
                    <a:pt x="9632" y="4392"/>
                  </a:lnTo>
                  <a:close/>
                  <a:moveTo>
                    <a:pt x="9616" y="1864"/>
                  </a:moveTo>
                  <a:cubicBezTo>
                    <a:pt x="9616" y="1860"/>
                    <a:pt x="9620" y="1856"/>
                    <a:pt x="9624" y="1856"/>
                  </a:cubicBezTo>
                  <a:lnTo>
                    <a:pt x="9640" y="1856"/>
                  </a:lnTo>
                  <a:cubicBezTo>
                    <a:pt x="9645" y="1856"/>
                    <a:pt x="9648" y="1860"/>
                    <a:pt x="9648" y="1864"/>
                  </a:cubicBezTo>
                  <a:lnTo>
                    <a:pt x="9648" y="4392"/>
                  </a:lnTo>
                  <a:cubicBezTo>
                    <a:pt x="9648" y="4397"/>
                    <a:pt x="9645" y="4400"/>
                    <a:pt x="9640" y="4400"/>
                  </a:cubicBezTo>
                  <a:lnTo>
                    <a:pt x="9624" y="4400"/>
                  </a:lnTo>
                  <a:cubicBezTo>
                    <a:pt x="9620" y="4400"/>
                    <a:pt x="9616" y="4397"/>
                    <a:pt x="9616" y="4392"/>
                  </a:cubicBezTo>
                  <a:lnTo>
                    <a:pt x="9616" y="1864"/>
                  </a:lnTo>
                  <a:close/>
                  <a:moveTo>
                    <a:pt x="9632" y="4392"/>
                  </a:moveTo>
                  <a:lnTo>
                    <a:pt x="9624" y="4384"/>
                  </a:lnTo>
                  <a:lnTo>
                    <a:pt x="9640" y="4384"/>
                  </a:lnTo>
                  <a:lnTo>
                    <a:pt x="9632" y="4392"/>
                  </a:lnTo>
                  <a:lnTo>
                    <a:pt x="9632" y="1864"/>
                  </a:lnTo>
                  <a:lnTo>
                    <a:pt x="9640" y="1872"/>
                  </a:lnTo>
                  <a:lnTo>
                    <a:pt x="9624" y="1872"/>
                  </a:lnTo>
                  <a:lnTo>
                    <a:pt x="9632" y="1864"/>
                  </a:lnTo>
                  <a:lnTo>
                    <a:pt x="9632" y="4392"/>
                  </a:lnTo>
                  <a:close/>
                  <a:moveTo>
                    <a:pt x="9632" y="2216"/>
                  </a:moveTo>
                  <a:cubicBezTo>
                    <a:pt x="9632" y="2212"/>
                    <a:pt x="9636" y="2208"/>
                    <a:pt x="9640" y="2208"/>
                  </a:cubicBezTo>
                  <a:lnTo>
                    <a:pt x="9656" y="2208"/>
                  </a:lnTo>
                  <a:cubicBezTo>
                    <a:pt x="9661" y="2208"/>
                    <a:pt x="9664" y="2212"/>
                    <a:pt x="9664" y="2216"/>
                  </a:cubicBezTo>
                  <a:lnTo>
                    <a:pt x="9664" y="4392"/>
                  </a:lnTo>
                  <a:cubicBezTo>
                    <a:pt x="9664" y="4397"/>
                    <a:pt x="9661" y="4400"/>
                    <a:pt x="9656" y="4400"/>
                  </a:cubicBezTo>
                  <a:lnTo>
                    <a:pt x="9640" y="4400"/>
                  </a:lnTo>
                  <a:cubicBezTo>
                    <a:pt x="9636" y="4400"/>
                    <a:pt x="9632" y="4397"/>
                    <a:pt x="9632" y="4392"/>
                  </a:cubicBezTo>
                  <a:lnTo>
                    <a:pt x="9632" y="2216"/>
                  </a:lnTo>
                  <a:close/>
                  <a:moveTo>
                    <a:pt x="9648" y="4392"/>
                  </a:moveTo>
                  <a:lnTo>
                    <a:pt x="9640" y="4384"/>
                  </a:lnTo>
                  <a:lnTo>
                    <a:pt x="9656" y="4384"/>
                  </a:lnTo>
                  <a:lnTo>
                    <a:pt x="9648" y="4392"/>
                  </a:lnTo>
                  <a:lnTo>
                    <a:pt x="9648" y="2216"/>
                  </a:lnTo>
                  <a:lnTo>
                    <a:pt x="9656" y="2224"/>
                  </a:lnTo>
                  <a:lnTo>
                    <a:pt x="9640" y="2224"/>
                  </a:lnTo>
                  <a:lnTo>
                    <a:pt x="9648" y="2216"/>
                  </a:lnTo>
                  <a:lnTo>
                    <a:pt x="9648" y="4392"/>
                  </a:lnTo>
                  <a:close/>
                  <a:moveTo>
                    <a:pt x="9632" y="2216"/>
                  </a:moveTo>
                  <a:cubicBezTo>
                    <a:pt x="9632" y="2212"/>
                    <a:pt x="9636" y="2208"/>
                    <a:pt x="9640" y="2208"/>
                  </a:cubicBezTo>
                  <a:lnTo>
                    <a:pt x="9656" y="2208"/>
                  </a:lnTo>
                  <a:cubicBezTo>
                    <a:pt x="9661" y="2208"/>
                    <a:pt x="9664" y="2212"/>
                    <a:pt x="9664" y="2216"/>
                  </a:cubicBezTo>
                  <a:lnTo>
                    <a:pt x="9664" y="4392"/>
                  </a:lnTo>
                  <a:cubicBezTo>
                    <a:pt x="9664" y="4397"/>
                    <a:pt x="9661" y="4400"/>
                    <a:pt x="9656" y="4400"/>
                  </a:cubicBezTo>
                  <a:lnTo>
                    <a:pt x="9640" y="4400"/>
                  </a:lnTo>
                  <a:cubicBezTo>
                    <a:pt x="9636" y="4400"/>
                    <a:pt x="9632" y="4397"/>
                    <a:pt x="9632" y="4392"/>
                  </a:cubicBezTo>
                  <a:lnTo>
                    <a:pt x="9632" y="2216"/>
                  </a:lnTo>
                  <a:close/>
                  <a:moveTo>
                    <a:pt x="9648" y="4392"/>
                  </a:moveTo>
                  <a:lnTo>
                    <a:pt x="9640" y="4384"/>
                  </a:lnTo>
                  <a:lnTo>
                    <a:pt x="9656" y="4384"/>
                  </a:lnTo>
                  <a:lnTo>
                    <a:pt x="9648" y="4392"/>
                  </a:lnTo>
                  <a:lnTo>
                    <a:pt x="9648" y="2216"/>
                  </a:lnTo>
                  <a:lnTo>
                    <a:pt x="9656" y="2224"/>
                  </a:lnTo>
                  <a:lnTo>
                    <a:pt x="9640" y="2224"/>
                  </a:lnTo>
                  <a:lnTo>
                    <a:pt x="9648" y="2216"/>
                  </a:lnTo>
                  <a:lnTo>
                    <a:pt x="9648" y="4392"/>
                  </a:lnTo>
                  <a:close/>
                  <a:moveTo>
                    <a:pt x="9648" y="2168"/>
                  </a:moveTo>
                  <a:cubicBezTo>
                    <a:pt x="9648" y="2164"/>
                    <a:pt x="9652" y="2160"/>
                    <a:pt x="9656" y="2160"/>
                  </a:cubicBezTo>
                  <a:lnTo>
                    <a:pt x="9672" y="2160"/>
                  </a:lnTo>
                  <a:cubicBezTo>
                    <a:pt x="9677" y="2160"/>
                    <a:pt x="9680" y="2164"/>
                    <a:pt x="9680" y="2168"/>
                  </a:cubicBezTo>
                  <a:lnTo>
                    <a:pt x="9680" y="4392"/>
                  </a:lnTo>
                  <a:cubicBezTo>
                    <a:pt x="9680" y="4397"/>
                    <a:pt x="9677" y="4400"/>
                    <a:pt x="9672" y="4400"/>
                  </a:cubicBezTo>
                  <a:lnTo>
                    <a:pt x="9656" y="4400"/>
                  </a:lnTo>
                  <a:cubicBezTo>
                    <a:pt x="9652" y="4400"/>
                    <a:pt x="9648" y="4397"/>
                    <a:pt x="9648" y="4392"/>
                  </a:cubicBezTo>
                  <a:lnTo>
                    <a:pt x="9648" y="2168"/>
                  </a:lnTo>
                  <a:close/>
                  <a:moveTo>
                    <a:pt x="9664" y="4392"/>
                  </a:moveTo>
                  <a:lnTo>
                    <a:pt x="9656" y="4384"/>
                  </a:lnTo>
                  <a:lnTo>
                    <a:pt x="9672" y="4384"/>
                  </a:lnTo>
                  <a:lnTo>
                    <a:pt x="9664" y="4392"/>
                  </a:lnTo>
                  <a:lnTo>
                    <a:pt x="9664" y="2168"/>
                  </a:lnTo>
                  <a:lnTo>
                    <a:pt x="9672" y="2176"/>
                  </a:lnTo>
                  <a:lnTo>
                    <a:pt x="9656" y="2176"/>
                  </a:lnTo>
                  <a:lnTo>
                    <a:pt x="9664" y="2168"/>
                  </a:lnTo>
                  <a:lnTo>
                    <a:pt x="9664" y="4392"/>
                  </a:lnTo>
                  <a:close/>
                  <a:moveTo>
                    <a:pt x="9648" y="2168"/>
                  </a:moveTo>
                  <a:cubicBezTo>
                    <a:pt x="9648" y="2164"/>
                    <a:pt x="9652" y="2160"/>
                    <a:pt x="9656" y="2160"/>
                  </a:cubicBezTo>
                  <a:lnTo>
                    <a:pt x="9672" y="2160"/>
                  </a:lnTo>
                  <a:cubicBezTo>
                    <a:pt x="9677" y="2160"/>
                    <a:pt x="9680" y="2164"/>
                    <a:pt x="9680" y="2168"/>
                  </a:cubicBezTo>
                  <a:lnTo>
                    <a:pt x="9680" y="4392"/>
                  </a:lnTo>
                  <a:cubicBezTo>
                    <a:pt x="9680" y="4397"/>
                    <a:pt x="9677" y="4400"/>
                    <a:pt x="9672" y="4400"/>
                  </a:cubicBezTo>
                  <a:lnTo>
                    <a:pt x="9656" y="4400"/>
                  </a:lnTo>
                  <a:cubicBezTo>
                    <a:pt x="9652" y="4400"/>
                    <a:pt x="9648" y="4397"/>
                    <a:pt x="9648" y="4392"/>
                  </a:cubicBezTo>
                  <a:lnTo>
                    <a:pt x="9648" y="2168"/>
                  </a:lnTo>
                  <a:close/>
                  <a:moveTo>
                    <a:pt x="9664" y="4392"/>
                  </a:moveTo>
                  <a:lnTo>
                    <a:pt x="9656" y="4384"/>
                  </a:lnTo>
                  <a:lnTo>
                    <a:pt x="9672" y="4384"/>
                  </a:lnTo>
                  <a:lnTo>
                    <a:pt x="9664" y="4392"/>
                  </a:lnTo>
                  <a:lnTo>
                    <a:pt x="9664" y="2168"/>
                  </a:lnTo>
                  <a:lnTo>
                    <a:pt x="9672" y="2176"/>
                  </a:lnTo>
                  <a:lnTo>
                    <a:pt x="9656" y="2176"/>
                  </a:lnTo>
                  <a:lnTo>
                    <a:pt x="9664" y="2168"/>
                  </a:lnTo>
                  <a:lnTo>
                    <a:pt x="9664" y="4392"/>
                  </a:lnTo>
                  <a:close/>
                  <a:moveTo>
                    <a:pt x="9664" y="2168"/>
                  </a:moveTo>
                  <a:cubicBezTo>
                    <a:pt x="9664" y="2164"/>
                    <a:pt x="9668" y="2160"/>
                    <a:pt x="9672" y="2160"/>
                  </a:cubicBezTo>
                  <a:lnTo>
                    <a:pt x="9688" y="2160"/>
                  </a:lnTo>
                  <a:cubicBezTo>
                    <a:pt x="9693" y="2160"/>
                    <a:pt x="9696" y="2164"/>
                    <a:pt x="9696" y="2168"/>
                  </a:cubicBezTo>
                  <a:lnTo>
                    <a:pt x="9696" y="4392"/>
                  </a:lnTo>
                  <a:cubicBezTo>
                    <a:pt x="9696" y="4397"/>
                    <a:pt x="9693" y="4400"/>
                    <a:pt x="9688" y="4400"/>
                  </a:cubicBezTo>
                  <a:lnTo>
                    <a:pt x="9672" y="4400"/>
                  </a:lnTo>
                  <a:cubicBezTo>
                    <a:pt x="9668" y="4400"/>
                    <a:pt x="9664" y="4397"/>
                    <a:pt x="9664" y="4392"/>
                  </a:cubicBezTo>
                  <a:lnTo>
                    <a:pt x="9664" y="2168"/>
                  </a:lnTo>
                  <a:close/>
                  <a:moveTo>
                    <a:pt x="9680" y="4392"/>
                  </a:moveTo>
                  <a:lnTo>
                    <a:pt x="9672" y="4384"/>
                  </a:lnTo>
                  <a:lnTo>
                    <a:pt x="9688" y="4384"/>
                  </a:lnTo>
                  <a:lnTo>
                    <a:pt x="9680" y="4392"/>
                  </a:lnTo>
                  <a:lnTo>
                    <a:pt x="9680" y="2168"/>
                  </a:lnTo>
                  <a:lnTo>
                    <a:pt x="9688" y="2176"/>
                  </a:lnTo>
                  <a:lnTo>
                    <a:pt x="9672" y="2176"/>
                  </a:lnTo>
                  <a:lnTo>
                    <a:pt x="9680" y="2168"/>
                  </a:lnTo>
                  <a:lnTo>
                    <a:pt x="9680" y="4392"/>
                  </a:lnTo>
                  <a:close/>
                  <a:moveTo>
                    <a:pt x="9664" y="2168"/>
                  </a:moveTo>
                  <a:cubicBezTo>
                    <a:pt x="9664" y="2164"/>
                    <a:pt x="9668" y="2160"/>
                    <a:pt x="9672" y="2160"/>
                  </a:cubicBezTo>
                  <a:lnTo>
                    <a:pt x="9688" y="2160"/>
                  </a:lnTo>
                  <a:cubicBezTo>
                    <a:pt x="9693" y="2160"/>
                    <a:pt x="9696" y="2164"/>
                    <a:pt x="9696" y="2168"/>
                  </a:cubicBezTo>
                  <a:lnTo>
                    <a:pt x="9696" y="4392"/>
                  </a:lnTo>
                  <a:cubicBezTo>
                    <a:pt x="9696" y="4397"/>
                    <a:pt x="9693" y="4400"/>
                    <a:pt x="9688" y="4400"/>
                  </a:cubicBezTo>
                  <a:lnTo>
                    <a:pt x="9672" y="4400"/>
                  </a:lnTo>
                  <a:cubicBezTo>
                    <a:pt x="9668" y="4400"/>
                    <a:pt x="9664" y="4397"/>
                    <a:pt x="9664" y="4392"/>
                  </a:cubicBezTo>
                  <a:lnTo>
                    <a:pt x="9664" y="2168"/>
                  </a:lnTo>
                  <a:close/>
                  <a:moveTo>
                    <a:pt x="9680" y="4392"/>
                  </a:moveTo>
                  <a:lnTo>
                    <a:pt x="9672" y="4384"/>
                  </a:lnTo>
                  <a:lnTo>
                    <a:pt x="9688" y="4384"/>
                  </a:lnTo>
                  <a:lnTo>
                    <a:pt x="9680" y="4392"/>
                  </a:lnTo>
                  <a:lnTo>
                    <a:pt x="9680" y="2168"/>
                  </a:lnTo>
                  <a:lnTo>
                    <a:pt x="9688" y="2176"/>
                  </a:lnTo>
                  <a:lnTo>
                    <a:pt x="9672" y="2176"/>
                  </a:lnTo>
                  <a:lnTo>
                    <a:pt x="9680" y="2168"/>
                  </a:lnTo>
                  <a:lnTo>
                    <a:pt x="9680" y="4392"/>
                  </a:lnTo>
                  <a:close/>
                  <a:moveTo>
                    <a:pt x="9680" y="2216"/>
                  </a:moveTo>
                  <a:cubicBezTo>
                    <a:pt x="9680" y="2212"/>
                    <a:pt x="9684" y="2208"/>
                    <a:pt x="9688" y="2208"/>
                  </a:cubicBezTo>
                  <a:lnTo>
                    <a:pt x="9704" y="2208"/>
                  </a:lnTo>
                  <a:cubicBezTo>
                    <a:pt x="9709" y="2208"/>
                    <a:pt x="9712" y="2212"/>
                    <a:pt x="9712" y="2216"/>
                  </a:cubicBezTo>
                  <a:lnTo>
                    <a:pt x="9712" y="4392"/>
                  </a:lnTo>
                  <a:cubicBezTo>
                    <a:pt x="9712" y="4397"/>
                    <a:pt x="9709" y="4400"/>
                    <a:pt x="9704" y="4400"/>
                  </a:cubicBezTo>
                  <a:lnTo>
                    <a:pt x="9688" y="4400"/>
                  </a:lnTo>
                  <a:cubicBezTo>
                    <a:pt x="9684" y="4400"/>
                    <a:pt x="9680" y="4397"/>
                    <a:pt x="9680" y="4392"/>
                  </a:cubicBezTo>
                  <a:lnTo>
                    <a:pt x="9680" y="2216"/>
                  </a:lnTo>
                  <a:close/>
                  <a:moveTo>
                    <a:pt x="9696" y="4392"/>
                  </a:moveTo>
                  <a:lnTo>
                    <a:pt x="9688" y="4384"/>
                  </a:lnTo>
                  <a:lnTo>
                    <a:pt x="9704" y="4384"/>
                  </a:lnTo>
                  <a:lnTo>
                    <a:pt x="9696" y="4392"/>
                  </a:lnTo>
                  <a:lnTo>
                    <a:pt x="9696" y="2216"/>
                  </a:lnTo>
                  <a:lnTo>
                    <a:pt x="9704" y="2224"/>
                  </a:lnTo>
                  <a:lnTo>
                    <a:pt x="9688" y="2224"/>
                  </a:lnTo>
                  <a:lnTo>
                    <a:pt x="9696" y="2216"/>
                  </a:lnTo>
                  <a:lnTo>
                    <a:pt x="9696" y="4392"/>
                  </a:lnTo>
                  <a:close/>
                  <a:moveTo>
                    <a:pt x="9680" y="2296"/>
                  </a:moveTo>
                  <a:cubicBezTo>
                    <a:pt x="9680" y="2292"/>
                    <a:pt x="9684" y="2288"/>
                    <a:pt x="9688" y="2288"/>
                  </a:cubicBezTo>
                  <a:lnTo>
                    <a:pt x="9704" y="2288"/>
                  </a:lnTo>
                  <a:cubicBezTo>
                    <a:pt x="9709" y="2288"/>
                    <a:pt x="9712" y="2292"/>
                    <a:pt x="9712" y="2296"/>
                  </a:cubicBezTo>
                  <a:lnTo>
                    <a:pt x="9712" y="4392"/>
                  </a:lnTo>
                  <a:cubicBezTo>
                    <a:pt x="9712" y="4397"/>
                    <a:pt x="9709" y="4400"/>
                    <a:pt x="9704" y="4400"/>
                  </a:cubicBezTo>
                  <a:lnTo>
                    <a:pt x="9688" y="4400"/>
                  </a:lnTo>
                  <a:cubicBezTo>
                    <a:pt x="9684" y="4400"/>
                    <a:pt x="9680" y="4397"/>
                    <a:pt x="9680" y="4392"/>
                  </a:cubicBezTo>
                  <a:lnTo>
                    <a:pt x="9680" y="2296"/>
                  </a:lnTo>
                  <a:close/>
                  <a:moveTo>
                    <a:pt x="9696" y="4392"/>
                  </a:moveTo>
                  <a:lnTo>
                    <a:pt x="9688" y="4384"/>
                  </a:lnTo>
                  <a:lnTo>
                    <a:pt x="9704" y="4384"/>
                  </a:lnTo>
                  <a:lnTo>
                    <a:pt x="9696" y="4392"/>
                  </a:lnTo>
                  <a:lnTo>
                    <a:pt x="9696" y="2296"/>
                  </a:lnTo>
                  <a:lnTo>
                    <a:pt x="9704" y="2304"/>
                  </a:lnTo>
                  <a:lnTo>
                    <a:pt x="9688" y="2304"/>
                  </a:lnTo>
                  <a:lnTo>
                    <a:pt x="9696" y="2296"/>
                  </a:lnTo>
                  <a:lnTo>
                    <a:pt x="9696" y="4392"/>
                  </a:lnTo>
                  <a:close/>
                  <a:moveTo>
                    <a:pt x="9696" y="2328"/>
                  </a:moveTo>
                  <a:cubicBezTo>
                    <a:pt x="9696" y="2324"/>
                    <a:pt x="9700" y="2320"/>
                    <a:pt x="9704" y="2320"/>
                  </a:cubicBezTo>
                  <a:lnTo>
                    <a:pt x="9720" y="2320"/>
                  </a:lnTo>
                  <a:cubicBezTo>
                    <a:pt x="9725" y="2320"/>
                    <a:pt x="9728" y="2324"/>
                    <a:pt x="9728" y="2328"/>
                  </a:cubicBezTo>
                  <a:lnTo>
                    <a:pt x="9728" y="4392"/>
                  </a:lnTo>
                  <a:cubicBezTo>
                    <a:pt x="9728" y="4397"/>
                    <a:pt x="9725" y="4400"/>
                    <a:pt x="9720" y="4400"/>
                  </a:cubicBezTo>
                  <a:lnTo>
                    <a:pt x="9704" y="4400"/>
                  </a:lnTo>
                  <a:cubicBezTo>
                    <a:pt x="9700" y="4400"/>
                    <a:pt x="9696" y="4397"/>
                    <a:pt x="9696" y="4392"/>
                  </a:cubicBezTo>
                  <a:lnTo>
                    <a:pt x="9696" y="2328"/>
                  </a:lnTo>
                  <a:close/>
                  <a:moveTo>
                    <a:pt x="9712" y="4392"/>
                  </a:moveTo>
                  <a:lnTo>
                    <a:pt x="9704" y="4384"/>
                  </a:lnTo>
                  <a:lnTo>
                    <a:pt x="9720" y="4384"/>
                  </a:lnTo>
                  <a:lnTo>
                    <a:pt x="9712" y="4392"/>
                  </a:lnTo>
                  <a:lnTo>
                    <a:pt x="9712" y="2328"/>
                  </a:lnTo>
                  <a:lnTo>
                    <a:pt x="9720" y="2336"/>
                  </a:lnTo>
                  <a:lnTo>
                    <a:pt x="9704" y="2336"/>
                  </a:lnTo>
                  <a:lnTo>
                    <a:pt x="9712" y="2328"/>
                  </a:lnTo>
                  <a:lnTo>
                    <a:pt x="9712" y="4392"/>
                  </a:lnTo>
                  <a:close/>
                  <a:moveTo>
                    <a:pt x="9696" y="2328"/>
                  </a:moveTo>
                  <a:cubicBezTo>
                    <a:pt x="9696" y="2324"/>
                    <a:pt x="9700" y="2320"/>
                    <a:pt x="9704" y="2320"/>
                  </a:cubicBezTo>
                  <a:lnTo>
                    <a:pt x="9720" y="2320"/>
                  </a:lnTo>
                  <a:cubicBezTo>
                    <a:pt x="9725" y="2320"/>
                    <a:pt x="9728" y="2324"/>
                    <a:pt x="9728" y="2328"/>
                  </a:cubicBezTo>
                  <a:lnTo>
                    <a:pt x="9728" y="4392"/>
                  </a:lnTo>
                  <a:cubicBezTo>
                    <a:pt x="9728" y="4397"/>
                    <a:pt x="9725" y="4400"/>
                    <a:pt x="9720" y="4400"/>
                  </a:cubicBezTo>
                  <a:lnTo>
                    <a:pt x="9704" y="4400"/>
                  </a:lnTo>
                  <a:cubicBezTo>
                    <a:pt x="9700" y="4400"/>
                    <a:pt x="9696" y="4397"/>
                    <a:pt x="9696" y="4392"/>
                  </a:cubicBezTo>
                  <a:lnTo>
                    <a:pt x="9696" y="2328"/>
                  </a:lnTo>
                  <a:close/>
                  <a:moveTo>
                    <a:pt x="9712" y="4392"/>
                  </a:moveTo>
                  <a:lnTo>
                    <a:pt x="9704" y="4384"/>
                  </a:lnTo>
                  <a:lnTo>
                    <a:pt x="9720" y="4384"/>
                  </a:lnTo>
                  <a:lnTo>
                    <a:pt x="9712" y="4392"/>
                  </a:lnTo>
                  <a:lnTo>
                    <a:pt x="9712" y="2328"/>
                  </a:lnTo>
                  <a:lnTo>
                    <a:pt x="9720" y="2336"/>
                  </a:lnTo>
                  <a:lnTo>
                    <a:pt x="9704" y="2336"/>
                  </a:lnTo>
                  <a:lnTo>
                    <a:pt x="9712" y="2328"/>
                  </a:lnTo>
                  <a:lnTo>
                    <a:pt x="9712" y="4392"/>
                  </a:lnTo>
                  <a:close/>
                  <a:moveTo>
                    <a:pt x="9712" y="2328"/>
                  </a:moveTo>
                  <a:cubicBezTo>
                    <a:pt x="9712" y="2324"/>
                    <a:pt x="9716" y="2320"/>
                    <a:pt x="9720" y="2320"/>
                  </a:cubicBezTo>
                  <a:lnTo>
                    <a:pt x="9736" y="2320"/>
                  </a:lnTo>
                  <a:cubicBezTo>
                    <a:pt x="9741" y="2320"/>
                    <a:pt x="9744" y="2324"/>
                    <a:pt x="9744" y="2328"/>
                  </a:cubicBezTo>
                  <a:lnTo>
                    <a:pt x="9744" y="4392"/>
                  </a:lnTo>
                  <a:cubicBezTo>
                    <a:pt x="9744" y="4397"/>
                    <a:pt x="9741" y="4400"/>
                    <a:pt x="9736" y="4400"/>
                  </a:cubicBezTo>
                  <a:lnTo>
                    <a:pt x="9720" y="4400"/>
                  </a:lnTo>
                  <a:cubicBezTo>
                    <a:pt x="9716" y="4400"/>
                    <a:pt x="9712" y="4397"/>
                    <a:pt x="9712" y="4392"/>
                  </a:cubicBezTo>
                  <a:lnTo>
                    <a:pt x="9712" y="2328"/>
                  </a:lnTo>
                  <a:close/>
                  <a:moveTo>
                    <a:pt x="9728" y="4392"/>
                  </a:moveTo>
                  <a:lnTo>
                    <a:pt x="9720" y="4384"/>
                  </a:lnTo>
                  <a:lnTo>
                    <a:pt x="9736" y="4384"/>
                  </a:lnTo>
                  <a:lnTo>
                    <a:pt x="9728" y="4392"/>
                  </a:lnTo>
                  <a:lnTo>
                    <a:pt x="9728" y="2328"/>
                  </a:lnTo>
                  <a:lnTo>
                    <a:pt x="9736" y="2336"/>
                  </a:lnTo>
                  <a:lnTo>
                    <a:pt x="9720" y="2336"/>
                  </a:lnTo>
                  <a:lnTo>
                    <a:pt x="9728" y="2328"/>
                  </a:lnTo>
                  <a:lnTo>
                    <a:pt x="9728" y="4392"/>
                  </a:lnTo>
                  <a:close/>
                  <a:moveTo>
                    <a:pt x="9712" y="2328"/>
                  </a:moveTo>
                  <a:cubicBezTo>
                    <a:pt x="9712" y="2324"/>
                    <a:pt x="9716" y="2320"/>
                    <a:pt x="9720" y="2320"/>
                  </a:cubicBezTo>
                  <a:lnTo>
                    <a:pt x="9736" y="2320"/>
                  </a:lnTo>
                  <a:cubicBezTo>
                    <a:pt x="9741" y="2320"/>
                    <a:pt x="9744" y="2324"/>
                    <a:pt x="9744" y="2328"/>
                  </a:cubicBezTo>
                  <a:lnTo>
                    <a:pt x="9744" y="4392"/>
                  </a:lnTo>
                  <a:cubicBezTo>
                    <a:pt x="9744" y="4397"/>
                    <a:pt x="9741" y="4400"/>
                    <a:pt x="9736" y="4400"/>
                  </a:cubicBezTo>
                  <a:lnTo>
                    <a:pt x="9720" y="4400"/>
                  </a:lnTo>
                  <a:cubicBezTo>
                    <a:pt x="9716" y="4400"/>
                    <a:pt x="9712" y="4397"/>
                    <a:pt x="9712" y="4392"/>
                  </a:cubicBezTo>
                  <a:lnTo>
                    <a:pt x="9712" y="2328"/>
                  </a:lnTo>
                  <a:close/>
                  <a:moveTo>
                    <a:pt x="9728" y="4392"/>
                  </a:moveTo>
                  <a:lnTo>
                    <a:pt x="9720" y="4384"/>
                  </a:lnTo>
                  <a:lnTo>
                    <a:pt x="9736" y="4384"/>
                  </a:lnTo>
                  <a:lnTo>
                    <a:pt x="9728" y="4392"/>
                  </a:lnTo>
                  <a:lnTo>
                    <a:pt x="9728" y="2328"/>
                  </a:lnTo>
                  <a:lnTo>
                    <a:pt x="9736" y="2336"/>
                  </a:lnTo>
                  <a:lnTo>
                    <a:pt x="9720" y="2336"/>
                  </a:lnTo>
                  <a:lnTo>
                    <a:pt x="9728" y="2328"/>
                  </a:lnTo>
                  <a:lnTo>
                    <a:pt x="9728" y="4392"/>
                  </a:lnTo>
                  <a:close/>
                  <a:moveTo>
                    <a:pt x="9728" y="2280"/>
                  </a:moveTo>
                  <a:cubicBezTo>
                    <a:pt x="9728" y="2276"/>
                    <a:pt x="9732" y="2272"/>
                    <a:pt x="9736" y="2272"/>
                  </a:cubicBezTo>
                  <a:lnTo>
                    <a:pt x="9752" y="2272"/>
                  </a:lnTo>
                  <a:cubicBezTo>
                    <a:pt x="9757" y="2272"/>
                    <a:pt x="9760" y="2276"/>
                    <a:pt x="9760" y="2280"/>
                  </a:cubicBezTo>
                  <a:lnTo>
                    <a:pt x="9760" y="4392"/>
                  </a:lnTo>
                  <a:cubicBezTo>
                    <a:pt x="9760" y="4397"/>
                    <a:pt x="9757" y="4400"/>
                    <a:pt x="9752" y="4400"/>
                  </a:cubicBezTo>
                  <a:lnTo>
                    <a:pt x="9736" y="4400"/>
                  </a:lnTo>
                  <a:cubicBezTo>
                    <a:pt x="9732" y="4400"/>
                    <a:pt x="9728" y="4397"/>
                    <a:pt x="9728" y="4392"/>
                  </a:cubicBezTo>
                  <a:lnTo>
                    <a:pt x="9728" y="2280"/>
                  </a:lnTo>
                  <a:close/>
                  <a:moveTo>
                    <a:pt x="9744" y="4392"/>
                  </a:moveTo>
                  <a:lnTo>
                    <a:pt x="9736" y="4384"/>
                  </a:lnTo>
                  <a:lnTo>
                    <a:pt x="9752" y="4384"/>
                  </a:lnTo>
                  <a:lnTo>
                    <a:pt x="9744" y="4392"/>
                  </a:lnTo>
                  <a:lnTo>
                    <a:pt x="9744" y="2280"/>
                  </a:lnTo>
                  <a:lnTo>
                    <a:pt x="9752" y="2288"/>
                  </a:lnTo>
                  <a:lnTo>
                    <a:pt x="9736" y="2288"/>
                  </a:lnTo>
                  <a:lnTo>
                    <a:pt x="9744" y="2280"/>
                  </a:lnTo>
                  <a:lnTo>
                    <a:pt x="9744" y="4392"/>
                  </a:lnTo>
                  <a:close/>
                  <a:moveTo>
                    <a:pt x="9728" y="2184"/>
                  </a:moveTo>
                  <a:cubicBezTo>
                    <a:pt x="9728" y="2180"/>
                    <a:pt x="9732" y="2176"/>
                    <a:pt x="9736" y="2176"/>
                  </a:cubicBezTo>
                  <a:lnTo>
                    <a:pt x="9752" y="2176"/>
                  </a:lnTo>
                  <a:cubicBezTo>
                    <a:pt x="9757" y="2176"/>
                    <a:pt x="9760" y="2180"/>
                    <a:pt x="9760" y="2184"/>
                  </a:cubicBezTo>
                  <a:lnTo>
                    <a:pt x="9760" y="4392"/>
                  </a:lnTo>
                  <a:cubicBezTo>
                    <a:pt x="9760" y="4397"/>
                    <a:pt x="9757" y="4400"/>
                    <a:pt x="9752" y="4400"/>
                  </a:cubicBezTo>
                  <a:lnTo>
                    <a:pt x="9736" y="4400"/>
                  </a:lnTo>
                  <a:cubicBezTo>
                    <a:pt x="9732" y="4400"/>
                    <a:pt x="9728" y="4397"/>
                    <a:pt x="9728" y="4392"/>
                  </a:cubicBezTo>
                  <a:lnTo>
                    <a:pt x="9728" y="2184"/>
                  </a:lnTo>
                  <a:close/>
                  <a:moveTo>
                    <a:pt x="9744" y="4392"/>
                  </a:moveTo>
                  <a:lnTo>
                    <a:pt x="9736" y="4384"/>
                  </a:lnTo>
                  <a:lnTo>
                    <a:pt x="9752" y="4384"/>
                  </a:lnTo>
                  <a:lnTo>
                    <a:pt x="9744" y="4392"/>
                  </a:lnTo>
                  <a:lnTo>
                    <a:pt x="9744" y="2184"/>
                  </a:lnTo>
                  <a:lnTo>
                    <a:pt x="9752" y="2192"/>
                  </a:lnTo>
                  <a:lnTo>
                    <a:pt x="9736" y="2192"/>
                  </a:lnTo>
                  <a:lnTo>
                    <a:pt x="9744" y="2184"/>
                  </a:lnTo>
                  <a:lnTo>
                    <a:pt x="9744" y="4392"/>
                  </a:lnTo>
                  <a:close/>
                  <a:moveTo>
                    <a:pt x="9744" y="2184"/>
                  </a:moveTo>
                  <a:cubicBezTo>
                    <a:pt x="9744" y="2180"/>
                    <a:pt x="9748" y="2176"/>
                    <a:pt x="9752" y="2176"/>
                  </a:cubicBezTo>
                  <a:lnTo>
                    <a:pt x="9768" y="2176"/>
                  </a:lnTo>
                  <a:cubicBezTo>
                    <a:pt x="9773" y="2176"/>
                    <a:pt x="9776" y="2180"/>
                    <a:pt x="9776" y="2184"/>
                  </a:cubicBezTo>
                  <a:lnTo>
                    <a:pt x="9776" y="4392"/>
                  </a:lnTo>
                  <a:cubicBezTo>
                    <a:pt x="9776" y="4397"/>
                    <a:pt x="9773" y="4400"/>
                    <a:pt x="9768" y="4400"/>
                  </a:cubicBezTo>
                  <a:lnTo>
                    <a:pt x="9752" y="4400"/>
                  </a:lnTo>
                  <a:cubicBezTo>
                    <a:pt x="9748" y="4400"/>
                    <a:pt x="9744" y="4397"/>
                    <a:pt x="9744" y="4392"/>
                  </a:cubicBezTo>
                  <a:lnTo>
                    <a:pt x="9744" y="2184"/>
                  </a:lnTo>
                  <a:close/>
                  <a:moveTo>
                    <a:pt x="9760" y="4392"/>
                  </a:moveTo>
                  <a:lnTo>
                    <a:pt x="9752" y="4384"/>
                  </a:lnTo>
                  <a:lnTo>
                    <a:pt x="9768" y="4384"/>
                  </a:lnTo>
                  <a:lnTo>
                    <a:pt x="9760" y="4392"/>
                  </a:lnTo>
                  <a:lnTo>
                    <a:pt x="9760" y="2184"/>
                  </a:lnTo>
                  <a:lnTo>
                    <a:pt x="9768" y="2192"/>
                  </a:lnTo>
                  <a:lnTo>
                    <a:pt x="9752" y="2192"/>
                  </a:lnTo>
                  <a:lnTo>
                    <a:pt x="9760" y="2184"/>
                  </a:lnTo>
                  <a:lnTo>
                    <a:pt x="9760" y="4392"/>
                  </a:lnTo>
                  <a:close/>
                  <a:moveTo>
                    <a:pt x="9744" y="2248"/>
                  </a:moveTo>
                  <a:cubicBezTo>
                    <a:pt x="9744" y="2244"/>
                    <a:pt x="9748" y="2240"/>
                    <a:pt x="9752" y="2240"/>
                  </a:cubicBezTo>
                  <a:lnTo>
                    <a:pt x="9768" y="2240"/>
                  </a:lnTo>
                  <a:cubicBezTo>
                    <a:pt x="9773" y="2240"/>
                    <a:pt x="9776" y="2244"/>
                    <a:pt x="9776" y="2248"/>
                  </a:cubicBezTo>
                  <a:lnTo>
                    <a:pt x="9776" y="4392"/>
                  </a:lnTo>
                  <a:cubicBezTo>
                    <a:pt x="9776" y="4397"/>
                    <a:pt x="9773" y="4400"/>
                    <a:pt x="9768" y="4400"/>
                  </a:cubicBezTo>
                  <a:lnTo>
                    <a:pt x="9752" y="4400"/>
                  </a:lnTo>
                  <a:cubicBezTo>
                    <a:pt x="9748" y="4400"/>
                    <a:pt x="9744" y="4397"/>
                    <a:pt x="9744" y="4392"/>
                  </a:cubicBezTo>
                  <a:lnTo>
                    <a:pt x="9744" y="2248"/>
                  </a:lnTo>
                  <a:close/>
                  <a:moveTo>
                    <a:pt x="9760" y="4392"/>
                  </a:moveTo>
                  <a:lnTo>
                    <a:pt x="9752" y="4384"/>
                  </a:lnTo>
                  <a:lnTo>
                    <a:pt x="9768" y="4384"/>
                  </a:lnTo>
                  <a:lnTo>
                    <a:pt x="9760" y="4392"/>
                  </a:lnTo>
                  <a:lnTo>
                    <a:pt x="9760" y="2248"/>
                  </a:lnTo>
                  <a:lnTo>
                    <a:pt x="9768" y="2256"/>
                  </a:lnTo>
                  <a:lnTo>
                    <a:pt x="9752" y="2256"/>
                  </a:lnTo>
                  <a:lnTo>
                    <a:pt x="9760" y="2248"/>
                  </a:lnTo>
                  <a:lnTo>
                    <a:pt x="9760" y="4392"/>
                  </a:lnTo>
                  <a:close/>
                  <a:moveTo>
                    <a:pt x="9760" y="2264"/>
                  </a:moveTo>
                  <a:cubicBezTo>
                    <a:pt x="9760" y="2260"/>
                    <a:pt x="9764" y="2256"/>
                    <a:pt x="9768" y="2256"/>
                  </a:cubicBezTo>
                  <a:lnTo>
                    <a:pt x="9784" y="2256"/>
                  </a:lnTo>
                  <a:cubicBezTo>
                    <a:pt x="9789" y="2256"/>
                    <a:pt x="9792" y="2260"/>
                    <a:pt x="9792" y="2264"/>
                  </a:cubicBezTo>
                  <a:lnTo>
                    <a:pt x="9792" y="4392"/>
                  </a:lnTo>
                  <a:cubicBezTo>
                    <a:pt x="9792" y="4397"/>
                    <a:pt x="9789" y="4400"/>
                    <a:pt x="9784" y="4400"/>
                  </a:cubicBezTo>
                  <a:lnTo>
                    <a:pt x="9768" y="4400"/>
                  </a:lnTo>
                  <a:cubicBezTo>
                    <a:pt x="9764" y="4400"/>
                    <a:pt x="9760" y="4397"/>
                    <a:pt x="9760" y="4392"/>
                  </a:cubicBezTo>
                  <a:lnTo>
                    <a:pt x="9760" y="2264"/>
                  </a:lnTo>
                  <a:close/>
                  <a:moveTo>
                    <a:pt x="9776" y="4392"/>
                  </a:moveTo>
                  <a:lnTo>
                    <a:pt x="9768" y="4384"/>
                  </a:lnTo>
                  <a:lnTo>
                    <a:pt x="9784" y="4384"/>
                  </a:lnTo>
                  <a:lnTo>
                    <a:pt x="9776" y="4392"/>
                  </a:lnTo>
                  <a:lnTo>
                    <a:pt x="9776" y="2264"/>
                  </a:lnTo>
                  <a:lnTo>
                    <a:pt x="9784" y="2272"/>
                  </a:lnTo>
                  <a:lnTo>
                    <a:pt x="9768" y="2272"/>
                  </a:lnTo>
                  <a:lnTo>
                    <a:pt x="9776" y="2264"/>
                  </a:lnTo>
                  <a:lnTo>
                    <a:pt x="9776" y="4392"/>
                  </a:lnTo>
                  <a:close/>
                  <a:moveTo>
                    <a:pt x="9760" y="2264"/>
                  </a:moveTo>
                  <a:cubicBezTo>
                    <a:pt x="9760" y="2260"/>
                    <a:pt x="9764" y="2256"/>
                    <a:pt x="9768" y="2256"/>
                  </a:cubicBezTo>
                  <a:lnTo>
                    <a:pt x="9784" y="2256"/>
                  </a:lnTo>
                  <a:cubicBezTo>
                    <a:pt x="9789" y="2256"/>
                    <a:pt x="9792" y="2260"/>
                    <a:pt x="9792" y="2264"/>
                  </a:cubicBezTo>
                  <a:lnTo>
                    <a:pt x="9792" y="4392"/>
                  </a:lnTo>
                  <a:cubicBezTo>
                    <a:pt x="9792" y="4397"/>
                    <a:pt x="9789" y="4400"/>
                    <a:pt x="9784" y="4400"/>
                  </a:cubicBezTo>
                  <a:lnTo>
                    <a:pt x="9768" y="4400"/>
                  </a:lnTo>
                  <a:cubicBezTo>
                    <a:pt x="9764" y="4400"/>
                    <a:pt x="9760" y="4397"/>
                    <a:pt x="9760" y="4392"/>
                  </a:cubicBezTo>
                  <a:lnTo>
                    <a:pt x="9760" y="2264"/>
                  </a:lnTo>
                  <a:close/>
                  <a:moveTo>
                    <a:pt x="9776" y="4392"/>
                  </a:moveTo>
                  <a:lnTo>
                    <a:pt x="9768" y="4384"/>
                  </a:lnTo>
                  <a:lnTo>
                    <a:pt x="9784" y="4384"/>
                  </a:lnTo>
                  <a:lnTo>
                    <a:pt x="9776" y="4392"/>
                  </a:lnTo>
                  <a:lnTo>
                    <a:pt x="9776" y="2264"/>
                  </a:lnTo>
                  <a:lnTo>
                    <a:pt x="9784" y="2272"/>
                  </a:lnTo>
                  <a:lnTo>
                    <a:pt x="9768" y="2272"/>
                  </a:lnTo>
                  <a:lnTo>
                    <a:pt x="9776" y="2264"/>
                  </a:lnTo>
                  <a:lnTo>
                    <a:pt x="9776" y="4392"/>
                  </a:lnTo>
                  <a:close/>
                  <a:moveTo>
                    <a:pt x="9776" y="2264"/>
                  </a:moveTo>
                  <a:cubicBezTo>
                    <a:pt x="9776" y="2260"/>
                    <a:pt x="9780" y="2256"/>
                    <a:pt x="9784" y="2256"/>
                  </a:cubicBezTo>
                  <a:lnTo>
                    <a:pt x="9800" y="2256"/>
                  </a:lnTo>
                  <a:cubicBezTo>
                    <a:pt x="9805" y="2256"/>
                    <a:pt x="9808" y="2260"/>
                    <a:pt x="9808" y="2264"/>
                  </a:cubicBezTo>
                  <a:lnTo>
                    <a:pt x="9808" y="4392"/>
                  </a:lnTo>
                  <a:cubicBezTo>
                    <a:pt x="9808" y="4397"/>
                    <a:pt x="9805" y="4400"/>
                    <a:pt x="9800" y="4400"/>
                  </a:cubicBezTo>
                  <a:lnTo>
                    <a:pt x="9784" y="4400"/>
                  </a:lnTo>
                  <a:cubicBezTo>
                    <a:pt x="9780" y="4400"/>
                    <a:pt x="9776" y="4397"/>
                    <a:pt x="9776" y="4392"/>
                  </a:cubicBezTo>
                  <a:lnTo>
                    <a:pt x="9776" y="2264"/>
                  </a:lnTo>
                  <a:close/>
                  <a:moveTo>
                    <a:pt x="9792" y="4392"/>
                  </a:moveTo>
                  <a:lnTo>
                    <a:pt x="9784" y="4384"/>
                  </a:lnTo>
                  <a:lnTo>
                    <a:pt x="9800" y="4384"/>
                  </a:lnTo>
                  <a:lnTo>
                    <a:pt x="9792" y="4392"/>
                  </a:lnTo>
                  <a:lnTo>
                    <a:pt x="9792" y="2264"/>
                  </a:lnTo>
                  <a:lnTo>
                    <a:pt x="9800" y="2272"/>
                  </a:lnTo>
                  <a:lnTo>
                    <a:pt x="9784" y="2272"/>
                  </a:lnTo>
                  <a:lnTo>
                    <a:pt x="9792" y="2264"/>
                  </a:lnTo>
                  <a:lnTo>
                    <a:pt x="9792" y="4392"/>
                  </a:lnTo>
                  <a:close/>
                  <a:moveTo>
                    <a:pt x="9792" y="2232"/>
                  </a:moveTo>
                  <a:cubicBezTo>
                    <a:pt x="9792" y="2228"/>
                    <a:pt x="9796" y="2224"/>
                    <a:pt x="9800" y="2224"/>
                  </a:cubicBezTo>
                  <a:lnTo>
                    <a:pt x="9816" y="2224"/>
                  </a:lnTo>
                  <a:cubicBezTo>
                    <a:pt x="9821" y="2224"/>
                    <a:pt x="9824" y="2228"/>
                    <a:pt x="9824" y="2232"/>
                  </a:cubicBezTo>
                  <a:lnTo>
                    <a:pt x="9824" y="4392"/>
                  </a:lnTo>
                  <a:cubicBezTo>
                    <a:pt x="9824" y="4397"/>
                    <a:pt x="9821" y="4400"/>
                    <a:pt x="9816" y="4400"/>
                  </a:cubicBezTo>
                  <a:lnTo>
                    <a:pt x="9800" y="4400"/>
                  </a:lnTo>
                  <a:cubicBezTo>
                    <a:pt x="9796" y="4400"/>
                    <a:pt x="9792" y="4397"/>
                    <a:pt x="9792" y="4392"/>
                  </a:cubicBezTo>
                  <a:lnTo>
                    <a:pt x="9792" y="2232"/>
                  </a:lnTo>
                  <a:close/>
                  <a:moveTo>
                    <a:pt x="9808" y="4392"/>
                  </a:moveTo>
                  <a:lnTo>
                    <a:pt x="9800" y="4384"/>
                  </a:lnTo>
                  <a:lnTo>
                    <a:pt x="9816" y="4384"/>
                  </a:lnTo>
                  <a:lnTo>
                    <a:pt x="9808" y="4392"/>
                  </a:lnTo>
                  <a:lnTo>
                    <a:pt x="9808" y="2232"/>
                  </a:lnTo>
                  <a:lnTo>
                    <a:pt x="9816" y="2240"/>
                  </a:lnTo>
                  <a:lnTo>
                    <a:pt x="9800" y="2240"/>
                  </a:lnTo>
                  <a:lnTo>
                    <a:pt x="9808" y="2232"/>
                  </a:lnTo>
                  <a:lnTo>
                    <a:pt x="9808" y="4392"/>
                  </a:lnTo>
                  <a:close/>
                  <a:moveTo>
                    <a:pt x="9792" y="2184"/>
                  </a:moveTo>
                  <a:cubicBezTo>
                    <a:pt x="9792" y="2180"/>
                    <a:pt x="9796" y="2176"/>
                    <a:pt x="9800" y="2176"/>
                  </a:cubicBezTo>
                  <a:lnTo>
                    <a:pt x="9816" y="2176"/>
                  </a:lnTo>
                  <a:cubicBezTo>
                    <a:pt x="9821" y="2176"/>
                    <a:pt x="9824" y="2180"/>
                    <a:pt x="9824" y="2184"/>
                  </a:cubicBezTo>
                  <a:lnTo>
                    <a:pt x="9824" y="4392"/>
                  </a:lnTo>
                  <a:cubicBezTo>
                    <a:pt x="9824" y="4397"/>
                    <a:pt x="9821" y="4400"/>
                    <a:pt x="9816" y="4400"/>
                  </a:cubicBezTo>
                  <a:lnTo>
                    <a:pt x="9800" y="4400"/>
                  </a:lnTo>
                  <a:cubicBezTo>
                    <a:pt x="9796" y="4400"/>
                    <a:pt x="9792" y="4397"/>
                    <a:pt x="9792" y="4392"/>
                  </a:cubicBezTo>
                  <a:lnTo>
                    <a:pt x="9792" y="2184"/>
                  </a:lnTo>
                  <a:close/>
                  <a:moveTo>
                    <a:pt x="9808" y="4392"/>
                  </a:moveTo>
                  <a:lnTo>
                    <a:pt x="9800" y="4384"/>
                  </a:lnTo>
                  <a:lnTo>
                    <a:pt x="9816" y="4384"/>
                  </a:lnTo>
                  <a:lnTo>
                    <a:pt x="9808" y="4392"/>
                  </a:lnTo>
                  <a:lnTo>
                    <a:pt x="9808" y="2184"/>
                  </a:lnTo>
                  <a:lnTo>
                    <a:pt x="9816" y="2192"/>
                  </a:lnTo>
                  <a:lnTo>
                    <a:pt x="9800" y="2192"/>
                  </a:lnTo>
                  <a:lnTo>
                    <a:pt x="9808" y="2184"/>
                  </a:lnTo>
                  <a:lnTo>
                    <a:pt x="9808" y="4392"/>
                  </a:lnTo>
                  <a:close/>
                  <a:moveTo>
                    <a:pt x="9808" y="2328"/>
                  </a:moveTo>
                  <a:cubicBezTo>
                    <a:pt x="9808" y="2324"/>
                    <a:pt x="9812" y="2320"/>
                    <a:pt x="9816" y="2320"/>
                  </a:cubicBezTo>
                  <a:lnTo>
                    <a:pt x="9832" y="2320"/>
                  </a:lnTo>
                  <a:cubicBezTo>
                    <a:pt x="9837" y="2320"/>
                    <a:pt x="9840" y="2324"/>
                    <a:pt x="9840" y="2328"/>
                  </a:cubicBezTo>
                  <a:lnTo>
                    <a:pt x="9840" y="4392"/>
                  </a:lnTo>
                  <a:cubicBezTo>
                    <a:pt x="9840" y="4397"/>
                    <a:pt x="9837" y="4400"/>
                    <a:pt x="9832" y="4400"/>
                  </a:cubicBezTo>
                  <a:lnTo>
                    <a:pt x="9816" y="4400"/>
                  </a:lnTo>
                  <a:cubicBezTo>
                    <a:pt x="9812" y="4400"/>
                    <a:pt x="9808" y="4397"/>
                    <a:pt x="9808" y="4392"/>
                  </a:cubicBezTo>
                  <a:lnTo>
                    <a:pt x="9808" y="2328"/>
                  </a:lnTo>
                  <a:close/>
                  <a:moveTo>
                    <a:pt x="9824" y="4392"/>
                  </a:moveTo>
                  <a:lnTo>
                    <a:pt x="9816" y="4384"/>
                  </a:lnTo>
                  <a:lnTo>
                    <a:pt x="9832" y="4384"/>
                  </a:lnTo>
                  <a:lnTo>
                    <a:pt x="9824" y="4392"/>
                  </a:lnTo>
                  <a:lnTo>
                    <a:pt x="9824" y="2328"/>
                  </a:lnTo>
                  <a:lnTo>
                    <a:pt x="9832" y="2336"/>
                  </a:lnTo>
                  <a:lnTo>
                    <a:pt x="9816" y="2336"/>
                  </a:lnTo>
                  <a:lnTo>
                    <a:pt x="9824" y="2328"/>
                  </a:lnTo>
                  <a:lnTo>
                    <a:pt x="9824" y="4392"/>
                  </a:lnTo>
                  <a:close/>
                  <a:moveTo>
                    <a:pt x="9808" y="2392"/>
                  </a:moveTo>
                  <a:cubicBezTo>
                    <a:pt x="9808" y="2388"/>
                    <a:pt x="9812" y="2384"/>
                    <a:pt x="9816" y="2384"/>
                  </a:cubicBezTo>
                  <a:lnTo>
                    <a:pt x="9832" y="2384"/>
                  </a:lnTo>
                  <a:cubicBezTo>
                    <a:pt x="9837" y="2384"/>
                    <a:pt x="9840" y="2388"/>
                    <a:pt x="9840" y="2392"/>
                  </a:cubicBezTo>
                  <a:lnTo>
                    <a:pt x="9840" y="4392"/>
                  </a:lnTo>
                  <a:cubicBezTo>
                    <a:pt x="9840" y="4397"/>
                    <a:pt x="9837" y="4400"/>
                    <a:pt x="9832" y="4400"/>
                  </a:cubicBezTo>
                  <a:lnTo>
                    <a:pt x="9816" y="4400"/>
                  </a:lnTo>
                  <a:cubicBezTo>
                    <a:pt x="9812" y="4400"/>
                    <a:pt x="9808" y="4397"/>
                    <a:pt x="9808" y="4392"/>
                  </a:cubicBezTo>
                  <a:lnTo>
                    <a:pt x="9808" y="2392"/>
                  </a:lnTo>
                  <a:close/>
                  <a:moveTo>
                    <a:pt x="9824" y="4392"/>
                  </a:moveTo>
                  <a:lnTo>
                    <a:pt x="9816" y="4384"/>
                  </a:lnTo>
                  <a:lnTo>
                    <a:pt x="9832" y="4384"/>
                  </a:lnTo>
                  <a:lnTo>
                    <a:pt x="9824" y="4392"/>
                  </a:lnTo>
                  <a:lnTo>
                    <a:pt x="9824" y="2392"/>
                  </a:lnTo>
                  <a:lnTo>
                    <a:pt x="9832" y="2400"/>
                  </a:lnTo>
                  <a:lnTo>
                    <a:pt x="9816" y="2400"/>
                  </a:lnTo>
                  <a:lnTo>
                    <a:pt x="9824" y="2392"/>
                  </a:lnTo>
                  <a:lnTo>
                    <a:pt x="9824" y="4392"/>
                  </a:lnTo>
                  <a:close/>
                  <a:moveTo>
                    <a:pt x="9824" y="2376"/>
                  </a:moveTo>
                  <a:cubicBezTo>
                    <a:pt x="9824" y="2372"/>
                    <a:pt x="9828" y="2368"/>
                    <a:pt x="9832" y="2368"/>
                  </a:cubicBezTo>
                  <a:lnTo>
                    <a:pt x="9848" y="2368"/>
                  </a:lnTo>
                  <a:cubicBezTo>
                    <a:pt x="9853" y="2368"/>
                    <a:pt x="9856" y="2372"/>
                    <a:pt x="9856" y="2376"/>
                  </a:cubicBezTo>
                  <a:lnTo>
                    <a:pt x="9856" y="4392"/>
                  </a:lnTo>
                  <a:cubicBezTo>
                    <a:pt x="9856" y="4397"/>
                    <a:pt x="9853" y="4400"/>
                    <a:pt x="9848" y="4400"/>
                  </a:cubicBezTo>
                  <a:lnTo>
                    <a:pt x="9832" y="4400"/>
                  </a:lnTo>
                  <a:cubicBezTo>
                    <a:pt x="9828" y="4400"/>
                    <a:pt x="9824" y="4397"/>
                    <a:pt x="9824" y="4392"/>
                  </a:cubicBezTo>
                  <a:lnTo>
                    <a:pt x="9824" y="2376"/>
                  </a:lnTo>
                  <a:close/>
                  <a:moveTo>
                    <a:pt x="9840" y="4392"/>
                  </a:moveTo>
                  <a:lnTo>
                    <a:pt x="9832" y="4384"/>
                  </a:lnTo>
                  <a:lnTo>
                    <a:pt x="9848" y="4384"/>
                  </a:lnTo>
                  <a:lnTo>
                    <a:pt x="9840" y="4392"/>
                  </a:lnTo>
                  <a:lnTo>
                    <a:pt x="9840" y="2376"/>
                  </a:lnTo>
                  <a:lnTo>
                    <a:pt x="9848" y="2384"/>
                  </a:lnTo>
                  <a:lnTo>
                    <a:pt x="9832" y="2384"/>
                  </a:lnTo>
                  <a:lnTo>
                    <a:pt x="9840" y="2376"/>
                  </a:lnTo>
                  <a:lnTo>
                    <a:pt x="9840" y="4392"/>
                  </a:lnTo>
                  <a:close/>
                  <a:moveTo>
                    <a:pt x="9824" y="2376"/>
                  </a:moveTo>
                  <a:cubicBezTo>
                    <a:pt x="9824" y="2372"/>
                    <a:pt x="9828" y="2368"/>
                    <a:pt x="9832" y="2368"/>
                  </a:cubicBezTo>
                  <a:lnTo>
                    <a:pt x="9848" y="2368"/>
                  </a:lnTo>
                  <a:cubicBezTo>
                    <a:pt x="9853" y="2368"/>
                    <a:pt x="9856" y="2372"/>
                    <a:pt x="9856" y="2376"/>
                  </a:cubicBezTo>
                  <a:lnTo>
                    <a:pt x="9856" y="4392"/>
                  </a:lnTo>
                  <a:cubicBezTo>
                    <a:pt x="9856" y="4397"/>
                    <a:pt x="9853" y="4400"/>
                    <a:pt x="9848" y="4400"/>
                  </a:cubicBezTo>
                  <a:lnTo>
                    <a:pt x="9832" y="4400"/>
                  </a:lnTo>
                  <a:cubicBezTo>
                    <a:pt x="9828" y="4400"/>
                    <a:pt x="9824" y="4397"/>
                    <a:pt x="9824" y="4392"/>
                  </a:cubicBezTo>
                  <a:lnTo>
                    <a:pt x="9824" y="2376"/>
                  </a:lnTo>
                  <a:close/>
                  <a:moveTo>
                    <a:pt x="9840" y="4392"/>
                  </a:moveTo>
                  <a:lnTo>
                    <a:pt x="9832" y="4384"/>
                  </a:lnTo>
                  <a:lnTo>
                    <a:pt x="9848" y="4384"/>
                  </a:lnTo>
                  <a:lnTo>
                    <a:pt x="9840" y="4392"/>
                  </a:lnTo>
                  <a:lnTo>
                    <a:pt x="9840" y="2376"/>
                  </a:lnTo>
                  <a:lnTo>
                    <a:pt x="9848" y="2384"/>
                  </a:lnTo>
                  <a:lnTo>
                    <a:pt x="9832" y="2384"/>
                  </a:lnTo>
                  <a:lnTo>
                    <a:pt x="9840" y="2376"/>
                  </a:lnTo>
                  <a:lnTo>
                    <a:pt x="9840" y="4392"/>
                  </a:lnTo>
                  <a:close/>
                  <a:moveTo>
                    <a:pt x="9840" y="2376"/>
                  </a:moveTo>
                  <a:cubicBezTo>
                    <a:pt x="9840" y="2372"/>
                    <a:pt x="9844" y="2368"/>
                    <a:pt x="9848" y="2368"/>
                  </a:cubicBezTo>
                  <a:lnTo>
                    <a:pt x="9864" y="2368"/>
                  </a:lnTo>
                  <a:cubicBezTo>
                    <a:pt x="9869" y="2368"/>
                    <a:pt x="9872" y="2372"/>
                    <a:pt x="9872" y="2376"/>
                  </a:cubicBezTo>
                  <a:lnTo>
                    <a:pt x="9872" y="4392"/>
                  </a:lnTo>
                  <a:cubicBezTo>
                    <a:pt x="9872" y="4397"/>
                    <a:pt x="9869" y="4400"/>
                    <a:pt x="9864" y="4400"/>
                  </a:cubicBezTo>
                  <a:lnTo>
                    <a:pt x="9848" y="4400"/>
                  </a:lnTo>
                  <a:cubicBezTo>
                    <a:pt x="9844" y="4400"/>
                    <a:pt x="9840" y="4397"/>
                    <a:pt x="9840" y="4392"/>
                  </a:cubicBezTo>
                  <a:lnTo>
                    <a:pt x="9840" y="2376"/>
                  </a:lnTo>
                  <a:close/>
                  <a:moveTo>
                    <a:pt x="9856" y="4392"/>
                  </a:moveTo>
                  <a:lnTo>
                    <a:pt x="9848" y="4384"/>
                  </a:lnTo>
                  <a:lnTo>
                    <a:pt x="9864" y="4384"/>
                  </a:lnTo>
                  <a:lnTo>
                    <a:pt x="9856" y="4392"/>
                  </a:lnTo>
                  <a:lnTo>
                    <a:pt x="9856" y="2376"/>
                  </a:lnTo>
                  <a:lnTo>
                    <a:pt x="9864" y="2384"/>
                  </a:lnTo>
                  <a:lnTo>
                    <a:pt x="9848" y="2384"/>
                  </a:lnTo>
                  <a:lnTo>
                    <a:pt x="9856" y="2376"/>
                  </a:lnTo>
                  <a:lnTo>
                    <a:pt x="9856" y="4392"/>
                  </a:lnTo>
                  <a:close/>
                  <a:moveTo>
                    <a:pt x="9840" y="2392"/>
                  </a:moveTo>
                  <a:cubicBezTo>
                    <a:pt x="9840" y="2388"/>
                    <a:pt x="9844" y="2384"/>
                    <a:pt x="9848" y="2384"/>
                  </a:cubicBezTo>
                  <a:lnTo>
                    <a:pt x="9864" y="2384"/>
                  </a:lnTo>
                  <a:cubicBezTo>
                    <a:pt x="9869" y="2384"/>
                    <a:pt x="9872" y="2388"/>
                    <a:pt x="9872" y="2392"/>
                  </a:cubicBezTo>
                  <a:lnTo>
                    <a:pt x="9872" y="4392"/>
                  </a:lnTo>
                  <a:cubicBezTo>
                    <a:pt x="9872" y="4397"/>
                    <a:pt x="9869" y="4400"/>
                    <a:pt x="9864" y="4400"/>
                  </a:cubicBezTo>
                  <a:lnTo>
                    <a:pt x="9848" y="4400"/>
                  </a:lnTo>
                  <a:cubicBezTo>
                    <a:pt x="9844" y="4400"/>
                    <a:pt x="9840" y="4397"/>
                    <a:pt x="9840" y="4392"/>
                  </a:cubicBezTo>
                  <a:lnTo>
                    <a:pt x="9840" y="2392"/>
                  </a:lnTo>
                  <a:close/>
                  <a:moveTo>
                    <a:pt x="9856" y="4392"/>
                  </a:moveTo>
                  <a:lnTo>
                    <a:pt x="9848" y="4384"/>
                  </a:lnTo>
                  <a:lnTo>
                    <a:pt x="9864" y="4384"/>
                  </a:lnTo>
                  <a:lnTo>
                    <a:pt x="9856" y="4392"/>
                  </a:lnTo>
                  <a:lnTo>
                    <a:pt x="9856" y="2392"/>
                  </a:lnTo>
                  <a:lnTo>
                    <a:pt x="9864" y="2400"/>
                  </a:lnTo>
                  <a:lnTo>
                    <a:pt x="9848" y="2400"/>
                  </a:lnTo>
                  <a:lnTo>
                    <a:pt x="9856" y="2392"/>
                  </a:lnTo>
                  <a:lnTo>
                    <a:pt x="9856" y="4392"/>
                  </a:lnTo>
                  <a:close/>
                  <a:moveTo>
                    <a:pt x="9856" y="2440"/>
                  </a:moveTo>
                  <a:cubicBezTo>
                    <a:pt x="9856" y="2436"/>
                    <a:pt x="9860" y="2432"/>
                    <a:pt x="9864" y="2432"/>
                  </a:cubicBezTo>
                  <a:lnTo>
                    <a:pt x="9880" y="2432"/>
                  </a:lnTo>
                  <a:cubicBezTo>
                    <a:pt x="9885" y="2432"/>
                    <a:pt x="9888" y="2436"/>
                    <a:pt x="9888" y="2440"/>
                  </a:cubicBezTo>
                  <a:lnTo>
                    <a:pt x="9888" y="4392"/>
                  </a:lnTo>
                  <a:cubicBezTo>
                    <a:pt x="9888" y="4397"/>
                    <a:pt x="9885" y="4400"/>
                    <a:pt x="9880" y="4400"/>
                  </a:cubicBezTo>
                  <a:lnTo>
                    <a:pt x="9864" y="4400"/>
                  </a:lnTo>
                  <a:cubicBezTo>
                    <a:pt x="9860" y="4400"/>
                    <a:pt x="9856" y="4397"/>
                    <a:pt x="9856" y="4392"/>
                  </a:cubicBezTo>
                  <a:lnTo>
                    <a:pt x="9856" y="2440"/>
                  </a:lnTo>
                  <a:close/>
                  <a:moveTo>
                    <a:pt x="9872" y="4392"/>
                  </a:moveTo>
                  <a:lnTo>
                    <a:pt x="9864" y="4384"/>
                  </a:lnTo>
                  <a:lnTo>
                    <a:pt x="9880" y="4384"/>
                  </a:lnTo>
                  <a:lnTo>
                    <a:pt x="9872" y="4392"/>
                  </a:lnTo>
                  <a:lnTo>
                    <a:pt x="9872" y="2440"/>
                  </a:lnTo>
                  <a:lnTo>
                    <a:pt x="9880" y="2448"/>
                  </a:lnTo>
                  <a:lnTo>
                    <a:pt x="9864" y="2448"/>
                  </a:lnTo>
                  <a:lnTo>
                    <a:pt x="9872" y="2440"/>
                  </a:lnTo>
                  <a:lnTo>
                    <a:pt x="9872" y="4392"/>
                  </a:lnTo>
                  <a:close/>
                  <a:moveTo>
                    <a:pt x="9856" y="2424"/>
                  </a:moveTo>
                  <a:cubicBezTo>
                    <a:pt x="9856" y="2420"/>
                    <a:pt x="9860" y="2416"/>
                    <a:pt x="9864" y="2416"/>
                  </a:cubicBezTo>
                  <a:lnTo>
                    <a:pt x="9880" y="2416"/>
                  </a:lnTo>
                  <a:cubicBezTo>
                    <a:pt x="9885" y="2416"/>
                    <a:pt x="9888" y="2420"/>
                    <a:pt x="9888" y="2424"/>
                  </a:cubicBezTo>
                  <a:lnTo>
                    <a:pt x="9888" y="4392"/>
                  </a:lnTo>
                  <a:cubicBezTo>
                    <a:pt x="9888" y="4397"/>
                    <a:pt x="9885" y="4400"/>
                    <a:pt x="9880" y="4400"/>
                  </a:cubicBezTo>
                  <a:lnTo>
                    <a:pt x="9864" y="4400"/>
                  </a:lnTo>
                  <a:cubicBezTo>
                    <a:pt x="9860" y="4400"/>
                    <a:pt x="9856" y="4397"/>
                    <a:pt x="9856" y="4392"/>
                  </a:cubicBezTo>
                  <a:lnTo>
                    <a:pt x="9856" y="2424"/>
                  </a:lnTo>
                  <a:close/>
                  <a:moveTo>
                    <a:pt x="9872" y="4392"/>
                  </a:moveTo>
                  <a:lnTo>
                    <a:pt x="9864" y="4384"/>
                  </a:lnTo>
                  <a:lnTo>
                    <a:pt x="9880" y="4384"/>
                  </a:lnTo>
                  <a:lnTo>
                    <a:pt x="9872" y="4392"/>
                  </a:lnTo>
                  <a:lnTo>
                    <a:pt x="9872" y="2424"/>
                  </a:lnTo>
                  <a:lnTo>
                    <a:pt x="9880" y="2432"/>
                  </a:lnTo>
                  <a:lnTo>
                    <a:pt x="9864" y="2432"/>
                  </a:lnTo>
                  <a:lnTo>
                    <a:pt x="9872" y="2424"/>
                  </a:lnTo>
                  <a:lnTo>
                    <a:pt x="9872" y="4392"/>
                  </a:lnTo>
                  <a:close/>
                  <a:moveTo>
                    <a:pt x="9872" y="2456"/>
                  </a:moveTo>
                  <a:cubicBezTo>
                    <a:pt x="9872" y="2452"/>
                    <a:pt x="9876" y="2448"/>
                    <a:pt x="9880" y="2448"/>
                  </a:cubicBezTo>
                  <a:lnTo>
                    <a:pt x="9896" y="2448"/>
                  </a:lnTo>
                  <a:cubicBezTo>
                    <a:pt x="9901" y="2448"/>
                    <a:pt x="9904" y="2452"/>
                    <a:pt x="9904" y="2456"/>
                  </a:cubicBezTo>
                  <a:lnTo>
                    <a:pt x="9904" y="4392"/>
                  </a:lnTo>
                  <a:cubicBezTo>
                    <a:pt x="9904" y="4397"/>
                    <a:pt x="9901" y="4400"/>
                    <a:pt x="9896" y="4400"/>
                  </a:cubicBezTo>
                  <a:lnTo>
                    <a:pt x="9880" y="4400"/>
                  </a:lnTo>
                  <a:cubicBezTo>
                    <a:pt x="9876" y="4400"/>
                    <a:pt x="9872" y="4397"/>
                    <a:pt x="9872" y="4392"/>
                  </a:cubicBezTo>
                  <a:lnTo>
                    <a:pt x="9872" y="2456"/>
                  </a:lnTo>
                  <a:close/>
                  <a:moveTo>
                    <a:pt x="9888" y="4392"/>
                  </a:moveTo>
                  <a:lnTo>
                    <a:pt x="9880" y="4384"/>
                  </a:lnTo>
                  <a:lnTo>
                    <a:pt x="9896" y="4384"/>
                  </a:lnTo>
                  <a:lnTo>
                    <a:pt x="9888" y="4392"/>
                  </a:lnTo>
                  <a:lnTo>
                    <a:pt x="9888" y="2456"/>
                  </a:lnTo>
                  <a:lnTo>
                    <a:pt x="9896" y="2464"/>
                  </a:lnTo>
                  <a:lnTo>
                    <a:pt x="9880" y="2464"/>
                  </a:lnTo>
                  <a:lnTo>
                    <a:pt x="9888" y="2456"/>
                  </a:lnTo>
                  <a:lnTo>
                    <a:pt x="9888" y="4392"/>
                  </a:lnTo>
                  <a:close/>
                  <a:moveTo>
                    <a:pt x="9872" y="2456"/>
                  </a:moveTo>
                  <a:cubicBezTo>
                    <a:pt x="9872" y="2452"/>
                    <a:pt x="9876" y="2448"/>
                    <a:pt x="9880" y="2448"/>
                  </a:cubicBezTo>
                  <a:lnTo>
                    <a:pt x="9896" y="2448"/>
                  </a:lnTo>
                  <a:cubicBezTo>
                    <a:pt x="9901" y="2448"/>
                    <a:pt x="9904" y="2452"/>
                    <a:pt x="9904" y="2456"/>
                  </a:cubicBezTo>
                  <a:lnTo>
                    <a:pt x="9904" y="4392"/>
                  </a:lnTo>
                  <a:cubicBezTo>
                    <a:pt x="9904" y="4397"/>
                    <a:pt x="9901" y="4400"/>
                    <a:pt x="9896" y="4400"/>
                  </a:cubicBezTo>
                  <a:lnTo>
                    <a:pt x="9880" y="4400"/>
                  </a:lnTo>
                  <a:cubicBezTo>
                    <a:pt x="9876" y="4400"/>
                    <a:pt x="9872" y="4397"/>
                    <a:pt x="9872" y="4392"/>
                  </a:cubicBezTo>
                  <a:lnTo>
                    <a:pt x="9872" y="2456"/>
                  </a:lnTo>
                  <a:close/>
                  <a:moveTo>
                    <a:pt x="9888" y="4392"/>
                  </a:moveTo>
                  <a:lnTo>
                    <a:pt x="9880" y="4384"/>
                  </a:lnTo>
                  <a:lnTo>
                    <a:pt x="9896" y="4384"/>
                  </a:lnTo>
                  <a:lnTo>
                    <a:pt x="9888" y="4392"/>
                  </a:lnTo>
                  <a:lnTo>
                    <a:pt x="9888" y="2456"/>
                  </a:lnTo>
                  <a:lnTo>
                    <a:pt x="9896" y="2464"/>
                  </a:lnTo>
                  <a:lnTo>
                    <a:pt x="9880" y="2464"/>
                  </a:lnTo>
                  <a:lnTo>
                    <a:pt x="9888" y="2456"/>
                  </a:lnTo>
                  <a:lnTo>
                    <a:pt x="9888" y="4392"/>
                  </a:lnTo>
                  <a:close/>
                  <a:moveTo>
                    <a:pt x="9888" y="2456"/>
                  </a:moveTo>
                  <a:cubicBezTo>
                    <a:pt x="9888" y="2452"/>
                    <a:pt x="9892" y="2448"/>
                    <a:pt x="9896" y="2448"/>
                  </a:cubicBezTo>
                  <a:lnTo>
                    <a:pt x="9912" y="2448"/>
                  </a:lnTo>
                  <a:cubicBezTo>
                    <a:pt x="9917" y="2448"/>
                    <a:pt x="9920" y="2452"/>
                    <a:pt x="9920" y="2456"/>
                  </a:cubicBezTo>
                  <a:lnTo>
                    <a:pt x="9920" y="4392"/>
                  </a:lnTo>
                  <a:cubicBezTo>
                    <a:pt x="9920" y="4397"/>
                    <a:pt x="9917" y="4400"/>
                    <a:pt x="9912" y="4400"/>
                  </a:cubicBezTo>
                  <a:lnTo>
                    <a:pt x="9896" y="4400"/>
                  </a:lnTo>
                  <a:cubicBezTo>
                    <a:pt x="9892" y="4400"/>
                    <a:pt x="9888" y="4397"/>
                    <a:pt x="9888" y="4392"/>
                  </a:cubicBezTo>
                  <a:lnTo>
                    <a:pt x="9888" y="2456"/>
                  </a:lnTo>
                  <a:close/>
                  <a:moveTo>
                    <a:pt x="9904" y="4392"/>
                  </a:moveTo>
                  <a:lnTo>
                    <a:pt x="9896" y="4384"/>
                  </a:lnTo>
                  <a:lnTo>
                    <a:pt x="9912" y="4384"/>
                  </a:lnTo>
                  <a:lnTo>
                    <a:pt x="9904" y="4392"/>
                  </a:lnTo>
                  <a:lnTo>
                    <a:pt x="9904" y="2456"/>
                  </a:lnTo>
                  <a:lnTo>
                    <a:pt x="9912" y="2464"/>
                  </a:lnTo>
                  <a:lnTo>
                    <a:pt x="9896" y="2464"/>
                  </a:lnTo>
                  <a:lnTo>
                    <a:pt x="9904" y="2456"/>
                  </a:lnTo>
                  <a:lnTo>
                    <a:pt x="9904" y="4392"/>
                  </a:lnTo>
                  <a:close/>
                  <a:moveTo>
                    <a:pt x="9888" y="2456"/>
                  </a:moveTo>
                  <a:cubicBezTo>
                    <a:pt x="9888" y="2452"/>
                    <a:pt x="9892" y="2448"/>
                    <a:pt x="9896" y="2448"/>
                  </a:cubicBezTo>
                  <a:lnTo>
                    <a:pt x="9912" y="2448"/>
                  </a:lnTo>
                  <a:cubicBezTo>
                    <a:pt x="9917" y="2448"/>
                    <a:pt x="9920" y="2452"/>
                    <a:pt x="9920" y="2456"/>
                  </a:cubicBezTo>
                  <a:lnTo>
                    <a:pt x="9920" y="4392"/>
                  </a:lnTo>
                  <a:cubicBezTo>
                    <a:pt x="9920" y="4397"/>
                    <a:pt x="9917" y="4400"/>
                    <a:pt x="9912" y="4400"/>
                  </a:cubicBezTo>
                  <a:lnTo>
                    <a:pt x="9896" y="4400"/>
                  </a:lnTo>
                  <a:cubicBezTo>
                    <a:pt x="9892" y="4400"/>
                    <a:pt x="9888" y="4397"/>
                    <a:pt x="9888" y="4392"/>
                  </a:cubicBezTo>
                  <a:lnTo>
                    <a:pt x="9888" y="2456"/>
                  </a:lnTo>
                  <a:close/>
                  <a:moveTo>
                    <a:pt x="9904" y="4392"/>
                  </a:moveTo>
                  <a:lnTo>
                    <a:pt x="9896" y="4384"/>
                  </a:lnTo>
                  <a:lnTo>
                    <a:pt x="9912" y="4384"/>
                  </a:lnTo>
                  <a:lnTo>
                    <a:pt x="9904" y="4392"/>
                  </a:lnTo>
                  <a:lnTo>
                    <a:pt x="9904" y="2456"/>
                  </a:lnTo>
                  <a:lnTo>
                    <a:pt x="9912" y="2464"/>
                  </a:lnTo>
                  <a:lnTo>
                    <a:pt x="9896" y="2464"/>
                  </a:lnTo>
                  <a:lnTo>
                    <a:pt x="9904" y="2456"/>
                  </a:lnTo>
                  <a:lnTo>
                    <a:pt x="9904" y="4392"/>
                  </a:lnTo>
                  <a:close/>
                  <a:moveTo>
                    <a:pt x="9904" y="2456"/>
                  </a:moveTo>
                  <a:cubicBezTo>
                    <a:pt x="9904" y="2452"/>
                    <a:pt x="9908" y="2448"/>
                    <a:pt x="9912" y="2448"/>
                  </a:cubicBezTo>
                  <a:lnTo>
                    <a:pt x="9928" y="2448"/>
                  </a:lnTo>
                  <a:cubicBezTo>
                    <a:pt x="9933" y="2448"/>
                    <a:pt x="9936" y="2452"/>
                    <a:pt x="9936" y="2456"/>
                  </a:cubicBezTo>
                  <a:lnTo>
                    <a:pt x="9936" y="4392"/>
                  </a:lnTo>
                  <a:cubicBezTo>
                    <a:pt x="9936" y="4397"/>
                    <a:pt x="9933" y="4400"/>
                    <a:pt x="9928" y="4400"/>
                  </a:cubicBezTo>
                  <a:lnTo>
                    <a:pt x="9912" y="4400"/>
                  </a:lnTo>
                  <a:cubicBezTo>
                    <a:pt x="9908" y="4400"/>
                    <a:pt x="9904" y="4397"/>
                    <a:pt x="9904" y="4392"/>
                  </a:cubicBezTo>
                  <a:lnTo>
                    <a:pt x="9904" y="2456"/>
                  </a:lnTo>
                  <a:close/>
                  <a:moveTo>
                    <a:pt x="9920" y="4392"/>
                  </a:moveTo>
                  <a:lnTo>
                    <a:pt x="9912" y="4384"/>
                  </a:lnTo>
                  <a:lnTo>
                    <a:pt x="9928" y="4384"/>
                  </a:lnTo>
                  <a:lnTo>
                    <a:pt x="9920" y="4392"/>
                  </a:lnTo>
                  <a:lnTo>
                    <a:pt x="9920" y="2456"/>
                  </a:lnTo>
                  <a:lnTo>
                    <a:pt x="9928" y="2464"/>
                  </a:lnTo>
                  <a:lnTo>
                    <a:pt x="9912" y="2464"/>
                  </a:lnTo>
                  <a:lnTo>
                    <a:pt x="9920" y="2456"/>
                  </a:lnTo>
                  <a:lnTo>
                    <a:pt x="9920" y="4392"/>
                  </a:lnTo>
                  <a:close/>
                  <a:moveTo>
                    <a:pt x="9904" y="2424"/>
                  </a:moveTo>
                  <a:cubicBezTo>
                    <a:pt x="9904" y="2420"/>
                    <a:pt x="9908" y="2416"/>
                    <a:pt x="9912" y="2416"/>
                  </a:cubicBezTo>
                  <a:lnTo>
                    <a:pt x="9928" y="2416"/>
                  </a:lnTo>
                  <a:cubicBezTo>
                    <a:pt x="9933" y="2416"/>
                    <a:pt x="9936" y="2420"/>
                    <a:pt x="9936" y="2424"/>
                  </a:cubicBezTo>
                  <a:lnTo>
                    <a:pt x="9936" y="4392"/>
                  </a:lnTo>
                  <a:cubicBezTo>
                    <a:pt x="9936" y="4397"/>
                    <a:pt x="9933" y="4400"/>
                    <a:pt x="9928" y="4400"/>
                  </a:cubicBezTo>
                  <a:lnTo>
                    <a:pt x="9912" y="4400"/>
                  </a:lnTo>
                  <a:cubicBezTo>
                    <a:pt x="9908" y="4400"/>
                    <a:pt x="9904" y="4397"/>
                    <a:pt x="9904" y="4392"/>
                  </a:cubicBezTo>
                  <a:lnTo>
                    <a:pt x="9904" y="2424"/>
                  </a:lnTo>
                  <a:close/>
                  <a:moveTo>
                    <a:pt x="9920" y="4392"/>
                  </a:moveTo>
                  <a:lnTo>
                    <a:pt x="9912" y="4384"/>
                  </a:lnTo>
                  <a:lnTo>
                    <a:pt x="9928" y="4384"/>
                  </a:lnTo>
                  <a:lnTo>
                    <a:pt x="9920" y="4392"/>
                  </a:lnTo>
                  <a:lnTo>
                    <a:pt x="9920" y="2424"/>
                  </a:lnTo>
                  <a:lnTo>
                    <a:pt x="9928" y="2432"/>
                  </a:lnTo>
                  <a:lnTo>
                    <a:pt x="9912" y="2432"/>
                  </a:lnTo>
                  <a:lnTo>
                    <a:pt x="9920" y="2424"/>
                  </a:lnTo>
                  <a:lnTo>
                    <a:pt x="9920" y="4392"/>
                  </a:lnTo>
                  <a:close/>
                  <a:moveTo>
                    <a:pt x="9920" y="2392"/>
                  </a:moveTo>
                  <a:cubicBezTo>
                    <a:pt x="9920" y="2388"/>
                    <a:pt x="9924" y="2384"/>
                    <a:pt x="9928" y="2384"/>
                  </a:cubicBezTo>
                  <a:lnTo>
                    <a:pt x="9944" y="2384"/>
                  </a:lnTo>
                  <a:cubicBezTo>
                    <a:pt x="9949" y="2384"/>
                    <a:pt x="9952" y="2388"/>
                    <a:pt x="9952" y="2392"/>
                  </a:cubicBezTo>
                  <a:lnTo>
                    <a:pt x="9952" y="4392"/>
                  </a:lnTo>
                  <a:cubicBezTo>
                    <a:pt x="9952" y="4397"/>
                    <a:pt x="9949" y="4400"/>
                    <a:pt x="9944" y="4400"/>
                  </a:cubicBezTo>
                  <a:lnTo>
                    <a:pt x="9928" y="4400"/>
                  </a:lnTo>
                  <a:cubicBezTo>
                    <a:pt x="9924" y="4400"/>
                    <a:pt x="9920" y="4397"/>
                    <a:pt x="9920" y="4392"/>
                  </a:cubicBezTo>
                  <a:lnTo>
                    <a:pt x="9920" y="2392"/>
                  </a:lnTo>
                  <a:close/>
                  <a:moveTo>
                    <a:pt x="9936" y="4392"/>
                  </a:moveTo>
                  <a:lnTo>
                    <a:pt x="9928" y="4384"/>
                  </a:lnTo>
                  <a:lnTo>
                    <a:pt x="9944" y="4384"/>
                  </a:lnTo>
                  <a:lnTo>
                    <a:pt x="9936" y="4392"/>
                  </a:lnTo>
                  <a:lnTo>
                    <a:pt x="9936" y="2392"/>
                  </a:lnTo>
                  <a:lnTo>
                    <a:pt x="9944" y="2400"/>
                  </a:lnTo>
                  <a:lnTo>
                    <a:pt x="9928" y="2400"/>
                  </a:lnTo>
                  <a:lnTo>
                    <a:pt x="9936" y="2392"/>
                  </a:lnTo>
                  <a:lnTo>
                    <a:pt x="9936" y="4392"/>
                  </a:lnTo>
                  <a:close/>
                  <a:moveTo>
                    <a:pt x="9920" y="2424"/>
                  </a:moveTo>
                  <a:cubicBezTo>
                    <a:pt x="9920" y="2420"/>
                    <a:pt x="9924" y="2416"/>
                    <a:pt x="9928" y="2416"/>
                  </a:cubicBezTo>
                  <a:lnTo>
                    <a:pt x="9944" y="2416"/>
                  </a:lnTo>
                  <a:cubicBezTo>
                    <a:pt x="9949" y="2416"/>
                    <a:pt x="9952" y="2420"/>
                    <a:pt x="9952" y="2424"/>
                  </a:cubicBezTo>
                  <a:lnTo>
                    <a:pt x="9952" y="4392"/>
                  </a:lnTo>
                  <a:cubicBezTo>
                    <a:pt x="9952" y="4397"/>
                    <a:pt x="9949" y="4400"/>
                    <a:pt x="9944" y="4400"/>
                  </a:cubicBezTo>
                  <a:lnTo>
                    <a:pt x="9928" y="4400"/>
                  </a:lnTo>
                  <a:cubicBezTo>
                    <a:pt x="9924" y="4400"/>
                    <a:pt x="9920" y="4397"/>
                    <a:pt x="9920" y="4392"/>
                  </a:cubicBezTo>
                  <a:lnTo>
                    <a:pt x="9920" y="2424"/>
                  </a:lnTo>
                  <a:close/>
                  <a:moveTo>
                    <a:pt x="9936" y="4392"/>
                  </a:moveTo>
                  <a:lnTo>
                    <a:pt x="9928" y="4384"/>
                  </a:lnTo>
                  <a:lnTo>
                    <a:pt x="9944" y="4384"/>
                  </a:lnTo>
                  <a:lnTo>
                    <a:pt x="9936" y="4392"/>
                  </a:lnTo>
                  <a:lnTo>
                    <a:pt x="9936" y="2424"/>
                  </a:lnTo>
                  <a:lnTo>
                    <a:pt x="9944" y="2432"/>
                  </a:lnTo>
                  <a:lnTo>
                    <a:pt x="9928" y="2432"/>
                  </a:lnTo>
                  <a:lnTo>
                    <a:pt x="9936" y="2424"/>
                  </a:lnTo>
                  <a:lnTo>
                    <a:pt x="9936" y="4392"/>
                  </a:lnTo>
                  <a:close/>
                  <a:moveTo>
                    <a:pt x="9936" y="2408"/>
                  </a:moveTo>
                  <a:cubicBezTo>
                    <a:pt x="9936" y="2404"/>
                    <a:pt x="9940" y="2400"/>
                    <a:pt x="9944" y="2400"/>
                  </a:cubicBezTo>
                  <a:lnTo>
                    <a:pt x="9960" y="2400"/>
                  </a:lnTo>
                  <a:cubicBezTo>
                    <a:pt x="9965" y="2400"/>
                    <a:pt x="9968" y="2404"/>
                    <a:pt x="9968" y="2408"/>
                  </a:cubicBezTo>
                  <a:lnTo>
                    <a:pt x="9968" y="4392"/>
                  </a:lnTo>
                  <a:cubicBezTo>
                    <a:pt x="9968" y="4397"/>
                    <a:pt x="9965" y="4400"/>
                    <a:pt x="9960" y="4400"/>
                  </a:cubicBezTo>
                  <a:lnTo>
                    <a:pt x="9944" y="4400"/>
                  </a:lnTo>
                  <a:cubicBezTo>
                    <a:pt x="9940" y="4400"/>
                    <a:pt x="9936" y="4397"/>
                    <a:pt x="9936" y="4392"/>
                  </a:cubicBezTo>
                  <a:lnTo>
                    <a:pt x="9936" y="2408"/>
                  </a:lnTo>
                  <a:close/>
                  <a:moveTo>
                    <a:pt x="9952" y="4392"/>
                  </a:moveTo>
                  <a:lnTo>
                    <a:pt x="9944" y="4384"/>
                  </a:lnTo>
                  <a:lnTo>
                    <a:pt x="9960" y="4384"/>
                  </a:lnTo>
                  <a:lnTo>
                    <a:pt x="9952" y="4392"/>
                  </a:lnTo>
                  <a:lnTo>
                    <a:pt x="9952" y="2408"/>
                  </a:lnTo>
                  <a:lnTo>
                    <a:pt x="9960" y="2416"/>
                  </a:lnTo>
                  <a:lnTo>
                    <a:pt x="9944" y="2416"/>
                  </a:lnTo>
                  <a:lnTo>
                    <a:pt x="9952" y="2408"/>
                  </a:lnTo>
                  <a:lnTo>
                    <a:pt x="9952" y="4392"/>
                  </a:lnTo>
                  <a:close/>
                  <a:moveTo>
                    <a:pt x="9936" y="2408"/>
                  </a:moveTo>
                  <a:cubicBezTo>
                    <a:pt x="9936" y="2404"/>
                    <a:pt x="9940" y="2400"/>
                    <a:pt x="9944" y="2400"/>
                  </a:cubicBezTo>
                  <a:lnTo>
                    <a:pt x="9960" y="2400"/>
                  </a:lnTo>
                  <a:cubicBezTo>
                    <a:pt x="9965" y="2400"/>
                    <a:pt x="9968" y="2404"/>
                    <a:pt x="9968" y="2408"/>
                  </a:cubicBezTo>
                  <a:lnTo>
                    <a:pt x="9968" y="4392"/>
                  </a:lnTo>
                  <a:cubicBezTo>
                    <a:pt x="9968" y="4397"/>
                    <a:pt x="9965" y="4400"/>
                    <a:pt x="9960" y="4400"/>
                  </a:cubicBezTo>
                  <a:lnTo>
                    <a:pt x="9944" y="4400"/>
                  </a:lnTo>
                  <a:cubicBezTo>
                    <a:pt x="9940" y="4400"/>
                    <a:pt x="9936" y="4397"/>
                    <a:pt x="9936" y="4392"/>
                  </a:cubicBezTo>
                  <a:lnTo>
                    <a:pt x="9936" y="2408"/>
                  </a:lnTo>
                  <a:close/>
                  <a:moveTo>
                    <a:pt x="9952" y="4392"/>
                  </a:moveTo>
                  <a:lnTo>
                    <a:pt x="9944" y="4384"/>
                  </a:lnTo>
                  <a:lnTo>
                    <a:pt x="9960" y="4384"/>
                  </a:lnTo>
                  <a:lnTo>
                    <a:pt x="9952" y="4392"/>
                  </a:lnTo>
                  <a:lnTo>
                    <a:pt x="9952" y="2408"/>
                  </a:lnTo>
                  <a:lnTo>
                    <a:pt x="9960" y="2416"/>
                  </a:lnTo>
                  <a:lnTo>
                    <a:pt x="9944" y="2416"/>
                  </a:lnTo>
                  <a:lnTo>
                    <a:pt x="9952" y="2408"/>
                  </a:lnTo>
                  <a:lnTo>
                    <a:pt x="9952" y="4392"/>
                  </a:lnTo>
                  <a:close/>
                  <a:moveTo>
                    <a:pt x="9952" y="2408"/>
                  </a:moveTo>
                  <a:cubicBezTo>
                    <a:pt x="9952" y="2404"/>
                    <a:pt x="9956" y="2400"/>
                    <a:pt x="9960" y="2400"/>
                  </a:cubicBezTo>
                  <a:lnTo>
                    <a:pt x="9976" y="2400"/>
                  </a:lnTo>
                  <a:cubicBezTo>
                    <a:pt x="9981" y="2400"/>
                    <a:pt x="9984" y="2404"/>
                    <a:pt x="9984" y="2408"/>
                  </a:cubicBezTo>
                  <a:lnTo>
                    <a:pt x="9984" y="4392"/>
                  </a:lnTo>
                  <a:cubicBezTo>
                    <a:pt x="9984" y="4397"/>
                    <a:pt x="9981" y="4400"/>
                    <a:pt x="9976" y="4400"/>
                  </a:cubicBezTo>
                  <a:lnTo>
                    <a:pt x="9960" y="4400"/>
                  </a:lnTo>
                  <a:cubicBezTo>
                    <a:pt x="9956" y="4400"/>
                    <a:pt x="9952" y="4397"/>
                    <a:pt x="9952" y="4392"/>
                  </a:cubicBezTo>
                  <a:lnTo>
                    <a:pt x="9952" y="2408"/>
                  </a:lnTo>
                  <a:close/>
                  <a:moveTo>
                    <a:pt x="9968" y="4392"/>
                  </a:moveTo>
                  <a:lnTo>
                    <a:pt x="9960" y="4384"/>
                  </a:lnTo>
                  <a:lnTo>
                    <a:pt x="9976" y="4384"/>
                  </a:lnTo>
                  <a:lnTo>
                    <a:pt x="9968" y="4392"/>
                  </a:lnTo>
                  <a:lnTo>
                    <a:pt x="9968" y="2408"/>
                  </a:lnTo>
                  <a:lnTo>
                    <a:pt x="9976" y="2416"/>
                  </a:lnTo>
                  <a:lnTo>
                    <a:pt x="9960" y="2416"/>
                  </a:lnTo>
                  <a:lnTo>
                    <a:pt x="9968" y="2408"/>
                  </a:lnTo>
                  <a:lnTo>
                    <a:pt x="9968" y="4392"/>
                  </a:lnTo>
                  <a:close/>
                  <a:moveTo>
                    <a:pt x="9952" y="2424"/>
                  </a:moveTo>
                  <a:cubicBezTo>
                    <a:pt x="9952" y="2420"/>
                    <a:pt x="9956" y="2416"/>
                    <a:pt x="9960" y="2416"/>
                  </a:cubicBezTo>
                  <a:lnTo>
                    <a:pt x="9976" y="2416"/>
                  </a:lnTo>
                  <a:cubicBezTo>
                    <a:pt x="9981" y="2416"/>
                    <a:pt x="9984" y="2420"/>
                    <a:pt x="9984" y="2424"/>
                  </a:cubicBezTo>
                  <a:lnTo>
                    <a:pt x="9984" y="4392"/>
                  </a:lnTo>
                  <a:cubicBezTo>
                    <a:pt x="9984" y="4397"/>
                    <a:pt x="9981" y="4400"/>
                    <a:pt x="9976" y="4400"/>
                  </a:cubicBezTo>
                  <a:lnTo>
                    <a:pt x="9960" y="4400"/>
                  </a:lnTo>
                  <a:cubicBezTo>
                    <a:pt x="9956" y="4400"/>
                    <a:pt x="9952" y="4397"/>
                    <a:pt x="9952" y="4392"/>
                  </a:cubicBezTo>
                  <a:lnTo>
                    <a:pt x="9952" y="2424"/>
                  </a:lnTo>
                  <a:close/>
                  <a:moveTo>
                    <a:pt x="9968" y="4392"/>
                  </a:moveTo>
                  <a:lnTo>
                    <a:pt x="9960" y="4384"/>
                  </a:lnTo>
                  <a:lnTo>
                    <a:pt x="9976" y="4384"/>
                  </a:lnTo>
                  <a:lnTo>
                    <a:pt x="9968" y="4392"/>
                  </a:lnTo>
                  <a:lnTo>
                    <a:pt x="9968" y="2424"/>
                  </a:lnTo>
                  <a:lnTo>
                    <a:pt x="9976" y="2432"/>
                  </a:lnTo>
                  <a:lnTo>
                    <a:pt x="9960" y="2432"/>
                  </a:lnTo>
                  <a:lnTo>
                    <a:pt x="9968" y="2424"/>
                  </a:lnTo>
                  <a:lnTo>
                    <a:pt x="9968" y="4392"/>
                  </a:lnTo>
                  <a:close/>
                  <a:moveTo>
                    <a:pt x="9968" y="2408"/>
                  </a:moveTo>
                  <a:cubicBezTo>
                    <a:pt x="9968" y="2404"/>
                    <a:pt x="9972" y="2400"/>
                    <a:pt x="9976" y="2400"/>
                  </a:cubicBezTo>
                  <a:lnTo>
                    <a:pt x="9992" y="2400"/>
                  </a:lnTo>
                  <a:cubicBezTo>
                    <a:pt x="9997" y="2400"/>
                    <a:pt x="10000" y="2404"/>
                    <a:pt x="10000" y="2408"/>
                  </a:cubicBezTo>
                  <a:lnTo>
                    <a:pt x="10000" y="4392"/>
                  </a:lnTo>
                  <a:cubicBezTo>
                    <a:pt x="10000" y="4397"/>
                    <a:pt x="9997" y="4400"/>
                    <a:pt x="9992" y="4400"/>
                  </a:cubicBezTo>
                  <a:lnTo>
                    <a:pt x="9976" y="4400"/>
                  </a:lnTo>
                  <a:cubicBezTo>
                    <a:pt x="9972" y="4400"/>
                    <a:pt x="9968" y="4397"/>
                    <a:pt x="9968" y="4392"/>
                  </a:cubicBezTo>
                  <a:lnTo>
                    <a:pt x="9968" y="2408"/>
                  </a:lnTo>
                  <a:close/>
                  <a:moveTo>
                    <a:pt x="9984" y="4392"/>
                  </a:moveTo>
                  <a:lnTo>
                    <a:pt x="9976" y="4384"/>
                  </a:lnTo>
                  <a:lnTo>
                    <a:pt x="9992" y="4384"/>
                  </a:lnTo>
                  <a:lnTo>
                    <a:pt x="9984" y="4392"/>
                  </a:lnTo>
                  <a:lnTo>
                    <a:pt x="9984" y="2408"/>
                  </a:lnTo>
                  <a:lnTo>
                    <a:pt x="9992" y="2416"/>
                  </a:lnTo>
                  <a:lnTo>
                    <a:pt x="9976" y="2416"/>
                  </a:lnTo>
                  <a:lnTo>
                    <a:pt x="9984" y="2408"/>
                  </a:lnTo>
                  <a:lnTo>
                    <a:pt x="9984" y="4392"/>
                  </a:lnTo>
                  <a:close/>
                  <a:moveTo>
                    <a:pt x="9984" y="2456"/>
                  </a:moveTo>
                  <a:cubicBezTo>
                    <a:pt x="9984" y="2452"/>
                    <a:pt x="9988" y="2448"/>
                    <a:pt x="9992" y="2448"/>
                  </a:cubicBezTo>
                  <a:lnTo>
                    <a:pt x="10008" y="2448"/>
                  </a:lnTo>
                  <a:cubicBezTo>
                    <a:pt x="10013" y="2448"/>
                    <a:pt x="10016" y="2452"/>
                    <a:pt x="10016" y="2456"/>
                  </a:cubicBezTo>
                  <a:lnTo>
                    <a:pt x="10016" y="4392"/>
                  </a:lnTo>
                  <a:cubicBezTo>
                    <a:pt x="10016" y="4397"/>
                    <a:pt x="10013" y="4400"/>
                    <a:pt x="10008" y="4400"/>
                  </a:cubicBezTo>
                  <a:lnTo>
                    <a:pt x="9992" y="4400"/>
                  </a:lnTo>
                  <a:cubicBezTo>
                    <a:pt x="9988" y="4400"/>
                    <a:pt x="9984" y="4397"/>
                    <a:pt x="9984" y="4392"/>
                  </a:cubicBezTo>
                  <a:lnTo>
                    <a:pt x="9984" y="2456"/>
                  </a:lnTo>
                  <a:close/>
                  <a:moveTo>
                    <a:pt x="10000" y="4392"/>
                  </a:moveTo>
                  <a:lnTo>
                    <a:pt x="9992" y="4384"/>
                  </a:lnTo>
                  <a:lnTo>
                    <a:pt x="10008" y="4384"/>
                  </a:lnTo>
                  <a:lnTo>
                    <a:pt x="10000" y="4392"/>
                  </a:lnTo>
                  <a:lnTo>
                    <a:pt x="10000" y="2456"/>
                  </a:lnTo>
                  <a:lnTo>
                    <a:pt x="10008" y="2464"/>
                  </a:lnTo>
                  <a:lnTo>
                    <a:pt x="9992" y="2464"/>
                  </a:lnTo>
                  <a:lnTo>
                    <a:pt x="10000" y="2456"/>
                  </a:lnTo>
                  <a:lnTo>
                    <a:pt x="10000" y="4392"/>
                  </a:lnTo>
                  <a:close/>
                  <a:moveTo>
                    <a:pt x="9984" y="2440"/>
                  </a:moveTo>
                  <a:cubicBezTo>
                    <a:pt x="9984" y="2436"/>
                    <a:pt x="9988" y="2432"/>
                    <a:pt x="9992" y="2432"/>
                  </a:cubicBezTo>
                  <a:lnTo>
                    <a:pt x="10008" y="2432"/>
                  </a:lnTo>
                  <a:cubicBezTo>
                    <a:pt x="10013" y="2432"/>
                    <a:pt x="10016" y="2436"/>
                    <a:pt x="10016" y="2440"/>
                  </a:cubicBezTo>
                  <a:lnTo>
                    <a:pt x="10016" y="4392"/>
                  </a:lnTo>
                  <a:cubicBezTo>
                    <a:pt x="10016" y="4397"/>
                    <a:pt x="10013" y="4400"/>
                    <a:pt x="10008" y="4400"/>
                  </a:cubicBezTo>
                  <a:lnTo>
                    <a:pt x="9992" y="4400"/>
                  </a:lnTo>
                  <a:cubicBezTo>
                    <a:pt x="9988" y="4400"/>
                    <a:pt x="9984" y="4397"/>
                    <a:pt x="9984" y="4392"/>
                  </a:cubicBezTo>
                  <a:lnTo>
                    <a:pt x="9984" y="2440"/>
                  </a:lnTo>
                  <a:close/>
                  <a:moveTo>
                    <a:pt x="10000" y="4392"/>
                  </a:moveTo>
                  <a:lnTo>
                    <a:pt x="9992" y="4384"/>
                  </a:lnTo>
                  <a:lnTo>
                    <a:pt x="10008" y="4384"/>
                  </a:lnTo>
                  <a:lnTo>
                    <a:pt x="10000" y="4392"/>
                  </a:lnTo>
                  <a:lnTo>
                    <a:pt x="10000" y="2440"/>
                  </a:lnTo>
                  <a:lnTo>
                    <a:pt x="10008" y="2448"/>
                  </a:lnTo>
                  <a:lnTo>
                    <a:pt x="9992" y="2448"/>
                  </a:lnTo>
                  <a:lnTo>
                    <a:pt x="10000" y="2440"/>
                  </a:lnTo>
                  <a:lnTo>
                    <a:pt x="10000" y="4392"/>
                  </a:lnTo>
                  <a:close/>
                  <a:moveTo>
                    <a:pt x="10000" y="2456"/>
                  </a:moveTo>
                  <a:cubicBezTo>
                    <a:pt x="10000" y="2452"/>
                    <a:pt x="10004" y="2448"/>
                    <a:pt x="10008" y="2448"/>
                  </a:cubicBezTo>
                  <a:lnTo>
                    <a:pt x="10024" y="2448"/>
                  </a:lnTo>
                  <a:cubicBezTo>
                    <a:pt x="10029" y="2448"/>
                    <a:pt x="10032" y="2452"/>
                    <a:pt x="10032" y="2456"/>
                  </a:cubicBezTo>
                  <a:lnTo>
                    <a:pt x="10032" y="4392"/>
                  </a:lnTo>
                  <a:cubicBezTo>
                    <a:pt x="10032" y="4397"/>
                    <a:pt x="10029" y="4400"/>
                    <a:pt x="10024" y="4400"/>
                  </a:cubicBezTo>
                  <a:lnTo>
                    <a:pt x="10008" y="4400"/>
                  </a:lnTo>
                  <a:cubicBezTo>
                    <a:pt x="10004" y="4400"/>
                    <a:pt x="10000" y="4397"/>
                    <a:pt x="10000" y="4392"/>
                  </a:cubicBezTo>
                  <a:lnTo>
                    <a:pt x="10000" y="2456"/>
                  </a:lnTo>
                  <a:close/>
                  <a:moveTo>
                    <a:pt x="10016" y="4392"/>
                  </a:moveTo>
                  <a:lnTo>
                    <a:pt x="10008" y="4384"/>
                  </a:lnTo>
                  <a:lnTo>
                    <a:pt x="10024" y="4384"/>
                  </a:lnTo>
                  <a:lnTo>
                    <a:pt x="10016" y="4392"/>
                  </a:lnTo>
                  <a:lnTo>
                    <a:pt x="10016" y="2456"/>
                  </a:lnTo>
                  <a:lnTo>
                    <a:pt x="10024" y="2464"/>
                  </a:lnTo>
                  <a:lnTo>
                    <a:pt x="10008" y="2464"/>
                  </a:lnTo>
                  <a:lnTo>
                    <a:pt x="10016" y="2456"/>
                  </a:lnTo>
                  <a:lnTo>
                    <a:pt x="10016" y="4392"/>
                  </a:lnTo>
                  <a:close/>
                  <a:moveTo>
                    <a:pt x="10000" y="2456"/>
                  </a:moveTo>
                  <a:cubicBezTo>
                    <a:pt x="10000" y="2452"/>
                    <a:pt x="10004" y="2448"/>
                    <a:pt x="10008" y="2448"/>
                  </a:cubicBezTo>
                  <a:lnTo>
                    <a:pt x="10024" y="2448"/>
                  </a:lnTo>
                  <a:cubicBezTo>
                    <a:pt x="10029" y="2448"/>
                    <a:pt x="10032" y="2452"/>
                    <a:pt x="10032" y="2456"/>
                  </a:cubicBezTo>
                  <a:lnTo>
                    <a:pt x="10032" y="4392"/>
                  </a:lnTo>
                  <a:cubicBezTo>
                    <a:pt x="10032" y="4397"/>
                    <a:pt x="10029" y="4400"/>
                    <a:pt x="10024" y="4400"/>
                  </a:cubicBezTo>
                  <a:lnTo>
                    <a:pt x="10008" y="4400"/>
                  </a:lnTo>
                  <a:cubicBezTo>
                    <a:pt x="10004" y="4400"/>
                    <a:pt x="10000" y="4397"/>
                    <a:pt x="10000" y="4392"/>
                  </a:cubicBezTo>
                  <a:lnTo>
                    <a:pt x="10000" y="2456"/>
                  </a:lnTo>
                  <a:close/>
                  <a:moveTo>
                    <a:pt x="10016" y="4392"/>
                  </a:moveTo>
                  <a:lnTo>
                    <a:pt x="10008" y="4384"/>
                  </a:lnTo>
                  <a:lnTo>
                    <a:pt x="10024" y="4384"/>
                  </a:lnTo>
                  <a:lnTo>
                    <a:pt x="10016" y="4392"/>
                  </a:lnTo>
                  <a:lnTo>
                    <a:pt x="10016" y="2456"/>
                  </a:lnTo>
                  <a:lnTo>
                    <a:pt x="10024" y="2464"/>
                  </a:lnTo>
                  <a:lnTo>
                    <a:pt x="10008" y="2464"/>
                  </a:lnTo>
                  <a:lnTo>
                    <a:pt x="10016" y="2456"/>
                  </a:lnTo>
                  <a:lnTo>
                    <a:pt x="10016" y="4392"/>
                  </a:lnTo>
                  <a:close/>
                  <a:moveTo>
                    <a:pt x="10016" y="2456"/>
                  </a:moveTo>
                  <a:cubicBezTo>
                    <a:pt x="10016" y="2452"/>
                    <a:pt x="10020" y="2448"/>
                    <a:pt x="10024" y="2448"/>
                  </a:cubicBezTo>
                  <a:lnTo>
                    <a:pt x="10040" y="2448"/>
                  </a:lnTo>
                  <a:cubicBezTo>
                    <a:pt x="10045" y="2448"/>
                    <a:pt x="10048" y="2452"/>
                    <a:pt x="10048" y="2456"/>
                  </a:cubicBezTo>
                  <a:lnTo>
                    <a:pt x="10048" y="4392"/>
                  </a:lnTo>
                  <a:cubicBezTo>
                    <a:pt x="10048" y="4397"/>
                    <a:pt x="10045" y="4400"/>
                    <a:pt x="10040" y="4400"/>
                  </a:cubicBezTo>
                  <a:lnTo>
                    <a:pt x="10024" y="4400"/>
                  </a:lnTo>
                  <a:cubicBezTo>
                    <a:pt x="10020" y="4400"/>
                    <a:pt x="10016" y="4397"/>
                    <a:pt x="10016" y="4392"/>
                  </a:cubicBezTo>
                  <a:lnTo>
                    <a:pt x="10016" y="2456"/>
                  </a:lnTo>
                  <a:close/>
                  <a:moveTo>
                    <a:pt x="10032" y="4392"/>
                  </a:moveTo>
                  <a:lnTo>
                    <a:pt x="10024" y="4384"/>
                  </a:lnTo>
                  <a:lnTo>
                    <a:pt x="10040" y="4384"/>
                  </a:lnTo>
                  <a:lnTo>
                    <a:pt x="10032" y="4392"/>
                  </a:lnTo>
                  <a:lnTo>
                    <a:pt x="10032" y="2456"/>
                  </a:lnTo>
                  <a:lnTo>
                    <a:pt x="10040" y="2464"/>
                  </a:lnTo>
                  <a:lnTo>
                    <a:pt x="10024" y="2464"/>
                  </a:lnTo>
                  <a:lnTo>
                    <a:pt x="10032" y="2456"/>
                  </a:lnTo>
                  <a:lnTo>
                    <a:pt x="10032" y="4392"/>
                  </a:lnTo>
                  <a:close/>
                  <a:moveTo>
                    <a:pt x="10016" y="2424"/>
                  </a:moveTo>
                  <a:cubicBezTo>
                    <a:pt x="10016" y="2420"/>
                    <a:pt x="10020" y="2416"/>
                    <a:pt x="10024" y="2416"/>
                  </a:cubicBezTo>
                  <a:lnTo>
                    <a:pt x="10040" y="2416"/>
                  </a:lnTo>
                  <a:cubicBezTo>
                    <a:pt x="10045" y="2416"/>
                    <a:pt x="10048" y="2420"/>
                    <a:pt x="10048" y="2424"/>
                  </a:cubicBezTo>
                  <a:lnTo>
                    <a:pt x="10048" y="4392"/>
                  </a:lnTo>
                  <a:cubicBezTo>
                    <a:pt x="10048" y="4397"/>
                    <a:pt x="10045" y="4400"/>
                    <a:pt x="10040" y="4400"/>
                  </a:cubicBezTo>
                  <a:lnTo>
                    <a:pt x="10024" y="4400"/>
                  </a:lnTo>
                  <a:cubicBezTo>
                    <a:pt x="10020" y="4400"/>
                    <a:pt x="10016" y="4397"/>
                    <a:pt x="10016" y="4392"/>
                  </a:cubicBezTo>
                  <a:lnTo>
                    <a:pt x="10016" y="2424"/>
                  </a:lnTo>
                  <a:close/>
                  <a:moveTo>
                    <a:pt x="10032" y="4392"/>
                  </a:moveTo>
                  <a:lnTo>
                    <a:pt x="10024" y="4384"/>
                  </a:lnTo>
                  <a:lnTo>
                    <a:pt x="10040" y="4384"/>
                  </a:lnTo>
                  <a:lnTo>
                    <a:pt x="10032" y="4392"/>
                  </a:lnTo>
                  <a:lnTo>
                    <a:pt x="10032" y="2424"/>
                  </a:lnTo>
                  <a:lnTo>
                    <a:pt x="10040" y="2432"/>
                  </a:lnTo>
                  <a:lnTo>
                    <a:pt x="10024" y="2432"/>
                  </a:lnTo>
                  <a:lnTo>
                    <a:pt x="10032" y="2424"/>
                  </a:lnTo>
                  <a:lnTo>
                    <a:pt x="10032" y="4392"/>
                  </a:lnTo>
                  <a:close/>
                  <a:moveTo>
                    <a:pt x="10032" y="2456"/>
                  </a:moveTo>
                  <a:cubicBezTo>
                    <a:pt x="10032" y="2452"/>
                    <a:pt x="10036" y="2448"/>
                    <a:pt x="10040" y="2448"/>
                  </a:cubicBezTo>
                  <a:lnTo>
                    <a:pt x="10056" y="2448"/>
                  </a:lnTo>
                  <a:cubicBezTo>
                    <a:pt x="10061" y="2448"/>
                    <a:pt x="10064" y="2452"/>
                    <a:pt x="10064" y="2456"/>
                  </a:cubicBezTo>
                  <a:lnTo>
                    <a:pt x="10064" y="4392"/>
                  </a:lnTo>
                  <a:cubicBezTo>
                    <a:pt x="10064" y="4397"/>
                    <a:pt x="10061" y="4400"/>
                    <a:pt x="10056" y="4400"/>
                  </a:cubicBezTo>
                  <a:lnTo>
                    <a:pt x="10040" y="4400"/>
                  </a:lnTo>
                  <a:cubicBezTo>
                    <a:pt x="10036" y="4400"/>
                    <a:pt x="10032" y="4397"/>
                    <a:pt x="10032" y="4392"/>
                  </a:cubicBezTo>
                  <a:lnTo>
                    <a:pt x="10032" y="2456"/>
                  </a:lnTo>
                  <a:close/>
                  <a:moveTo>
                    <a:pt x="10048" y="4392"/>
                  </a:moveTo>
                  <a:lnTo>
                    <a:pt x="10040" y="4384"/>
                  </a:lnTo>
                  <a:lnTo>
                    <a:pt x="10056" y="4384"/>
                  </a:lnTo>
                  <a:lnTo>
                    <a:pt x="10048" y="4392"/>
                  </a:lnTo>
                  <a:lnTo>
                    <a:pt x="10048" y="2456"/>
                  </a:lnTo>
                  <a:lnTo>
                    <a:pt x="10056" y="2464"/>
                  </a:lnTo>
                  <a:lnTo>
                    <a:pt x="10040" y="2464"/>
                  </a:lnTo>
                  <a:lnTo>
                    <a:pt x="10048" y="2456"/>
                  </a:lnTo>
                  <a:lnTo>
                    <a:pt x="10048" y="4392"/>
                  </a:lnTo>
                  <a:close/>
                  <a:moveTo>
                    <a:pt x="10032" y="2504"/>
                  </a:moveTo>
                  <a:cubicBezTo>
                    <a:pt x="10032" y="2500"/>
                    <a:pt x="10036" y="2496"/>
                    <a:pt x="10040" y="2496"/>
                  </a:cubicBezTo>
                  <a:lnTo>
                    <a:pt x="10056" y="2496"/>
                  </a:lnTo>
                  <a:cubicBezTo>
                    <a:pt x="10061" y="2496"/>
                    <a:pt x="10064" y="2500"/>
                    <a:pt x="10064" y="2504"/>
                  </a:cubicBezTo>
                  <a:lnTo>
                    <a:pt x="10064" y="4392"/>
                  </a:lnTo>
                  <a:cubicBezTo>
                    <a:pt x="10064" y="4397"/>
                    <a:pt x="10061" y="4400"/>
                    <a:pt x="10056" y="4400"/>
                  </a:cubicBezTo>
                  <a:lnTo>
                    <a:pt x="10040" y="4400"/>
                  </a:lnTo>
                  <a:cubicBezTo>
                    <a:pt x="10036" y="4400"/>
                    <a:pt x="10032" y="4397"/>
                    <a:pt x="10032" y="4392"/>
                  </a:cubicBezTo>
                  <a:lnTo>
                    <a:pt x="10032" y="2504"/>
                  </a:lnTo>
                  <a:close/>
                  <a:moveTo>
                    <a:pt x="10048" y="4392"/>
                  </a:moveTo>
                  <a:lnTo>
                    <a:pt x="10040" y="4384"/>
                  </a:lnTo>
                  <a:lnTo>
                    <a:pt x="10056" y="4384"/>
                  </a:lnTo>
                  <a:lnTo>
                    <a:pt x="10048" y="4392"/>
                  </a:lnTo>
                  <a:lnTo>
                    <a:pt x="10048" y="2504"/>
                  </a:lnTo>
                  <a:lnTo>
                    <a:pt x="10056" y="2512"/>
                  </a:lnTo>
                  <a:lnTo>
                    <a:pt x="10040" y="2512"/>
                  </a:lnTo>
                  <a:lnTo>
                    <a:pt x="10048" y="2504"/>
                  </a:lnTo>
                  <a:lnTo>
                    <a:pt x="10048" y="4392"/>
                  </a:lnTo>
                  <a:close/>
                  <a:moveTo>
                    <a:pt x="10048" y="2536"/>
                  </a:moveTo>
                  <a:cubicBezTo>
                    <a:pt x="10048" y="2532"/>
                    <a:pt x="10052" y="2528"/>
                    <a:pt x="10056" y="2528"/>
                  </a:cubicBezTo>
                  <a:lnTo>
                    <a:pt x="10072" y="2528"/>
                  </a:lnTo>
                  <a:cubicBezTo>
                    <a:pt x="10077" y="2528"/>
                    <a:pt x="10080" y="2532"/>
                    <a:pt x="10080" y="2536"/>
                  </a:cubicBezTo>
                  <a:lnTo>
                    <a:pt x="10080" y="4392"/>
                  </a:lnTo>
                  <a:cubicBezTo>
                    <a:pt x="10080" y="4397"/>
                    <a:pt x="10077" y="4400"/>
                    <a:pt x="10072" y="4400"/>
                  </a:cubicBezTo>
                  <a:lnTo>
                    <a:pt x="10056" y="4400"/>
                  </a:lnTo>
                  <a:cubicBezTo>
                    <a:pt x="10052" y="4400"/>
                    <a:pt x="10048" y="4397"/>
                    <a:pt x="10048" y="4392"/>
                  </a:cubicBezTo>
                  <a:lnTo>
                    <a:pt x="10048" y="2536"/>
                  </a:lnTo>
                  <a:close/>
                  <a:moveTo>
                    <a:pt x="10064" y="4392"/>
                  </a:moveTo>
                  <a:lnTo>
                    <a:pt x="10056" y="4384"/>
                  </a:lnTo>
                  <a:lnTo>
                    <a:pt x="10072" y="4384"/>
                  </a:lnTo>
                  <a:lnTo>
                    <a:pt x="10064" y="4392"/>
                  </a:lnTo>
                  <a:lnTo>
                    <a:pt x="10064" y="2536"/>
                  </a:lnTo>
                  <a:lnTo>
                    <a:pt x="10072" y="2544"/>
                  </a:lnTo>
                  <a:lnTo>
                    <a:pt x="10056" y="2544"/>
                  </a:lnTo>
                  <a:lnTo>
                    <a:pt x="10064" y="2536"/>
                  </a:lnTo>
                  <a:lnTo>
                    <a:pt x="10064" y="4392"/>
                  </a:lnTo>
                  <a:close/>
                  <a:moveTo>
                    <a:pt x="10048" y="2616"/>
                  </a:moveTo>
                  <a:cubicBezTo>
                    <a:pt x="10048" y="2612"/>
                    <a:pt x="10052" y="2608"/>
                    <a:pt x="10056" y="2608"/>
                  </a:cubicBezTo>
                  <a:lnTo>
                    <a:pt x="10072" y="2608"/>
                  </a:lnTo>
                  <a:cubicBezTo>
                    <a:pt x="10077" y="2608"/>
                    <a:pt x="10080" y="2612"/>
                    <a:pt x="10080" y="2616"/>
                  </a:cubicBezTo>
                  <a:lnTo>
                    <a:pt x="10080" y="4392"/>
                  </a:lnTo>
                  <a:cubicBezTo>
                    <a:pt x="10080" y="4397"/>
                    <a:pt x="10077" y="4400"/>
                    <a:pt x="10072" y="4400"/>
                  </a:cubicBezTo>
                  <a:lnTo>
                    <a:pt x="10056" y="4400"/>
                  </a:lnTo>
                  <a:cubicBezTo>
                    <a:pt x="10052" y="4400"/>
                    <a:pt x="10048" y="4397"/>
                    <a:pt x="10048" y="4392"/>
                  </a:cubicBezTo>
                  <a:lnTo>
                    <a:pt x="10048" y="2616"/>
                  </a:lnTo>
                  <a:close/>
                  <a:moveTo>
                    <a:pt x="10064" y="4392"/>
                  </a:moveTo>
                  <a:lnTo>
                    <a:pt x="10056" y="4384"/>
                  </a:lnTo>
                  <a:lnTo>
                    <a:pt x="10072" y="4384"/>
                  </a:lnTo>
                  <a:lnTo>
                    <a:pt x="10064" y="4392"/>
                  </a:lnTo>
                  <a:lnTo>
                    <a:pt x="10064" y="2616"/>
                  </a:lnTo>
                  <a:lnTo>
                    <a:pt x="10072" y="2624"/>
                  </a:lnTo>
                  <a:lnTo>
                    <a:pt x="10056" y="2624"/>
                  </a:lnTo>
                  <a:lnTo>
                    <a:pt x="10064" y="2616"/>
                  </a:lnTo>
                  <a:lnTo>
                    <a:pt x="10064" y="4392"/>
                  </a:lnTo>
                  <a:close/>
                  <a:moveTo>
                    <a:pt x="10064" y="2616"/>
                  </a:moveTo>
                  <a:cubicBezTo>
                    <a:pt x="10064" y="2612"/>
                    <a:pt x="10068" y="2608"/>
                    <a:pt x="10072" y="2608"/>
                  </a:cubicBezTo>
                  <a:lnTo>
                    <a:pt x="10088" y="2608"/>
                  </a:lnTo>
                  <a:cubicBezTo>
                    <a:pt x="10093" y="2608"/>
                    <a:pt x="10096" y="2612"/>
                    <a:pt x="10096" y="2616"/>
                  </a:cubicBezTo>
                  <a:lnTo>
                    <a:pt x="10096" y="4392"/>
                  </a:lnTo>
                  <a:cubicBezTo>
                    <a:pt x="10096" y="4397"/>
                    <a:pt x="10093" y="4400"/>
                    <a:pt x="10088" y="4400"/>
                  </a:cubicBezTo>
                  <a:lnTo>
                    <a:pt x="10072" y="4400"/>
                  </a:lnTo>
                  <a:cubicBezTo>
                    <a:pt x="10068" y="4400"/>
                    <a:pt x="10064" y="4397"/>
                    <a:pt x="10064" y="4392"/>
                  </a:cubicBezTo>
                  <a:lnTo>
                    <a:pt x="10064" y="2616"/>
                  </a:lnTo>
                  <a:close/>
                  <a:moveTo>
                    <a:pt x="10080" y="4392"/>
                  </a:moveTo>
                  <a:lnTo>
                    <a:pt x="10072" y="4384"/>
                  </a:lnTo>
                  <a:lnTo>
                    <a:pt x="10088" y="4384"/>
                  </a:lnTo>
                  <a:lnTo>
                    <a:pt x="10080" y="4392"/>
                  </a:lnTo>
                  <a:lnTo>
                    <a:pt x="10080" y="2616"/>
                  </a:lnTo>
                  <a:lnTo>
                    <a:pt x="10088" y="2624"/>
                  </a:lnTo>
                  <a:lnTo>
                    <a:pt x="10072" y="2624"/>
                  </a:lnTo>
                  <a:lnTo>
                    <a:pt x="10080" y="2616"/>
                  </a:lnTo>
                  <a:lnTo>
                    <a:pt x="10080" y="4392"/>
                  </a:lnTo>
                  <a:close/>
                  <a:moveTo>
                    <a:pt x="10064" y="2616"/>
                  </a:moveTo>
                  <a:cubicBezTo>
                    <a:pt x="10064" y="2612"/>
                    <a:pt x="10068" y="2608"/>
                    <a:pt x="10072" y="2608"/>
                  </a:cubicBezTo>
                  <a:lnTo>
                    <a:pt x="10088" y="2608"/>
                  </a:lnTo>
                  <a:cubicBezTo>
                    <a:pt x="10093" y="2608"/>
                    <a:pt x="10096" y="2612"/>
                    <a:pt x="10096" y="2616"/>
                  </a:cubicBezTo>
                  <a:lnTo>
                    <a:pt x="10096" y="4392"/>
                  </a:lnTo>
                  <a:cubicBezTo>
                    <a:pt x="10096" y="4397"/>
                    <a:pt x="10093" y="4400"/>
                    <a:pt x="10088" y="4400"/>
                  </a:cubicBezTo>
                  <a:lnTo>
                    <a:pt x="10072" y="4400"/>
                  </a:lnTo>
                  <a:cubicBezTo>
                    <a:pt x="10068" y="4400"/>
                    <a:pt x="10064" y="4397"/>
                    <a:pt x="10064" y="4392"/>
                  </a:cubicBezTo>
                  <a:lnTo>
                    <a:pt x="10064" y="2616"/>
                  </a:lnTo>
                  <a:close/>
                  <a:moveTo>
                    <a:pt x="10080" y="4392"/>
                  </a:moveTo>
                  <a:lnTo>
                    <a:pt x="10072" y="4384"/>
                  </a:lnTo>
                  <a:lnTo>
                    <a:pt x="10088" y="4384"/>
                  </a:lnTo>
                  <a:lnTo>
                    <a:pt x="10080" y="4392"/>
                  </a:lnTo>
                  <a:lnTo>
                    <a:pt x="10080" y="2616"/>
                  </a:lnTo>
                  <a:lnTo>
                    <a:pt x="10088" y="2624"/>
                  </a:lnTo>
                  <a:lnTo>
                    <a:pt x="10072" y="2624"/>
                  </a:lnTo>
                  <a:lnTo>
                    <a:pt x="10080" y="2616"/>
                  </a:lnTo>
                  <a:lnTo>
                    <a:pt x="10080" y="4392"/>
                  </a:lnTo>
                  <a:close/>
                  <a:moveTo>
                    <a:pt x="10080" y="2568"/>
                  </a:moveTo>
                  <a:cubicBezTo>
                    <a:pt x="10080" y="2564"/>
                    <a:pt x="10084" y="2560"/>
                    <a:pt x="10088" y="2560"/>
                  </a:cubicBezTo>
                  <a:lnTo>
                    <a:pt x="10104" y="2560"/>
                  </a:lnTo>
                  <a:cubicBezTo>
                    <a:pt x="10109" y="2560"/>
                    <a:pt x="10112" y="2564"/>
                    <a:pt x="10112" y="2568"/>
                  </a:cubicBezTo>
                  <a:lnTo>
                    <a:pt x="10112" y="4392"/>
                  </a:lnTo>
                  <a:cubicBezTo>
                    <a:pt x="10112" y="4397"/>
                    <a:pt x="10109" y="4400"/>
                    <a:pt x="10104" y="4400"/>
                  </a:cubicBezTo>
                  <a:lnTo>
                    <a:pt x="10088" y="4400"/>
                  </a:lnTo>
                  <a:cubicBezTo>
                    <a:pt x="10084" y="4400"/>
                    <a:pt x="10080" y="4397"/>
                    <a:pt x="10080" y="4392"/>
                  </a:cubicBezTo>
                  <a:lnTo>
                    <a:pt x="10080" y="2568"/>
                  </a:lnTo>
                  <a:close/>
                  <a:moveTo>
                    <a:pt x="10096" y="4392"/>
                  </a:moveTo>
                  <a:lnTo>
                    <a:pt x="10088" y="4384"/>
                  </a:lnTo>
                  <a:lnTo>
                    <a:pt x="10104" y="4384"/>
                  </a:lnTo>
                  <a:lnTo>
                    <a:pt x="10096" y="4392"/>
                  </a:lnTo>
                  <a:lnTo>
                    <a:pt x="10096" y="2568"/>
                  </a:lnTo>
                  <a:lnTo>
                    <a:pt x="10104" y="2576"/>
                  </a:lnTo>
                  <a:lnTo>
                    <a:pt x="10088" y="2576"/>
                  </a:lnTo>
                  <a:lnTo>
                    <a:pt x="10096" y="2568"/>
                  </a:lnTo>
                  <a:lnTo>
                    <a:pt x="10096" y="4392"/>
                  </a:lnTo>
                  <a:close/>
                  <a:moveTo>
                    <a:pt x="10080" y="2600"/>
                  </a:moveTo>
                  <a:cubicBezTo>
                    <a:pt x="10080" y="2596"/>
                    <a:pt x="10084" y="2592"/>
                    <a:pt x="10088" y="2592"/>
                  </a:cubicBezTo>
                  <a:lnTo>
                    <a:pt x="10104" y="2592"/>
                  </a:lnTo>
                  <a:cubicBezTo>
                    <a:pt x="10109" y="2592"/>
                    <a:pt x="10112" y="2596"/>
                    <a:pt x="10112" y="2600"/>
                  </a:cubicBezTo>
                  <a:lnTo>
                    <a:pt x="10112" y="4392"/>
                  </a:lnTo>
                  <a:cubicBezTo>
                    <a:pt x="10112" y="4397"/>
                    <a:pt x="10109" y="4400"/>
                    <a:pt x="10104" y="4400"/>
                  </a:cubicBezTo>
                  <a:lnTo>
                    <a:pt x="10088" y="4400"/>
                  </a:lnTo>
                  <a:cubicBezTo>
                    <a:pt x="10084" y="4400"/>
                    <a:pt x="10080" y="4397"/>
                    <a:pt x="10080" y="4392"/>
                  </a:cubicBezTo>
                  <a:lnTo>
                    <a:pt x="10080" y="2600"/>
                  </a:lnTo>
                  <a:close/>
                  <a:moveTo>
                    <a:pt x="10096" y="4392"/>
                  </a:moveTo>
                  <a:lnTo>
                    <a:pt x="10088" y="4384"/>
                  </a:lnTo>
                  <a:lnTo>
                    <a:pt x="10104" y="4384"/>
                  </a:lnTo>
                  <a:lnTo>
                    <a:pt x="10096" y="4392"/>
                  </a:lnTo>
                  <a:lnTo>
                    <a:pt x="10096" y="2600"/>
                  </a:lnTo>
                  <a:lnTo>
                    <a:pt x="10104" y="2608"/>
                  </a:lnTo>
                  <a:lnTo>
                    <a:pt x="10088" y="2608"/>
                  </a:lnTo>
                  <a:lnTo>
                    <a:pt x="10096" y="2600"/>
                  </a:lnTo>
                  <a:lnTo>
                    <a:pt x="10096" y="4392"/>
                  </a:lnTo>
                  <a:close/>
                  <a:moveTo>
                    <a:pt x="10096" y="2760"/>
                  </a:moveTo>
                  <a:cubicBezTo>
                    <a:pt x="10096" y="2756"/>
                    <a:pt x="10100" y="2752"/>
                    <a:pt x="10104" y="2752"/>
                  </a:cubicBezTo>
                  <a:lnTo>
                    <a:pt x="10120" y="2752"/>
                  </a:lnTo>
                  <a:cubicBezTo>
                    <a:pt x="10125" y="2752"/>
                    <a:pt x="10128" y="2756"/>
                    <a:pt x="10128" y="2760"/>
                  </a:cubicBezTo>
                  <a:lnTo>
                    <a:pt x="10128" y="4392"/>
                  </a:lnTo>
                  <a:cubicBezTo>
                    <a:pt x="10128" y="4397"/>
                    <a:pt x="10125" y="4400"/>
                    <a:pt x="10120" y="4400"/>
                  </a:cubicBezTo>
                  <a:lnTo>
                    <a:pt x="10104" y="4400"/>
                  </a:lnTo>
                  <a:cubicBezTo>
                    <a:pt x="10100" y="4400"/>
                    <a:pt x="10096" y="4397"/>
                    <a:pt x="10096" y="4392"/>
                  </a:cubicBezTo>
                  <a:lnTo>
                    <a:pt x="10096" y="2760"/>
                  </a:lnTo>
                  <a:close/>
                  <a:moveTo>
                    <a:pt x="10112" y="4392"/>
                  </a:moveTo>
                  <a:lnTo>
                    <a:pt x="10104" y="4384"/>
                  </a:lnTo>
                  <a:lnTo>
                    <a:pt x="10120" y="4384"/>
                  </a:lnTo>
                  <a:lnTo>
                    <a:pt x="10112" y="4392"/>
                  </a:lnTo>
                  <a:lnTo>
                    <a:pt x="10112" y="2760"/>
                  </a:lnTo>
                  <a:lnTo>
                    <a:pt x="10120" y="2768"/>
                  </a:lnTo>
                  <a:lnTo>
                    <a:pt x="10104" y="2768"/>
                  </a:lnTo>
                  <a:lnTo>
                    <a:pt x="10112" y="2760"/>
                  </a:lnTo>
                  <a:lnTo>
                    <a:pt x="10112" y="4392"/>
                  </a:lnTo>
                  <a:close/>
                  <a:moveTo>
                    <a:pt x="10096" y="2696"/>
                  </a:moveTo>
                  <a:cubicBezTo>
                    <a:pt x="10096" y="2692"/>
                    <a:pt x="10100" y="2688"/>
                    <a:pt x="10104" y="2688"/>
                  </a:cubicBezTo>
                  <a:lnTo>
                    <a:pt x="10120" y="2688"/>
                  </a:lnTo>
                  <a:cubicBezTo>
                    <a:pt x="10125" y="2688"/>
                    <a:pt x="10128" y="2692"/>
                    <a:pt x="10128" y="2696"/>
                  </a:cubicBezTo>
                  <a:lnTo>
                    <a:pt x="10128" y="4392"/>
                  </a:lnTo>
                  <a:cubicBezTo>
                    <a:pt x="10128" y="4397"/>
                    <a:pt x="10125" y="4400"/>
                    <a:pt x="10120" y="4400"/>
                  </a:cubicBezTo>
                  <a:lnTo>
                    <a:pt x="10104" y="4400"/>
                  </a:lnTo>
                  <a:cubicBezTo>
                    <a:pt x="10100" y="4400"/>
                    <a:pt x="10096" y="4397"/>
                    <a:pt x="10096" y="4392"/>
                  </a:cubicBezTo>
                  <a:lnTo>
                    <a:pt x="10096" y="2696"/>
                  </a:lnTo>
                  <a:close/>
                  <a:moveTo>
                    <a:pt x="10112" y="4392"/>
                  </a:moveTo>
                  <a:lnTo>
                    <a:pt x="10104" y="4384"/>
                  </a:lnTo>
                  <a:lnTo>
                    <a:pt x="10120" y="4384"/>
                  </a:lnTo>
                  <a:lnTo>
                    <a:pt x="10112" y="4392"/>
                  </a:lnTo>
                  <a:lnTo>
                    <a:pt x="10112" y="2696"/>
                  </a:lnTo>
                  <a:lnTo>
                    <a:pt x="10120" y="2704"/>
                  </a:lnTo>
                  <a:lnTo>
                    <a:pt x="10104" y="2704"/>
                  </a:lnTo>
                  <a:lnTo>
                    <a:pt x="10112" y="2696"/>
                  </a:lnTo>
                  <a:lnTo>
                    <a:pt x="10112" y="4392"/>
                  </a:lnTo>
                  <a:close/>
                  <a:moveTo>
                    <a:pt x="10112" y="2664"/>
                  </a:moveTo>
                  <a:cubicBezTo>
                    <a:pt x="10112" y="2660"/>
                    <a:pt x="10116" y="2656"/>
                    <a:pt x="10120" y="2656"/>
                  </a:cubicBezTo>
                  <a:lnTo>
                    <a:pt x="10136" y="2656"/>
                  </a:lnTo>
                  <a:cubicBezTo>
                    <a:pt x="10141" y="2656"/>
                    <a:pt x="10144" y="2660"/>
                    <a:pt x="10144" y="2664"/>
                  </a:cubicBezTo>
                  <a:lnTo>
                    <a:pt x="10144" y="4392"/>
                  </a:lnTo>
                  <a:cubicBezTo>
                    <a:pt x="10144" y="4397"/>
                    <a:pt x="10141" y="4400"/>
                    <a:pt x="10136" y="4400"/>
                  </a:cubicBezTo>
                  <a:lnTo>
                    <a:pt x="10120" y="4400"/>
                  </a:lnTo>
                  <a:cubicBezTo>
                    <a:pt x="10116" y="4400"/>
                    <a:pt x="10112" y="4397"/>
                    <a:pt x="10112" y="4392"/>
                  </a:cubicBezTo>
                  <a:lnTo>
                    <a:pt x="10112" y="2664"/>
                  </a:lnTo>
                  <a:close/>
                  <a:moveTo>
                    <a:pt x="10128" y="4392"/>
                  </a:moveTo>
                  <a:lnTo>
                    <a:pt x="10120" y="4384"/>
                  </a:lnTo>
                  <a:lnTo>
                    <a:pt x="10136" y="4384"/>
                  </a:lnTo>
                  <a:lnTo>
                    <a:pt x="10128" y="4392"/>
                  </a:lnTo>
                  <a:lnTo>
                    <a:pt x="10128" y="2664"/>
                  </a:lnTo>
                  <a:lnTo>
                    <a:pt x="10136" y="2672"/>
                  </a:lnTo>
                  <a:lnTo>
                    <a:pt x="10120" y="2672"/>
                  </a:lnTo>
                  <a:lnTo>
                    <a:pt x="10128" y="2664"/>
                  </a:lnTo>
                  <a:lnTo>
                    <a:pt x="10128" y="4392"/>
                  </a:lnTo>
                  <a:close/>
                  <a:moveTo>
                    <a:pt x="10112" y="2664"/>
                  </a:moveTo>
                  <a:cubicBezTo>
                    <a:pt x="10112" y="2660"/>
                    <a:pt x="10116" y="2656"/>
                    <a:pt x="10120" y="2656"/>
                  </a:cubicBezTo>
                  <a:lnTo>
                    <a:pt x="10136" y="2656"/>
                  </a:lnTo>
                  <a:cubicBezTo>
                    <a:pt x="10141" y="2656"/>
                    <a:pt x="10144" y="2660"/>
                    <a:pt x="10144" y="2664"/>
                  </a:cubicBezTo>
                  <a:lnTo>
                    <a:pt x="10144" y="4392"/>
                  </a:lnTo>
                  <a:cubicBezTo>
                    <a:pt x="10144" y="4397"/>
                    <a:pt x="10141" y="4400"/>
                    <a:pt x="10136" y="4400"/>
                  </a:cubicBezTo>
                  <a:lnTo>
                    <a:pt x="10120" y="4400"/>
                  </a:lnTo>
                  <a:cubicBezTo>
                    <a:pt x="10116" y="4400"/>
                    <a:pt x="10112" y="4397"/>
                    <a:pt x="10112" y="4392"/>
                  </a:cubicBezTo>
                  <a:lnTo>
                    <a:pt x="10112" y="2664"/>
                  </a:lnTo>
                  <a:close/>
                  <a:moveTo>
                    <a:pt x="10128" y="4392"/>
                  </a:moveTo>
                  <a:lnTo>
                    <a:pt x="10120" y="4384"/>
                  </a:lnTo>
                  <a:lnTo>
                    <a:pt x="10136" y="4384"/>
                  </a:lnTo>
                  <a:lnTo>
                    <a:pt x="10128" y="4392"/>
                  </a:lnTo>
                  <a:lnTo>
                    <a:pt x="10128" y="2664"/>
                  </a:lnTo>
                  <a:lnTo>
                    <a:pt x="10136" y="2672"/>
                  </a:lnTo>
                  <a:lnTo>
                    <a:pt x="10120" y="2672"/>
                  </a:lnTo>
                  <a:lnTo>
                    <a:pt x="10128" y="2664"/>
                  </a:lnTo>
                  <a:lnTo>
                    <a:pt x="10128" y="4392"/>
                  </a:lnTo>
                  <a:close/>
                  <a:moveTo>
                    <a:pt x="10128" y="2664"/>
                  </a:moveTo>
                  <a:cubicBezTo>
                    <a:pt x="10128" y="2660"/>
                    <a:pt x="10132" y="2656"/>
                    <a:pt x="10136" y="2656"/>
                  </a:cubicBezTo>
                  <a:lnTo>
                    <a:pt x="10152" y="2656"/>
                  </a:lnTo>
                  <a:cubicBezTo>
                    <a:pt x="10157" y="2656"/>
                    <a:pt x="10160" y="2660"/>
                    <a:pt x="10160" y="2664"/>
                  </a:cubicBezTo>
                  <a:lnTo>
                    <a:pt x="10160" y="4392"/>
                  </a:lnTo>
                  <a:cubicBezTo>
                    <a:pt x="10160" y="4397"/>
                    <a:pt x="10157" y="4400"/>
                    <a:pt x="10152" y="4400"/>
                  </a:cubicBezTo>
                  <a:lnTo>
                    <a:pt x="10136" y="4400"/>
                  </a:lnTo>
                  <a:cubicBezTo>
                    <a:pt x="10132" y="4400"/>
                    <a:pt x="10128" y="4397"/>
                    <a:pt x="10128" y="4392"/>
                  </a:cubicBezTo>
                  <a:lnTo>
                    <a:pt x="10128" y="2664"/>
                  </a:lnTo>
                  <a:close/>
                  <a:moveTo>
                    <a:pt x="10144" y="4392"/>
                  </a:moveTo>
                  <a:lnTo>
                    <a:pt x="10136" y="4384"/>
                  </a:lnTo>
                  <a:lnTo>
                    <a:pt x="10152" y="4384"/>
                  </a:lnTo>
                  <a:lnTo>
                    <a:pt x="10144" y="4392"/>
                  </a:lnTo>
                  <a:lnTo>
                    <a:pt x="10144" y="2664"/>
                  </a:lnTo>
                  <a:lnTo>
                    <a:pt x="10152" y="2672"/>
                  </a:lnTo>
                  <a:lnTo>
                    <a:pt x="10136" y="2672"/>
                  </a:lnTo>
                  <a:lnTo>
                    <a:pt x="10144" y="2664"/>
                  </a:lnTo>
                  <a:lnTo>
                    <a:pt x="10144" y="4392"/>
                  </a:lnTo>
                  <a:close/>
                  <a:moveTo>
                    <a:pt x="10128" y="2696"/>
                  </a:moveTo>
                  <a:cubicBezTo>
                    <a:pt x="10128" y="2692"/>
                    <a:pt x="10132" y="2688"/>
                    <a:pt x="10136" y="2688"/>
                  </a:cubicBezTo>
                  <a:lnTo>
                    <a:pt x="10152" y="2688"/>
                  </a:lnTo>
                  <a:cubicBezTo>
                    <a:pt x="10157" y="2688"/>
                    <a:pt x="10160" y="2692"/>
                    <a:pt x="10160" y="2696"/>
                  </a:cubicBezTo>
                  <a:lnTo>
                    <a:pt x="10160" y="4392"/>
                  </a:lnTo>
                  <a:cubicBezTo>
                    <a:pt x="10160" y="4397"/>
                    <a:pt x="10157" y="4400"/>
                    <a:pt x="10152" y="4400"/>
                  </a:cubicBezTo>
                  <a:lnTo>
                    <a:pt x="10136" y="4400"/>
                  </a:lnTo>
                  <a:cubicBezTo>
                    <a:pt x="10132" y="4400"/>
                    <a:pt x="10128" y="4397"/>
                    <a:pt x="10128" y="4392"/>
                  </a:cubicBezTo>
                  <a:lnTo>
                    <a:pt x="10128" y="2696"/>
                  </a:lnTo>
                  <a:close/>
                  <a:moveTo>
                    <a:pt x="10144" y="4392"/>
                  </a:moveTo>
                  <a:lnTo>
                    <a:pt x="10136" y="4384"/>
                  </a:lnTo>
                  <a:lnTo>
                    <a:pt x="10152" y="4384"/>
                  </a:lnTo>
                  <a:lnTo>
                    <a:pt x="10144" y="4392"/>
                  </a:lnTo>
                  <a:lnTo>
                    <a:pt x="10144" y="2696"/>
                  </a:lnTo>
                  <a:lnTo>
                    <a:pt x="10152" y="2704"/>
                  </a:lnTo>
                  <a:lnTo>
                    <a:pt x="10136" y="2704"/>
                  </a:lnTo>
                  <a:lnTo>
                    <a:pt x="10144" y="2696"/>
                  </a:lnTo>
                  <a:lnTo>
                    <a:pt x="10144" y="4392"/>
                  </a:lnTo>
                  <a:close/>
                  <a:moveTo>
                    <a:pt x="10144" y="2712"/>
                  </a:moveTo>
                  <a:cubicBezTo>
                    <a:pt x="10144" y="2708"/>
                    <a:pt x="10148" y="2704"/>
                    <a:pt x="10152" y="2704"/>
                  </a:cubicBezTo>
                  <a:lnTo>
                    <a:pt x="10168" y="2704"/>
                  </a:lnTo>
                  <a:cubicBezTo>
                    <a:pt x="10173" y="2704"/>
                    <a:pt x="10176" y="2708"/>
                    <a:pt x="10176" y="2712"/>
                  </a:cubicBezTo>
                  <a:lnTo>
                    <a:pt x="10176" y="4392"/>
                  </a:lnTo>
                  <a:cubicBezTo>
                    <a:pt x="10176" y="4397"/>
                    <a:pt x="10173" y="4400"/>
                    <a:pt x="10168" y="4400"/>
                  </a:cubicBezTo>
                  <a:lnTo>
                    <a:pt x="10152" y="4400"/>
                  </a:lnTo>
                  <a:cubicBezTo>
                    <a:pt x="10148" y="4400"/>
                    <a:pt x="10144" y="4397"/>
                    <a:pt x="10144" y="4392"/>
                  </a:cubicBezTo>
                  <a:lnTo>
                    <a:pt x="10144" y="2712"/>
                  </a:lnTo>
                  <a:close/>
                  <a:moveTo>
                    <a:pt x="10160" y="4392"/>
                  </a:moveTo>
                  <a:lnTo>
                    <a:pt x="10152" y="4384"/>
                  </a:lnTo>
                  <a:lnTo>
                    <a:pt x="10168" y="4384"/>
                  </a:lnTo>
                  <a:lnTo>
                    <a:pt x="10160" y="4392"/>
                  </a:lnTo>
                  <a:lnTo>
                    <a:pt x="10160" y="2712"/>
                  </a:lnTo>
                  <a:lnTo>
                    <a:pt x="10168" y="2720"/>
                  </a:lnTo>
                  <a:lnTo>
                    <a:pt x="10152" y="2720"/>
                  </a:lnTo>
                  <a:lnTo>
                    <a:pt x="10160" y="2712"/>
                  </a:lnTo>
                  <a:lnTo>
                    <a:pt x="10160" y="4392"/>
                  </a:lnTo>
                  <a:close/>
                  <a:moveTo>
                    <a:pt x="10144" y="2712"/>
                  </a:moveTo>
                  <a:cubicBezTo>
                    <a:pt x="10144" y="2708"/>
                    <a:pt x="10148" y="2704"/>
                    <a:pt x="10152" y="2704"/>
                  </a:cubicBezTo>
                  <a:lnTo>
                    <a:pt x="10168" y="2704"/>
                  </a:lnTo>
                  <a:cubicBezTo>
                    <a:pt x="10173" y="2704"/>
                    <a:pt x="10176" y="2708"/>
                    <a:pt x="10176" y="2712"/>
                  </a:cubicBezTo>
                  <a:lnTo>
                    <a:pt x="10176" y="4392"/>
                  </a:lnTo>
                  <a:cubicBezTo>
                    <a:pt x="10176" y="4397"/>
                    <a:pt x="10173" y="4400"/>
                    <a:pt x="10168" y="4400"/>
                  </a:cubicBezTo>
                  <a:lnTo>
                    <a:pt x="10152" y="4400"/>
                  </a:lnTo>
                  <a:cubicBezTo>
                    <a:pt x="10148" y="4400"/>
                    <a:pt x="10144" y="4397"/>
                    <a:pt x="10144" y="4392"/>
                  </a:cubicBezTo>
                  <a:lnTo>
                    <a:pt x="10144" y="2712"/>
                  </a:lnTo>
                  <a:close/>
                  <a:moveTo>
                    <a:pt x="10160" y="4392"/>
                  </a:moveTo>
                  <a:lnTo>
                    <a:pt x="10152" y="4384"/>
                  </a:lnTo>
                  <a:lnTo>
                    <a:pt x="10168" y="4384"/>
                  </a:lnTo>
                  <a:lnTo>
                    <a:pt x="10160" y="4392"/>
                  </a:lnTo>
                  <a:lnTo>
                    <a:pt x="10160" y="2712"/>
                  </a:lnTo>
                  <a:lnTo>
                    <a:pt x="10168" y="2720"/>
                  </a:lnTo>
                  <a:lnTo>
                    <a:pt x="10152" y="2720"/>
                  </a:lnTo>
                  <a:lnTo>
                    <a:pt x="10160" y="2712"/>
                  </a:lnTo>
                  <a:lnTo>
                    <a:pt x="10160" y="4392"/>
                  </a:lnTo>
                  <a:close/>
                  <a:moveTo>
                    <a:pt x="10160" y="2712"/>
                  </a:moveTo>
                  <a:cubicBezTo>
                    <a:pt x="10160" y="2708"/>
                    <a:pt x="10164" y="2704"/>
                    <a:pt x="10168" y="2704"/>
                  </a:cubicBezTo>
                  <a:lnTo>
                    <a:pt x="10184" y="2704"/>
                  </a:lnTo>
                  <a:cubicBezTo>
                    <a:pt x="10189" y="2704"/>
                    <a:pt x="10192" y="2708"/>
                    <a:pt x="10192" y="2712"/>
                  </a:cubicBezTo>
                  <a:lnTo>
                    <a:pt x="10192" y="4392"/>
                  </a:lnTo>
                  <a:cubicBezTo>
                    <a:pt x="10192" y="4397"/>
                    <a:pt x="10189" y="4400"/>
                    <a:pt x="10184" y="4400"/>
                  </a:cubicBezTo>
                  <a:lnTo>
                    <a:pt x="10168" y="4400"/>
                  </a:lnTo>
                  <a:cubicBezTo>
                    <a:pt x="10164" y="4400"/>
                    <a:pt x="10160" y="4397"/>
                    <a:pt x="10160" y="4392"/>
                  </a:cubicBezTo>
                  <a:lnTo>
                    <a:pt x="10160" y="2712"/>
                  </a:lnTo>
                  <a:close/>
                  <a:moveTo>
                    <a:pt x="10176" y="4392"/>
                  </a:moveTo>
                  <a:lnTo>
                    <a:pt x="10168" y="4384"/>
                  </a:lnTo>
                  <a:lnTo>
                    <a:pt x="10184" y="4384"/>
                  </a:lnTo>
                  <a:lnTo>
                    <a:pt x="10176" y="4392"/>
                  </a:lnTo>
                  <a:lnTo>
                    <a:pt x="10176" y="2712"/>
                  </a:lnTo>
                  <a:lnTo>
                    <a:pt x="10184" y="2720"/>
                  </a:lnTo>
                  <a:lnTo>
                    <a:pt x="10168" y="2720"/>
                  </a:lnTo>
                  <a:lnTo>
                    <a:pt x="10176" y="2712"/>
                  </a:lnTo>
                  <a:lnTo>
                    <a:pt x="10176" y="4392"/>
                  </a:lnTo>
                  <a:close/>
                  <a:moveTo>
                    <a:pt x="10176" y="2696"/>
                  </a:moveTo>
                  <a:cubicBezTo>
                    <a:pt x="10176" y="2692"/>
                    <a:pt x="10180" y="2688"/>
                    <a:pt x="10184" y="2688"/>
                  </a:cubicBezTo>
                  <a:lnTo>
                    <a:pt x="10200" y="2688"/>
                  </a:lnTo>
                  <a:cubicBezTo>
                    <a:pt x="10205" y="2688"/>
                    <a:pt x="10208" y="2692"/>
                    <a:pt x="10208" y="2696"/>
                  </a:cubicBezTo>
                  <a:lnTo>
                    <a:pt x="10208" y="4392"/>
                  </a:lnTo>
                  <a:cubicBezTo>
                    <a:pt x="10208" y="4397"/>
                    <a:pt x="10205" y="4400"/>
                    <a:pt x="10200" y="4400"/>
                  </a:cubicBezTo>
                  <a:lnTo>
                    <a:pt x="10184" y="4400"/>
                  </a:lnTo>
                  <a:cubicBezTo>
                    <a:pt x="10180" y="4400"/>
                    <a:pt x="10176" y="4397"/>
                    <a:pt x="10176" y="4392"/>
                  </a:cubicBezTo>
                  <a:lnTo>
                    <a:pt x="10176" y="2696"/>
                  </a:lnTo>
                  <a:close/>
                  <a:moveTo>
                    <a:pt x="10192" y="4392"/>
                  </a:moveTo>
                  <a:lnTo>
                    <a:pt x="10184" y="4384"/>
                  </a:lnTo>
                  <a:lnTo>
                    <a:pt x="10200" y="4384"/>
                  </a:lnTo>
                  <a:lnTo>
                    <a:pt x="10192" y="4392"/>
                  </a:lnTo>
                  <a:lnTo>
                    <a:pt x="10192" y="2696"/>
                  </a:lnTo>
                  <a:lnTo>
                    <a:pt x="10200" y="2704"/>
                  </a:lnTo>
                  <a:lnTo>
                    <a:pt x="10184" y="2704"/>
                  </a:lnTo>
                  <a:lnTo>
                    <a:pt x="10192" y="2696"/>
                  </a:lnTo>
                  <a:lnTo>
                    <a:pt x="10192" y="4392"/>
                  </a:lnTo>
                  <a:close/>
                  <a:moveTo>
                    <a:pt x="10176" y="2696"/>
                  </a:moveTo>
                  <a:cubicBezTo>
                    <a:pt x="10176" y="2692"/>
                    <a:pt x="10180" y="2688"/>
                    <a:pt x="10184" y="2688"/>
                  </a:cubicBezTo>
                  <a:lnTo>
                    <a:pt x="10200" y="2688"/>
                  </a:lnTo>
                  <a:cubicBezTo>
                    <a:pt x="10205" y="2688"/>
                    <a:pt x="10208" y="2692"/>
                    <a:pt x="10208" y="2696"/>
                  </a:cubicBezTo>
                  <a:lnTo>
                    <a:pt x="10208" y="4392"/>
                  </a:lnTo>
                  <a:cubicBezTo>
                    <a:pt x="10208" y="4397"/>
                    <a:pt x="10205" y="4400"/>
                    <a:pt x="10200" y="4400"/>
                  </a:cubicBezTo>
                  <a:lnTo>
                    <a:pt x="10184" y="4400"/>
                  </a:lnTo>
                  <a:cubicBezTo>
                    <a:pt x="10180" y="4400"/>
                    <a:pt x="10176" y="4397"/>
                    <a:pt x="10176" y="4392"/>
                  </a:cubicBezTo>
                  <a:lnTo>
                    <a:pt x="10176" y="2696"/>
                  </a:lnTo>
                  <a:close/>
                  <a:moveTo>
                    <a:pt x="10192" y="4392"/>
                  </a:moveTo>
                  <a:lnTo>
                    <a:pt x="10184" y="4384"/>
                  </a:lnTo>
                  <a:lnTo>
                    <a:pt x="10200" y="4384"/>
                  </a:lnTo>
                  <a:lnTo>
                    <a:pt x="10192" y="4392"/>
                  </a:lnTo>
                  <a:lnTo>
                    <a:pt x="10192" y="2696"/>
                  </a:lnTo>
                  <a:lnTo>
                    <a:pt x="10200" y="2704"/>
                  </a:lnTo>
                  <a:lnTo>
                    <a:pt x="10184" y="2704"/>
                  </a:lnTo>
                  <a:lnTo>
                    <a:pt x="10192" y="2696"/>
                  </a:lnTo>
                  <a:lnTo>
                    <a:pt x="10192" y="4392"/>
                  </a:lnTo>
                  <a:close/>
                  <a:moveTo>
                    <a:pt x="10192" y="2696"/>
                  </a:moveTo>
                  <a:cubicBezTo>
                    <a:pt x="10192" y="2692"/>
                    <a:pt x="10196" y="2688"/>
                    <a:pt x="10200" y="2688"/>
                  </a:cubicBezTo>
                  <a:lnTo>
                    <a:pt x="10216" y="2688"/>
                  </a:lnTo>
                  <a:cubicBezTo>
                    <a:pt x="10221" y="2688"/>
                    <a:pt x="10224" y="2692"/>
                    <a:pt x="10224" y="2696"/>
                  </a:cubicBezTo>
                  <a:lnTo>
                    <a:pt x="10224" y="4392"/>
                  </a:lnTo>
                  <a:cubicBezTo>
                    <a:pt x="10224" y="4397"/>
                    <a:pt x="10221" y="4400"/>
                    <a:pt x="10216" y="4400"/>
                  </a:cubicBezTo>
                  <a:lnTo>
                    <a:pt x="10200" y="4400"/>
                  </a:lnTo>
                  <a:cubicBezTo>
                    <a:pt x="10196" y="4400"/>
                    <a:pt x="10192" y="4397"/>
                    <a:pt x="10192" y="4392"/>
                  </a:cubicBezTo>
                  <a:lnTo>
                    <a:pt x="10192" y="2696"/>
                  </a:lnTo>
                  <a:close/>
                  <a:moveTo>
                    <a:pt x="10208" y="4392"/>
                  </a:moveTo>
                  <a:lnTo>
                    <a:pt x="10200" y="4384"/>
                  </a:lnTo>
                  <a:lnTo>
                    <a:pt x="10216" y="4384"/>
                  </a:lnTo>
                  <a:lnTo>
                    <a:pt x="10208" y="4392"/>
                  </a:lnTo>
                  <a:lnTo>
                    <a:pt x="10208" y="2696"/>
                  </a:lnTo>
                  <a:lnTo>
                    <a:pt x="10216" y="2704"/>
                  </a:lnTo>
                  <a:lnTo>
                    <a:pt x="10200" y="2704"/>
                  </a:lnTo>
                  <a:lnTo>
                    <a:pt x="10208" y="2696"/>
                  </a:lnTo>
                  <a:lnTo>
                    <a:pt x="10208" y="4392"/>
                  </a:lnTo>
                  <a:close/>
                  <a:moveTo>
                    <a:pt x="10192" y="2696"/>
                  </a:moveTo>
                  <a:cubicBezTo>
                    <a:pt x="10192" y="2692"/>
                    <a:pt x="10196" y="2688"/>
                    <a:pt x="10200" y="2688"/>
                  </a:cubicBezTo>
                  <a:lnTo>
                    <a:pt x="10216" y="2688"/>
                  </a:lnTo>
                  <a:cubicBezTo>
                    <a:pt x="10221" y="2688"/>
                    <a:pt x="10224" y="2692"/>
                    <a:pt x="10224" y="2696"/>
                  </a:cubicBezTo>
                  <a:lnTo>
                    <a:pt x="10224" y="4392"/>
                  </a:lnTo>
                  <a:cubicBezTo>
                    <a:pt x="10224" y="4397"/>
                    <a:pt x="10221" y="4400"/>
                    <a:pt x="10216" y="4400"/>
                  </a:cubicBezTo>
                  <a:lnTo>
                    <a:pt x="10200" y="4400"/>
                  </a:lnTo>
                  <a:cubicBezTo>
                    <a:pt x="10196" y="4400"/>
                    <a:pt x="10192" y="4397"/>
                    <a:pt x="10192" y="4392"/>
                  </a:cubicBezTo>
                  <a:lnTo>
                    <a:pt x="10192" y="2696"/>
                  </a:lnTo>
                  <a:close/>
                  <a:moveTo>
                    <a:pt x="10208" y="4392"/>
                  </a:moveTo>
                  <a:lnTo>
                    <a:pt x="10200" y="4384"/>
                  </a:lnTo>
                  <a:lnTo>
                    <a:pt x="10216" y="4384"/>
                  </a:lnTo>
                  <a:lnTo>
                    <a:pt x="10208" y="4392"/>
                  </a:lnTo>
                  <a:lnTo>
                    <a:pt x="10208" y="2696"/>
                  </a:lnTo>
                  <a:lnTo>
                    <a:pt x="10216" y="2704"/>
                  </a:lnTo>
                  <a:lnTo>
                    <a:pt x="10200" y="2704"/>
                  </a:lnTo>
                  <a:lnTo>
                    <a:pt x="10208" y="2696"/>
                  </a:lnTo>
                  <a:lnTo>
                    <a:pt x="10208" y="4392"/>
                  </a:lnTo>
                  <a:close/>
                  <a:moveTo>
                    <a:pt x="10208" y="2696"/>
                  </a:moveTo>
                  <a:cubicBezTo>
                    <a:pt x="10208" y="2692"/>
                    <a:pt x="10212" y="2688"/>
                    <a:pt x="10216" y="2688"/>
                  </a:cubicBezTo>
                  <a:lnTo>
                    <a:pt x="10232" y="2688"/>
                  </a:lnTo>
                  <a:cubicBezTo>
                    <a:pt x="10237" y="2688"/>
                    <a:pt x="10240" y="2692"/>
                    <a:pt x="10240" y="2696"/>
                  </a:cubicBezTo>
                  <a:lnTo>
                    <a:pt x="10240" y="4392"/>
                  </a:lnTo>
                  <a:cubicBezTo>
                    <a:pt x="10240" y="4397"/>
                    <a:pt x="10237" y="4400"/>
                    <a:pt x="10232" y="4400"/>
                  </a:cubicBezTo>
                  <a:lnTo>
                    <a:pt x="10216" y="4400"/>
                  </a:lnTo>
                  <a:cubicBezTo>
                    <a:pt x="10212" y="4400"/>
                    <a:pt x="10208" y="4397"/>
                    <a:pt x="10208" y="4392"/>
                  </a:cubicBezTo>
                  <a:lnTo>
                    <a:pt x="10208" y="2696"/>
                  </a:lnTo>
                  <a:close/>
                  <a:moveTo>
                    <a:pt x="10224" y="4392"/>
                  </a:moveTo>
                  <a:lnTo>
                    <a:pt x="10216" y="4384"/>
                  </a:lnTo>
                  <a:lnTo>
                    <a:pt x="10232" y="4384"/>
                  </a:lnTo>
                  <a:lnTo>
                    <a:pt x="10224" y="4392"/>
                  </a:lnTo>
                  <a:lnTo>
                    <a:pt x="10224" y="2696"/>
                  </a:lnTo>
                  <a:lnTo>
                    <a:pt x="10232" y="2704"/>
                  </a:lnTo>
                  <a:lnTo>
                    <a:pt x="10216" y="2704"/>
                  </a:lnTo>
                  <a:lnTo>
                    <a:pt x="10224" y="2696"/>
                  </a:lnTo>
                  <a:lnTo>
                    <a:pt x="10224" y="4392"/>
                  </a:lnTo>
                  <a:close/>
                  <a:moveTo>
                    <a:pt x="10208" y="2664"/>
                  </a:moveTo>
                  <a:cubicBezTo>
                    <a:pt x="10208" y="2660"/>
                    <a:pt x="10212" y="2656"/>
                    <a:pt x="10216" y="2656"/>
                  </a:cubicBezTo>
                  <a:lnTo>
                    <a:pt x="10232" y="2656"/>
                  </a:lnTo>
                  <a:cubicBezTo>
                    <a:pt x="10237" y="2656"/>
                    <a:pt x="10240" y="2660"/>
                    <a:pt x="10240" y="2664"/>
                  </a:cubicBezTo>
                  <a:lnTo>
                    <a:pt x="10240" y="4392"/>
                  </a:lnTo>
                  <a:cubicBezTo>
                    <a:pt x="10240" y="4397"/>
                    <a:pt x="10237" y="4400"/>
                    <a:pt x="10232" y="4400"/>
                  </a:cubicBezTo>
                  <a:lnTo>
                    <a:pt x="10216" y="4400"/>
                  </a:lnTo>
                  <a:cubicBezTo>
                    <a:pt x="10212" y="4400"/>
                    <a:pt x="10208" y="4397"/>
                    <a:pt x="10208" y="4392"/>
                  </a:cubicBezTo>
                  <a:lnTo>
                    <a:pt x="10208" y="2664"/>
                  </a:lnTo>
                  <a:close/>
                  <a:moveTo>
                    <a:pt x="10224" y="4392"/>
                  </a:moveTo>
                  <a:lnTo>
                    <a:pt x="10216" y="4384"/>
                  </a:lnTo>
                  <a:lnTo>
                    <a:pt x="10232" y="4384"/>
                  </a:lnTo>
                  <a:lnTo>
                    <a:pt x="10224" y="4392"/>
                  </a:lnTo>
                  <a:lnTo>
                    <a:pt x="10224" y="2664"/>
                  </a:lnTo>
                  <a:lnTo>
                    <a:pt x="10232" y="2672"/>
                  </a:lnTo>
                  <a:lnTo>
                    <a:pt x="10216" y="2672"/>
                  </a:lnTo>
                  <a:lnTo>
                    <a:pt x="10224" y="2664"/>
                  </a:lnTo>
                  <a:lnTo>
                    <a:pt x="10224" y="4392"/>
                  </a:lnTo>
                  <a:close/>
                  <a:moveTo>
                    <a:pt x="10224" y="2664"/>
                  </a:moveTo>
                  <a:cubicBezTo>
                    <a:pt x="10224" y="2660"/>
                    <a:pt x="10228" y="2656"/>
                    <a:pt x="10232" y="2656"/>
                  </a:cubicBezTo>
                  <a:lnTo>
                    <a:pt x="10248" y="2656"/>
                  </a:lnTo>
                  <a:cubicBezTo>
                    <a:pt x="10253" y="2656"/>
                    <a:pt x="10256" y="2660"/>
                    <a:pt x="10256" y="2664"/>
                  </a:cubicBezTo>
                  <a:lnTo>
                    <a:pt x="10256" y="4392"/>
                  </a:lnTo>
                  <a:cubicBezTo>
                    <a:pt x="10256" y="4397"/>
                    <a:pt x="10253" y="4400"/>
                    <a:pt x="10248" y="4400"/>
                  </a:cubicBezTo>
                  <a:lnTo>
                    <a:pt x="10232" y="4400"/>
                  </a:lnTo>
                  <a:cubicBezTo>
                    <a:pt x="10228" y="4400"/>
                    <a:pt x="10224" y="4397"/>
                    <a:pt x="10224" y="4392"/>
                  </a:cubicBezTo>
                  <a:lnTo>
                    <a:pt x="10224" y="2664"/>
                  </a:lnTo>
                  <a:close/>
                  <a:moveTo>
                    <a:pt x="10240" y="4392"/>
                  </a:moveTo>
                  <a:lnTo>
                    <a:pt x="10232" y="4384"/>
                  </a:lnTo>
                  <a:lnTo>
                    <a:pt x="10248" y="4384"/>
                  </a:lnTo>
                  <a:lnTo>
                    <a:pt x="10240" y="4392"/>
                  </a:lnTo>
                  <a:lnTo>
                    <a:pt x="10240" y="2664"/>
                  </a:lnTo>
                  <a:lnTo>
                    <a:pt x="10248" y="2672"/>
                  </a:lnTo>
                  <a:lnTo>
                    <a:pt x="10232" y="2672"/>
                  </a:lnTo>
                  <a:lnTo>
                    <a:pt x="10240" y="2664"/>
                  </a:lnTo>
                  <a:lnTo>
                    <a:pt x="10240" y="4392"/>
                  </a:lnTo>
                  <a:close/>
                  <a:moveTo>
                    <a:pt x="10224" y="2648"/>
                  </a:moveTo>
                  <a:cubicBezTo>
                    <a:pt x="10224" y="2644"/>
                    <a:pt x="10228" y="2640"/>
                    <a:pt x="10232" y="2640"/>
                  </a:cubicBezTo>
                  <a:lnTo>
                    <a:pt x="10248" y="2640"/>
                  </a:lnTo>
                  <a:cubicBezTo>
                    <a:pt x="10253" y="2640"/>
                    <a:pt x="10256" y="2644"/>
                    <a:pt x="10256" y="2648"/>
                  </a:cubicBezTo>
                  <a:lnTo>
                    <a:pt x="10256" y="4392"/>
                  </a:lnTo>
                  <a:cubicBezTo>
                    <a:pt x="10256" y="4397"/>
                    <a:pt x="10253" y="4400"/>
                    <a:pt x="10248" y="4400"/>
                  </a:cubicBezTo>
                  <a:lnTo>
                    <a:pt x="10232" y="4400"/>
                  </a:lnTo>
                  <a:cubicBezTo>
                    <a:pt x="10228" y="4400"/>
                    <a:pt x="10224" y="4397"/>
                    <a:pt x="10224" y="4392"/>
                  </a:cubicBezTo>
                  <a:lnTo>
                    <a:pt x="10224" y="2648"/>
                  </a:lnTo>
                  <a:close/>
                  <a:moveTo>
                    <a:pt x="10240" y="4392"/>
                  </a:moveTo>
                  <a:lnTo>
                    <a:pt x="10232" y="4384"/>
                  </a:lnTo>
                  <a:lnTo>
                    <a:pt x="10248" y="4384"/>
                  </a:lnTo>
                  <a:lnTo>
                    <a:pt x="10240" y="4392"/>
                  </a:lnTo>
                  <a:lnTo>
                    <a:pt x="10240" y="2648"/>
                  </a:lnTo>
                  <a:lnTo>
                    <a:pt x="10248" y="2656"/>
                  </a:lnTo>
                  <a:lnTo>
                    <a:pt x="10232" y="2656"/>
                  </a:lnTo>
                  <a:lnTo>
                    <a:pt x="10240" y="2648"/>
                  </a:lnTo>
                  <a:lnTo>
                    <a:pt x="10240" y="4392"/>
                  </a:lnTo>
                  <a:close/>
                  <a:moveTo>
                    <a:pt x="10240" y="2648"/>
                  </a:moveTo>
                  <a:cubicBezTo>
                    <a:pt x="10240" y="2644"/>
                    <a:pt x="10244" y="2640"/>
                    <a:pt x="10248" y="2640"/>
                  </a:cubicBezTo>
                  <a:lnTo>
                    <a:pt x="10264" y="2640"/>
                  </a:lnTo>
                  <a:cubicBezTo>
                    <a:pt x="10269" y="2640"/>
                    <a:pt x="10272" y="2644"/>
                    <a:pt x="10272" y="2648"/>
                  </a:cubicBezTo>
                  <a:lnTo>
                    <a:pt x="10272" y="4392"/>
                  </a:lnTo>
                  <a:cubicBezTo>
                    <a:pt x="10272" y="4397"/>
                    <a:pt x="10269" y="4400"/>
                    <a:pt x="10264" y="4400"/>
                  </a:cubicBezTo>
                  <a:lnTo>
                    <a:pt x="10248" y="4400"/>
                  </a:lnTo>
                  <a:cubicBezTo>
                    <a:pt x="10244" y="4400"/>
                    <a:pt x="10240" y="4397"/>
                    <a:pt x="10240" y="4392"/>
                  </a:cubicBezTo>
                  <a:lnTo>
                    <a:pt x="10240" y="2648"/>
                  </a:lnTo>
                  <a:close/>
                  <a:moveTo>
                    <a:pt x="10256" y="4392"/>
                  </a:moveTo>
                  <a:lnTo>
                    <a:pt x="10248" y="4384"/>
                  </a:lnTo>
                  <a:lnTo>
                    <a:pt x="10264" y="4384"/>
                  </a:lnTo>
                  <a:lnTo>
                    <a:pt x="10256" y="4392"/>
                  </a:lnTo>
                  <a:lnTo>
                    <a:pt x="10256" y="2648"/>
                  </a:lnTo>
                  <a:lnTo>
                    <a:pt x="10264" y="2656"/>
                  </a:lnTo>
                  <a:lnTo>
                    <a:pt x="10248" y="2656"/>
                  </a:lnTo>
                  <a:lnTo>
                    <a:pt x="10256" y="2648"/>
                  </a:lnTo>
                  <a:lnTo>
                    <a:pt x="10256" y="4392"/>
                  </a:lnTo>
                  <a:close/>
                  <a:moveTo>
                    <a:pt x="10240" y="2648"/>
                  </a:moveTo>
                  <a:cubicBezTo>
                    <a:pt x="10240" y="2644"/>
                    <a:pt x="10244" y="2640"/>
                    <a:pt x="10248" y="2640"/>
                  </a:cubicBezTo>
                  <a:lnTo>
                    <a:pt x="10264" y="2640"/>
                  </a:lnTo>
                  <a:cubicBezTo>
                    <a:pt x="10269" y="2640"/>
                    <a:pt x="10272" y="2644"/>
                    <a:pt x="10272" y="2648"/>
                  </a:cubicBezTo>
                  <a:lnTo>
                    <a:pt x="10272" y="4392"/>
                  </a:lnTo>
                  <a:cubicBezTo>
                    <a:pt x="10272" y="4397"/>
                    <a:pt x="10269" y="4400"/>
                    <a:pt x="10264" y="4400"/>
                  </a:cubicBezTo>
                  <a:lnTo>
                    <a:pt x="10248" y="4400"/>
                  </a:lnTo>
                  <a:cubicBezTo>
                    <a:pt x="10244" y="4400"/>
                    <a:pt x="10240" y="4397"/>
                    <a:pt x="10240" y="4392"/>
                  </a:cubicBezTo>
                  <a:lnTo>
                    <a:pt x="10240" y="2648"/>
                  </a:lnTo>
                  <a:close/>
                  <a:moveTo>
                    <a:pt x="10256" y="4392"/>
                  </a:moveTo>
                  <a:lnTo>
                    <a:pt x="10248" y="4384"/>
                  </a:lnTo>
                  <a:lnTo>
                    <a:pt x="10264" y="4384"/>
                  </a:lnTo>
                  <a:lnTo>
                    <a:pt x="10256" y="4392"/>
                  </a:lnTo>
                  <a:lnTo>
                    <a:pt x="10256" y="2648"/>
                  </a:lnTo>
                  <a:lnTo>
                    <a:pt x="10264" y="2656"/>
                  </a:lnTo>
                  <a:lnTo>
                    <a:pt x="10248" y="2656"/>
                  </a:lnTo>
                  <a:lnTo>
                    <a:pt x="10256" y="2648"/>
                  </a:lnTo>
                  <a:lnTo>
                    <a:pt x="10256" y="4392"/>
                  </a:lnTo>
                  <a:close/>
                  <a:moveTo>
                    <a:pt x="10256" y="2616"/>
                  </a:moveTo>
                  <a:cubicBezTo>
                    <a:pt x="10256" y="2612"/>
                    <a:pt x="10260" y="2608"/>
                    <a:pt x="10264" y="2608"/>
                  </a:cubicBezTo>
                  <a:lnTo>
                    <a:pt x="10280" y="2608"/>
                  </a:lnTo>
                  <a:cubicBezTo>
                    <a:pt x="10285" y="2608"/>
                    <a:pt x="10288" y="2612"/>
                    <a:pt x="10288" y="2616"/>
                  </a:cubicBezTo>
                  <a:lnTo>
                    <a:pt x="10288" y="4392"/>
                  </a:lnTo>
                  <a:cubicBezTo>
                    <a:pt x="10288" y="4397"/>
                    <a:pt x="10285" y="4400"/>
                    <a:pt x="10280" y="4400"/>
                  </a:cubicBezTo>
                  <a:lnTo>
                    <a:pt x="10264" y="4400"/>
                  </a:lnTo>
                  <a:cubicBezTo>
                    <a:pt x="10260" y="4400"/>
                    <a:pt x="10256" y="4397"/>
                    <a:pt x="10256" y="4392"/>
                  </a:cubicBezTo>
                  <a:lnTo>
                    <a:pt x="10256" y="2616"/>
                  </a:lnTo>
                  <a:close/>
                  <a:moveTo>
                    <a:pt x="10272" y="4392"/>
                  </a:moveTo>
                  <a:lnTo>
                    <a:pt x="10264" y="4384"/>
                  </a:lnTo>
                  <a:lnTo>
                    <a:pt x="10280" y="4384"/>
                  </a:lnTo>
                  <a:lnTo>
                    <a:pt x="10272" y="4392"/>
                  </a:lnTo>
                  <a:lnTo>
                    <a:pt x="10272" y="2616"/>
                  </a:lnTo>
                  <a:lnTo>
                    <a:pt x="10280" y="2624"/>
                  </a:lnTo>
                  <a:lnTo>
                    <a:pt x="10264" y="2624"/>
                  </a:lnTo>
                  <a:lnTo>
                    <a:pt x="10272" y="2616"/>
                  </a:lnTo>
                  <a:lnTo>
                    <a:pt x="10272" y="4392"/>
                  </a:lnTo>
                  <a:close/>
                  <a:moveTo>
                    <a:pt x="10256" y="2648"/>
                  </a:moveTo>
                  <a:cubicBezTo>
                    <a:pt x="10256" y="2644"/>
                    <a:pt x="10260" y="2640"/>
                    <a:pt x="10264" y="2640"/>
                  </a:cubicBezTo>
                  <a:lnTo>
                    <a:pt x="10280" y="2640"/>
                  </a:lnTo>
                  <a:cubicBezTo>
                    <a:pt x="10285" y="2640"/>
                    <a:pt x="10288" y="2644"/>
                    <a:pt x="10288" y="2648"/>
                  </a:cubicBezTo>
                  <a:lnTo>
                    <a:pt x="10288" y="4392"/>
                  </a:lnTo>
                  <a:cubicBezTo>
                    <a:pt x="10288" y="4397"/>
                    <a:pt x="10285" y="4400"/>
                    <a:pt x="10280" y="4400"/>
                  </a:cubicBezTo>
                  <a:lnTo>
                    <a:pt x="10264" y="4400"/>
                  </a:lnTo>
                  <a:cubicBezTo>
                    <a:pt x="10260" y="4400"/>
                    <a:pt x="10256" y="4397"/>
                    <a:pt x="10256" y="4392"/>
                  </a:cubicBezTo>
                  <a:lnTo>
                    <a:pt x="10256" y="2648"/>
                  </a:lnTo>
                  <a:close/>
                  <a:moveTo>
                    <a:pt x="10272" y="4392"/>
                  </a:moveTo>
                  <a:lnTo>
                    <a:pt x="10264" y="4384"/>
                  </a:lnTo>
                  <a:lnTo>
                    <a:pt x="10280" y="4384"/>
                  </a:lnTo>
                  <a:lnTo>
                    <a:pt x="10272" y="4392"/>
                  </a:lnTo>
                  <a:lnTo>
                    <a:pt x="10272" y="2648"/>
                  </a:lnTo>
                  <a:lnTo>
                    <a:pt x="10280" y="2656"/>
                  </a:lnTo>
                  <a:lnTo>
                    <a:pt x="10264" y="2656"/>
                  </a:lnTo>
                  <a:lnTo>
                    <a:pt x="10272" y="2648"/>
                  </a:lnTo>
                  <a:lnTo>
                    <a:pt x="10272" y="4392"/>
                  </a:lnTo>
                  <a:close/>
                  <a:moveTo>
                    <a:pt x="10272" y="2744"/>
                  </a:moveTo>
                  <a:cubicBezTo>
                    <a:pt x="10272" y="2740"/>
                    <a:pt x="10276" y="2736"/>
                    <a:pt x="10280" y="2736"/>
                  </a:cubicBezTo>
                  <a:lnTo>
                    <a:pt x="10296" y="2736"/>
                  </a:lnTo>
                  <a:cubicBezTo>
                    <a:pt x="10301" y="2736"/>
                    <a:pt x="10304" y="2740"/>
                    <a:pt x="10304" y="2744"/>
                  </a:cubicBezTo>
                  <a:lnTo>
                    <a:pt x="10304" y="4392"/>
                  </a:lnTo>
                  <a:cubicBezTo>
                    <a:pt x="10304" y="4397"/>
                    <a:pt x="10301" y="4400"/>
                    <a:pt x="10296" y="4400"/>
                  </a:cubicBezTo>
                  <a:lnTo>
                    <a:pt x="10280" y="4400"/>
                  </a:lnTo>
                  <a:cubicBezTo>
                    <a:pt x="10276" y="4400"/>
                    <a:pt x="10272" y="4397"/>
                    <a:pt x="10272" y="4392"/>
                  </a:cubicBezTo>
                  <a:lnTo>
                    <a:pt x="10272" y="2744"/>
                  </a:lnTo>
                  <a:close/>
                  <a:moveTo>
                    <a:pt x="10288" y="4392"/>
                  </a:moveTo>
                  <a:lnTo>
                    <a:pt x="10280" y="4384"/>
                  </a:lnTo>
                  <a:lnTo>
                    <a:pt x="10296" y="4384"/>
                  </a:lnTo>
                  <a:lnTo>
                    <a:pt x="10288" y="4392"/>
                  </a:lnTo>
                  <a:lnTo>
                    <a:pt x="10288" y="2744"/>
                  </a:lnTo>
                  <a:lnTo>
                    <a:pt x="10296" y="2752"/>
                  </a:lnTo>
                  <a:lnTo>
                    <a:pt x="10280" y="2752"/>
                  </a:lnTo>
                  <a:lnTo>
                    <a:pt x="10288" y="2744"/>
                  </a:lnTo>
                  <a:lnTo>
                    <a:pt x="10288" y="4392"/>
                  </a:lnTo>
                  <a:close/>
                  <a:moveTo>
                    <a:pt x="10272" y="2744"/>
                  </a:moveTo>
                  <a:cubicBezTo>
                    <a:pt x="10272" y="2740"/>
                    <a:pt x="10276" y="2736"/>
                    <a:pt x="10280" y="2736"/>
                  </a:cubicBezTo>
                  <a:lnTo>
                    <a:pt x="10296" y="2736"/>
                  </a:lnTo>
                  <a:cubicBezTo>
                    <a:pt x="10301" y="2736"/>
                    <a:pt x="10304" y="2740"/>
                    <a:pt x="10304" y="2744"/>
                  </a:cubicBezTo>
                  <a:lnTo>
                    <a:pt x="10304" y="4392"/>
                  </a:lnTo>
                  <a:cubicBezTo>
                    <a:pt x="10304" y="4397"/>
                    <a:pt x="10301" y="4400"/>
                    <a:pt x="10296" y="4400"/>
                  </a:cubicBezTo>
                  <a:lnTo>
                    <a:pt x="10280" y="4400"/>
                  </a:lnTo>
                  <a:cubicBezTo>
                    <a:pt x="10276" y="4400"/>
                    <a:pt x="10272" y="4397"/>
                    <a:pt x="10272" y="4392"/>
                  </a:cubicBezTo>
                  <a:lnTo>
                    <a:pt x="10272" y="2744"/>
                  </a:lnTo>
                  <a:close/>
                  <a:moveTo>
                    <a:pt x="10288" y="4392"/>
                  </a:moveTo>
                  <a:lnTo>
                    <a:pt x="10280" y="4384"/>
                  </a:lnTo>
                  <a:lnTo>
                    <a:pt x="10296" y="4384"/>
                  </a:lnTo>
                  <a:lnTo>
                    <a:pt x="10288" y="4392"/>
                  </a:lnTo>
                  <a:lnTo>
                    <a:pt x="10288" y="2744"/>
                  </a:lnTo>
                  <a:lnTo>
                    <a:pt x="10296" y="2752"/>
                  </a:lnTo>
                  <a:lnTo>
                    <a:pt x="10280" y="2752"/>
                  </a:lnTo>
                  <a:lnTo>
                    <a:pt x="10288" y="2744"/>
                  </a:lnTo>
                  <a:lnTo>
                    <a:pt x="10288" y="4392"/>
                  </a:lnTo>
                  <a:close/>
                  <a:moveTo>
                    <a:pt x="10288" y="2792"/>
                  </a:moveTo>
                  <a:cubicBezTo>
                    <a:pt x="10288" y="2788"/>
                    <a:pt x="10292" y="2784"/>
                    <a:pt x="10296" y="2784"/>
                  </a:cubicBezTo>
                  <a:lnTo>
                    <a:pt x="10312" y="2784"/>
                  </a:lnTo>
                  <a:cubicBezTo>
                    <a:pt x="10317" y="2784"/>
                    <a:pt x="10320" y="2788"/>
                    <a:pt x="10320" y="2792"/>
                  </a:cubicBezTo>
                  <a:lnTo>
                    <a:pt x="10320" y="4392"/>
                  </a:lnTo>
                  <a:cubicBezTo>
                    <a:pt x="10320" y="4397"/>
                    <a:pt x="10317" y="4400"/>
                    <a:pt x="10312" y="4400"/>
                  </a:cubicBezTo>
                  <a:lnTo>
                    <a:pt x="10296" y="4400"/>
                  </a:lnTo>
                  <a:cubicBezTo>
                    <a:pt x="10292" y="4400"/>
                    <a:pt x="10288" y="4397"/>
                    <a:pt x="10288" y="4392"/>
                  </a:cubicBezTo>
                  <a:lnTo>
                    <a:pt x="10288" y="2792"/>
                  </a:lnTo>
                  <a:close/>
                  <a:moveTo>
                    <a:pt x="10304" y="4392"/>
                  </a:moveTo>
                  <a:lnTo>
                    <a:pt x="10296" y="4384"/>
                  </a:lnTo>
                  <a:lnTo>
                    <a:pt x="10312" y="4384"/>
                  </a:lnTo>
                  <a:lnTo>
                    <a:pt x="10304" y="4392"/>
                  </a:lnTo>
                  <a:lnTo>
                    <a:pt x="10304" y="2792"/>
                  </a:lnTo>
                  <a:lnTo>
                    <a:pt x="10312" y="2800"/>
                  </a:lnTo>
                  <a:lnTo>
                    <a:pt x="10296" y="2800"/>
                  </a:lnTo>
                  <a:lnTo>
                    <a:pt x="10304" y="2792"/>
                  </a:lnTo>
                  <a:lnTo>
                    <a:pt x="10304" y="4392"/>
                  </a:lnTo>
                  <a:close/>
                  <a:moveTo>
                    <a:pt x="10288" y="2792"/>
                  </a:moveTo>
                  <a:cubicBezTo>
                    <a:pt x="10288" y="2788"/>
                    <a:pt x="10292" y="2784"/>
                    <a:pt x="10296" y="2784"/>
                  </a:cubicBezTo>
                  <a:lnTo>
                    <a:pt x="10312" y="2784"/>
                  </a:lnTo>
                  <a:cubicBezTo>
                    <a:pt x="10317" y="2784"/>
                    <a:pt x="10320" y="2788"/>
                    <a:pt x="10320" y="2792"/>
                  </a:cubicBezTo>
                  <a:lnTo>
                    <a:pt x="10320" y="4392"/>
                  </a:lnTo>
                  <a:cubicBezTo>
                    <a:pt x="10320" y="4397"/>
                    <a:pt x="10317" y="4400"/>
                    <a:pt x="10312" y="4400"/>
                  </a:cubicBezTo>
                  <a:lnTo>
                    <a:pt x="10296" y="4400"/>
                  </a:lnTo>
                  <a:cubicBezTo>
                    <a:pt x="10292" y="4400"/>
                    <a:pt x="10288" y="4397"/>
                    <a:pt x="10288" y="4392"/>
                  </a:cubicBezTo>
                  <a:lnTo>
                    <a:pt x="10288" y="2792"/>
                  </a:lnTo>
                  <a:close/>
                  <a:moveTo>
                    <a:pt x="10304" y="4392"/>
                  </a:moveTo>
                  <a:lnTo>
                    <a:pt x="10296" y="4384"/>
                  </a:lnTo>
                  <a:lnTo>
                    <a:pt x="10312" y="4384"/>
                  </a:lnTo>
                  <a:lnTo>
                    <a:pt x="10304" y="4392"/>
                  </a:lnTo>
                  <a:lnTo>
                    <a:pt x="10304" y="2792"/>
                  </a:lnTo>
                  <a:lnTo>
                    <a:pt x="10312" y="2800"/>
                  </a:lnTo>
                  <a:lnTo>
                    <a:pt x="10296" y="2800"/>
                  </a:lnTo>
                  <a:lnTo>
                    <a:pt x="10304" y="2792"/>
                  </a:lnTo>
                  <a:lnTo>
                    <a:pt x="10304" y="4392"/>
                  </a:lnTo>
                  <a:close/>
                  <a:moveTo>
                    <a:pt x="10304" y="2792"/>
                  </a:moveTo>
                  <a:cubicBezTo>
                    <a:pt x="10304" y="2788"/>
                    <a:pt x="10308" y="2784"/>
                    <a:pt x="10312" y="2784"/>
                  </a:cubicBezTo>
                  <a:lnTo>
                    <a:pt x="10328" y="2784"/>
                  </a:lnTo>
                  <a:cubicBezTo>
                    <a:pt x="10333" y="2784"/>
                    <a:pt x="10336" y="2788"/>
                    <a:pt x="10336" y="2792"/>
                  </a:cubicBezTo>
                  <a:lnTo>
                    <a:pt x="10336" y="4392"/>
                  </a:lnTo>
                  <a:cubicBezTo>
                    <a:pt x="10336" y="4397"/>
                    <a:pt x="10333" y="4400"/>
                    <a:pt x="10328" y="4400"/>
                  </a:cubicBezTo>
                  <a:lnTo>
                    <a:pt x="10312" y="4400"/>
                  </a:lnTo>
                  <a:cubicBezTo>
                    <a:pt x="10308" y="4400"/>
                    <a:pt x="10304" y="4397"/>
                    <a:pt x="10304" y="4392"/>
                  </a:cubicBezTo>
                  <a:lnTo>
                    <a:pt x="10304" y="2792"/>
                  </a:lnTo>
                  <a:close/>
                  <a:moveTo>
                    <a:pt x="10320" y="4392"/>
                  </a:moveTo>
                  <a:lnTo>
                    <a:pt x="10312" y="4384"/>
                  </a:lnTo>
                  <a:lnTo>
                    <a:pt x="10328" y="4384"/>
                  </a:lnTo>
                  <a:lnTo>
                    <a:pt x="10320" y="4392"/>
                  </a:lnTo>
                  <a:lnTo>
                    <a:pt x="10320" y="2792"/>
                  </a:lnTo>
                  <a:lnTo>
                    <a:pt x="10328" y="2800"/>
                  </a:lnTo>
                  <a:lnTo>
                    <a:pt x="10312" y="2800"/>
                  </a:lnTo>
                  <a:lnTo>
                    <a:pt x="10320" y="2792"/>
                  </a:lnTo>
                  <a:lnTo>
                    <a:pt x="10320" y="4392"/>
                  </a:lnTo>
                  <a:close/>
                  <a:moveTo>
                    <a:pt x="10304" y="2840"/>
                  </a:moveTo>
                  <a:cubicBezTo>
                    <a:pt x="10304" y="2836"/>
                    <a:pt x="10308" y="2832"/>
                    <a:pt x="10312" y="2832"/>
                  </a:cubicBezTo>
                  <a:lnTo>
                    <a:pt x="10328" y="2832"/>
                  </a:lnTo>
                  <a:cubicBezTo>
                    <a:pt x="10333" y="2832"/>
                    <a:pt x="10336" y="2836"/>
                    <a:pt x="10336" y="2840"/>
                  </a:cubicBezTo>
                  <a:lnTo>
                    <a:pt x="10336" y="4392"/>
                  </a:lnTo>
                  <a:cubicBezTo>
                    <a:pt x="10336" y="4397"/>
                    <a:pt x="10333" y="4400"/>
                    <a:pt x="10328" y="4400"/>
                  </a:cubicBezTo>
                  <a:lnTo>
                    <a:pt x="10312" y="4400"/>
                  </a:lnTo>
                  <a:cubicBezTo>
                    <a:pt x="10308" y="4400"/>
                    <a:pt x="10304" y="4397"/>
                    <a:pt x="10304" y="4392"/>
                  </a:cubicBezTo>
                  <a:lnTo>
                    <a:pt x="10304" y="2840"/>
                  </a:lnTo>
                  <a:close/>
                  <a:moveTo>
                    <a:pt x="10320" y="4392"/>
                  </a:moveTo>
                  <a:lnTo>
                    <a:pt x="10312" y="4384"/>
                  </a:lnTo>
                  <a:lnTo>
                    <a:pt x="10328" y="4384"/>
                  </a:lnTo>
                  <a:lnTo>
                    <a:pt x="10320" y="4392"/>
                  </a:lnTo>
                  <a:lnTo>
                    <a:pt x="10320" y="2840"/>
                  </a:lnTo>
                  <a:lnTo>
                    <a:pt x="10328" y="2848"/>
                  </a:lnTo>
                  <a:lnTo>
                    <a:pt x="10312" y="2848"/>
                  </a:lnTo>
                  <a:lnTo>
                    <a:pt x="10320" y="2840"/>
                  </a:lnTo>
                  <a:lnTo>
                    <a:pt x="10320" y="4392"/>
                  </a:lnTo>
                  <a:close/>
                  <a:moveTo>
                    <a:pt x="10320" y="2952"/>
                  </a:moveTo>
                  <a:cubicBezTo>
                    <a:pt x="10320" y="2948"/>
                    <a:pt x="10324" y="2944"/>
                    <a:pt x="10328" y="2944"/>
                  </a:cubicBezTo>
                  <a:lnTo>
                    <a:pt x="10344" y="2944"/>
                  </a:lnTo>
                  <a:cubicBezTo>
                    <a:pt x="10349" y="2944"/>
                    <a:pt x="10352" y="2948"/>
                    <a:pt x="10352" y="2952"/>
                  </a:cubicBezTo>
                  <a:lnTo>
                    <a:pt x="10352" y="4392"/>
                  </a:lnTo>
                  <a:cubicBezTo>
                    <a:pt x="10352" y="4397"/>
                    <a:pt x="10349" y="4400"/>
                    <a:pt x="10344" y="4400"/>
                  </a:cubicBezTo>
                  <a:lnTo>
                    <a:pt x="10328" y="4400"/>
                  </a:lnTo>
                  <a:cubicBezTo>
                    <a:pt x="10324" y="4400"/>
                    <a:pt x="10320" y="4397"/>
                    <a:pt x="10320" y="4392"/>
                  </a:cubicBezTo>
                  <a:lnTo>
                    <a:pt x="10320" y="2952"/>
                  </a:lnTo>
                  <a:close/>
                  <a:moveTo>
                    <a:pt x="10336" y="4392"/>
                  </a:moveTo>
                  <a:lnTo>
                    <a:pt x="10328" y="4384"/>
                  </a:lnTo>
                  <a:lnTo>
                    <a:pt x="10344" y="4384"/>
                  </a:lnTo>
                  <a:lnTo>
                    <a:pt x="10336" y="4392"/>
                  </a:lnTo>
                  <a:lnTo>
                    <a:pt x="10336" y="2952"/>
                  </a:lnTo>
                  <a:lnTo>
                    <a:pt x="10344" y="2960"/>
                  </a:lnTo>
                  <a:lnTo>
                    <a:pt x="10328" y="2960"/>
                  </a:lnTo>
                  <a:lnTo>
                    <a:pt x="10336" y="2952"/>
                  </a:lnTo>
                  <a:lnTo>
                    <a:pt x="10336" y="4392"/>
                  </a:lnTo>
                  <a:close/>
                  <a:moveTo>
                    <a:pt x="10320" y="2936"/>
                  </a:moveTo>
                  <a:cubicBezTo>
                    <a:pt x="10320" y="2932"/>
                    <a:pt x="10324" y="2928"/>
                    <a:pt x="10328" y="2928"/>
                  </a:cubicBezTo>
                  <a:lnTo>
                    <a:pt x="10344" y="2928"/>
                  </a:lnTo>
                  <a:cubicBezTo>
                    <a:pt x="10349" y="2928"/>
                    <a:pt x="10352" y="2932"/>
                    <a:pt x="10352" y="2936"/>
                  </a:cubicBezTo>
                  <a:lnTo>
                    <a:pt x="10352" y="4392"/>
                  </a:lnTo>
                  <a:cubicBezTo>
                    <a:pt x="10352" y="4397"/>
                    <a:pt x="10349" y="4400"/>
                    <a:pt x="10344" y="4400"/>
                  </a:cubicBezTo>
                  <a:lnTo>
                    <a:pt x="10328" y="4400"/>
                  </a:lnTo>
                  <a:cubicBezTo>
                    <a:pt x="10324" y="4400"/>
                    <a:pt x="10320" y="4397"/>
                    <a:pt x="10320" y="4392"/>
                  </a:cubicBezTo>
                  <a:lnTo>
                    <a:pt x="10320" y="2936"/>
                  </a:lnTo>
                  <a:close/>
                  <a:moveTo>
                    <a:pt x="10336" y="4392"/>
                  </a:moveTo>
                  <a:lnTo>
                    <a:pt x="10328" y="4384"/>
                  </a:lnTo>
                  <a:lnTo>
                    <a:pt x="10344" y="4384"/>
                  </a:lnTo>
                  <a:lnTo>
                    <a:pt x="10336" y="4392"/>
                  </a:lnTo>
                  <a:lnTo>
                    <a:pt x="10336" y="2936"/>
                  </a:lnTo>
                  <a:lnTo>
                    <a:pt x="10344" y="2944"/>
                  </a:lnTo>
                  <a:lnTo>
                    <a:pt x="10328" y="2944"/>
                  </a:lnTo>
                  <a:lnTo>
                    <a:pt x="10336" y="2936"/>
                  </a:lnTo>
                  <a:lnTo>
                    <a:pt x="10336" y="4392"/>
                  </a:lnTo>
                  <a:close/>
                  <a:moveTo>
                    <a:pt x="10336" y="2952"/>
                  </a:moveTo>
                  <a:cubicBezTo>
                    <a:pt x="10336" y="2948"/>
                    <a:pt x="10340" y="2944"/>
                    <a:pt x="10344" y="2944"/>
                  </a:cubicBezTo>
                  <a:lnTo>
                    <a:pt x="10360" y="2944"/>
                  </a:lnTo>
                  <a:cubicBezTo>
                    <a:pt x="10365" y="2944"/>
                    <a:pt x="10368" y="2948"/>
                    <a:pt x="10368" y="2952"/>
                  </a:cubicBezTo>
                  <a:lnTo>
                    <a:pt x="10368" y="4392"/>
                  </a:lnTo>
                  <a:cubicBezTo>
                    <a:pt x="10368" y="4397"/>
                    <a:pt x="10365" y="4400"/>
                    <a:pt x="10360" y="4400"/>
                  </a:cubicBezTo>
                  <a:lnTo>
                    <a:pt x="10344" y="4400"/>
                  </a:lnTo>
                  <a:cubicBezTo>
                    <a:pt x="10340" y="4400"/>
                    <a:pt x="10336" y="4397"/>
                    <a:pt x="10336" y="4392"/>
                  </a:cubicBezTo>
                  <a:lnTo>
                    <a:pt x="10336" y="2952"/>
                  </a:lnTo>
                  <a:close/>
                  <a:moveTo>
                    <a:pt x="10352" y="4392"/>
                  </a:moveTo>
                  <a:lnTo>
                    <a:pt x="10344" y="4384"/>
                  </a:lnTo>
                  <a:lnTo>
                    <a:pt x="10360" y="4384"/>
                  </a:lnTo>
                  <a:lnTo>
                    <a:pt x="10352" y="4392"/>
                  </a:lnTo>
                  <a:lnTo>
                    <a:pt x="10352" y="2952"/>
                  </a:lnTo>
                  <a:lnTo>
                    <a:pt x="10360" y="2960"/>
                  </a:lnTo>
                  <a:lnTo>
                    <a:pt x="10344" y="2960"/>
                  </a:lnTo>
                  <a:lnTo>
                    <a:pt x="10352" y="2952"/>
                  </a:lnTo>
                  <a:lnTo>
                    <a:pt x="10352" y="4392"/>
                  </a:lnTo>
                  <a:close/>
                  <a:moveTo>
                    <a:pt x="10352" y="2936"/>
                  </a:moveTo>
                  <a:cubicBezTo>
                    <a:pt x="10352" y="2932"/>
                    <a:pt x="10356" y="2928"/>
                    <a:pt x="10360" y="2928"/>
                  </a:cubicBezTo>
                  <a:lnTo>
                    <a:pt x="10376" y="2928"/>
                  </a:lnTo>
                  <a:cubicBezTo>
                    <a:pt x="10381" y="2928"/>
                    <a:pt x="10384" y="2932"/>
                    <a:pt x="10384" y="2936"/>
                  </a:cubicBezTo>
                  <a:lnTo>
                    <a:pt x="10384" y="4392"/>
                  </a:lnTo>
                  <a:cubicBezTo>
                    <a:pt x="10384" y="4397"/>
                    <a:pt x="10381" y="4400"/>
                    <a:pt x="10376" y="4400"/>
                  </a:cubicBezTo>
                  <a:lnTo>
                    <a:pt x="10360" y="4400"/>
                  </a:lnTo>
                  <a:cubicBezTo>
                    <a:pt x="10356" y="4400"/>
                    <a:pt x="10352" y="4397"/>
                    <a:pt x="10352" y="4392"/>
                  </a:cubicBezTo>
                  <a:lnTo>
                    <a:pt x="10352" y="2936"/>
                  </a:lnTo>
                  <a:close/>
                  <a:moveTo>
                    <a:pt x="10368" y="4392"/>
                  </a:moveTo>
                  <a:lnTo>
                    <a:pt x="10360" y="4384"/>
                  </a:lnTo>
                  <a:lnTo>
                    <a:pt x="10376" y="4384"/>
                  </a:lnTo>
                  <a:lnTo>
                    <a:pt x="10368" y="4392"/>
                  </a:lnTo>
                  <a:lnTo>
                    <a:pt x="10368" y="2936"/>
                  </a:lnTo>
                  <a:lnTo>
                    <a:pt x="10376" y="2944"/>
                  </a:lnTo>
                  <a:lnTo>
                    <a:pt x="10360" y="2944"/>
                  </a:lnTo>
                  <a:lnTo>
                    <a:pt x="10368" y="2936"/>
                  </a:lnTo>
                  <a:lnTo>
                    <a:pt x="10368" y="4392"/>
                  </a:lnTo>
                  <a:close/>
                  <a:moveTo>
                    <a:pt x="10352" y="2936"/>
                  </a:moveTo>
                  <a:cubicBezTo>
                    <a:pt x="10352" y="2932"/>
                    <a:pt x="10356" y="2928"/>
                    <a:pt x="10360" y="2928"/>
                  </a:cubicBezTo>
                  <a:lnTo>
                    <a:pt x="10376" y="2928"/>
                  </a:lnTo>
                  <a:cubicBezTo>
                    <a:pt x="10381" y="2928"/>
                    <a:pt x="10384" y="2932"/>
                    <a:pt x="10384" y="2936"/>
                  </a:cubicBezTo>
                  <a:lnTo>
                    <a:pt x="10384" y="4392"/>
                  </a:lnTo>
                  <a:cubicBezTo>
                    <a:pt x="10384" y="4397"/>
                    <a:pt x="10381" y="4400"/>
                    <a:pt x="10376" y="4400"/>
                  </a:cubicBezTo>
                  <a:lnTo>
                    <a:pt x="10360" y="4400"/>
                  </a:lnTo>
                  <a:cubicBezTo>
                    <a:pt x="10356" y="4400"/>
                    <a:pt x="10352" y="4397"/>
                    <a:pt x="10352" y="4392"/>
                  </a:cubicBezTo>
                  <a:lnTo>
                    <a:pt x="10352" y="2936"/>
                  </a:lnTo>
                  <a:close/>
                  <a:moveTo>
                    <a:pt x="10368" y="4392"/>
                  </a:moveTo>
                  <a:lnTo>
                    <a:pt x="10360" y="4384"/>
                  </a:lnTo>
                  <a:lnTo>
                    <a:pt x="10376" y="4384"/>
                  </a:lnTo>
                  <a:lnTo>
                    <a:pt x="10368" y="4392"/>
                  </a:lnTo>
                  <a:lnTo>
                    <a:pt x="10368" y="2936"/>
                  </a:lnTo>
                  <a:lnTo>
                    <a:pt x="10376" y="2944"/>
                  </a:lnTo>
                  <a:lnTo>
                    <a:pt x="10360" y="2944"/>
                  </a:lnTo>
                  <a:lnTo>
                    <a:pt x="10368" y="2936"/>
                  </a:lnTo>
                  <a:lnTo>
                    <a:pt x="10368" y="4392"/>
                  </a:lnTo>
                  <a:close/>
                  <a:moveTo>
                    <a:pt x="10368" y="2936"/>
                  </a:moveTo>
                  <a:cubicBezTo>
                    <a:pt x="10368" y="2932"/>
                    <a:pt x="10372" y="2928"/>
                    <a:pt x="10376" y="2928"/>
                  </a:cubicBezTo>
                  <a:lnTo>
                    <a:pt x="10392" y="2928"/>
                  </a:lnTo>
                  <a:cubicBezTo>
                    <a:pt x="10397" y="2928"/>
                    <a:pt x="10400" y="2932"/>
                    <a:pt x="10400" y="2936"/>
                  </a:cubicBezTo>
                  <a:lnTo>
                    <a:pt x="10400" y="4392"/>
                  </a:lnTo>
                  <a:cubicBezTo>
                    <a:pt x="10400" y="4397"/>
                    <a:pt x="10397" y="4400"/>
                    <a:pt x="10392" y="4400"/>
                  </a:cubicBezTo>
                  <a:lnTo>
                    <a:pt x="10376" y="4400"/>
                  </a:lnTo>
                  <a:cubicBezTo>
                    <a:pt x="10372" y="4400"/>
                    <a:pt x="10368" y="4397"/>
                    <a:pt x="10368" y="4392"/>
                  </a:cubicBezTo>
                  <a:lnTo>
                    <a:pt x="10368" y="2936"/>
                  </a:lnTo>
                  <a:close/>
                  <a:moveTo>
                    <a:pt x="10384" y="4392"/>
                  </a:moveTo>
                  <a:lnTo>
                    <a:pt x="10376" y="4384"/>
                  </a:lnTo>
                  <a:lnTo>
                    <a:pt x="10392" y="4384"/>
                  </a:lnTo>
                  <a:lnTo>
                    <a:pt x="10384" y="4392"/>
                  </a:lnTo>
                  <a:lnTo>
                    <a:pt x="10384" y="2936"/>
                  </a:lnTo>
                  <a:lnTo>
                    <a:pt x="10392" y="2944"/>
                  </a:lnTo>
                  <a:lnTo>
                    <a:pt x="10376" y="2944"/>
                  </a:lnTo>
                  <a:lnTo>
                    <a:pt x="10384" y="2936"/>
                  </a:lnTo>
                  <a:lnTo>
                    <a:pt x="10384" y="4392"/>
                  </a:lnTo>
                  <a:close/>
                  <a:moveTo>
                    <a:pt x="10368" y="2952"/>
                  </a:moveTo>
                  <a:cubicBezTo>
                    <a:pt x="10368" y="2948"/>
                    <a:pt x="10372" y="2944"/>
                    <a:pt x="10376" y="2944"/>
                  </a:cubicBezTo>
                  <a:lnTo>
                    <a:pt x="10392" y="2944"/>
                  </a:lnTo>
                  <a:cubicBezTo>
                    <a:pt x="10397" y="2944"/>
                    <a:pt x="10400" y="2948"/>
                    <a:pt x="10400" y="2952"/>
                  </a:cubicBezTo>
                  <a:lnTo>
                    <a:pt x="10400" y="4392"/>
                  </a:lnTo>
                  <a:cubicBezTo>
                    <a:pt x="10400" y="4397"/>
                    <a:pt x="10397" y="4400"/>
                    <a:pt x="10392" y="4400"/>
                  </a:cubicBezTo>
                  <a:lnTo>
                    <a:pt x="10376" y="4400"/>
                  </a:lnTo>
                  <a:cubicBezTo>
                    <a:pt x="10372" y="4400"/>
                    <a:pt x="10368" y="4397"/>
                    <a:pt x="10368" y="4392"/>
                  </a:cubicBezTo>
                  <a:lnTo>
                    <a:pt x="10368" y="2952"/>
                  </a:lnTo>
                  <a:close/>
                  <a:moveTo>
                    <a:pt x="10384" y="4392"/>
                  </a:moveTo>
                  <a:lnTo>
                    <a:pt x="10376" y="4384"/>
                  </a:lnTo>
                  <a:lnTo>
                    <a:pt x="10392" y="4384"/>
                  </a:lnTo>
                  <a:lnTo>
                    <a:pt x="10384" y="4392"/>
                  </a:lnTo>
                  <a:lnTo>
                    <a:pt x="10384" y="2952"/>
                  </a:lnTo>
                  <a:lnTo>
                    <a:pt x="10392" y="2960"/>
                  </a:lnTo>
                  <a:lnTo>
                    <a:pt x="10376" y="2960"/>
                  </a:lnTo>
                  <a:lnTo>
                    <a:pt x="10384" y="2952"/>
                  </a:lnTo>
                  <a:lnTo>
                    <a:pt x="10384" y="4392"/>
                  </a:lnTo>
                  <a:close/>
                  <a:moveTo>
                    <a:pt x="10384" y="2952"/>
                  </a:moveTo>
                  <a:cubicBezTo>
                    <a:pt x="10384" y="2948"/>
                    <a:pt x="10388" y="2944"/>
                    <a:pt x="10392" y="2944"/>
                  </a:cubicBezTo>
                  <a:lnTo>
                    <a:pt x="10408" y="2944"/>
                  </a:lnTo>
                  <a:cubicBezTo>
                    <a:pt x="10413" y="2944"/>
                    <a:pt x="10416" y="2948"/>
                    <a:pt x="10416" y="2952"/>
                  </a:cubicBezTo>
                  <a:lnTo>
                    <a:pt x="10416" y="4392"/>
                  </a:lnTo>
                  <a:cubicBezTo>
                    <a:pt x="10416" y="4397"/>
                    <a:pt x="10413" y="4400"/>
                    <a:pt x="10408" y="4400"/>
                  </a:cubicBezTo>
                  <a:lnTo>
                    <a:pt x="10392" y="4400"/>
                  </a:lnTo>
                  <a:cubicBezTo>
                    <a:pt x="10388" y="4400"/>
                    <a:pt x="10384" y="4397"/>
                    <a:pt x="10384" y="4392"/>
                  </a:cubicBezTo>
                  <a:lnTo>
                    <a:pt x="10384" y="2952"/>
                  </a:lnTo>
                  <a:close/>
                  <a:moveTo>
                    <a:pt x="10400" y="4392"/>
                  </a:moveTo>
                  <a:lnTo>
                    <a:pt x="10392" y="4384"/>
                  </a:lnTo>
                  <a:lnTo>
                    <a:pt x="10408" y="4384"/>
                  </a:lnTo>
                  <a:lnTo>
                    <a:pt x="10400" y="4392"/>
                  </a:lnTo>
                  <a:lnTo>
                    <a:pt x="10400" y="2952"/>
                  </a:lnTo>
                  <a:lnTo>
                    <a:pt x="10408" y="2960"/>
                  </a:lnTo>
                  <a:lnTo>
                    <a:pt x="10392" y="2960"/>
                  </a:lnTo>
                  <a:lnTo>
                    <a:pt x="10400" y="2952"/>
                  </a:lnTo>
                  <a:lnTo>
                    <a:pt x="10400" y="4392"/>
                  </a:lnTo>
                  <a:close/>
                  <a:moveTo>
                    <a:pt x="10384" y="2952"/>
                  </a:moveTo>
                  <a:cubicBezTo>
                    <a:pt x="10384" y="2948"/>
                    <a:pt x="10388" y="2944"/>
                    <a:pt x="10392" y="2944"/>
                  </a:cubicBezTo>
                  <a:lnTo>
                    <a:pt x="10408" y="2944"/>
                  </a:lnTo>
                  <a:cubicBezTo>
                    <a:pt x="10413" y="2944"/>
                    <a:pt x="10416" y="2948"/>
                    <a:pt x="10416" y="2952"/>
                  </a:cubicBezTo>
                  <a:lnTo>
                    <a:pt x="10416" y="4392"/>
                  </a:lnTo>
                  <a:cubicBezTo>
                    <a:pt x="10416" y="4397"/>
                    <a:pt x="10413" y="4400"/>
                    <a:pt x="10408" y="4400"/>
                  </a:cubicBezTo>
                  <a:lnTo>
                    <a:pt x="10392" y="4400"/>
                  </a:lnTo>
                  <a:cubicBezTo>
                    <a:pt x="10388" y="4400"/>
                    <a:pt x="10384" y="4397"/>
                    <a:pt x="10384" y="4392"/>
                  </a:cubicBezTo>
                  <a:lnTo>
                    <a:pt x="10384" y="2952"/>
                  </a:lnTo>
                  <a:close/>
                  <a:moveTo>
                    <a:pt x="10400" y="4392"/>
                  </a:moveTo>
                  <a:lnTo>
                    <a:pt x="10392" y="4384"/>
                  </a:lnTo>
                  <a:lnTo>
                    <a:pt x="10408" y="4384"/>
                  </a:lnTo>
                  <a:lnTo>
                    <a:pt x="10400" y="4392"/>
                  </a:lnTo>
                  <a:lnTo>
                    <a:pt x="10400" y="2952"/>
                  </a:lnTo>
                  <a:lnTo>
                    <a:pt x="10408" y="2960"/>
                  </a:lnTo>
                  <a:lnTo>
                    <a:pt x="10392" y="2960"/>
                  </a:lnTo>
                  <a:lnTo>
                    <a:pt x="10400" y="2952"/>
                  </a:lnTo>
                  <a:lnTo>
                    <a:pt x="10400" y="4392"/>
                  </a:lnTo>
                  <a:close/>
                  <a:moveTo>
                    <a:pt x="10400" y="3000"/>
                  </a:moveTo>
                  <a:cubicBezTo>
                    <a:pt x="10400" y="2996"/>
                    <a:pt x="10404" y="2992"/>
                    <a:pt x="10408" y="2992"/>
                  </a:cubicBezTo>
                  <a:lnTo>
                    <a:pt x="10424" y="2992"/>
                  </a:lnTo>
                  <a:cubicBezTo>
                    <a:pt x="10429" y="2992"/>
                    <a:pt x="10432" y="2996"/>
                    <a:pt x="10432" y="3000"/>
                  </a:cubicBezTo>
                  <a:lnTo>
                    <a:pt x="10432" y="4392"/>
                  </a:lnTo>
                  <a:cubicBezTo>
                    <a:pt x="10432" y="4397"/>
                    <a:pt x="10429" y="4400"/>
                    <a:pt x="10424" y="4400"/>
                  </a:cubicBezTo>
                  <a:lnTo>
                    <a:pt x="10408" y="4400"/>
                  </a:lnTo>
                  <a:cubicBezTo>
                    <a:pt x="10404" y="4400"/>
                    <a:pt x="10400" y="4397"/>
                    <a:pt x="10400" y="4392"/>
                  </a:cubicBezTo>
                  <a:lnTo>
                    <a:pt x="10400" y="3000"/>
                  </a:lnTo>
                  <a:close/>
                  <a:moveTo>
                    <a:pt x="10416" y="4392"/>
                  </a:moveTo>
                  <a:lnTo>
                    <a:pt x="10408" y="4384"/>
                  </a:lnTo>
                  <a:lnTo>
                    <a:pt x="10424" y="4384"/>
                  </a:lnTo>
                  <a:lnTo>
                    <a:pt x="10416" y="4392"/>
                  </a:lnTo>
                  <a:lnTo>
                    <a:pt x="10416" y="3000"/>
                  </a:lnTo>
                  <a:lnTo>
                    <a:pt x="10424" y="3008"/>
                  </a:lnTo>
                  <a:lnTo>
                    <a:pt x="10408" y="3008"/>
                  </a:lnTo>
                  <a:lnTo>
                    <a:pt x="10416" y="3000"/>
                  </a:lnTo>
                  <a:lnTo>
                    <a:pt x="10416" y="4392"/>
                  </a:lnTo>
                  <a:close/>
                  <a:moveTo>
                    <a:pt x="10400" y="3016"/>
                  </a:moveTo>
                  <a:cubicBezTo>
                    <a:pt x="10400" y="3012"/>
                    <a:pt x="10404" y="3008"/>
                    <a:pt x="10408" y="3008"/>
                  </a:cubicBezTo>
                  <a:lnTo>
                    <a:pt x="10424" y="3008"/>
                  </a:lnTo>
                  <a:cubicBezTo>
                    <a:pt x="10429" y="3008"/>
                    <a:pt x="10432" y="3012"/>
                    <a:pt x="10432" y="3016"/>
                  </a:cubicBezTo>
                  <a:lnTo>
                    <a:pt x="10432" y="4392"/>
                  </a:lnTo>
                  <a:cubicBezTo>
                    <a:pt x="10432" y="4397"/>
                    <a:pt x="10429" y="4400"/>
                    <a:pt x="10424" y="4400"/>
                  </a:cubicBezTo>
                  <a:lnTo>
                    <a:pt x="10408" y="4400"/>
                  </a:lnTo>
                  <a:cubicBezTo>
                    <a:pt x="10404" y="4400"/>
                    <a:pt x="10400" y="4397"/>
                    <a:pt x="10400" y="4392"/>
                  </a:cubicBezTo>
                  <a:lnTo>
                    <a:pt x="10400" y="3016"/>
                  </a:lnTo>
                  <a:close/>
                  <a:moveTo>
                    <a:pt x="10416" y="4392"/>
                  </a:moveTo>
                  <a:lnTo>
                    <a:pt x="10408" y="4384"/>
                  </a:lnTo>
                  <a:lnTo>
                    <a:pt x="10424" y="4384"/>
                  </a:lnTo>
                  <a:lnTo>
                    <a:pt x="10416" y="4392"/>
                  </a:lnTo>
                  <a:lnTo>
                    <a:pt x="10416" y="3016"/>
                  </a:lnTo>
                  <a:lnTo>
                    <a:pt x="10424" y="3024"/>
                  </a:lnTo>
                  <a:lnTo>
                    <a:pt x="10408" y="3024"/>
                  </a:lnTo>
                  <a:lnTo>
                    <a:pt x="10416" y="3016"/>
                  </a:lnTo>
                  <a:lnTo>
                    <a:pt x="10416" y="4392"/>
                  </a:lnTo>
                  <a:close/>
                  <a:moveTo>
                    <a:pt x="10416" y="3016"/>
                  </a:moveTo>
                  <a:cubicBezTo>
                    <a:pt x="10416" y="3012"/>
                    <a:pt x="10420" y="3008"/>
                    <a:pt x="10424" y="3008"/>
                  </a:cubicBezTo>
                  <a:lnTo>
                    <a:pt x="10440" y="3008"/>
                  </a:lnTo>
                  <a:cubicBezTo>
                    <a:pt x="10445" y="3008"/>
                    <a:pt x="10448" y="3012"/>
                    <a:pt x="10448" y="3016"/>
                  </a:cubicBezTo>
                  <a:lnTo>
                    <a:pt x="10448" y="4392"/>
                  </a:lnTo>
                  <a:cubicBezTo>
                    <a:pt x="10448" y="4397"/>
                    <a:pt x="10445" y="4400"/>
                    <a:pt x="10440" y="4400"/>
                  </a:cubicBezTo>
                  <a:lnTo>
                    <a:pt x="10424" y="4400"/>
                  </a:lnTo>
                  <a:cubicBezTo>
                    <a:pt x="10420" y="4400"/>
                    <a:pt x="10416" y="4397"/>
                    <a:pt x="10416" y="4392"/>
                  </a:cubicBezTo>
                  <a:lnTo>
                    <a:pt x="10416" y="3016"/>
                  </a:lnTo>
                  <a:close/>
                  <a:moveTo>
                    <a:pt x="10432" y="4392"/>
                  </a:moveTo>
                  <a:lnTo>
                    <a:pt x="10424" y="4384"/>
                  </a:lnTo>
                  <a:lnTo>
                    <a:pt x="10440" y="4384"/>
                  </a:lnTo>
                  <a:lnTo>
                    <a:pt x="10432" y="4392"/>
                  </a:lnTo>
                  <a:lnTo>
                    <a:pt x="10432" y="3016"/>
                  </a:lnTo>
                  <a:lnTo>
                    <a:pt x="10440" y="3024"/>
                  </a:lnTo>
                  <a:lnTo>
                    <a:pt x="10424" y="3024"/>
                  </a:lnTo>
                  <a:lnTo>
                    <a:pt x="10432" y="3016"/>
                  </a:lnTo>
                  <a:lnTo>
                    <a:pt x="10432" y="4392"/>
                  </a:lnTo>
                  <a:close/>
                  <a:moveTo>
                    <a:pt x="10416" y="3016"/>
                  </a:moveTo>
                  <a:cubicBezTo>
                    <a:pt x="10416" y="3012"/>
                    <a:pt x="10420" y="3008"/>
                    <a:pt x="10424" y="3008"/>
                  </a:cubicBezTo>
                  <a:lnTo>
                    <a:pt x="10440" y="3008"/>
                  </a:lnTo>
                  <a:cubicBezTo>
                    <a:pt x="10445" y="3008"/>
                    <a:pt x="10448" y="3012"/>
                    <a:pt x="10448" y="3016"/>
                  </a:cubicBezTo>
                  <a:lnTo>
                    <a:pt x="10448" y="4392"/>
                  </a:lnTo>
                  <a:cubicBezTo>
                    <a:pt x="10448" y="4397"/>
                    <a:pt x="10445" y="4400"/>
                    <a:pt x="10440" y="4400"/>
                  </a:cubicBezTo>
                  <a:lnTo>
                    <a:pt x="10424" y="4400"/>
                  </a:lnTo>
                  <a:cubicBezTo>
                    <a:pt x="10420" y="4400"/>
                    <a:pt x="10416" y="4397"/>
                    <a:pt x="10416" y="4392"/>
                  </a:cubicBezTo>
                  <a:lnTo>
                    <a:pt x="10416" y="3016"/>
                  </a:lnTo>
                  <a:close/>
                  <a:moveTo>
                    <a:pt x="10432" y="4392"/>
                  </a:moveTo>
                  <a:lnTo>
                    <a:pt x="10424" y="4384"/>
                  </a:lnTo>
                  <a:lnTo>
                    <a:pt x="10440" y="4384"/>
                  </a:lnTo>
                  <a:lnTo>
                    <a:pt x="10432" y="4392"/>
                  </a:lnTo>
                  <a:lnTo>
                    <a:pt x="10432" y="3016"/>
                  </a:lnTo>
                  <a:lnTo>
                    <a:pt x="10440" y="3024"/>
                  </a:lnTo>
                  <a:lnTo>
                    <a:pt x="10424" y="3024"/>
                  </a:lnTo>
                  <a:lnTo>
                    <a:pt x="10432" y="3016"/>
                  </a:lnTo>
                  <a:lnTo>
                    <a:pt x="10432" y="4392"/>
                  </a:lnTo>
                  <a:close/>
                  <a:moveTo>
                    <a:pt x="10432" y="2856"/>
                  </a:moveTo>
                  <a:cubicBezTo>
                    <a:pt x="10432" y="2852"/>
                    <a:pt x="10436" y="2848"/>
                    <a:pt x="10440" y="2848"/>
                  </a:cubicBezTo>
                  <a:lnTo>
                    <a:pt x="10456" y="2848"/>
                  </a:lnTo>
                  <a:cubicBezTo>
                    <a:pt x="10461" y="2848"/>
                    <a:pt x="10464" y="2852"/>
                    <a:pt x="10464" y="2856"/>
                  </a:cubicBezTo>
                  <a:lnTo>
                    <a:pt x="10464" y="4392"/>
                  </a:lnTo>
                  <a:cubicBezTo>
                    <a:pt x="10464" y="4397"/>
                    <a:pt x="10461" y="4400"/>
                    <a:pt x="10456" y="4400"/>
                  </a:cubicBezTo>
                  <a:lnTo>
                    <a:pt x="10440" y="4400"/>
                  </a:lnTo>
                  <a:cubicBezTo>
                    <a:pt x="10436" y="4400"/>
                    <a:pt x="10432" y="4397"/>
                    <a:pt x="10432" y="4392"/>
                  </a:cubicBezTo>
                  <a:lnTo>
                    <a:pt x="10432" y="2856"/>
                  </a:lnTo>
                  <a:close/>
                  <a:moveTo>
                    <a:pt x="10448" y="4392"/>
                  </a:moveTo>
                  <a:lnTo>
                    <a:pt x="10440" y="4384"/>
                  </a:lnTo>
                  <a:lnTo>
                    <a:pt x="10456" y="4384"/>
                  </a:lnTo>
                  <a:lnTo>
                    <a:pt x="10448" y="4392"/>
                  </a:lnTo>
                  <a:lnTo>
                    <a:pt x="10448" y="2856"/>
                  </a:lnTo>
                  <a:lnTo>
                    <a:pt x="10456" y="2864"/>
                  </a:lnTo>
                  <a:lnTo>
                    <a:pt x="10440" y="2864"/>
                  </a:lnTo>
                  <a:lnTo>
                    <a:pt x="10448" y="2856"/>
                  </a:lnTo>
                  <a:lnTo>
                    <a:pt x="10448" y="4392"/>
                  </a:lnTo>
                  <a:close/>
                  <a:moveTo>
                    <a:pt x="10432" y="2872"/>
                  </a:moveTo>
                  <a:cubicBezTo>
                    <a:pt x="10432" y="2868"/>
                    <a:pt x="10436" y="2864"/>
                    <a:pt x="10440" y="2864"/>
                  </a:cubicBezTo>
                  <a:lnTo>
                    <a:pt x="10456" y="2864"/>
                  </a:lnTo>
                  <a:cubicBezTo>
                    <a:pt x="10461" y="2864"/>
                    <a:pt x="10464" y="2868"/>
                    <a:pt x="10464" y="2872"/>
                  </a:cubicBezTo>
                  <a:lnTo>
                    <a:pt x="10464" y="4392"/>
                  </a:lnTo>
                  <a:cubicBezTo>
                    <a:pt x="10464" y="4397"/>
                    <a:pt x="10461" y="4400"/>
                    <a:pt x="10456" y="4400"/>
                  </a:cubicBezTo>
                  <a:lnTo>
                    <a:pt x="10440" y="4400"/>
                  </a:lnTo>
                  <a:cubicBezTo>
                    <a:pt x="10436" y="4400"/>
                    <a:pt x="10432" y="4397"/>
                    <a:pt x="10432" y="4392"/>
                  </a:cubicBezTo>
                  <a:lnTo>
                    <a:pt x="10432" y="2872"/>
                  </a:lnTo>
                  <a:close/>
                  <a:moveTo>
                    <a:pt x="10448" y="4392"/>
                  </a:moveTo>
                  <a:lnTo>
                    <a:pt x="10440" y="4384"/>
                  </a:lnTo>
                  <a:lnTo>
                    <a:pt x="10456" y="4384"/>
                  </a:lnTo>
                  <a:lnTo>
                    <a:pt x="10448" y="4392"/>
                  </a:lnTo>
                  <a:lnTo>
                    <a:pt x="10448" y="2872"/>
                  </a:lnTo>
                  <a:lnTo>
                    <a:pt x="10456" y="2880"/>
                  </a:lnTo>
                  <a:lnTo>
                    <a:pt x="10440" y="2880"/>
                  </a:lnTo>
                  <a:lnTo>
                    <a:pt x="10448" y="2872"/>
                  </a:lnTo>
                  <a:lnTo>
                    <a:pt x="10448" y="4392"/>
                  </a:lnTo>
                  <a:close/>
                  <a:moveTo>
                    <a:pt x="10448" y="2888"/>
                  </a:moveTo>
                  <a:cubicBezTo>
                    <a:pt x="10448" y="2884"/>
                    <a:pt x="10452" y="2880"/>
                    <a:pt x="10456" y="2880"/>
                  </a:cubicBezTo>
                  <a:lnTo>
                    <a:pt x="10472" y="2880"/>
                  </a:lnTo>
                  <a:cubicBezTo>
                    <a:pt x="10477" y="2880"/>
                    <a:pt x="10480" y="2884"/>
                    <a:pt x="10480" y="2888"/>
                  </a:cubicBezTo>
                  <a:lnTo>
                    <a:pt x="10480" y="4392"/>
                  </a:lnTo>
                  <a:cubicBezTo>
                    <a:pt x="10480" y="4397"/>
                    <a:pt x="10477" y="4400"/>
                    <a:pt x="10472" y="4400"/>
                  </a:cubicBezTo>
                  <a:lnTo>
                    <a:pt x="10456" y="4400"/>
                  </a:lnTo>
                  <a:cubicBezTo>
                    <a:pt x="10452" y="4400"/>
                    <a:pt x="10448" y="4397"/>
                    <a:pt x="10448" y="4392"/>
                  </a:cubicBezTo>
                  <a:lnTo>
                    <a:pt x="10448" y="2888"/>
                  </a:lnTo>
                  <a:close/>
                  <a:moveTo>
                    <a:pt x="10464" y="4392"/>
                  </a:moveTo>
                  <a:lnTo>
                    <a:pt x="10456" y="4384"/>
                  </a:lnTo>
                  <a:lnTo>
                    <a:pt x="10472" y="4384"/>
                  </a:lnTo>
                  <a:lnTo>
                    <a:pt x="10464" y="4392"/>
                  </a:lnTo>
                  <a:lnTo>
                    <a:pt x="10464" y="2888"/>
                  </a:lnTo>
                  <a:lnTo>
                    <a:pt x="10472" y="2896"/>
                  </a:lnTo>
                  <a:lnTo>
                    <a:pt x="10456" y="2896"/>
                  </a:lnTo>
                  <a:lnTo>
                    <a:pt x="10464" y="2888"/>
                  </a:lnTo>
                  <a:lnTo>
                    <a:pt x="10464" y="4392"/>
                  </a:lnTo>
                  <a:close/>
                  <a:moveTo>
                    <a:pt x="10448" y="2920"/>
                  </a:moveTo>
                  <a:cubicBezTo>
                    <a:pt x="10448" y="2916"/>
                    <a:pt x="10452" y="2912"/>
                    <a:pt x="10456" y="2912"/>
                  </a:cubicBezTo>
                  <a:lnTo>
                    <a:pt x="10472" y="2912"/>
                  </a:lnTo>
                  <a:cubicBezTo>
                    <a:pt x="10477" y="2912"/>
                    <a:pt x="10480" y="2916"/>
                    <a:pt x="10480" y="2920"/>
                  </a:cubicBezTo>
                  <a:lnTo>
                    <a:pt x="10480" y="4392"/>
                  </a:lnTo>
                  <a:cubicBezTo>
                    <a:pt x="10480" y="4397"/>
                    <a:pt x="10477" y="4400"/>
                    <a:pt x="10472" y="4400"/>
                  </a:cubicBezTo>
                  <a:lnTo>
                    <a:pt x="10456" y="4400"/>
                  </a:lnTo>
                  <a:cubicBezTo>
                    <a:pt x="10452" y="4400"/>
                    <a:pt x="10448" y="4397"/>
                    <a:pt x="10448" y="4392"/>
                  </a:cubicBezTo>
                  <a:lnTo>
                    <a:pt x="10448" y="2920"/>
                  </a:lnTo>
                  <a:close/>
                  <a:moveTo>
                    <a:pt x="10464" y="4392"/>
                  </a:moveTo>
                  <a:lnTo>
                    <a:pt x="10456" y="4384"/>
                  </a:lnTo>
                  <a:lnTo>
                    <a:pt x="10472" y="4384"/>
                  </a:lnTo>
                  <a:lnTo>
                    <a:pt x="10464" y="4392"/>
                  </a:lnTo>
                  <a:lnTo>
                    <a:pt x="10464" y="2920"/>
                  </a:lnTo>
                  <a:lnTo>
                    <a:pt x="10472" y="2928"/>
                  </a:lnTo>
                  <a:lnTo>
                    <a:pt x="10456" y="2928"/>
                  </a:lnTo>
                  <a:lnTo>
                    <a:pt x="10464" y="2920"/>
                  </a:lnTo>
                  <a:lnTo>
                    <a:pt x="10464" y="4392"/>
                  </a:lnTo>
                  <a:close/>
                  <a:moveTo>
                    <a:pt x="10464" y="2904"/>
                  </a:moveTo>
                  <a:cubicBezTo>
                    <a:pt x="10464" y="2900"/>
                    <a:pt x="10468" y="2896"/>
                    <a:pt x="10472" y="2896"/>
                  </a:cubicBezTo>
                  <a:lnTo>
                    <a:pt x="10488" y="2896"/>
                  </a:lnTo>
                  <a:cubicBezTo>
                    <a:pt x="10493" y="2896"/>
                    <a:pt x="10496" y="2900"/>
                    <a:pt x="10496" y="2904"/>
                  </a:cubicBezTo>
                  <a:lnTo>
                    <a:pt x="10496" y="4392"/>
                  </a:lnTo>
                  <a:cubicBezTo>
                    <a:pt x="10496" y="4397"/>
                    <a:pt x="10493" y="4400"/>
                    <a:pt x="10488" y="4400"/>
                  </a:cubicBezTo>
                  <a:lnTo>
                    <a:pt x="10472" y="4400"/>
                  </a:lnTo>
                  <a:cubicBezTo>
                    <a:pt x="10468" y="4400"/>
                    <a:pt x="10464" y="4397"/>
                    <a:pt x="10464" y="4392"/>
                  </a:cubicBezTo>
                  <a:lnTo>
                    <a:pt x="10464" y="2904"/>
                  </a:lnTo>
                  <a:close/>
                  <a:moveTo>
                    <a:pt x="10480" y="4392"/>
                  </a:moveTo>
                  <a:lnTo>
                    <a:pt x="10472" y="4384"/>
                  </a:lnTo>
                  <a:lnTo>
                    <a:pt x="10488" y="4384"/>
                  </a:lnTo>
                  <a:lnTo>
                    <a:pt x="10480" y="4392"/>
                  </a:lnTo>
                  <a:lnTo>
                    <a:pt x="10480" y="2904"/>
                  </a:lnTo>
                  <a:lnTo>
                    <a:pt x="10488" y="2912"/>
                  </a:lnTo>
                  <a:lnTo>
                    <a:pt x="10472" y="2912"/>
                  </a:lnTo>
                  <a:lnTo>
                    <a:pt x="10480" y="2904"/>
                  </a:lnTo>
                  <a:lnTo>
                    <a:pt x="10480" y="4392"/>
                  </a:lnTo>
                  <a:close/>
                  <a:moveTo>
                    <a:pt x="10464" y="2904"/>
                  </a:moveTo>
                  <a:cubicBezTo>
                    <a:pt x="10464" y="2900"/>
                    <a:pt x="10468" y="2896"/>
                    <a:pt x="10472" y="2896"/>
                  </a:cubicBezTo>
                  <a:lnTo>
                    <a:pt x="10488" y="2896"/>
                  </a:lnTo>
                  <a:cubicBezTo>
                    <a:pt x="10493" y="2896"/>
                    <a:pt x="10496" y="2900"/>
                    <a:pt x="10496" y="2904"/>
                  </a:cubicBezTo>
                  <a:lnTo>
                    <a:pt x="10496" y="4392"/>
                  </a:lnTo>
                  <a:cubicBezTo>
                    <a:pt x="10496" y="4397"/>
                    <a:pt x="10493" y="4400"/>
                    <a:pt x="10488" y="4400"/>
                  </a:cubicBezTo>
                  <a:lnTo>
                    <a:pt x="10472" y="4400"/>
                  </a:lnTo>
                  <a:cubicBezTo>
                    <a:pt x="10468" y="4400"/>
                    <a:pt x="10464" y="4397"/>
                    <a:pt x="10464" y="4392"/>
                  </a:cubicBezTo>
                  <a:lnTo>
                    <a:pt x="10464" y="2904"/>
                  </a:lnTo>
                  <a:close/>
                  <a:moveTo>
                    <a:pt x="10480" y="4392"/>
                  </a:moveTo>
                  <a:lnTo>
                    <a:pt x="10472" y="4384"/>
                  </a:lnTo>
                  <a:lnTo>
                    <a:pt x="10488" y="4384"/>
                  </a:lnTo>
                  <a:lnTo>
                    <a:pt x="10480" y="4392"/>
                  </a:lnTo>
                  <a:lnTo>
                    <a:pt x="10480" y="2904"/>
                  </a:lnTo>
                  <a:lnTo>
                    <a:pt x="10488" y="2912"/>
                  </a:lnTo>
                  <a:lnTo>
                    <a:pt x="10472" y="2912"/>
                  </a:lnTo>
                  <a:lnTo>
                    <a:pt x="10480" y="2904"/>
                  </a:lnTo>
                  <a:lnTo>
                    <a:pt x="10480" y="4392"/>
                  </a:lnTo>
                  <a:close/>
                  <a:moveTo>
                    <a:pt x="10480" y="2904"/>
                  </a:moveTo>
                  <a:cubicBezTo>
                    <a:pt x="10480" y="2900"/>
                    <a:pt x="10484" y="2896"/>
                    <a:pt x="10488" y="2896"/>
                  </a:cubicBezTo>
                  <a:lnTo>
                    <a:pt x="10504" y="2896"/>
                  </a:lnTo>
                  <a:cubicBezTo>
                    <a:pt x="10509" y="2896"/>
                    <a:pt x="10512" y="2900"/>
                    <a:pt x="10512" y="2904"/>
                  </a:cubicBezTo>
                  <a:lnTo>
                    <a:pt x="10512" y="4392"/>
                  </a:lnTo>
                  <a:cubicBezTo>
                    <a:pt x="10512" y="4397"/>
                    <a:pt x="10509" y="4400"/>
                    <a:pt x="10504" y="4400"/>
                  </a:cubicBezTo>
                  <a:lnTo>
                    <a:pt x="10488" y="4400"/>
                  </a:lnTo>
                  <a:cubicBezTo>
                    <a:pt x="10484" y="4400"/>
                    <a:pt x="10480" y="4397"/>
                    <a:pt x="10480" y="4392"/>
                  </a:cubicBezTo>
                  <a:lnTo>
                    <a:pt x="10480" y="2904"/>
                  </a:lnTo>
                  <a:close/>
                  <a:moveTo>
                    <a:pt x="10496" y="4392"/>
                  </a:moveTo>
                  <a:lnTo>
                    <a:pt x="10488" y="4384"/>
                  </a:lnTo>
                  <a:lnTo>
                    <a:pt x="10504" y="4384"/>
                  </a:lnTo>
                  <a:lnTo>
                    <a:pt x="10496" y="4392"/>
                  </a:lnTo>
                  <a:lnTo>
                    <a:pt x="10496" y="2904"/>
                  </a:lnTo>
                  <a:lnTo>
                    <a:pt x="10504" y="2912"/>
                  </a:lnTo>
                  <a:lnTo>
                    <a:pt x="10488" y="2912"/>
                  </a:lnTo>
                  <a:lnTo>
                    <a:pt x="10496" y="2904"/>
                  </a:lnTo>
                  <a:lnTo>
                    <a:pt x="10496" y="4392"/>
                  </a:lnTo>
                  <a:close/>
                  <a:moveTo>
                    <a:pt x="10480" y="2904"/>
                  </a:moveTo>
                  <a:cubicBezTo>
                    <a:pt x="10480" y="2900"/>
                    <a:pt x="10484" y="2896"/>
                    <a:pt x="10488" y="2896"/>
                  </a:cubicBezTo>
                  <a:lnTo>
                    <a:pt x="10504" y="2896"/>
                  </a:lnTo>
                  <a:cubicBezTo>
                    <a:pt x="10509" y="2896"/>
                    <a:pt x="10512" y="2900"/>
                    <a:pt x="10512" y="2904"/>
                  </a:cubicBezTo>
                  <a:lnTo>
                    <a:pt x="10512" y="4392"/>
                  </a:lnTo>
                  <a:cubicBezTo>
                    <a:pt x="10512" y="4397"/>
                    <a:pt x="10509" y="4400"/>
                    <a:pt x="10504" y="4400"/>
                  </a:cubicBezTo>
                  <a:lnTo>
                    <a:pt x="10488" y="4400"/>
                  </a:lnTo>
                  <a:cubicBezTo>
                    <a:pt x="10484" y="4400"/>
                    <a:pt x="10480" y="4397"/>
                    <a:pt x="10480" y="4392"/>
                  </a:cubicBezTo>
                  <a:lnTo>
                    <a:pt x="10480" y="2904"/>
                  </a:lnTo>
                  <a:close/>
                  <a:moveTo>
                    <a:pt x="10496" y="4392"/>
                  </a:moveTo>
                  <a:lnTo>
                    <a:pt x="10488" y="4384"/>
                  </a:lnTo>
                  <a:lnTo>
                    <a:pt x="10504" y="4384"/>
                  </a:lnTo>
                  <a:lnTo>
                    <a:pt x="10496" y="4392"/>
                  </a:lnTo>
                  <a:lnTo>
                    <a:pt x="10496" y="2904"/>
                  </a:lnTo>
                  <a:lnTo>
                    <a:pt x="10504" y="2912"/>
                  </a:lnTo>
                  <a:lnTo>
                    <a:pt x="10488" y="2912"/>
                  </a:lnTo>
                  <a:lnTo>
                    <a:pt x="10496" y="2904"/>
                  </a:lnTo>
                  <a:lnTo>
                    <a:pt x="10496" y="4392"/>
                  </a:lnTo>
                  <a:close/>
                  <a:moveTo>
                    <a:pt x="10496" y="2888"/>
                  </a:moveTo>
                  <a:cubicBezTo>
                    <a:pt x="10496" y="2884"/>
                    <a:pt x="10500" y="2880"/>
                    <a:pt x="10504" y="2880"/>
                  </a:cubicBezTo>
                  <a:lnTo>
                    <a:pt x="10520" y="2880"/>
                  </a:lnTo>
                  <a:cubicBezTo>
                    <a:pt x="10525" y="2880"/>
                    <a:pt x="10528" y="2884"/>
                    <a:pt x="10528" y="2888"/>
                  </a:cubicBezTo>
                  <a:lnTo>
                    <a:pt x="10528" y="4392"/>
                  </a:lnTo>
                  <a:cubicBezTo>
                    <a:pt x="10528" y="4397"/>
                    <a:pt x="10525" y="4400"/>
                    <a:pt x="10520" y="4400"/>
                  </a:cubicBezTo>
                  <a:lnTo>
                    <a:pt x="10504" y="4400"/>
                  </a:lnTo>
                  <a:cubicBezTo>
                    <a:pt x="10500" y="4400"/>
                    <a:pt x="10496" y="4397"/>
                    <a:pt x="10496" y="4392"/>
                  </a:cubicBezTo>
                  <a:lnTo>
                    <a:pt x="10496" y="2888"/>
                  </a:lnTo>
                  <a:close/>
                  <a:moveTo>
                    <a:pt x="10512" y="4392"/>
                  </a:moveTo>
                  <a:lnTo>
                    <a:pt x="10504" y="4384"/>
                  </a:lnTo>
                  <a:lnTo>
                    <a:pt x="10520" y="4384"/>
                  </a:lnTo>
                  <a:lnTo>
                    <a:pt x="10512" y="4392"/>
                  </a:lnTo>
                  <a:lnTo>
                    <a:pt x="10512" y="2888"/>
                  </a:lnTo>
                  <a:lnTo>
                    <a:pt x="10520" y="2896"/>
                  </a:lnTo>
                  <a:lnTo>
                    <a:pt x="10504" y="2896"/>
                  </a:lnTo>
                  <a:lnTo>
                    <a:pt x="10512" y="2888"/>
                  </a:lnTo>
                  <a:lnTo>
                    <a:pt x="10512" y="4392"/>
                  </a:lnTo>
                  <a:close/>
                  <a:moveTo>
                    <a:pt x="10496" y="2840"/>
                  </a:moveTo>
                  <a:cubicBezTo>
                    <a:pt x="10496" y="2836"/>
                    <a:pt x="10500" y="2832"/>
                    <a:pt x="10504" y="2832"/>
                  </a:cubicBezTo>
                  <a:lnTo>
                    <a:pt x="10520" y="2832"/>
                  </a:lnTo>
                  <a:cubicBezTo>
                    <a:pt x="10525" y="2832"/>
                    <a:pt x="10528" y="2836"/>
                    <a:pt x="10528" y="2840"/>
                  </a:cubicBezTo>
                  <a:lnTo>
                    <a:pt x="10528" y="4392"/>
                  </a:lnTo>
                  <a:cubicBezTo>
                    <a:pt x="10528" y="4397"/>
                    <a:pt x="10525" y="4400"/>
                    <a:pt x="10520" y="4400"/>
                  </a:cubicBezTo>
                  <a:lnTo>
                    <a:pt x="10504" y="4400"/>
                  </a:lnTo>
                  <a:cubicBezTo>
                    <a:pt x="10500" y="4400"/>
                    <a:pt x="10496" y="4397"/>
                    <a:pt x="10496" y="4392"/>
                  </a:cubicBezTo>
                  <a:lnTo>
                    <a:pt x="10496" y="2840"/>
                  </a:lnTo>
                  <a:close/>
                  <a:moveTo>
                    <a:pt x="10512" y="4392"/>
                  </a:moveTo>
                  <a:lnTo>
                    <a:pt x="10504" y="4384"/>
                  </a:lnTo>
                  <a:lnTo>
                    <a:pt x="10520" y="4384"/>
                  </a:lnTo>
                  <a:lnTo>
                    <a:pt x="10512" y="4392"/>
                  </a:lnTo>
                  <a:lnTo>
                    <a:pt x="10512" y="2840"/>
                  </a:lnTo>
                  <a:lnTo>
                    <a:pt x="10520" y="2848"/>
                  </a:lnTo>
                  <a:lnTo>
                    <a:pt x="10504" y="2848"/>
                  </a:lnTo>
                  <a:lnTo>
                    <a:pt x="10512" y="2840"/>
                  </a:lnTo>
                  <a:lnTo>
                    <a:pt x="10512" y="4392"/>
                  </a:lnTo>
                  <a:close/>
                  <a:moveTo>
                    <a:pt x="10512" y="2856"/>
                  </a:moveTo>
                  <a:cubicBezTo>
                    <a:pt x="10512" y="2852"/>
                    <a:pt x="10516" y="2848"/>
                    <a:pt x="10520" y="2848"/>
                  </a:cubicBezTo>
                  <a:lnTo>
                    <a:pt x="10536" y="2848"/>
                  </a:lnTo>
                  <a:cubicBezTo>
                    <a:pt x="10541" y="2848"/>
                    <a:pt x="10544" y="2852"/>
                    <a:pt x="10544" y="2856"/>
                  </a:cubicBezTo>
                  <a:lnTo>
                    <a:pt x="10544" y="4392"/>
                  </a:lnTo>
                  <a:cubicBezTo>
                    <a:pt x="10544" y="4397"/>
                    <a:pt x="10541" y="4400"/>
                    <a:pt x="10536" y="4400"/>
                  </a:cubicBezTo>
                  <a:lnTo>
                    <a:pt x="10520" y="4400"/>
                  </a:lnTo>
                  <a:cubicBezTo>
                    <a:pt x="10516" y="4400"/>
                    <a:pt x="10512" y="4397"/>
                    <a:pt x="10512" y="4392"/>
                  </a:cubicBezTo>
                  <a:lnTo>
                    <a:pt x="10512" y="2856"/>
                  </a:lnTo>
                  <a:close/>
                  <a:moveTo>
                    <a:pt x="10528" y="4392"/>
                  </a:moveTo>
                  <a:lnTo>
                    <a:pt x="10520" y="4384"/>
                  </a:lnTo>
                  <a:lnTo>
                    <a:pt x="10536" y="4384"/>
                  </a:lnTo>
                  <a:lnTo>
                    <a:pt x="10528" y="4392"/>
                  </a:lnTo>
                  <a:lnTo>
                    <a:pt x="10528" y="2856"/>
                  </a:lnTo>
                  <a:lnTo>
                    <a:pt x="10536" y="2864"/>
                  </a:lnTo>
                  <a:lnTo>
                    <a:pt x="10520" y="2864"/>
                  </a:lnTo>
                  <a:lnTo>
                    <a:pt x="10528" y="2856"/>
                  </a:lnTo>
                  <a:lnTo>
                    <a:pt x="10528" y="4392"/>
                  </a:lnTo>
                  <a:close/>
                  <a:moveTo>
                    <a:pt x="10512" y="2808"/>
                  </a:moveTo>
                  <a:cubicBezTo>
                    <a:pt x="10512" y="2804"/>
                    <a:pt x="10516" y="2800"/>
                    <a:pt x="10520" y="2800"/>
                  </a:cubicBezTo>
                  <a:lnTo>
                    <a:pt x="10536" y="2800"/>
                  </a:lnTo>
                  <a:cubicBezTo>
                    <a:pt x="10541" y="2800"/>
                    <a:pt x="10544" y="2804"/>
                    <a:pt x="10544" y="2808"/>
                  </a:cubicBezTo>
                  <a:lnTo>
                    <a:pt x="10544" y="4392"/>
                  </a:lnTo>
                  <a:cubicBezTo>
                    <a:pt x="10544" y="4397"/>
                    <a:pt x="10541" y="4400"/>
                    <a:pt x="10536" y="4400"/>
                  </a:cubicBezTo>
                  <a:lnTo>
                    <a:pt x="10520" y="4400"/>
                  </a:lnTo>
                  <a:cubicBezTo>
                    <a:pt x="10516" y="4400"/>
                    <a:pt x="10512" y="4397"/>
                    <a:pt x="10512" y="4392"/>
                  </a:cubicBezTo>
                  <a:lnTo>
                    <a:pt x="10512" y="2808"/>
                  </a:lnTo>
                  <a:close/>
                  <a:moveTo>
                    <a:pt x="10528" y="4392"/>
                  </a:moveTo>
                  <a:lnTo>
                    <a:pt x="10520" y="4384"/>
                  </a:lnTo>
                  <a:lnTo>
                    <a:pt x="10536" y="4384"/>
                  </a:lnTo>
                  <a:lnTo>
                    <a:pt x="10528" y="4392"/>
                  </a:lnTo>
                  <a:lnTo>
                    <a:pt x="10528" y="2808"/>
                  </a:lnTo>
                  <a:lnTo>
                    <a:pt x="10536" y="2816"/>
                  </a:lnTo>
                  <a:lnTo>
                    <a:pt x="10520" y="2816"/>
                  </a:lnTo>
                  <a:lnTo>
                    <a:pt x="10528" y="2808"/>
                  </a:lnTo>
                  <a:lnTo>
                    <a:pt x="10528" y="4392"/>
                  </a:lnTo>
                  <a:close/>
                  <a:moveTo>
                    <a:pt x="10528" y="2808"/>
                  </a:moveTo>
                  <a:cubicBezTo>
                    <a:pt x="10528" y="2804"/>
                    <a:pt x="10532" y="2800"/>
                    <a:pt x="10536" y="2800"/>
                  </a:cubicBezTo>
                  <a:lnTo>
                    <a:pt x="10552" y="2800"/>
                  </a:lnTo>
                  <a:cubicBezTo>
                    <a:pt x="10557" y="2800"/>
                    <a:pt x="10560" y="2804"/>
                    <a:pt x="10560" y="2808"/>
                  </a:cubicBezTo>
                  <a:lnTo>
                    <a:pt x="10560" y="4392"/>
                  </a:lnTo>
                  <a:cubicBezTo>
                    <a:pt x="10560" y="4397"/>
                    <a:pt x="10557" y="4400"/>
                    <a:pt x="10552" y="4400"/>
                  </a:cubicBezTo>
                  <a:lnTo>
                    <a:pt x="10536" y="4400"/>
                  </a:lnTo>
                  <a:cubicBezTo>
                    <a:pt x="10532" y="4400"/>
                    <a:pt x="10528" y="4397"/>
                    <a:pt x="10528" y="4392"/>
                  </a:cubicBezTo>
                  <a:lnTo>
                    <a:pt x="10528" y="2808"/>
                  </a:lnTo>
                  <a:close/>
                  <a:moveTo>
                    <a:pt x="10544" y="4392"/>
                  </a:moveTo>
                  <a:lnTo>
                    <a:pt x="10536" y="4384"/>
                  </a:lnTo>
                  <a:lnTo>
                    <a:pt x="10552" y="4384"/>
                  </a:lnTo>
                  <a:lnTo>
                    <a:pt x="10544" y="4392"/>
                  </a:lnTo>
                  <a:lnTo>
                    <a:pt x="10544" y="2808"/>
                  </a:lnTo>
                  <a:lnTo>
                    <a:pt x="10552" y="2816"/>
                  </a:lnTo>
                  <a:lnTo>
                    <a:pt x="10536" y="2816"/>
                  </a:lnTo>
                  <a:lnTo>
                    <a:pt x="10544" y="2808"/>
                  </a:lnTo>
                  <a:lnTo>
                    <a:pt x="10544" y="4392"/>
                  </a:lnTo>
                  <a:close/>
                  <a:moveTo>
                    <a:pt x="10544" y="2808"/>
                  </a:moveTo>
                  <a:cubicBezTo>
                    <a:pt x="10544" y="2804"/>
                    <a:pt x="10548" y="2800"/>
                    <a:pt x="10552" y="2800"/>
                  </a:cubicBezTo>
                  <a:lnTo>
                    <a:pt x="10568" y="2800"/>
                  </a:lnTo>
                  <a:cubicBezTo>
                    <a:pt x="10573" y="2800"/>
                    <a:pt x="10576" y="2804"/>
                    <a:pt x="10576" y="2808"/>
                  </a:cubicBezTo>
                  <a:lnTo>
                    <a:pt x="10576" y="4392"/>
                  </a:lnTo>
                  <a:cubicBezTo>
                    <a:pt x="10576" y="4397"/>
                    <a:pt x="10573" y="4400"/>
                    <a:pt x="10568" y="4400"/>
                  </a:cubicBezTo>
                  <a:lnTo>
                    <a:pt x="10552" y="4400"/>
                  </a:lnTo>
                  <a:cubicBezTo>
                    <a:pt x="10548" y="4400"/>
                    <a:pt x="10544" y="4397"/>
                    <a:pt x="10544" y="4392"/>
                  </a:cubicBezTo>
                  <a:lnTo>
                    <a:pt x="10544" y="2808"/>
                  </a:lnTo>
                  <a:close/>
                  <a:moveTo>
                    <a:pt x="10560" y="4392"/>
                  </a:moveTo>
                  <a:lnTo>
                    <a:pt x="10552" y="4384"/>
                  </a:lnTo>
                  <a:lnTo>
                    <a:pt x="10568" y="4384"/>
                  </a:lnTo>
                  <a:lnTo>
                    <a:pt x="10560" y="4392"/>
                  </a:lnTo>
                  <a:lnTo>
                    <a:pt x="10560" y="2808"/>
                  </a:lnTo>
                  <a:lnTo>
                    <a:pt x="10568" y="2816"/>
                  </a:lnTo>
                  <a:lnTo>
                    <a:pt x="10552" y="2816"/>
                  </a:lnTo>
                  <a:lnTo>
                    <a:pt x="10560" y="2808"/>
                  </a:lnTo>
                  <a:lnTo>
                    <a:pt x="10560" y="4392"/>
                  </a:lnTo>
                  <a:close/>
                  <a:moveTo>
                    <a:pt x="10544" y="2744"/>
                  </a:moveTo>
                  <a:cubicBezTo>
                    <a:pt x="10544" y="2740"/>
                    <a:pt x="10548" y="2736"/>
                    <a:pt x="10552" y="2736"/>
                  </a:cubicBezTo>
                  <a:lnTo>
                    <a:pt x="10568" y="2736"/>
                  </a:lnTo>
                  <a:cubicBezTo>
                    <a:pt x="10573" y="2736"/>
                    <a:pt x="10576" y="2740"/>
                    <a:pt x="10576" y="2744"/>
                  </a:cubicBezTo>
                  <a:lnTo>
                    <a:pt x="10576" y="4392"/>
                  </a:lnTo>
                  <a:cubicBezTo>
                    <a:pt x="10576" y="4397"/>
                    <a:pt x="10573" y="4400"/>
                    <a:pt x="10568" y="4400"/>
                  </a:cubicBezTo>
                  <a:lnTo>
                    <a:pt x="10552" y="4400"/>
                  </a:lnTo>
                  <a:cubicBezTo>
                    <a:pt x="10548" y="4400"/>
                    <a:pt x="10544" y="4397"/>
                    <a:pt x="10544" y="4392"/>
                  </a:cubicBezTo>
                  <a:lnTo>
                    <a:pt x="10544" y="2744"/>
                  </a:lnTo>
                  <a:close/>
                  <a:moveTo>
                    <a:pt x="10560" y="4392"/>
                  </a:moveTo>
                  <a:lnTo>
                    <a:pt x="10552" y="4384"/>
                  </a:lnTo>
                  <a:lnTo>
                    <a:pt x="10568" y="4384"/>
                  </a:lnTo>
                  <a:lnTo>
                    <a:pt x="10560" y="4392"/>
                  </a:lnTo>
                  <a:lnTo>
                    <a:pt x="10560" y="2744"/>
                  </a:lnTo>
                  <a:lnTo>
                    <a:pt x="10568" y="2752"/>
                  </a:lnTo>
                  <a:lnTo>
                    <a:pt x="10552" y="2752"/>
                  </a:lnTo>
                  <a:lnTo>
                    <a:pt x="10560" y="2744"/>
                  </a:lnTo>
                  <a:lnTo>
                    <a:pt x="10560" y="4392"/>
                  </a:lnTo>
                  <a:close/>
                  <a:moveTo>
                    <a:pt x="10560" y="2744"/>
                  </a:moveTo>
                  <a:cubicBezTo>
                    <a:pt x="10560" y="2740"/>
                    <a:pt x="10564" y="2736"/>
                    <a:pt x="10568" y="2736"/>
                  </a:cubicBezTo>
                  <a:lnTo>
                    <a:pt x="10584" y="2736"/>
                  </a:lnTo>
                  <a:cubicBezTo>
                    <a:pt x="10589" y="2736"/>
                    <a:pt x="10592" y="2740"/>
                    <a:pt x="10592" y="2744"/>
                  </a:cubicBezTo>
                  <a:lnTo>
                    <a:pt x="10592" y="4392"/>
                  </a:lnTo>
                  <a:cubicBezTo>
                    <a:pt x="10592" y="4397"/>
                    <a:pt x="10589" y="4400"/>
                    <a:pt x="10584" y="4400"/>
                  </a:cubicBezTo>
                  <a:lnTo>
                    <a:pt x="10568" y="4400"/>
                  </a:lnTo>
                  <a:cubicBezTo>
                    <a:pt x="10564" y="4400"/>
                    <a:pt x="10560" y="4397"/>
                    <a:pt x="10560" y="4392"/>
                  </a:cubicBezTo>
                  <a:lnTo>
                    <a:pt x="10560" y="2744"/>
                  </a:lnTo>
                  <a:close/>
                  <a:moveTo>
                    <a:pt x="10576" y="4392"/>
                  </a:moveTo>
                  <a:lnTo>
                    <a:pt x="10568" y="4384"/>
                  </a:lnTo>
                  <a:lnTo>
                    <a:pt x="10584" y="4384"/>
                  </a:lnTo>
                  <a:lnTo>
                    <a:pt x="10576" y="4392"/>
                  </a:lnTo>
                  <a:lnTo>
                    <a:pt x="10576" y="2744"/>
                  </a:lnTo>
                  <a:lnTo>
                    <a:pt x="10584" y="2752"/>
                  </a:lnTo>
                  <a:lnTo>
                    <a:pt x="10568" y="2752"/>
                  </a:lnTo>
                  <a:lnTo>
                    <a:pt x="10576" y="2744"/>
                  </a:lnTo>
                  <a:lnTo>
                    <a:pt x="10576" y="4392"/>
                  </a:lnTo>
                  <a:close/>
                  <a:moveTo>
                    <a:pt x="10560" y="2888"/>
                  </a:moveTo>
                  <a:cubicBezTo>
                    <a:pt x="10560" y="2884"/>
                    <a:pt x="10564" y="2880"/>
                    <a:pt x="10568" y="2880"/>
                  </a:cubicBezTo>
                  <a:lnTo>
                    <a:pt x="10584" y="2880"/>
                  </a:lnTo>
                  <a:cubicBezTo>
                    <a:pt x="10589" y="2880"/>
                    <a:pt x="10592" y="2884"/>
                    <a:pt x="10592" y="2888"/>
                  </a:cubicBezTo>
                  <a:lnTo>
                    <a:pt x="10592" y="4392"/>
                  </a:lnTo>
                  <a:cubicBezTo>
                    <a:pt x="10592" y="4397"/>
                    <a:pt x="10589" y="4400"/>
                    <a:pt x="10584" y="4400"/>
                  </a:cubicBezTo>
                  <a:lnTo>
                    <a:pt x="10568" y="4400"/>
                  </a:lnTo>
                  <a:cubicBezTo>
                    <a:pt x="10564" y="4400"/>
                    <a:pt x="10560" y="4397"/>
                    <a:pt x="10560" y="4392"/>
                  </a:cubicBezTo>
                  <a:lnTo>
                    <a:pt x="10560" y="2888"/>
                  </a:lnTo>
                  <a:close/>
                  <a:moveTo>
                    <a:pt x="10576" y="4392"/>
                  </a:moveTo>
                  <a:lnTo>
                    <a:pt x="10568" y="4384"/>
                  </a:lnTo>
                  <a:lnTo>
                    <a:pt x="10584" y="4384"/>
                  </a:lnTo>
                  <a:lnTo>
                    <a:pt x="10576" y="4392"/>
                  </a:lnTo>
                  <a:lnTo>
                    <a:pt x="10576" y="2888"/>
                  </a:lnTo>
                  <a:lnTo>
                    <a:pt x="10584" y="2896"/>
                  </a:lnTo>
                  <a:lnTo>
                    <a:pt x="10568" y="2896"/>
                  </a:lnTo>
                  <a:lnTo>
                    <a:pt x="10576" y="2888"/>
                  </a:lnTo>
                  <a:lnTo>
                    <a:pt x="10576" y="4392"/>
                  </a:lnTo>
                  <a:close/>
                  <a:moveTo>
                    <a:pt x="10576" y="3064"/>
                  </a:moveTo>
                  <a:cubicBezTo>
                    <a:pt x="10576" y="3060"/>
                    <a:pt x="10580" y="3056"/>
                    <a:pt x="10584" y="3056"/>
                  </a:cubicBezTo>
                  <a:lnTo>
                    <a:pt x="10600" y="3056"/>
                  </a:lnTo>
                  <a:cubicBezTo>
                    <a:pt x="10605" y="3056"/>
                    <a:pt x="10608" y="3060"/>
                    <a:pt x="10608" y="3064"/>
                  </a:cubicBezTo>
                  <a:lnTo>
                    <a:pt x="10608" y="4392"/>
                  </a:lnTo>
                  <a:cubicBezTo>
                    <a:pt x="10608" y="4397"/>
                    <a:pt x="10605" y="4400"/>
                    <a:pt x="10600" y="4400"/>
                  </a:cubicBezTo>
                  <a:lnTo>
                    <a:pt x="10584" y="4400"/>
                  </a:lnTo>
                  <a:cubicBezTo>
                    <a:pt x="10580" y="4400"/>
                    <a:pt x="10576" y="4397"/>
                    <a:pt x="10576" y="4392"/>
                  </a:cubicBezTo>
                  <a:lnTo>
                    <a:pt x="10576" y="3064"/>
                  </a:lnTo>
                  <a:close/>
                  <a:moveTo>
                    <a:pt x="10592" y="4392"/>
                  </a:moveTo>
                  <a:lnTo>
                    <a:pt x="10584" y="4384"/>
                  </a:lnTo>
                  <a:lnTo>
                    <a:pt x="10600" y="4384"/>
                  </a:lnTo>
                  <a:lnTo>
                    <a:pt x="10592" y="4392"/>
                  </a:lnTo>
                  <a:lnTo>
                    <a:pt x="10592" y="3064"/>
                  </a:lnTo>
                  <a:lnTo>
                    <a:pt x="10600" y="3072"/>
                  </a:lnTo>
                  <a:lnTo>
                    <a:pt x="10584" y="3072"/>
                  </a:lnTo>
                  <a:lnTo>
                    <a:pt x="10592" y="3064"/>
                  </a:lnTo>
                  <a:lnTo>
                    <a:pt x="10592" y="4392"/>
                  </a:lnTo>
                  <a:close/>
                  <a:moveTo>
                    <a:pt x="10576" y="3016"/>
                  </a:moveTo>
                  <a:cubicBezTo>
                    <a:pt x="10576" y="3012"/>
                    <a:pt x="10580" y="3008"/>
                    <a:pt x="10584" y="3008"/>
                  </a:cubicBezTo>
                  <a:lnTo>
                    <a:pt x="10600" y="3008"/>
                  </a:lnTo>
                  <a:cubicBezTo>
                    <a:pt x="10605" y="3008"/>
                    <a:pt x="10608" y="3012"/>
                    <a:pt x="10608" y="3016"/>
                  </a:cubicBezTo>
                  <a:lnTo>
                    <a:pt x="10608" y="4392"/>
                  </a:lnTo>
                  <a:cubicBezTo>
                    <a:pt x="10608" y="4397"/>
                    <a:pt x="10605" y="4400"/>
                    <a:pt x="10600" y="4400"/>
                  </a:cubicBezTo>
                  <a:lnTo>
                    <a:pt x="10584" y="4400"/>
                  </a:lnTo>
                  <a:cubicBezTo>
                    <a:pt x="10580" y="4400"/>
                    <a:pt x="10576" y="4397"/>
                    <a:pt x="10576" y="4392"/>
                  </a:cubicBezTo>
                  <a:lnTo>
                    <a:pt x="10576" y="3016"/>
                  </a:lnTo>
                  <a:close/>
                  <a:moveTo>
                    <a:pt x="10592" y="4392"/>
                  </a:moveTo>
                  <a:lnTo>
                    <a:pt x="10584" y="4384"/>
                  </a:lnTo>
                  <a:lnTo>
                    <a:pt x="10600" y="4384"/>
                  </a:lnTo>
                  <a:lnTo>
                    <a:pt x="10592" y="4392"/>
                  </a:lnTo>
                  <a:lnTo>
                    <a:pt x="10592" y="3016"/>
                  </a:lnTo>
                  <a:lnTo>
                    <a:pt x="10600" y="3024"/>
                  </a:lnTo>
                  <a:lnTo>
                    <a:pt x="10584" y="3024"/>
                  </a:lnTo>
                  <a:lnTo>
                    <a:pt x="10592" y="3016"/>
                  </a:lnTo>
                  <a:lnTo>
                    <a:pt x="10592" y="4392"/>
                  </a:lnTo>
                  <a:close/>
                  <a:moveTo>
                    <a:pt x="10592" y="3016"/>
                  </a:moveTo>
                  <a:cubicBezTo>
                    <a:pt x="10592" y="3012"/>
                    <a:pt x="10596" y="3008"/>
                    <a:pt x="10600" y="3008"/>
                  </a:cubicBezTo>
                  <a:lnTo>
                    <a:pt x="10616" y="3008"/>
                  </a:lnTo>
                  <a:cubicBezTo>
                    <a:pt x="10621" y="3008"/>
                    <a:pt x="10624" y="3012"/>
                    <a:pt x="10624" y="3016"/>
                  </a:cubicBezTo>
                  <a:lnTo>
                    <a:pt x="10624" y="4392"/>
                  </a:lnTo>
                  <a:cubicBezTo>
                    <a:pt x="10624" y="4397"/>
                    <a:pt x="10621" y="4400"/>
                    <a:pt x="10616" y="4400"/>
                  </a:cubicBezTo>
                  <a:lnTo>
                    <a:pt x="10600" y="4400"/>
                  </a:lnTo>
                  <a:cubicBezTo>
                    <a:pt x="10596" y="4400"/>
                    <a:pt x="10592" y="4397"/>
                    <a:pt x="10592" y="4392"/>
                  </a:cubicBezTo>
                  <a:lnTo>
                    <a:pt x="10592" y="3016"/>
                  </a:lnTo>
                  <a:close/>
                  <a:moveTo>
                    <a:pt x="10608" y="4392"/>
                  </a:moveTo>
                  <a:lnTo>
                    <a:pt x="10600" y="4384"/>
                  </a:lnTo>
                  <a:lnTo>
                    <a:pt x="10616" y="4384"/>
                  </a:lnTo>
                  <a:lnTo>
                    <a:pt x="10608" y="4392"/>
                  </a:lnTo>
                  <a:lnTo>
                    <a:pt x="10608" y="3016"/>
                  </a:lnTo>
                  <a:lnTo>
                    <a:pt x="10616" y="3024"/>
                  </a:lnTo>
                  <a:lnTo>
                    <a:pt x="10600" y="3024"/>
                  </a:lnTo>
                  <a:lnTo>
                    <a:pt x="10608" y="3016"/>
                  </a:lnTo>
                  <a:lnTo>
                    <a:pt x="10608" y="4392"/>
                  </a:lnTo>
                  <a:close/>
                  <a:moveTo>
                    <a:pt x="10592" y="3016"/>
                  </a:moveTo>
                  <a:cubicBezTo>
                    <a:pt x="10592" y="3012"/>
                    <a:pt x="10596" y="3008"/>
                    <a:pt x="10600" y="3008"/>
                  </a:cubicBezTo>
                  <a:lnTo>
                    <a:pt x="10616" y="3008"/>
                  </a:lnTo>
                  <a:cubicBezTo>
                    <a:pt x="10621" y="3008"/>
                    <a:pt x="10624" y="3012"/>
                    <a:pt x="10624" y="3016"/>
                  </a:cubicBezTo>
                  <a:lnTo>
                    <a:pt x="10624" y="4392"/>
                  </a:lnTo>
                  <a:cubicBezTo>
                    <a:pt x="10624" y="4397"/>
                    <a:pt x="10621" y="4400"/>
                    <a:pt x="10616" y="4400"/>
                  </a:cubicBezTo>
                  <a:lnTo>
                    <a:pt x="10600" y="4400"/>
                  </a:lnTo>
                  <a:cubicBezTo>
                    <a:pt x="10596" y="4400"/>
                    <a:pt x="10592" y="4397"/>
                    <a:pt x="10592" y="4392"/>
                  </a:cubicBezTo>
                  <a:lnTo>
                    <a:pt x="10592" y="3016"/>
                  </a:lnTo>
                  <a:close/>
                  <a:moveTo>
                    <a:pt x="10608" y="4392"/>
                  </a:moveTo>
                  <a:lnTo>
                    <a:pt x="10600" y="4384"/>
                  </a:lnTo>
                  <a:lnTo>
                    <a:pt x="10616" y="4384"/>
                  </a:lnTo>
                  <a:lnTo>
                    <a:pt x="10608" y="4392"/>
                  </a:lnTo>
                  <a:lnTo>
                    <a:pt x="10608" y="3016"/>
                  </a:lnTo>
                  <a:lnTo>
                    <a:pt x="10616" y="3024"/>
                  </a:lnTo>
                  <a:lnTo>
                    <a:pt x="10600" y="3024"/>
                  </a:lnTo>
                  <a:lnTo>
                    <a:pt x="10608" y="3016"/>
                  </a:lnTo>
                  <a:lnTo>
                    <a:pt x="10608" y="4392"/>
                  </a:lnTo>
                  <a:close/>
                  <a:moveTo>
                    <a:pt x="10608" y="3048"/>
                  </a:moveTo>
                  <a:cubicBezTo>
                    <a:pt x="10608" y="3044"/>
                    <a:pt x="10612" y="3040"/>
                    <a:pt x="10616" y="3040"/>
                  </a:cubicBezTo>
                  <a:lnTo>
                    <a:pt x="10632" y="3040"/>
                  </a:lnTo>
                  <a:cubicBezTo>
                    <a:pt x="10637" y="3040"/>
                    <a:pt x="10640" y="3044"/>
                    <a:pt x="10640" y="3048"/>
                  </a:cubicBezTo>
                  <a:lnTo>
                    <a:pt x="10640" y="4392"/>
                  </a:lnTo>
                  <a:cubicBezTo>
                    <a:pt x="10640" y="4397"/>
                    <a:pt x="10637" y="4400"/>
                    <a:pt x="10632" y="4400"/>
                  </a:cubicBezTo>
                  <a:lnTo>
                    <a:pt x="10616" y="4400"/>
                  </a:lnTo>
                  <a:cubicBezTo>
                    <a:pt x="10612" y="4400"/>
                    <a:pt x="10608" y="4397"/>
                    <a:pt x="10608" y="4392"/>
                  </a:cubicBezTo>
                  <a:lnTo>
                    <a:pt x="10608" y="3048"/>
                  </a:lnTo>
                  <a:close/>
                  <a:moveTo>
                    <a:pt x="10624" y="4392"/>
                  </a:moveTo>
                  <a:lnTo>
                    <a:pt x="10616" y="4384"/>
                  </a:lnTo>
                  <a:lnTo>
                    <a:pt x="10632" y="4384"/>
                  </a:lnTo>
                  <a:lnTo>
                    <a:pt x="10624" y="4392"/>
                  </a:lnTo>
                  <a:lnTo>
                    <a:pt x="10624" y="3048"/>
                  </a:lnTo>
                  <a:lnTo>
                    <a:pt x="10632" y="3056"/>
                  </a:lnTo>
                  <a:lnTo>
                    <a:pt x="10616" y="3056"/>
                  </a:lnTo>
                  <a:lnTo>
                    <a:pt x="10624" y="3048"/>
                  </a:lnTo>
                  <a:lnTo>
                    <a:pt x="10624" y="4392"/>
                  </a:lnTo>
                  <a:close/>
                  <a:moveTo>
                    <a:pt x="10608" y="3080"/>
                  </a:moveTo>
                  <a:cubicBezTo>
                    <a:pt x="10608" y="3076"/>
                    <a:pt x="10612" y="3072"/>
                    <a:pt x="10616" y="3072"/>
                  </a:cubicBezTo>
                  <a:lnTo>
                    <a:pt x="10632" y="3072"/>
                  </a:lnTo>
                  <a:cubicBezTo>
                    <a:pt x="10637" y="3072"/>
                    <a:pt x="10640" y="3076"/>
                    <a:pt x="10640" y="3080"/>
                  </a:cubicBezTo>
                  <a:lnTo>
                    <a:pt x="10640" y="4392"/>
                  </a:lnTo>
                  <a:cubicBezTo>
                    <a:pt x="10640" y="4397"/>
                    <a:pt x="10637" y="4400"/>
                    <a:pt x="10632" y="4400"/>
                  </a:cubicBezTo>
                  <a:lnTo>
                    <a:pt x="10616" y="4400"/>
                  </a:lnTo>
                  <a:cubicBezTo>
                    <a:pt x="10612" y="4400"/>
                    <a:pt x="10608" y="4397"/>
                    <a:pt x="10608" y="4392"/>
                  </a:cubicBezTo>
                  <a:lnTo>
                    <a:pt x="10608" y="3080"/>
                  </a:lnTo>
                  <a:close/>
                  <a:moveTo>
                    <a:pt x="10624" y="4392"/>
                  </a:moveTo>
                  <a:lnTo>
                    <a:pt x="10616" y="4384"/>
                  </a:lnTo>
                  <a:lnTo>
                    <a:pt x="10632" y="4384"/>
                  </a:lnTo>
                  <a:lnTo>
                    <a:pt x="10624" y="4392"/>
                  </a:lnTo>
                  <a:lnTo>
                    <a:pt x="10624" y="3080"/>
                  </a:lnTo>
                  <a:lnTo>
                    <a:pt x="10632" y="3088"/>
                  </a:lnTo>
                  <a:lnTo>
                    <a:pt x="10616" y="3088"/>
                  </a:lnTo>
                  <a:lnTo>
                    <a:pt x="10624" y="3080"/>
                  </a:lnTo>
                  <a:lnTo>
                    <a:pt x="10624" y="4392"/>
                  </a:lnTo>
                  <a:close/>
                  <a:moveTo>
                    <a:pt x="10624" y="2968"/>
                  </a:moveTo>
                  <a:cubicBezTo>
                    <a:pt x="10624" y="2964"/>
                    <a:pt x="10628" y="2960"/>
                    <a:pt x="10632" y="2960"/>
                  </a:cubicBezTo>
                  <a:lnTo>
                    <a:pt x="10648" y="2960"/>
                  </a:lnTo>
                  <a:cubicBezTo>
                    <a:pt x="10653" y="2960"/>
                    <a:pt x="10656" y="2964"/>
                    <a:pt x="10656" y="2968"/>
                  </a:cubicBezTo>
                  <a:lnTo>
                    <a:pt x="10656" y="4392"/>
                  </a:lnTo>
                  <a:cubicBezTo>
                    <a:pt x="10656" y="4397"/>
                    <a:pt x="10653" y="4400"/>
                    <a:pt x="10648" y="4400"/>
                  </a:cubicBezTo>
                  <a:lnTo>
                    <a:pt x="10632" y="4400"/>
                  </a:lnTo>
                  <a:cubicBezTo>
                    <a:pt x="10628" y="4400"/>
                    <a:pt x="10624" y="4397"/>
                    <a:pt x="10624" y="4392"/>
                  </a:cubicBezTo>
                  <a:lnTo>
                    <a:pt x="10624" y="2968"/>
                  </a:lnTo>
                  <a:close/>
                  <a:moveTo>
                    <a:pt x="10640" y="4392"/>
                  </a:moveTo>
                  <a:lnTo>
                    <a:pt x="10632" y="4384"/>
                  </a:lnTo>
                  <a:lnTo>
                    <a:pt x="10648" y="4384"/>
                  </a:lnTo>
                  <a:lnTo>
                    <a:pt x="10640" y="4392"/>
                  </a:lnTo>
                  <a:lnTo>
                    <a:pt x="10640" y="2968"/>
                  </a:lnTo>
                  <a:lnTo>
                    <a:pt x="10648" y="2976"/>
                  </a:lnTo>
                  <a:lnTo>
                    <a:pt x="10632" y="2976"/>
                  </a:lnTo>
                  <a:lnTo>
                    <a:pt x="10640" y="2968"/>
                  </a:lnTo>
                  <a:lnTo>
                    <a:pt x="10640" y="4392"/>
                  </a:lnTo>
                  <a:close/>
                  <a:moveTo>
                    <a:pt x="10624" y="2952"/>
                  </a:moveTo>
                  <a:cubicBezTo>
                    <a:pt x="10624" y="2948"/>
                    <a:pt x="10628" y="2944"/>
                    <a:pt x="10632" y="2944"/>
                  </a:cubicBezTo>
                  <a:lnTo>
                    <a:pt x="10648" y="2944"/>
                  </a:lnTo>
                  <a:cubicBezTo>
                    <a:pt x="10653" y="2944"/>
                    <a:pt x="10656" y="2948"/>
                    <a:pt x="10656" y="2952"/>
                  </a:cubicBezTo>
                  <a:lnTo>
                    <a:pt x="10656" y="4392"/>
                  </a:lnTo>
                  <a:cubicBezTo>
                    <a:pt x="10656" y="4397"/>
                    <a:pt x="10653" y="4400"/>
                    <a:pt x="10648" y="4400"/>
                  </a:cubicBezTo>
                  <a:lnTo>
                    <a:pt x="10632" y="4400"/>
                  </a:lnTo>
                  <a:cubicBezTo>
                    <a:pt x="10628" y="4400"/>
                    <a:pt x="10624" y="4397"/>
                    <a:pt x="10624" y="4392"/>
                  </a:cubicBezTo>
                  <a:lnTo>
                    <a:pt x="10624" y="2952"/>
                  </a:lnTo>
                  <a:close/>
                  <a:moveTo>
                    <a:pt x="10640" y="4392"/>
                  </a:moveTo>
                  <a:lnTo>
                    <a:pt x="10632" y="4384"/>
                  </a:lnTo>
                  <a:lnTo>
                    <a:pt x="10648" y="4384"/>
                  </a:lnTo>
                  <a:lnTo>
                    <a:pt x="10640" y="4392"/>
                  </a:lnTo>
                  <a:lnTo>
                    <a:pt x="10640" y="2952"/>
                  </a:lnTo>
                  <a:lnTo>
                    <a:pt x="10648" y="2960"/>
                  </a:lnTo>
                  <a:lnTo>
                    <a:pt x="10632" y="2960"/>
                  </a:lnTo>
                  <a:lnTo>
                    <a:pt x="10640" y="2952"/>
                  </a:lnTo>
                  <a:lnTo>
                    <a:pt x="10640" y="4392"/>
                  </a:lnTo>
                  <a:close/>
                  <a:moveTo>
                    <a:pt x="10640" y="2968"/>
                  </a:moveTo>
                  <a:cubicBezTo>
                    <a:pt x="10640" y="2964"/>
                    <a:pt x="10644" y="2960"/>
                    <a:pt x="10648" y="2960"/>
                  </a:cubicBezTo>
                  <a:lnTo>
                    <a:pt x="10664" y="2960"/>
                  </a:lnTo>
                  <a:cubicBezTo>
                    <a:pt x="10669" y="2960"/>
                    <a:pt x="10672" y="2964"/>
                    <a:pt x="10672" y="2968"/>
                  </a:cubicBezTo>
                  <a:lnTo>
                    <a:pt x="10672" y="4392"/>
                  </a:lnTo>
                  <a:cubicBezTo>
                    <a:pt x="10672" y="4397"/>
                    <a:pt x="10669" y="4400"/>
                    <a:pt x="10664" y="4400"/>
                  </a:cubicBezTo>
                  <a:lnTo>
                    <a:pt x="10648" y="4400"/>
                  </a:lnTo>
                  <a:cubicBezTo>
                    <a:pt x="10644" y="4400"/>
                    <a:pt x="10640" y="4397"/>
                    <a:pt x="10640" y="4392"/>
                  </a:cubicBezTo>
                  <a:lnTo>
                    <a:pt x="10640" y="2968"/>
                  </a:lnTo>
                  <a:close/>
                  <a:moveTo>
                    <a:pt x="10656" y="4392"/>
                  </a:moveTo>
                  <a:lnTo>
                    <a:pt x="10648" y="4384"/>
                  </a:lnTo>
                  <a:lnTo>
                    <a:pt x="10664" y="4384"/>
                  </a:lnTo>
                  <a:lnTo>
                    <a:pt x="10656" y="4392"/>
                  </a:lnTo>
                  <a:lnTo>
                    <a:pt x="10656" y="2968"/>
                  </a:lnTo>
                  <a:lnTo>
                    <a:pt x="10664" y="2976"/>
                  </a:lnTo>
                  <a:lnTo>
                    <a:pt x="10648" y="2976"/>
                  </a:lnTo>
                  <a:lnTo>
                    <a:pt x="10656" y="2968"/>
                  </a:lnTo>
                  <a:lnTo>
                    <a:pt x="10656" y="4392"/>
                  </a:lnTo>
                  <a:close/>
                  <a:moveTo>
                    <a:pt x="10640" y="2968"/>
                  </a:moveTo>
                  <a:cubicBezTo>
                    <a:pt x="10640" y="2964"/>
                    <a:pt x="10644" y="2960"/>
                    <a:pt x="10648" y="2960"/>
                  </a:cubicBezTo>
                  <a:lnTo>
                    <a:pt x="10664" y="2960"/>
                  </a:lnTo>
                  <a:cubicBezTo>
                    <a:pt x="10669" y="2960"/>
                    <a:pt x="10672" y="2964"/>
                    <a:pt x="10672" y="2968"/>
                  </a:cubicBezTo>
                  <a:lnTo>
                    <a:pt x="10672" y="4392"/>
                  </a:lnTo>
                  <a:cubicBezTo>
                    <a:pt x="10672" y="4397"/>
                    <a:pt x="10669" y="4400"/>
                    <a:pt x="10664" y="4400"/>
                  </a:cubicBezTo>
                  <a:lnTo>
                    <a:pt x="10648" y="4400"/>
                  </a:lnTo>
                  <a:cubicBezTo>
                    <a:pt x="10644" y="4400"/>
                    <a:pt x="10640" y="4397"/>
                    <a:pt x="10640" y="4392"/>
                  </a:cubicBezTo>
                  <a:lnTo>
                    <a:pt x="10640" y="2968"/>
                  </a:lnTo>
                  <a:close/>
                  <a:moveTo>
                    <a:pt x="10656" y="4392"/>
                  </a:moveTo>
                  <a:lnTo>
                    <a:pt x="10648" y="4384"/>
                  </a:lnTo>
                  <a:lnTo>
                    <a:pt x="10664" y="4384"/>
                  </a:lnTo>
                  <a:lnTo>
                    <a:pt x="10656" y="4392"/>
                  </a:lnTo>
                  <a:lnTo>
                    <a:pt x="10656" y="2968"/>
                  </a:lnTo>
                  <a:lnTo>
                    <a:pt x="10664" y="2976"/>
                  </a:lnTo>
                  <a:lnTo>
                    <a:pt x="10648" y="2976"/>
                  </a:lnTo>
                  <a:lnTo>
                    <a:pt x="10656" y="2968"/>
                  </a:lnTo>
                  <a:lnTo>
                    <a:pt x="10656" y="4392"/>
                  </a:lnTo>
                  <a:close/>
                  <a:moveTo>
                    <a:pt x="10656" y="2968"/>
                  </a:moveTo>
                  <a:cubicBezTo>
                    <a:pt x="10656" y="2964"/>
                    <a:pt x="10660" y="2960"/>
                    <a:pt x="10664" y="2960"/>
                  </a:cubicBezTo>
                  <a:lnTo>
                    <a:pt x="10680" y="2960"/>
                  </a:lnTo>
                  <a:cubicBezTo>
                    <a:pt x="10685" y="2960"/>
                    <a:pt x="10688" y="2964"/>
                    <a:pt x="10688" y="2968"/>
                  </a:cubicBezTo>
                  <a:lnTo>
                    <a:pt x="10688" y="4392"/>
                  </a:lnTo>
                  <a:cubicBezTo>
                    <a:pt x="10688" y="4397"/>
                    <a:pt x="10685" y="4400"/>
                    <a:pt x="10680" y="4400"/>
                  </a:cubicBezTo>
                  <a:lnTo>
                    <a:pt x="10664" y="4400"/>
                  </a:lnTo>
                  <a:cubicBezTo>
                    <a:pt x="10660" y="4400"/>
                    <a:pt x="10656" y="4397"/>
                    <a:pt x="10656" y="4392"/>
                  </a:cubicBezTo>
                  <a:lnTo>
                    <a:pt x="10656" y="2968"/>
                  </a:lnTo>
                  <a:close/>
                  <a:moveTo>
                    <a:pt x="10672" y="4392"/>
                  </a:moveTo>
                  <a:lnTo>
                    <a:pt x="10664" y="4384"/>
                  </a:lnTo>
                  <a:lnTo>
                    <a:pt x="10680" y="4384"/>
                  </a:lnTo>
                  <a:lnTo>
                    <a:pt x="10672" y="4392"/>
                  </a:lnTo>
                  <a:lnTo>
                    <a:pt x="10672" y="2968"/>
                  </a:lnTo>
                  <a:lnTo>
                    <a:pt x="10680" y="2976"/>
                  </a:lnTo>
                  <a:lnTo>
                    <a:pt x="10664" y="2976"/>
                  </a:lnTo>
                  <a:lnTo>
                    <a:pt x="10672" y="2968"/>
                  </a:lnTo>
                  <a:lnTo>
                    <a:pt x="10672" y="4392"/>
                  </a:lnTo>
                  <a:close/>
                  <a:moveTo>
                    <a:pt x="10656" y="2840"/>
                  </a:moveTo>
                  <a:cubicBezTo>
                    <a:pt x="10656" y="2836"/>
                    <a:pt x="10660" y="2832"/>
                    <a:pt x="10664" y="2832"/>
                  </a:cubicBezTo>
                  <a:lnTo>
                    <a:pt x="10680" y="2832"/>
                  </a:lnTo>
                  <a:cubicBezTo>
                    <a:pt x="10685" y="2832"/>
                    <a:pt x="10688" y="2836"/>
                    <a:pt x="10688" y="2840"/>
                  </a:cubicBezTo>
                  <a:lnTo>
                    <a:pt x="10688" y="4392"/>
                  </a:lnTo>
                  <a:cubicBezTo>
                    <a:pt x="10688" y="4397"/>
                    <a:pt x="10685" y="4400"/>
                    <a:pt x="10680" y="4400"/>
                  </a:cubicBezTo>
                  <a:lnTo>
                    <a:pt x="10664" y="4400"/>
                  </a:lnTo>
                  <a:cubicBezTo>
                    <a:pt x="10660" y="4400"/>
                    <a:pt x="10656" y="4397"/>
                    <a:pt x="10656" y="4392"/>
                  </a:cubicBezTo>
                  <a:lnTo>
                    <a:pt x="10656" y="2840"/>
                  </a:lnTo>
                  <a:close/>
                  <a:moveTo>
                    <a:pt x="10672" y="4392"/>
                  </a:moveTo>
                  <a:lnTo>
                    <a:pt x="10664" y="4384"/>
                  </a:lnTo>
                  <a:lnTo>
                    <a:pt x="10680" y="4384"/>
                  </a:lnTo>
                  <a:lnTo>
                    <a:pt x="10672" y="4392"/>
                  </a:lnTo>
                  <a:lnTo>
                    <a:pt x="10672" y="2840"/>
                  </a:lnTo>
                  <a:lnTo>
                    <a:pt x="10680" y="2848"/>
                  </a:lnTo>
                  <a:lnTo>
                    <a:pt x="10664" y="2848"/>
                  </a:lnTo>
                  <a:lnTo>
                    <a:pt x="10672" y="2840"/>
                  </a:lnTo>
                  <a:lnTo>
                    <a:pt x="10672" y="4392"/>
                  </a:lnTo>
                  <a:close/>
                  <a:moveTo>
                    <a:pt x="10672" y="2856"/>
                  </a:moveTo>
                  <a:cubicBezTo>
                    <a:pt x="10672" y="2852"/>
                    <a:pt x="10676" y="2848"/>
                    <a:pt x="10680" y="2848"/>
                  </a:cubicBezTo>
                  <a:lnTo>
                    <a:pt x="10696" y="2848"/>
                  </a:lnTo>
                  <a:cubicBezTo>
                    <a:pt x="10701" y="2848"/>
                    <a:pt x="10704" y="2852"/>
                    <a:pt x="10704" y="2856"/>
                  </a:cubicBezTo>
                  <a:lnTo>
                    <a:pt x="10704" y="4392"/>
                  </a:lnTo>
                  <a:cubicBezTo>
                    <a:pt x="10704" y="4397"/>
                    <a:pt x="10701" y="4400"/>
                    <a:pt x="10696" y="4400"/>
                  </a:cubicBezTo>
                  <a:lnTo>
                    <a:pt x="10680" y="4400"/>
                  </a:lnTo>
                  <a:cubicBezTo>
                    <a:pt x="10676" y="4400"/>
                    <a:pt x="10672" y="4397"/>
                    <a:pt x="10672" y="4392"/>
                  </a:cubicBezTo>
                  <a:lnTo>
                    <a:pt x="10672" y="2856"/>
                  </a:lnTo>
                  <a:close/>
                  <a:moveTo>
                    <a:pt x="10688" y="4392"/>
                  </a:moveTo>
                  <a:lnTo>
                    <a:pt x="10680" y="4384"/>
                  </a:lnTo>
                  <a:lnTo>
                    <a:pt x="10696" y="4384"/>
                  </a:lnTo>
                  <a:lnTo>
                    <a:pt x="10688" y="4392"/>
                  </a:lnTo>
                  <a:lnTo>
                    <a:pt x="10688" y="2856"/>
                  </a:lnTo>
                  <a:lnTo>
                    <a:pt x="10696" y="2864"/>
                  </a:lnTo>
                  <a:lnTo>
                    <a:pt x="10680" y="2864"/>
                  </a:lnTo>
                  <a:lnTo>
                    <a:pt x="10688" y="2856"/>
                  </a:lnTo>
                  <a:lnTo>
                    <a:pt x="10688" y="4392"/>
                  </a:lnTo>
                  <a:close/>
                  <a:moveTo>
                    <a:pt x="10672" y="2952"/>
                  </a:moveTo>
                  <a:cubicBezTo>
                    <a:pt x="10672" y="2948"/>
                    <a:pt x="10676" y="2944"/>
                    <a:pt x="10680" y="2944"/>
                  </a:cubicBezTo>
                  <a:lnTo>
                    <a:pt x="10696" y="2944"/>
                  </a:lnTo>
                  <a:cubicBezTo>
                    <a:pt x="10701" y="2944"/>
                    <a:pt x="10704" y="2948"/>
                    <a:pt x="10704" y="2952"/>
                  </a:cubicBezTo>
                  <a:lnTo>
                    <a:pt x="10704" y="4392"/>
                  </a:lnTo>
                  <a:cubicBezTo>
                    <a:pt x="10704" y="4397"/>
                    <a:pt x="10701" y="4400"/>
                    <a:pt x="10696" y="4400"/>
                  </a:cubicBezTo>
                  <a:lnTo>
                    <a:pt x="10680" y="4400"/>
                  </a:lnTo>
                  <a:cubicBezTo>
                    <a:pt x="10676" y="4400"/>
                    <a:pt x="10672" y="4397"/>
                    <a:pt x="10672" y="4392"/>
                  </a:cubicBezTo>
                  <a:lnTo>
                    <a:pt x="10672" y="2952"/>
                  </a:lnTo>
                  <a:close/>
                  <a:moveTo>
                    <a:pt x="10688" y="4392"/>
                  </a:moveTo>
                  <a:lnTo>
                    <a:pt x="10680" y="4384"/>
                  </a:lnTo>
                  <a:lnTo>
                    <a:pt x="10696" y="4384"/>
                  </a:lnTo>
                  <a:lnTo>
                    <a:pt x="10688" y="4392"/>
                  </a:lnTo>
                  <a:lnTo>
                    <a:pt x="10688" y="2952"/>
                  </a:lnTo>
                  <a:lnTo>
                    <a:pt x="10696" y="2960"/>
                  </a:lnTo>
                  <a:lnTo>
                    <a:pt x="10680" y="2960"/>
                  </a:lnTo>
                  <a:lnTo>
                    <a:pt x="10688" y="2952"/>
                  </a:lnTo>
                  <a:lnTo>
                    <a:pt x="10688" y="4392"/>
                  </a:lnTo>
                  <a:close/>
                  <a:moveTo>
                    <a:pt x="10688" y="2936"/>
                  </a:moveTo>
                  <a:cubicBezTo>
                    <a:pt x="10688" y="2932"/>
                    <a:pt x="10692" y="2928"/>
                    <a:pt x="10696" y="2928"/>
                  </a:cubicBezTo>
                  <a:lnTo>
                    <a:pt x="10712" y="2928"/>
                  </a:lnTo>
                  <a:cubicBezTo>
                    <a:pt x="10717" y="2928"/>
                    <a:pt x="10720" y="2932"/>
                    <a:pt x="10720" y="2936"/>
                  </a:cubicBezTo>
                  <a:lnTo>
                    <a:pt x="10720" y="4392"/>
                  </a:lnTo>
                  <a:cubicBezTo>
                    <a:pt x="10720" y="4397"/>
                    <a:pt x="10717" y="4400"/>
                    <a:pt x="10712" y="4400"/>
                  </a:cubicBezTo>
                  <a:lnTo>
                    <a:pt x="10696" y="4400"/>
                  </a:lnTo>
                  <a:cubicBezTo>
                    <a:pt x="10692" y="4400"/>
                    <a:pt x="10688" y="4397"/>
                    <a:pt x="10688" y="4392"/>
                  </a:cubicBezTo>
                  <a:lnTo>
                    <a:pt x="10688" y="2936"/>
                  </a:lnTo>
                  <a:close/>
                  <a:moveTo>
                    <a:pt x="10704" y="4392"/>
                  </a:moveTo>
                  <a:lnTo>
                    <a:pt x="10696" y="4384"/>
                  </a:lnTo>
                  <a:lnTo>
                    <a:pt x="10712" y="4384"/>
                  </a:lnTo>
                  <a:lnTo>
                    <a:pt x="10704" y="4392"/>
                  </a:lnTo>
                  <a:lnTo>
                    <a:pt x="10704" y="2936"/>
                  </a:lnTo>
                  <a:lnTo>
                    <a:pt x="10712" y="2944"/>
                  </a:lnTo>
                  <a:lnTo>
                    <a:pt x="10696" y="2944"/>
                  </a:lnTo>
                  <a:lnTo>
                    <a:pt x="10704" y="2936"/>
                  </a:lnTo>
                  <a:lnTo>
                    <a:pt x="10704" y="4392"/>
                  </a:lnTo>
                  <a:close/>
                  <a:moveTo>
                    <a:pt x="10688" y="2936"/>
                  </a:moveTo>
                  <a:cubicBezTo>
                    <a:pt x="10688" y="2932"/>
                    <a:pt x="10692" y="2928"/>
                    <a:pt x="10696" y="2928"/>
                  </a:cubicBezTo>
                  <a:lnTo>
                    <a:pt x="10712" y="2928"/>
                  </a:lnTo>
                  <a:cubicBezTo>
                    <a:pt x="10717" y="2928"/>
                    <a:pt x="10720" y="2932"/>
                    <a:pt x="10720" y="2936"/>
                  </a:cubicBezTo>
                  <a:lnTo>
                    <a:pt x="10720" y="4392"/>
                  </a:lnTo>
                  <a:cubicBezTo>
                    <a:pt x="10720" y="4397"/>
                    <a:pt x="10717" y="4400"/>
                    <a:pt x="10712" y="4400"/>
                  </a:cubicBezTo>
                  <a:lnTo>
                    <a:pt x="10696" y="4400"/>
                  </a:lnTo>
                  <a:cubicBezTo>
                    <a:pt x="10692" y="4400"/>
                    <a:pt x="10688" y="4397"/>
                    <a:pt x="10688" y="4392"/>
                  </a:cubicBezTo>
                  <a:lnTo>
                    <a:pt x="10688" y="2936"/>
                  </a:lnTo>
                  <a:close/>
                  <a:moveTo>
                    <a:pt x="10704" y="4392"/>
                  </a:moveTo>
                  <a:lnTo>
                    <a:pt x="10696" y="4384"/>
                  </a:lnTo>
                  <a:lnTo>
                    <a:pt x="10712" y="4384"/>
                  </a:lnTo>
                  <a:lnTo>
                    <a:pt x="10704" y="4392"/>
                  </a:lnTo>
                  <a:lnTo>
                    <a:pt x="10704" y="2936"/>
                  </a:lnTo>
                  <a:lnTo>
                    <a:pt x="10712" y="2944"/>
                  </a:lnTo>
                  <a:lnTo>
                    <a:pt x="10696" y="2944"/>
                  </a:lnTo>
                  <a:lnTo>
                    <a:pt x="10704" y="2936"/>
                  </a:lnTo>
                  <a:lnTo>
                    <a:pt x="10704" y="4392"/>
                  </a:lnTo>
                  <a:close/>
                  <a:moveTo>
                    <a:pt x="10704" y="2936"/>
                  </a:moveTo>
                  <a:cubicBezTo>
                    <a:pt x="10704" y="2932"/>
                    <a:pt x="10708" y="2928"/>
                    <a:pt x="10712" y="2928"/>
                  </a:cubicBezTo>
                  <a:lnTo>
                    <a:pt x="10728" y="2928"/>
                  </a:lnTo>
                  <a:cubicBezTo>
                    <a:pt x="10733" y="2928"/>
                    <a:pt x="10736" y="2932"/>
                    <a:pt x="10736" y="2936"/>
                  </a:cubicBezTo>
                  <a:lnTo>
                    <a:pt x="10736" y="4392"/>
                  </a:lnTo>
                  <a:cubicBezTo>
                    <a:pt x="10736" y="4397"/>
                    <a:pt x="10733" y="4400"/>
                    <a:pt x="10728" y="4400"/>
                  </a:cubicBezTo>
                  <a:lnTo>
                    <a:pt x="10712" y="4400"/>
                  </a:lnTo>
                  <a:cubicBezTo>
                    <a:pt x="10708" y="4400"/>
                    <a:pt x="10704" y="4397"/>
                    <a:pt x="10704" y="4392"/>
                  </a:cubicBezTo>
                  <a:lnTo>
                    <a:pt x="10704" y="2936"/>
                  </a:lnTo>
                  <a:close/>
                  <a:moveTo>
                    <a:pt x="10720" y="4392"/>
                  </a:moveTo>
                  <a:lnTo>
                    <a:pt x="10712" y="4384"/>
                  </a:lnTo>
                  <a:lnTo>
                    <a:pt x="10728" y="4384"/>
                  </a:lnTo>
                  <a:lnTo>
                    <a:pt x="10720" y="4392"/>
                  </a:lnTo>
                  <a:lnTo>
                    <a:pt x="10720" y="2936"/>
                  </a:lnTo>
                  <a:lnTo>
                    <a:pt x="10728" y="2944"/>
                  </a:lnTo>
                  <a:lnTo>
                    <a:pt x="10712" y="2944"/>
                  </a:lnTo>
                  <a:lnTo>
                    <a:pt x="10720" y="2936"/>
                  </a:lnTo>
                  <a:lnTo>
                    <a:pt x="10720" y="4392"/>
                  </a:lnTo>
                  <a:close/>
                  <a:moveTo>
                    <a:pt x="10704" y="2936"/>
                  </a:moveTo>
                  <a:cubicBezTo>
                    <a:pt x="10704" y="2932"/>
                    <a:pt x="10708" y="2928"/>
                    <a:pt x="10712" y="2928"/>
                  </a:cubicBezTo>
                  <a:lnTo>
                    <a:pt x="10728" y="2928"/>
                  </a:lnTo>
                  <a:cubicBezTo>
                    <a:pt x="10733" y="2928"/>
                    <a:pt x="10736" y="2932"/>
                    <a:pt x="10736" y="2936"/>
                  </a:cubicBezTo>
                  <a:lnTo>
                    <a:pt x="10736" y="4392"/>
                  </a:lnTo>
                  <a:cubicBezTo>
                    <a:pt x="10736" y="4397"/>
                    <a:pt x="10733" y="4400"/>
                    <a:pt x="10728" y="4400"/>
                  </a:cubicBezTo>
                  <a:lnTo>
                    <a:pt x="10712" y="4400"/>
                  </a:lnTo>
                  <a:cubicBezTo>
                    <a:pt x="10708" y="4400"/>
                    <a:pt x="10704" y="4397"/>
                    <a:pt x="10704" y="4392"/>
                  </a:cubicBezTo>
                  <a:lnTo>
                    <a:pt x="10704" y="2936"/>
                  </a:lnTo>
                  <a:close/>
                  <a:moveTo>
                    <a:pt x="10720" y="4392"/>
                  </a:moveTo>
                  <a:lnTo>
                    <a:pt x="10712" y="4384"/>
                  </a:lnTo>
                  <a:lnTo>
                    <a:pt x="10728" y="4384"/>
                  </a:lnTo>
                  <a:lnTo>
                    <a:pt x="10720" y="4392"/>
                  </a:lnTo>
                  <a:lnTo>
                    <a:pt x="10720" y="2936"/>
                  </a:lnTo>
                  <a:lnTo>
                    <a:pt x="10728" y="2944"/>
                  </a:lnTo>
                  <a:lnTo>
                    <a:pt x="10712" y="2944"/>
                  </a:lnTo>
                  <a:lnTo>
                    <a:pt x="10720" y="2936"/>
                  </a:lnTo>
                  <a:lnTo>
                    <a:pt x="10720" y="4392"/>
                  </a:lnTo>
                  <a:close/>
                  <a:moveTo>
                    <a:pt x="10720" y="2952"/>
                  </a:moveTo>
                  <a:cubicBezTo>
                    <a:pt x="10720" y="2948"/>
                    <a:pt x="10724" y="2944"/>
                    <a:pt x="10728" y="2944"/>
                  </a:cubicBezTo>
                  <a:lnTo>
                    <a:pt x="10744" y="2944"/>
                  </a:lnTo>
                  <a:cubicBezTo>
                    <a:pt x="10749" y="2944"/>
                    <a:pt x="10752" y="2948"/>
                    <a:pt x="10752" y="2952"/>
                  </a:cubicBezTo>
                  <a:lnTo>
                    <a:pt x="10752" y="4392"/>
                  </a:lnTo>
                  <a:cubicBezTo>
                    <a:pt x="10752" y="4397"/>
                    <a:pt x="10749" y="4400"/>
                    <a:pt x="10744" y="4400"/>
                  </a:cubicBezTo>
                  <a:lnTo>
                    <a:pt x="10728" y="4400"/>
                  </a:lnTo>
                  <a:cubicBezTo>
                    <a:pt x="10724" y="4400"/>
                    <a:pt x="10720" y="4397"/>
                    <a:pt x="10720" y="4392"/>
                  </a:cubicBezTo>
                  <a:lnTo>
                    <a:pt x="10720" y="2952"/>
                  </a:lnTo>
                  <a:close/>
                  <a:moveTo>
                    <a:pt x="10736" y="4392"/>
                  </a:moveTo>
                  <a:lnTo>
                    <a:pt x="10728" y="4384"/>
                  </a:lnTo>
                  <a:lnTo>
                    <a:pt x="10744" y="4384"/>
                  </a:lnTo>
                  <a:lnTo>
                    <a:pt x="10736" y="4392"/>
                  </a:lnTo>
                  <a:lnTo>
                    <a:pt x="10736" y="2952"/>
                  </a:lnTo>
                  <a:lnTo>
                    <a:pt x="10744" y="2960"/>
                  </a:lnTo>
                  <a:lnTo>
                    <a:pt x="10728" y="2960"/>
                  </a:lnTo>
                  <a:lnTo>
                    <a:pt x="10736" y="2952"/>
                  </a:lnTo>
                  <a:lnTo>
                    <a:pt x="10736" y="4392"/>
                  </a:lnTo>
                  <a:close/>
                  <a:moveTo>
                    <a:pt x="10736" y="2936"/>
                  </a:moveTo>
                  <a:cubicBezTo>
                    <a:pt x="10736" y="2932"/>
                    <a:pt x="10740" y="2928"/>
                    <a:pt x="10744" y="2928"/>
                  </a:cubicBezTo>
                  <a:lnTo>
                    <a:pt x="10760" y="2928"/>
                  </a:lnTo>
                  <a:cubicBezTo>
                    <a:pt x="10765" y="2928"/>
                    <a:pt x="10768" y="2932"/>
                    <a:pt x="10768" y="2936"/>
                  </a:cubicBezTo>
                  <a:lnTo>
                    <a:pt x="10768" y="4392"/>
                  </a:lnTo>
                  <a:cubicBezTo>
                    <a:pt x="10768" y="4397"/>
                    <a:pt x="10765" y="4400"/>
                    <a:pt x="10760" y="4400"/>
                  </a:cubicBezTo>
                  <a:lnTo>
                    <a:pt x="10744" y="4400"/>
                  </a:lnTo>
                  <a:cubicBezTo>
                    <a:pt x="10740" y="4400"/>
                    <a:pt x="10736" y="4397"/>
                    <a:pt x="10736" y="4392"/>
                  </a:cubicBezTo>
                  <a:lnTo>
                    <a:pt x="10736" y="2936"/>
                  </a:lnTo>
                  <a:close/>
                  <a:moveTo>
                    <a:pt x="10752" y="4392"/>
                  </a:moveTo>
                  <a:lnTo>
                    <a:pt x="10744" y="4384"/>
                  </a:lnTo>
                  <a:lnTo>
                    <a:pt x="10760" y="4384"/>
                  </a:lnTo>
                  <a:lnTo>
                    <a:pt x="10752" y="4392"/>
                  </a:lnTo>
                  <a:lnTo>
                    <a:pt x="10752" y="2936"/>
                  </a:lnTo>
                  <a:lnTo>
                    <a:pt x="10760" y="2944"/>
                  </a:lnTo>
                  <a:lnTo>
                    <a:pt x="10744" y="2944"/>
                  </a:lnTo>
                  <a:lnTo>
                    <a:pt x="10752" y="2936"/>
                  </a:lnTo>
                  <a:lnTo>
                    <a:pt x="10752" y="4392"/>
                  </a:lnTo>
                  <a:close/>
                  <a:moveTo>
                    <a:pt x="10736" y="2936"/>
                  </a:moveTo>
                  <a:cubicBezTo>
                    <a:pt x="10736" y="2932"/>
                    <a:pt x="10740" y="2928"/>
                    <a:pt x="10744" y="2928"/>
                  </a:cubicBezTo>
                  <a:lnTo>
                    <a:pt x="10760" y="2928"/>
                  </a:lnTo>
                  <a:cubicBezTo>
                    <a:pt x="10765" y="2928"/>
                    <a:pt x="10768" y="2932"/>
                    <a:pt x="10768" y="2936"/>
                  </a:cubicBezTo>
                  <a:lnTo>
                    <a:pt x="10768" y="4392"/>
                  </a:lnTo>
                  <a:cubicBezTo>
                    <a:pt x="10768" y="4397"/>
                    <a:pt x="10765" y="4400"/>
                    <a:pt x="10760" y="4400"/>
                  </a:cubicBezTo>
                  <a:lnTo>
                    <a:pt x="10744" y="4400"/>
                  </a:lnTo>
                  <a:cubicBezTo>
                    <a:pt x="10740" y="4400"/>
                    <a:pt x="10736" y="4397"/>
                    <a:pt x="10736" y="4392"/>
                  </a:cubicBezTo>
                  <a:lnTo>
                    <a:pt x="10736" y="2936"/>
                  </a:lnTo>
                  <a:close/>
                  <a:moveTo>
                    <a:pt x="10752" y="4392"/>
                  </a:moveTo>
                  <a:lnTo>
                    <a:pt x="10744" y="4384"/>
                  </a:lnTo>
                  <a:lnTo>
                    <a:pt x="10760" y="4384"/>
                  </a:lnTo>
                  <a:lnTo>
                    <a:pt x="10752" y="4392"/>
                  </a:lnTo>
                  <a:lnTo>
                    <a:pt x="10752" y="2936"/>
                  </a:lnTo>
                  <a:lnTo>
                    <a:pt x="10760" y="2944"/>
                  </a:lnTo>
                  <a:lnTo>
                    <a:pt x="10744" y="2944"/>
                  </a:lnTo>
                  <a:lnTo>
                    <a:pt x="10752" y="2936"/>
                  </a:lnTo>
                  <a:lnTo>
                    <a:pt x="10752" y="4392"/>
                  </a:lnTo>
                  <a:close/>
                  <a:moveTo>
                    <a:pt x="10752" y="2920"/>
                  </a:moveTo>
                  <a:cubicBezTo>
                    <a:pt x="10752" y="2916"/>
                    <a:pt x="10756" y="2912"/>
                    <a:pt x="10760" y="2912"/>
                  </a:cubicBezTo>
                  <a:lnTo>
                    <a:pt x="10776" y="2912"/>
                  </a:lnTo>
                  <a:cubicBezTo>
                    <a:pt x="10781" y="2912"/>
                    <a:pt x="10784" y="2916"/>
                    <a:pt x="10784" y="2920"/>
                  </a:cubicBezTo>
                  <a:lnTo>
                    <a:pt x="10784" y="4392"/>
                  </a:lnTo>
                  <a:cubicBezTo>
                    <a:pt x="10784" y="4397"/>
                    <a:pt x="10781" y="4400"/>
                    <a:pt x="10776" y="4400"/>
                  </a:cubicBezTo>
                  <a:lnTo>
                    <a:pt x="10760" y="4400"/>
                  </a:lnTo>
                  <a:cubicBezTo>
                    <a:pt x="10756" y="4400"/>
                    <a:pt x="10752" y="4397"/>
                    <a:pt x="10752" y="4392"/>
                  </a:cubicBezTo>
                  <a:lnTo>
                    <a:pt x="10752" y="2920"/>
                  </a:lnTo>
                  <a:close/>
                  <a:moveTo>
                    <a:pt x="10768" y="4392"/>
                  </a:moveTo>
                  <a:lnTo>
                    <a:pt x="10760" y="4384"/>
                  </a:lnTo>
                  <a:lnTo>
                    <a:pt x="10776" y="4384"/>
                  </a:lnTo>
                  <a:lnTo>
                    <a:pt x="10768" y="4392"/>
                  </a:lnTo>
                  <a:lnTo>
                    <a:pt x="10768" y="2920"/>
                  </a:lnTo>
                  <a:lnTo>
                    <a:pt x="10776" y="2928"/>
                  </a:lnTo>
                  <a:lnTo>
                    <a:pt x="10760" y="2928"/>
                  </a:lnTo>
                  <a:lnTo>
                    <a:pt x="10768" y="2920"/>
                  </a:lnTo>
                  <a:lnTo>
                    <a:pt x="10768" y="4392"/>
                  </a:lnTo>
                  <a:close/>
                  <a:moveTo>
                    <a:pt x="10752" y="2968"/>
                  </a:moveTo>
                  <a:cubicBezTo>
                    <a:pt x="10752" y="2964"/>
                    <a:pt x="10756" y="2960"/>
                    <a:pt x="10760" y="2960"/>
                  </a:cubicBezTo>
                  <a:lnTo>
                    <a:pt x="10776" y="2960"/>
                  </a:lnTo>
                  <a:cubicBezTo>
                    <a:pt x="10781" y="2960"/>
                    <a:pt x="10784" y="2964"/>
                    <a:pt x="10784" y="2968"/>
                  </a:cubicBezTo>
                  <a:lnTo>
                    <a:pt x="10784" y="4392"/>
                  </a:lnTo>
                  <a:cubicBezTo>
                    <a:pt x="10784" y="4397"/>
                    <a:pt x="10781" y="4400"/>
                    <a:pt x="10776" y="4400"/>
                  </a:cubicBezTo>
                  <a:lnTo>
                    <a:pt x="10760" y="4400"/>
                  </a:lnTo>
                  <a:cubicBezTo>
                    <a:pt x="10756" y="4400"/>
                    <a:pt x="10752" y="4397"/>
                    <a:pt x="10752" y="4392"/>
                  </a:cubicBezTo>
                  <a:lnTo>
                    <a:pt x="10752" y="2968"/>
                  </a:lnTo>
                  <a:close/>
                  <a:moveTo>
                    <a:pt x="10768" y="4392"/>
                  </a:moveTo>
                  <a:lnTo>
                    <a:pt x="10760" y="4384"/>
                  </a:lnTo>
                  <a:lnTo>
                    <a:pt x="10776" y="4384"/>
                  </a:lnTo>
                  <a:lnTo>
                    <a:pt x="10768" y="4392"/>
                  </a:lnTo>
                  <a:lnTo>
                    <a:pt x="10768" y="2968"/>
                  </a:lnTo>
                  <a:lnTo>
                    <a:pt x="10776" y="2976"/>
                  </a:lnTo>
                  <a:lnTo>
                    <a:pt x="10760" y="2976"/>
                  </a:lnTo>
                  <a:lnTo>
                    <a:pt x="10768" y="2968"/>
                  </a:lnTo>
                  <a:lnTo>
                    <a:pt x="10768" y="4392"/>
                  </a:lnTo>
                  <a:close/>
                  <a:moveTo>
                    <a:pt x="10768" y="2968"/>
                  </a:moveTo>
                  <a:cubicBezTo>
                    <a:pt x="10768" y="2964"/>
                    <a:pt x="10772" y="2960"/>
                    <a:pt x="10776" y="2960"/>
                  </a:cubicBezTo>
                  <a:lnTo>
                    <a:pt x="10792" y="2960"/>
                  </a:lnTo>
                  <a:cubicBezTo>
                    <a:pt x="10797" y="2960"/>
                    <a:pt x="10800" y="2964"/>
                    <a:pt x="10800" y="2968"/>
                  </a:cubicBezTo>
                  <a:lnTo>
                    <a:pt x="10800" y="4392"/>
                  </a:lnTo>
                  <a:cubicBezTo>
                    <a:pt x="10800" y="4397"/>
                    <a:pt x="10797" y="4400"/>
                    <a:pt x="10792" y="4400"/>
                  </a:cubicBezTo>
                  <a:lnTo>
                    <a:pt x="10776" y="4400"/>
                  </a:lnTo>
                  <a:cubicBezTo>
                    <a:pt x="10772" y="4400"/>
                    <a:pt x="10768" y="4397"/>
                    <a:pt x="10768" y="4392"/>
                  </a:cubicBezTo>
                  <a:lnTo>
                    <a:pt x="10768" y="2968"/>
                  </a:lnTo>
                  <a:close/>
                  <a:moveTo>
                    <a:pt x="10784" y="4392"/>
                  </a:moveTo>
                  <a:lnTo>
                    <a:pt x="10776" y="4384"/>
                  </a:lnTo>
                  <a:lnTo>
                    <a:pt x="10792" y="4384"/>
                  </a:lnTo>
                  <a:lnTo>
                    <a:pt x="10784" y="4392"/>
                  </a:lnTo>
                  <a:lnTo>
                    <a:pt x="10784" y="2968"/>
                  </a:lnTo>
                  <a:lnTo>
                    <a:pt x="10792" y="2976"/>
                  </a:lnTo>
                  <a:lnTo>
                    <a:pt x="10776" y="2976"/>
                  </a:lnTo>
                  <a:lnTo>
                    <a:pt x="10784" y="2968"/>
                  </a:lnTo>
                  <a:lnTo>
                    <a:pt x="10784" y="4392"/>
                  </a:lnTo>
                  <a:close/>
                  <a:moveTo>
                    <a:pt x="10768" y="2968"/>
                  </a:moveTo>
                  <a:cubicBezTo>
                    <a:pt x="10768" y="2964"/>
                    <a:pt x="10772" y="2960"/>
                    <a:pt x="10776" y="2960"/>
                  </a:cubicBezTo>
                  <a:lnTo>
                    <a:pt x="10792" y="2960"/>
                  </a:lnTo>
                  <a:cubicBezTo>
                    <a:pt x="10797" y="2960"/>
                    <a:pt x="10800" y="2964"/>
                    <a:pt x="10800" y="2968"/>
                  </a:cubicBezTo>
                  <a:lnTo>
                    <a:pt x="10800" y="4392"/>
                  </a:lnTo>
                  <a:cubicBezTo>
                    <a:pt x="10800" y="4397"/>
                    <a:pt x="10797" y="4400"/>
                    <a:pt x="10792" y="4400"/>
                  </a:cubicBezTo>
                  <a:lnTo>
                    <a:pt x="10776" y="4400"/>
                  </a:lnTo>
                  <a:cubicBezTo>
                    <a:pt x="10772" y="4400"/>
                    <a:pt x="10768" y="4397"/>
                    <a:pt x="10768" y="4392"/>
                  </a:cubicBezTo>
                  <a:lnTo>
                    <a:pt x="10768" y="2968"/>
                  </a:lnTo>
                  <a:close/>
                  <a:moveTo>
                    <a:pt x="10784" y="4392"/>
                  </a:moveTo>
                  <a:lnTo>
                    <a:pt x="10776" y="4384"/>
                  </a:lnTo>
                  <a:lnTo>
                    <a:pt x="10792" y="4384"/>
                  </a:lnTo>
                  <a:lnTo>
                    <a:pt x="10784" y="4392"/>
                  </a:lnTo>
                  <a:lnTo>
                    <a:pt x="10784" y="2968"/>
                  </a:lnTo>
                  <a:lnTo>
                    <a:pt x="10792" y="2976"/>
                  </a:lnTo>
                  <a:lnTo>
                    <a:pt x="10776" y="2976"/>
                  </a:lnTo>
                  <a:lnTo>
                    <a:pt x="10784" y="2968"/>
                  </a:lnTo>
                  <a:lnTo>
                    <a:pt x="10784" y="4392"/>
                  </a:lnTo>
                  <a:close/>
                  <a:moveTo>
                    <a:pt x="10784" y="2984"/>
                  </a:moveTo>
                  <a:cubicBezTo>
                    <a:pt x="10784" y="2980"/>
                    <a:pt x="10788" y="2976"/>
                    <a:pt x="10792" y="2976"/>
                  </a:cubicBezTo>
                  <a:lnTo>
                    <a:pt x="10808" y="2976"/>
                  </a:lnTo>
                  <a:cubicBezTo>
                    <a:pt x="10813" y="2976"/>
                    <a:pt x="10816" y="2980"/>
                    <a:pt x="10816" y="2984"/>
                  </a:cubicBezTo>
                  <a:lnTo>
                    <a:pt x="10816" y="4392"/>
                  </a:lnTo>
                  <a:cubicBezTo>
                    <a:pt x="10816" y="4397"/>
                    <a:pt x="10813" y="4400"/>
                    <a:pt x="10808" y="4400"/>
                  </a:cubicBezTo>
                  <a:lnTo>
                    <a:pt x="10792" y="4400"/>
                  </a:lnTo>
                  <a:cubicBezTo>
                    <a:pt x="10788" y="4400"/>
                    <a:pt x="10784" y="4397"/>
                    <a:pt x="10784" y="4392"/>
                  </a:cubicBezTo>
                  <a:lnTo>
                    <a:pt x="10784" y="2984"/>
                  </a:lnTo>
                  <a:close/>
                  <a:moveTo>
                    <a:pt x="10800" y="4392"/>
                  </a:moveTo>
                  <a:lnTo>
                    <a:pt x="10792" y="4384"/>
                  </a:lnTo>
                  <a:lnTo>
                    <a:pt x="10808" y="4384"/>
                  </a:lnTo>
                  <a:lnTo>
                    <a:pt x="10800" y="4392"/>
                  </a:lnTo>
                  <a:lnTo>
                    <a:pt x="10800" y="2984"/>
                  </a:lnTo>
                  <a:lnTo>
                    <a:pt x="10808" y="2992"/>
                  </a:lnTo>
                  <a:lnTo>
                    <a:pt x="10792" y="2992"/>
                  </a:lnTo>
                  <a:lnTo>
                    <a:pt x="10800" y="2984"/>
                  </a:lnTo>
                  <a:lnTo>
                    <a:pt x="10800" y="4392"/>
                  </a:lnTo>
                  <a:close/>
                  <a:moveTo>
                    <a:pt x="10784" y="2984"/>
                  </a:moveTo>
                  <a:cubicBezTo>
                    <a:pt x="10784" y="2980"/>
                    <a:pt x="10788" y="2976"/>
                    <a:pt x="10792" y="2976"/>
                  </a:cubicBezTo>
                  <a:lnTo>
                    <a:pt x="10808" y="2976"/>
                  </a:lnTo>
                  <a:cubicBezTo>
                    <a:pt x="10813" y="2976"/>
                    <a:pt x="10816" y="2980"/>
                    <a:pt x="10816" y="2984"/>
                  </a:cubicBezTo>
                  <a:lnTo>
                    <a:pt x="10816" y="4392"/>
                  </a:lnTo>
                  <a:cubicBezTo>
                    <a:pt x="10816" y="4397"/>
                    <a:pt x="10813" y="4400"/>
                    <a:pt x="10808" y="4400"/>
                  </a:cubicBezTo>
                  <a:lnTo>
                    <a:pt x="10792" y="4400"/>
                  </a:lnTo>
                  <a:cubicBezTo>
                    <a:pt x="10788" y="4400"/>
                    <a:pt x="10784" y="4397"/>
                    <a:pt x="10784" y="4392"/>
                  </a:cubicBezTo>
                  <a:lnTo>
                    <a:pt x="10784" y="2984"/>
                  </a:lnTo>
                  <a:close/>
                  <a:moveTo>
                    <a:pt x="10800" y="4392"/>
                  </a:moveTo>
                  <a:lnTo>
                    <a:pt x="10792" y="4384"/>
                  </a:lnTo>
                  <a:lnTo>
                    <a:pt x="10808" y="4384"/>
                  </a:lnTo>
                  <a:lnTo>
                    <a:pt x="10800" y="4392"/>
                  </a:lnTo>
                  <a:lnTo>
                    <a:pt x="10800" y="2984"/>
                  </a:lnTo>
                  <a:lnTo>
                    <a:pt x="10808" y="2992"/>
                  </a:lnTo>
                  <a:lnTo>
                    <a:pt x="10792" y="2992"/>
                  </a:lnTo>
                  <a:lnTo>
                    <a:pt x="10800" y="2984"/>
                  </a:lnTo>
                  <a:lnTo>
                    <a:pt x="10800" y="4392"/>
                  </a:lnTo>
                  <a:close/>
                  <a:moveTo>
                    <a:pt x="10800" y="3000"/>
                  </a:moveTo>
                  <a:cubicBezTo>
                    <a:pt x="10800" y="2996"/>
                    <a:pt x="10804" y="2992"/>
                    <a:pt x="10808" y="2992"/>
                  </a:cubicBezTo>
                  <a:lnTo>
                    <a:pt x="10824" y="2992"/>
                  </a:lnTo>
                  <a:cubicBezTo>
                    <a:pt x="10829" y="2992"/>
                    <a:pt x="10832" y="2996"/>
                    <a:pt x="10832" y="3000"/>
                  </a:cubicBezTo>
                  <a:lnTo>
                    <a:pt x="10832" y="4392"/>
                  </a:lnTo>
                  <a:cubicBezTo>
                    <a:pt x="10832" y="4397"/>
                    <a:pt x="10829" y="4400"/>
                    <a:pt x="10824" y="4400"/>
                  </a:cubicBezTo>
                  <a:lnTo>
                    <a:pt x="10808" y="4400"/>
                  </a:lnTo>
                  <a:cubicBezTo>
                    <a:pt x="10804" y="4400"/>
                    <a:pt x="10800" y="4397"/>
                    <a:pt x="10800" y="4392"/>
                  </a:cubicBezTo>
                  <a:lnTo>
                    <a:pt x="10800" y="3000"/>
                  </a:lnTo>
                  <a:close/>
                  <a:moveTo>
                    <a:pt x="10816" y="4392"/>
                  </a:moveTo>
                  <a:lnTo>
                    <a:pt x="10808" y="4384"/>
                  </a:lnTo>
                  <a:lnTo>
                    <a:pt x="10824" y="4384"/>
                  </a:lnTo>
                  <a:lnTo>
                    <a:pt x="10816" y="4392"/>
                  </a:lnTo>
                  <a:lnTo>
                    <a:pt x="10816" y="3000"/>
                  </a:lnTo>
                  <a:lnTo>
                    <a:pt x="10824" y="3008"/>
                  </a:lnTo>
                  <a:lnTo>
                    <a:pt x="10808" y="3008"/>
                  </a:lnTo>
                  <a:lnTo>
                    <a:pt x="10816" y="3000"/>
                  </a:lnTo>
                  <a:lnTo>
                    <a:pt x="10816" y="4392"/>
                  </a:lnTo>
                  <a:close/>
                  <a:moveTo>
                    <a:pt x="10800" y="3048"/>
                  </a:moveTo>
                  <a:cubicBezTo>
                    <a:pt x="10800" y="3044"/>
                    <a:pt x="10804" y="3040"/>
                    <a:pt x="10808" y="3040"/>
                  </a:cubicBezTo>
                  <a:lnTo>
                    <a:pt x="10824" y="3040"/>
                  </a:lnTo>
                  <a:cubicBezTo>
                    <a:pt x="10829" y="3040"/>
                    <a:pt x="10832" y="3044"/>
                    <a:pt x="10832" y="3048"/>
                  </a:cubicBezTo>
                  <a:lnTo>
                    <a:pt x="10832" y="4392"/>
                  </a:lnTo>
                  <a:cubicBezTo>
                    <a:pt x="10832" y="4397"/>
                    <a:pt x="10829" y="4400"/>
                    <a:pt x="10824" y="4400"/>
                  </a:cubicBezTo>
                  <a:lnTo>
                    <a:pt x="10808" y="4400"/>
                  </a:lnTo>
                  <a:cubicBezTo>
                    <a:pt x="10804" y="4400"/>
                    <a:pt x="10800" y="4397"/>
                    <a:pt x="10800" y="4392"/>
                  </a:cubicBezTo>
                  <a:lnTo>
                    <a:pt x="10800" y="3048"/>
                  </a:lnTo>
                  <a:close/>
                  <a:moveTo>
                    <a:pt x="10816" y="4392"/>
                  </a:moveTo>
                  <a:lnTo>
                    <a:pt x="10808" y="4384"/>
                  </a:lnTo>
                  <a:lnTo>
                    <a:pt x="10824" y="4384"/>
                  </a:lnTo>
                  <a:lnTo>
                    <a:pt x="10816" y="4392"/>
                  </a:lnTo>
                  <a:lnTo>
                    <a:pt x="10816" y="3048"/>
                  </a:lnTo>
                  <a:lnTo>
                    <a:pt x="10824" y="3056"/>
                  </a:lnTo>
                  <a:lnTo>
                    <a:pt x="10808" y="3056"/>
                  </a:lnTo>
                  <a:lnTo>
                    <a:pt x="10816" y="3048"/>
                  </a:lnTo>
                  <a:lnTo>
                    <a:pt x="10816" y="4392"/>
                  </a:lnTo>
                  <a:close/>
                  <a:moveTo>
                    <a:pt x="10816" y="3112"/>
                  </a:moveTo>
                  <a:cubicBezTo>
                    <a:pt x="10816" y="3108"/>
                    <a:pt x="10820" y="3104"/>
                    <a:pt x="10824" y="3104"/>
                  </a:cubicBezTo>
                  <a:lnTo>
                    <a:pt x="10840" y="3104"/>
                  </a:lnTo>
                  <a:cubicBezTo>
                    <a:pt x="10845" y="3104"/>
                    <a:pt x="10848" y="3108"/>
                    <a:pt x="10848" y="3112"/>
                  </a:cubicBezTo>
                  <a:lnTo>
                    <a:pt x="10848" y="4392"/>
                  </a:lnTo>
                  <a:cubicBezTo>
                    <a:pt x="10848" y="4397"/>
                    <a:pt x="10845" y="4400"/>
                    <a:pt x="10840" y="4400"/>
                  </a:cubicBezTo>
                  <a:lnTo>
                    <a:pt x="10824" y="4400"/>
                  </a:lnTo>
                  <a:cubicBezTo>
                    <a:pt x="10820" y="4400"/>
                    <a:pt x="10816" y="4397"/>
                    <a:pt x="10816" y="4392"/>
                  </a:cubicBezTo>
                  <a:lnTo>
                    <a:pt x="10816" y="3112"/>
                  </a:lnTo>
                  <a:close/>
                  <a:moveTo>
                    <a:pt x="10832" y="4392"/>
                  </a:moveTo>
                  <a:lnTo>
                    <a:pt x="10824" y="4384"/>
                  </a:lnTo>
                  <a:lnTo>
                    <a:pt x="10840" y="4384"/>
                  </a:lnTo>
                  <a:lnTo>
                    <a:pt x="10832" y="4392"/>
                  </a:lnTo>
                  <a:lnTo>
                    <a:pt x="10832" y="3112"/>
                  </a:lnTo>
                  <a:lnTo>
                    <a:pt x="10840" y="3120"/>
                  </a:lnTo>
                  <a:lnTo>
                    <a:pt x="10824" y="3120"/>
                  </a:lnTo>
                  <a:lnTo>
                    <a:pt x="10832" y="3112"/>
                  </a:lnTo>
                  <a:lnTo>
                    <a:pt x="10832" y="4392"/>
                  </a:lnTo>
                  <a:close/>
                  <a:moveTo>
                    <a:pt x="10816" y="3112"/>
                  </a:moveTo>
                  <a:cubicBezTo>
                    <a:pt x="10816" y="3108"/>
                    <a:pt x="10820" y="3104"/>
                    <a:pt x="10824" y="3104"/>
                  </a:cubicBezTo>
                  <a:lnTo>
                    <a:pt x="10840" y="3104"/>
                  </a:lnTo>
                  <a:cubicBezTo>
                    <a:pt x="10845" y="3104"/>
                    <a:pt x="10848" y="3108"/>
                    <a:pt x="10848" y="3112"/>
                  </a:cubicBezTo>
                  <a:lnTo>
                    <a:pt x="10848" y="4392"/>
                  </a:lnTo>
                  <a:cubicBezTo>
                    <a:pt x="10848" y="4397"/>
                    <a:pt x="10845" y="4400"/>
                    <a:pt x="10840" y="4400"/>
                  </a:cubicBezTo>
                  <a:lnTo>
                    <a:pt x="10824" y="4400"/>
                  </a:lnTo>
                  <a:cubicBezTo>
                    <a:pt x="10820" y="4400"/>
                    <a:pt x="10816" y="4397"/>
                    <a:pt x="10816" y="4392"/>
                  </a:cubicBezTo>
                  <a:lnTo>
                    <a:pt x="10816" y="3112"/>
                  </a:lnTo>
                  <a:close/>
                  <a:moveTo>
                    <a:pt x="10832" y="4392"/>
                  </a:moveTo>
                  <a:lnTo>
                    <a:pt x="10824" y="4384"/>
                  </a:lnTo>
                  <a:lnTo>
                    <a:pt x="10840" y="4384"/>
                  </a:lnTo>
                  <a:lnTo>
                    <a:pt x="10832" y="4392"/>
                  </a:lnTo>
                  <a:lnTo>
                    <a:pt x="10832" y="3112"/>
                  </a:lnTo>
                  <a:lnTo>
                    <a:pt x="10840" y="3120"/>
                  </a:lnTo>
                  <a:lnTo>
                    <a:pt x="10824" y="3120"/>
                  </a:lnTo>
                  <a:lnTo>
                    <a:pt x="10832" y="3112"/>
                  </a:lnTo>
                  <a:lnTo>
                    <a:pt x="10832" y="4392"/>
                  </a:lnTo>
                  <a:close/>
                  <a:moveTo>
                    <a:pt x="10832" y="3112"/>
                  </a:moveTo>
                  <a:cubicBezTo>
                    <a:pt x="10832" y="3108"/>
                    <a:pt x="10836" y="3104"/>
                    <a:pt x="10840" y="3104"/>
                  </a:cubicBezTo>
                  <a:lnTo>
                    <a:pt x="10856" y="3104"/>
                  </a:lnTo>
                  <a:cubicBezTo>
                    <a:pt x="10861" y="3104"/>
                    <a:pt x="10864" y="3108"/>
                    <a:pt x="10864" y="3112"/>
                  </a:cubicBezTo>
                  <a:lnTo>
                    <a:pt x="10864" y="4392"/>
                  </a:lnTo>
                  <a:cubicBezTo>
                    <a:pt x="10864" y="4397"/>
                    <a:pt x="10861" y="4400"/>
                    <a:pt x="10856" y="4400"/>
                  </a:cubicBezTo>
                  <a:lnTo>
                    <a:pt x="10840" y="4400"/>
                  </a:lnTo>
                  <a:cubicBezTo>
                    <a:pt x="10836" y="4400"/>
                    <a:pt x="10832" y="4397"/>
                    <a:pt x="10832" y="4392"/>
                  </a:cubicBezTo>
                  <a:lnTo>
                    <a:pt x="10832" y="3112"/>
                  </a:lnTo>
                  <a:close/>
                  <a:moveTo>
                    <a:pt x="10848" y="4392"/>
                  </a:moveTo>
                  <a:lnTo>
                    <a:pt x="10840" y="4384"/>
                  </a:lnTo>
                  <a:lnTo>
                    <a:pt x="10856" y="4384"/>
                  </a:lnTo>
                  <a:lnTo>
                    <a:pt x="10848" y="4392"/>
                  </a:lnTo>
                  <a:lnTo>
                    <a:pt x="10848" y="3112"/>
                  </a:lnTo>
                  <a:lnTo>
                    <a:pt x="10856" y="3120"/>
                  </a:lnTo>
                  <a:lnTo>
                    <a:pt x="10840" y="3120"/>
                  </a:lnTo>
                  <a:lnTo>
                    <a:pt x="10848" y="3112"/>
                  </a:lnTo>
                  <a:lnTo>
                    <a:pt x="10848" y="4392"/>
                  </a:lnTo>
                  <a:close/>
                  <a:moveTo>
                    <a:pt x="10832" y="3112"/>
                  </a:moveTo>
                  <a:cubicBezTo>
                    <a:pt x="10832" y="3108"/>
                    <a:pt x="10836" y="3104"/>
                    <a:pt x="10840" y="3104"/>
                  </a:cubicBezTo>
                  <a:lnTo>
                    <a:pt x="10856" y="3104"/>
                  </a:lnTo>
                  <a:cubicBezTo>
                    <a:pt x="10861" y="3104"/>
                    <a:pt x="10864" y="3108"/>
                    <a:pt x="10864" y="3112"/>
                  </a:cubicBezTo>
                  <a:lnTo>
                    <a:pt x="10864" y="4392"/>
                  </a:lnTo>
                  <a:cubicBezTo>
                    <a:pt x="10864" y="4397"/>
                    <a:pt x="10861" y="4400"/>
                    <a:pt x="10856" y="4400"/>
                  </a:cubicBezTo>
                  <a:lnTo>
                    <a:pt x="10840" y="4400"/>
                  </a:lnTo>
                  <a:cubicBezTo>
                    <a:pt x="10836" y="4400"/>
                    <a:pt x="10832" y="4397"/>
                    <a:pt x="10832" y="4392"/>
                  </a:cubicBezTo>
                  <a:lnTo>
                    <a:pt x="10832" y="3112"/>
                  </a:lnTo>
                  <a:close/>
                  <a:moveTo>
                    <a:pt x="10848" y="4392"/>
                  </a:moveTo>
                  <a:lnTo>
                    <a:pt x="10840" y="4384"/>
                  </a:lnTo>
                  <a:lnTo>
                    <a:pt x="10856" y="4384"/>
                  </a:lnTo>
                  <a:lnTo>
                    <a:pt x="10848" y="4392"/>
                  </a:lnTo>
                  <a:lnTo>
                    <a:pt x="10848" y="3112"/>
                  </a:lnTo>
                  <a:lnTo>
                    <a:pt x="10856" y="3120"/>
                  </a:lnTo>
                  <a:lnTo>
                    <a:pt x="10840" y="3120"/>
                  </a:lnTo>
                  <a:lnTo>
                    <a:pt x="10848" y="3112"/>
                  </a:lnTo>
                  <a:lnTo>
                    <a:pt x="10848" y="4392"/>
                  </a:lnTo>
                  <a:close/>
                  <a:moveTo>
                    <a:pt x="10848" y="3112"/>
                  </a:moveTo>
                  <a:cubicBezTo>
                    <a:pt x="10848" y="3108"/>
                    <a:pt x="10852" y="3104"/>
                    <a:pt x="10856" y="3104"/>
                  </a:cubicBezTo>
                  <a:lnTo>
                    <a:pt x="10872" y="3104"/>
                  </a:lnTo>
                  <a:cubicBezTo>
                    <a:pt x="10877" y="3104"/>
                    <a:pt x="10880" y="3108"/>
                    <a:pt x="10880" y="3112"/>
                  </a:cubicBezTo>
                  <a:lnTo>
                    <a:pt x="10880" y="4392"/>
                  </a:lnTo>
                  <a:cubicBezTo>
                    <a:pt x="10880" y="4397"/>
                    <a:pt x="10877" y="4400"/>
                    <a:pt x="10872" y="4400"/>
                  </a:cubicBezTo>
                  <a:lnTo>
                    <a:pt x="10856" y="4400"/>
                  </a:lnTo>
                  <a:cubicBezTo>
                    <a:pt x="10852" y="4400"/>
                    <a:pt x="10848" y="4397"/>
                    <a:pt x="10848" y="4392"/>
                  </a:cubicBezTo>
                  <a:lnTo>
                    <a:pt x="10848" y="3112"/>
                  </a:lnTo>
                  <a:close/>
                  <a:moveTo>
                    <a:pt x="10864" y="4392"/>
                  </a:moveTo>
                  <a:lnTo>
                    <a:pt x="10856" y="4384"/>
                  </a:lnTo>
                  <a:lnTo>
                    <a:pt x="10872" y="4384"/>
                  </a:lnTo>
                  <a:lnTo>
                    <a:pt x="10864" y="4392"/>
                  </a:lnTo>
                  <a:lnTo>
                    <a:pt x="10864" y="3112"/>
                  </a:lnTo>
                  <a:lnTo>
                    <a:pt x="10872" y="3120"/>
                  </a:lnTo>
                  <a:lnTo>
                    <a:pt x="10856" y="3120"/>
                  </a:lnTo>
                  <a:lnTo>
                    <a:pt x="10864" y="3112"/>
                  </a:lnTo>
                  <a:lnTo>
                    <a:pt x="10864" y="4392"/>
                  </a:lnTo>
                  <a:close/>
                  <a:moveTo>
                    <a:pt x="10848" y="3128"/>
                  </a:moveTo>
                  <a:cubicBezTo>
                    <a:pt x="10848" y="3124"/>
                    <a:pt x="10852" y="3120"/>
                    <a:pt x="10856" y="3120"/>
                  </a:cubicBezTo>
                  <a:lnTo>
                    <a:pt x="10872" y="3120"/>
                  </a:lnTo>
                  <a:cubicBezTo>
                    <a:pt x="10877" y="3120"/>
                    <a:pt x="10880" y="3124"/>
                    <a:pt x="10880" y="3128"/>
                  </a:cubicBezTo>
                  <a:lnTo>
                    <a:pt x="10880" y="4392"/>
                  </a:lnTo>
                  <a:cubicBezTo>
                    <a:pt x="10880" y="4397"/>
                    <a:pt x="10877" y="4400"/>
                    <a:pt x="10872" y="4400"/>
                  </a:cubicBezTo>
                  <a:lnTo>
                    <a:pt x="10856" y="4400"/>
                  </a:lnTo>
                  <a:cubicBezTo>
                    <a:pt x="10852" y="4400"/>
                    <a:pt x="10848" y="4397"/>
                    <a:pt x="10848" y="4392"/>
                  </a:cubicBezTo>
                  <a:lnTo>
                    <a:pt x="10848" y="3128"/>
                  </a:lnTo>
                  <a:close/>
                  <a:moveTo>
                    <a:pt x="10864" y="4392"/>
                  </a:moveTo>
                  <a:lnTo>
                    <a:pt x="10856" y="4384"/>
                  </a:lnTo>
                  <a:lnTo>
                    <a:pt x="10872" y="4384"/>
                  </a:lnTo>
                  <a:lnTo>
                    <a:pt x="10864" y="4392"/>
                  </a:lnTo>
                  <a:lnTo>
                    <a:pt x="10864" y="3128"/>
                  </a:lnTo>
                  <a:lnTo>
                    <a:pt x="10872" y="3136"/>
                  </a:lnTo>
                  <a:lnTo>
                    <a:pt x="10856" y="3136"/>
                  </a:lnTo>
                  <a:lnTo>
                    <a:pt x="10864" y="3128"/>
                  </a:lnTo>
                  <a:lnTo>
                    <a:pt x="10864" y="4392"/>
                  </a:lnTo>
                  <a:close/>
                  <a:moveTo>
                    <a:pt x="10864" y="3160"/>
                  </a:moveTo>
                  <a:cubicBezTo>
                    <a:pt x="10864" y="3156"/>
                    <a:pt x="10868" y="3152"/>
                    <a:pt x="10872" y="3152"/>
                  </a:cubicBezTo>
                  <a:lnTo>
                    <a:pt x="10888" y="3152"/>
                  </a:lnTo>
                  <a:cubicBezTo>
                    <a:pt x="10893" y="3152"/>
                    <a:pt x="10896" y="3156"/>
                    <a:pt x="10896" y="3160"/>
                  </a:cubicBezTo>
                  <a:lnTo>
                    <a:pt x="10896" y="4392"/>
                  </a:lnTo>
                  <a:cubicBezTo>
                    <a:pt x="10896" y="4397"/>
                    <a:pt x="10893" y="4400"/>
                    <a:pt x="10888" y="4400"/>
                  </a:cubicBezTo>
                  <a:lnTo>
                    <a:pt x="10872" y="4400"/>
                  </a:lnTo>
                  <a:cubicBezTo>
                    <a:pt x="10868" y="4400"/>
                    <a:pt x="10864" y="4397"/>
                    <a:pt x="10864" y="4392"/>
                  </a:cubicBezTo>
                  <a:lnTo>
                    <a:pt x="10864" y="3160"/>
                  </a:lnTo>
                  <a:close/>
                  <a:moveTo>
                    <a:pt x="10880" y="4392"/>
                  </a:moveTo>
                  <a:lnTo>
                    <a:pt x="10872" y="4384"/>
                  </a:lnTo>
                  <a:lnTo>
                    <a:pt x="10888" y="4384"/>
                  </a:lnTo>
                  <a:lnTo>
                    <a:pt x="10880" y="4392"/>
                  </a:lnTo>
                  <a:lnTo>
                    <a:pt x="10880" y="3160"/>
                  </a:lnTo>
                  <a:lnTo>
                    <a:pt x="10888" y="3168"/>
                  </a:lnTo>
                  <a:lnTo>
                    <a:pt x="10872" y="3168"/>
                  </a:lnTo>
                  <a:lnTo>
                    <a:pt x="10880" y="3160"/>
                  </a:lnTo>
                  <a:lnTo>
                    <a:pt x="10880" y="4392"/>
                  </a:lnTo>
                  <a:close/>
                  <a:moveTo>
                    <a:pt x="10864" y="3160"/>
                  </a:moveTo>
                  <a:cubicBezTo>
                    <a:pt x="10864" y="3156"/>
                    <a:pt x="10868" y="3152"/>
                    <a:pt x="10872" y="3152"/>
                  </a:cubicBezTo>
                  <a:lnTo>
                    <a:pt x="10888" y="3152"/>
                  </a:lnTo>
                  <a:cubicBezTo>
                    <a:pt x="10893" y="3152"/>
                    <a:pt x="10896" y="3156"/>
                    <a:pt x="10896" y="3160"/>
                  </a:cubicBezTo>
                  <a:lnTo>
                    <a:pt x="10896" y="4392"/>
                  </a:lnTo>
                  <a:cubicBezTo>
                    <a:pt x="10896" y="4397"/>
                    <a:pt x="10893" y="4400"/>
                    <a:pt x="10888" y="4400"/>
                  </a:cubicBezTo>
                  <a:lnTo>
                    <a:pt x="10872" y="4400"/>
                  </a:lnTo>
                  <a:cubicBezTo>
                    <a:pt x="10868" y="4400"/>
                    <a:pt x="10864" y="4397"/>
                    <a:pt x="10864" y="4392"/>
                  </a:cubicBezTo>
                  <a:lnTo>
                    <a:pt x="10864" y="3160"/>
                  </a:lnTo>
                  <a:close/>
                  <a:moveTo>
                    <a:pt x="10880" y="4392"/>
                  </a:moveTo>
                  <a:lnTo>
                    <a:pt x="10872" y="4384"/>
                  </a:lnTo>
                  <a:lnTo>
                    <a:pt x="10888" y="4384"/>
                  </a:lnTo>
                  <a:lnTo>
                    <a:pt x="10880" y="4392"/>
                  </a:lnTo>
                  <a:lnTo>
                    <a:pt x="10880" y="3160"/>
                  </a:lnTo>
                  <a:lnTo>
                    <a:pt x="10888" y="3168"/>
                  </a:lnTo>
                  <a:lnTo>
                    <a:pt x="10872" y="3168"/>
                  </a:lnTo>
                  <a:lnTo>
                    <a:pt x="10880" y="3160"/>
                  </a:lnTo>
                  <a:lnTo>
                    <a:pt x="10880" y="4392"/>
                  </a:lnTo>
                  <a:close/>
                  <a:moveTo>
                    <a:pt x="10880" y="3160"/>
                  </a:moveTo>
                  <a:cubicBezTo>
                    <a:pt x="10880" y="3156"/>
                    <a:pt x="10884" y="3152"/>
                    <a:pt x="10888" y="3152"/>
                  </a:cubicBezTo>
                  <a:lnTo>
                    <a:pt x="10904" y="3152"/>
                  </a:lnTo>
                  <a:cubicBezTo>
                    <a:pt x="10909" y="3152"/>
                    <a:pt x="10912" y="3156"/>
                    <a:pt x="10912" y="3160"/>
                  </a:cubicBezTo>
                  <a:lnTo>
                    <a:pt x="10912" y="4392"/>
                  </a:lnTo>
                  <a:cubicBezTo>
                    <a:pt x="10912" y="4397"/>
                    <a:pt x="10909" y="4400"/>
                    <a:pt x="10904" y="4400"/>
                  </a:cubicBezTo>
                  <a:lnTo>
                    <a:pt x="10888" y="4400"/>
                  </a:lnTo>
                  <a:cubicBezTo>
                    <a:pt x="10884" y="4400"/>
                    <a:pt x="10880" y="4397"/>
                    <a:pt x="10880" y="4392"/>
                  </a:cubicBezTo>
                  <a:lnTo>
                    <a:pt x="10880" y="3160"/>
                  </a:lnTo>
                  <a:close/>
                  <a:moveTo>
                    <a:pt x="10896" y="4392"/>
                  </a:moveTo>
                  <a:lnTo>
                    <a:pt x="10888" y="4384"/>
                  </a:lnTo>
                  <a:lnTo>
                    <a:pt x="10904" y="4384"/>
                  </a:lnTo>
                  <a:lnTo>
                    <a:pt x="10896" y="4392"/>
                  </a:lnTo>
                  <a:lnTo>
                    <a:pt x="10896" y="3160"/>
                  </a:lnTo>
                  <a:lnTo>
                    <a:pt x="10904" y="3168"/>
                  </a:lnTo>
                  <a:lnTo>
                    <a:pt x="10888" y="3168"/>
                  </a:lnTo>
                  <a:lnTo>
                    <a:pt x="10896" y="3160"/>
                  </a:lnTo>
                  <a:lnTo>
                    <a:pt x="10896" y="4392"/>
                  </a:lnTo>
                  <a:close/>
                  <a:moveTo>
                    <a:pt x="10880" y="3160"/>
                  </a:moveTo>
                  <a:cubicBezTo>
                    <a:pt x="10880" y="3156"/>
                    <a:pt x="10884" y="3152"/>
                    <a:pt x="10888" y="3152"/>
                  </a:cubicBezTo>
                  <a:lnTo>
                    <a:pt x="10904" y="3152"/>
                  </a:lnTo>
                  <a:cubicBezTo>
                    <a:pt x="10909" y="3152"/>
                    <a:pt x="10912" y="3156"/>
                    <a:pt x="10912" y="3160"/>
                  </a:cubicBezTo>
                  <a:lnTo>
                    <a:pt x="10912" y="4392"/>
                  </a:lnTo>
                  <a:cubicBezTo>
                    <a:pt x="10912" y="4397"/>
                    <a:pt x="10909" y="4400"/>
                    <a:pt x="10904" y="4400"/>
                  </a:cubicBezTo>
                  <a:lnTo>
                    <a:pt x="10888" y="4400"/>
                  </a:lnTo>
                  <a:cubicBezTo>
                    <a:pt x="10884" y="4400"/>
                    <a:pt x="10880" y="4397"/>
                    <a:pt x="10880" y="4392"/>
                  </a:cubicBezTo>
                  <a:lnTo>
                    <a:pt x="10880" y="3160"/>
                  </a:lnTo>
                  <a:close/>
                  <a:moveTo>
                    <a:pt x="10896" y="4392"/>
                  </a:moveTo>
                  <a:lnTo>
                    <a:pt x="10888" y="4384"/>
                  </a:lnTo>
                  <a:lnTo>
                    <a:pt x="10904" y="4384"/>
                  </a:lnTo>
                  <a:lnTo>
                    <a:pt x="10896" y="4392"/>
                  </a:lnTo>
                  <a:lnTo>
                    <a:pt x="10896" y="3160"/>
                  </a:lnTo>
                  <a:lnTo>
                    <a:pt x="10904" y="3168"/>
                  </a:lnTo>
                  <a:lnTo>
                    <a:pt x="10888" y="3168"/>
                  </a:lnTo>
                  <a:lnTo>
                    <a:pt x="10896" y="3160"/>
                  </a:lnTo>
                  <a:lnTo>
                    <a:pt x="10896" y="4392"/>
                  </a:lnTo>
                  <a:close/>
                  <a:moveTo>
                    <a:pt x="10896" y="3128"/>
                  </a:moveTo>
                  <a:cubicBezTo>
                    <a:pt x="10896" y="3124"/>
                    <a:pt x="10900" y="3120"/>
                    <a:pt x="10904" y="3120"/>
                  </a:cubicBezTo>
                  <a:lnTo>
                    <a:pt x="10920" y="3120"/>
                  </a:lnTo>
                  <a:cubicBezTo>
                    <a:pt x="10925" y="3120"/>
                    <a:pt x="10928" y="3124"/>
                    <a:pt x="10928" y="3128"/>
                  </a:cubicBezTo>
                  <a:lnTo>
                    <a:pt x="10928" y="4392"/>
                  </a:lnTo>
                  <a:cubicBezTo>
                    <a:pt x="10928" y="4397"/>
                    <a:pt x="10925" y="4400"/>
                    <a:pt x="10920" y="4400"/>
                  </a:cubicBezTo>
                  <a:lnTo>
                    <a:pt x="10904" y="4400"/>
                  </a:lnTo>
                  <a:cubicBezTo>
                    <a:pt x="10900" y="4400"/>
                    <a:pt x="10896" y="4397"/>
                    <a:pt x="10896" y="4392"/>
                  </a:cubicBezTo>
                  <a:lnTo>
                    <a:pt x="10896" y="3128"/>
                  </a:lnTo>
                  <a:close/>
                  <a:moveTo>
                    <a:pt x="10912" y="4392"/>
                  </a:moveTo>
                  <a:lnTo>
                    <a:pt x="10904" y="4384"/>
                  </a:lnTo>
                  <a:lnTo>
                    <a:pt x="10920" y="4384"/>
                  </a:lnTo>
                  <a:lnTo>
                    <a:pt x="10912" y="4392"/>
                  </a:lnTo>
                  <a:lnTo>
                    <a:pt x="10912" y="3128"/>
                  </a:lnTo>
                  <a:lnTo>
                    <a:pt x="10920" y="3136"/>
                  </a:lnTo>
                  <a:lnTo>
                    <a:pt x="10904" y="3136"/>
                  </a:lnTo>
                  <a:lnTo>
                    <a:pt x="10912" y="3128"/>
                  </a:lnTo>
                  <a:lnTo>
                    <a:pt x="10912" y="4392"/>
                  </a:lnTo>
                  <a:close/>
                  <a:moveTo>
                    <a:pt x="10896" y="3176"/>
                  </a:moveTo>
                  <a:cubicBezTo>
                    <a:pt x="10896" y="3172"/>
                    <a:pt x="10900" y="3168"/>
                    <a:pt x="10904" y="3168"/>
                  </a:cubicBezTo>
                  <a:lnTo>
                    <a:pt x="10920" y="3168"/>
                  </a:lnTo>
                  <a:cubicBezTo>
                    <a:pt x="10925" y="3168"/>
                    <a:pt x="10928" y="3172"/>
                    <a:pt x="10928" y="3176"/>
                  </a:cubicBezTo>
                  <a:lnTo>
                    <a:pt x="10928" y="4392"/>
                  </a:lnTo>
                  <a:cubicBezTo>
                    <a:pt x="10928" y="4397"/>
                    <a:pt x="10925" y="4400"/>
                    <a:pt x="10920" y="4400"/>
                  </a:cubicBezTo>
                  <a:lnTo>
                    <a:pt x="10904" y="4400"/>
                  </a:lnTo>
                  <a:cubicBezTo>
                    <a:pt x="10900" y="4400"/>
                    <a:pt x="10896" y="4397"/>
                    <a:pt x="10896" y="4392"/>
                  </a:cubicBezTo>
                  <a:lnTo>
                    <a:pt x="10896" y="3176"/>
                  </a:lnTo>
                  <a:close/>
                  <a:moveTo>
                    <a:pt x="10912" y="4392"/>
                  </a:moveTo>
                  <a:lnTo>
                    <a:pt x="10904" y="4384"/>
                  </a:lnTo>
                  <a:lnTo>
                    <a:pt x="10920" y="4384"/>
                  </a:lnTo>
                  <a:lnTo>
                    <a:pt x="10912" y="4392"/>
                  </a:lnTo>
                  <a:lnTo>
                    <a:pt x="10912" y="3176"/>
                  </a:lnTo>
                  <a:lnTo>
                    <a:pt x="10920" y="3184"/>
                  </a:lnTo>
                  <a:lnTo>
                    <a:pt x="10904" y="3184"/>
                  </a:lnTo>
                  <a:lnTo>
                    <a:pt x="10912" y="3176"/>
                  </a:lnTo>
                  <a:lnTo>
                    <a:pt x="10912" y="4392"/>
                  </a:lnTo>
                  <a:close/>
                  <a:moveTo>
                    <a:pt x="10912" y="3176"/>
                  </a:moveTo>
                  <a:cubicBezTo>
                    <a:pt x="10912" y="3172"/>
                    <a:pt x="10916" y="3168"/>
                    <a:pt x="10920" y="3168"/>
                  </a:cubicBezTo>
                  <a:lnTo>
                    <a:pt x="10936" y="3168"/>
                  </a:lnTo>
                  <a:cubicBezTo>
                    <a:pt x="10941" y="3168"/>
                    <a:pt x="10944" y="3172"/>
                    <a:pt x="10944" y="3176"/>
                  </a:cubicBezTo>
                  <a:lnTo>
                    <a:pt x="10944" y="4392"/>
                  </a:lnTo>
                  <a:cubicBezTo>
                    <a:pt x="10944" y="4397"/>
                    <a:pt x="10941" y="4400"/>
                    <a:pt x="10936" y="4400"/>
                  </a:cubicBezTo>
                  <a:lnTo>
                    <a:pt x="10920" y="4400"/>
                  </a:lnTo>
                  <a:cubicBezTo>
                    <a:pt x="10916" y="4400"/>
                    <a:pt x="10912" y="4397"/>
                    <a:pt x="10912" y="4392"/>
                  </a:cubicBezTo>
                  <a:lnTo>
                    <a:pt x="10912" y="3176"/>
                  </a:lnTo>
                  <a:close/>
                  <a:moveTo>
                    <a:pt x="10928" y="4392"/>
                  </a:moveTo>
                  <a:lnTo>
                    <a:pt x="10920" y="4384"/>
                  </a:lnTo>
                  <a:lnTo>
                    <a:pt x="10936" y="4384"/>
                  </a:lnTo>
                  <a:lnTo>
                    <a:pt x="10928" y="4392"/>
                  </a:lnTo>
                  <a:lnTo>
                    <a:pt x="10928" y="3176"/>
                  </a:lnTo>
                  <a:lnTo>
                    <a:pt x="10936" y="3184"/>
                  </a:lnTo>
                  <a:lnTo>
                    <a:pt x="10920" y="3184"/>
                  </a:lnTo>
                  <a:lnTo>
                    <a:pt x="10928" y="3176"/>
                  </a:lnTo>
                  <a:lnTo>
                    <a:pt x="10928" y="4392"/>
                  </a:lnTo>
                  <a:close/>
                  <a:moveTo>
                    <a:pt x="10928" y="3016"/>
                  </a:moveTo>
                  <a:cubicBezTo>
                    <a:pt x="10928" y="3012"/>
                    <a:pt x="10932" y="3008"/>
                    <a:pt x="10936" y="3008"/>
                  </a:cubicBezTo>
                  <a:lnTo>
                    <a:pt x="10952" y="3008"/>
                  </a:lnTo>
                  <a:cubicBezTo>
                    <a:pt x="10957" y="3008"/>
                    <a:pt x="10960" y="3012"/>
                    <a:pt x="10960" y="3016"/>
                  </a:cubicBezTo>
                  <a:lnTo>
                    <a:pt x="10960" y="4392"/>
                  </a:lnTo>
                  <a:cubicBezTo>
                    <a:pt x="10960" y="4397"/>
                    <a:pt x="10957" y="4400"/>
                    <a:pt x="10952" y="4400"/>
                  </a:cubicBezTo>
                  <a:lnTo>
                    <a:pt x="10936" y="4400"/>
                  </a:lnTo>
                  <a:cubicBezTo>
                    <a:pt x="10932" y="4400"/>
                    <a:pt x="10928" y="4397"/>
                    <a:pt x="10928" y="4392"/>
                  </a:cubicBezTo>
                  <a:lnTo>
                    <a:pt x="10928" y="3016"/>
                  </a:lnTo>
                  <a:close/>
                  <a:moveTo>
                    <a:pt x="10944" y="4392"/>
                  </a:moveTo>
                  <a:lnTo>
                    <a:pt x="10936" y="4384"/>
                  </a:lnTo>
                  <a:lnTo>
                    <a:pt x="10952" y="4384"/>
                  </a:lnTo>
                  <a:lnTo>
                    <a:pt x="10944" y="4392"/>
                  </a:lnTo>
                  <a:lnTo>
                    <a:pt x="10944" y="3016"/>
                  </a:lnTo>
                  <a:lnTo>
                    <a:pt x="10952" y="3024"/>
                  </a:lnTo>
                  <a:lnTo>
                    <a:pt x="10936" y="3024"/>
                  </a:lnTo>
                  <a:lnTo>
                    <a:pt x="10944" y="3016"/>
                  </a:lnTo>
                  <a:lnTo>
                    <a:pt x="10944" y="4392"/>
                  </a:lnTo>
                  <a:close/>
                  <a:moveTo>
                    <a:pt x="10928" y="3016"/>
                  </a:moveTo>
                  <a:cubicBezTo>
                    <a:pt x="10928" y="3012"/>
                    <a:pt x="10932" y="3008"/>
                    <a:pt x="10936" y="3008"/>
                  </a:cubicBezTo>
                  <a:lnTo>
                    <a:pt x="10952" y="3008"/>
                  </a:lnTo>
                  <a:cubicBezTo>
                    <a:pt x="10957" y="3008"/>
                    <a:pt x="10960" y="3012"/>
                    <a:pt x="10960" y="3016"/>
                  </a:cubicBezTo>
                  <a:lnTo>
                    <a:pt x="10960" y="4392"/>
                  </a:lnTo>
                  <a:cubicBezTo>
                    <a:pt x="10960" y="4397"/>
                    <a:pt x="10957" y="4400"/>
                    <a:pt x="10952" y="4400"/>
                  </a:cubicBezTo>
                  <a:lnTo>
                    <a:pt x="10936" y="4400"/>
                  </a:lnTo>
                  <a:cubicBezTo>
                    <a:pt x="10932" y="4400"/>
                    <a:pt x="10928" y="4397"/>
                    <a:pt x="10928" y="4392"/>
                  </a:cubicBezTo>
                  <a:lnTo>
                    <a:pt x="10928" y="3016"/>
                  </a:lnTo>
                  <a:close/>
                  <a:moveTo>
                    <a:pt x="10944" y="4392"/>
                  </a:moveTo>
                  <a:lnTo>
                    <a:pt x="10936" y="4384"/>
                  </a:lnTo>
                  <a:lnTo>
                    <a:pt x="10952" y="4384"/>
                  </a:lnTo>
                  <a:lnTo>
                    <a:pt x="10944" y="4392"/>
                  </a:lnTo>
                  <a:lnTo>
                    <a:pt x="10944" y="3016"/>
                  </a:lnTo>
                  <a:lnTo>
                    <a:pt x="10952" y="3024"/>
                  </a:lnTo>
                  <a:lnTo>
                    <a:pt x="10936" y="3024"/>
                  </a:lnTo>
                  <a:lnTo>
                    <a:pt x="10944" y="3016"/>
                  </a:lnTo>
                  <a:lnTo>
                    <a:pt x="10944" y="4392"/>
                  </a:lnTo>
                  <a:close/>
                  <a:moveTo>
                    <a:pt x="10944" y="3016"/>
                  </a:moveTo>
                  <a:cubicBezTo>
                    <a:pt x="10944" y="3012"/>
                    <a:pt x="10948" y="3008"/>
                    <a:pt x="10952" y="3008"/>
                  </a:cubicBezTo>
                  <a:lnTo>
                    <a:pt x="10968" y="3008"/>
                  </a:lnTo>
                  <a:cubicBezTo>
                    <a:pt x="10973" y="3008"/>
                    <a:pt x="10976" y="3012"/>
                    <a:pt x="10976" y="3016"/>
                  </a:cubicBezTo>
                  <a:lnTo>
                    <a:pt x="10976" y="4392"/>
                  </a:lnTo>
                  <a:cubicBezTo>
                    <a:pt x="10976" y="4397"/>
                    <a:pt x="10973" y="4400"/>
                    <a:pt x="10968" y="4400"/>
                  </a:cubicBezTo>
                  <a:lnTo>
                    <a:pt x="10952" y="4400"/>
                  </a:lnTo>
                  <a:cubicBezTo>
                    <a:pt x="10948" y="4400"/>
                    <a:pt x="10944" y="4397"/>
                    <a:pt x="10944" y="4392"/>
                  </a:cubicBezTo>
                  <a:lnTo>
                    <a:pt x="10944" y="3016"/>
                  </a:lnTo>
                  <a:close/>
                  <a:moveTo>
                    <a:pt x="10960" y="4392"/>
                  </a:moveTo>
                  <a:lnTo>
                    <a:pt x="10952" y="4384"/>
                  </a:lnTo>
                  <a:lnTo>
                    <a:pt x="10968" y="4384"/>
                  </a:lnTo>
                  <a:lnTo>
                    <a:pt x="10960" y="4392"/>
                  </a:lnTo>
                  <a:lnTo>
                    <a:pt x="10960" y="3016"/>
                  </a:lnTo>
                  <a:lnTo>
                    <a:pt x="10968" y="3024"/>
                  </a:lnTo>
                  <a:lnTo>
                    <a:pt x="10952" y="3024"/>
                  </a:lnTo>
                  <a:lnTo>
                    <a:pt x="10960" y="3016"/>
                  </a:lnTo>
                  <a:lnTo>
                    <a:pt x="10960" y="4392"/>
                  </a:lnTo>
                  <a:close/>
                  <a:moveTo>
                    <a:pt x="10944" y="3016"/>
                  </a:moveTo>
                  <a:cubicBezTo>
                    <a:pt x="10944" y="3012"/>
                    <a:pt x="10948" y="3008"/>
                    <a:pt x="10952" y="3008"/>
                  </a:cubicBezTo>
                  <a:lnTo>
                    <a:pt x="10968" y="3008"/>
                  </a:lnTo>
                  <a:cubicBezTo>
                    <a:pt x="10973" y="3008"/>
                    <a:pt x="10976" y="3012"/>
                    <a:pt x="10976" y="3016"/>
                  </a:cubicBezTo>
                  <a:lnTo>
                    <a:pt x="10976" y="4392"/>
                  </a:lnTo>
                  <a:cubicBezTo>
                    <a:pt x="10976" y="4397"/>
                    <a:pt x="10973" y="4400"/>
                    <a:pt x="10968" y="4400"/>
                  </a:cubicBezTo>
                  <a:lnTo>
                    <a:pt x="10952" y="4400"/>
                  </a:lnTo>
                  <a:cubicBezTo>
                    <a:pt x="10948" y="4400"/>
                    <a:pt x="10944" y="4397"/>
                    <a:pt x="10944" y="4392"/>
                  </a:cubicBezTo>
                  <a:lnTo>
                    <a:pt x="10944" y="3016"/>
                  </a:lnTo>
                  <a:close/>
                  <a:moveTo>
                    <a:pt x="10960" y="4392"/>
                  </a:moveTo>
                  <a:lnTo>
                    <a:pt x="10952" y="4384"/>
                  </a:lnTo>
                  <a:lnTo>
                    <a:pt x="10968" y="4384"/>
                  </a:lnTo>
                  <a:lnTo>
                    <a:pt x="10960" y="4392"/>
                  </a:lnTo>
                  <a:lnTo>
                    <a:pt x="10960" y="3016"/>
                  </a:lnTo>
                  <a:lnTo>
                    <a:pt x="10968" y="3024"/>
                  </a:lnTo>
                  <a:lnTo>
                    <a:pt x="10952" y="3024"/>
                  </a:lnTo>
                  <a:lnTo>
                    <a:pt x="10960" y="3016"/>
                  </a:lnTo>
                  <a:lnTo>
                    <a:pt x="10960" y="4392"/>
                  </a:lnTo>
                  <a:close/>
                  <a:moveTo>
                    <a:pt x="10960" y="3000"/>
                  </a:moveTo>
                  <a:cubicBezTo>
                    <a:pt x="10960" y="2996"/>
                    <a:pt x="10964" y="2992"/>
                    <a:pt x="10968" y="2992"/>
                  </a:cubicBezTo>
                  <a:lnTo>
                    <a:pt x="10984" y="2992"/>
                  </a:lnTo>
                  <a:cubicBezTo>
                    <a:pt x="10989" y="2992"/>
                    <a:pt x="10992" y="2996"/>
                    <a:pt x="10992" y="3000"/>
                  </a:cubicBezTo>
                  <a:lnTo>
                    <a:pt x="10992" y="4392"/>
                  </a:lnTo>
                  <a:cubicBezTo>
                    <a:pt x="10992" y="4397"/>
                    <a:pt x="10989" y="4400"/>
                    <a:pt x="10984" y="4400"/>
                  </a:cubicBezTo>
                  <a:lnTo>
                    <a:pt x="10968" y="4400"/>
                  </a:lnTo>
                  <a:cubicBezTo>
                    <a:pt x="10964" y="4400"/>
                    <a:pt x="10960" y="4397"/>
                    <a:pt x="10960" y="4392"/>
                  </a:cubicBezTo>
                  <a:lnTo>
                    <a:pt x="10960" y="3000"/>
                  </a:lnTo>
                  <a:close/>
                  <a:moveTo>
                    <a:pt x="10976" y="4392"/>
                  </a:moveTo>
                  <a:lnTo>
                    <a:pt x="10968" y="4384"/>
                  </a:lnTo>
                  <a:lnTo>
                    <a:pt x="10984" y="4384"/>
                  </a:lnTo>
                  <a:lnTo>
                    <a:pt x="10976" y="4392"/>
                  </a:lnTo>
                  <a:lnTo>
                    <a:pt x="10976" y="3000"/>
                  </a:lnTo>
                  <a:lnTo>
                    <a:pt x="10984" y="3008"/>
                  </a:lnTo>
                  <a:lnTo>
                    <a:pt x="10968" y="3008"/>
                  </a:lnTo>
                  <a:lnTo>
                    <a:pt x="10976" y="3000"/>
                  </a:lnTo>
                  <a:lnTo>
                    <a:pt x="10976" y="4392"/>
                  </a:lnTo>
                  <a:close/>
                  <a:moveTo>
                    <a:pt x="10960" y="2984"/>
                  </a:moveTo>
                  <a:cubicBezTo>
                    <a:pt x="10960" y="2980"/>
                    <a:pt x="10964" y="2976"/>
                    <a:pt x="10968" y="2976"/>
                  </a:cubicBezTo>
                  <a:lnTo>
                    <a:pt x="10984" y="2976"/>
                  </a:lnTo>
                  <a:cubicBezTo>
                    <a:pt x="10989" y="2976"/>
                    <a:pt x="10992" y="2980"/>
                    <a:pt x="10992" y="2984"/>
                  </a:cubicBezTo>
                  <a:lnTo>
                    <a:pt x="10992" y="4392"/>
                  </a:lnTo>
                  <a:cubicBezTo>
                    <a:pt x="10992" y="4397"/>
                    <a:pt x="10989" y="4400"/>
                    <a:pt x="10984" y="4400"/>
                  </a:cubicBezTo>
                  <a:lnTo>
                    <a:pt x="10968" y="4400"/>
                  </a:lnTo>
                  <a:cubicBezTo>
                    <a:pt x="10964" y="4400"/>
                    <a:pt x="10960" y="4397"/>
                    <a:pt x="10960" y="4392"/>
                  </a:cubicBezTo>
                  <a:lnTo>
                    <a:pt x="10960" y="2984"/>
                  </a:lnTo>
                  <a:close/>
                  <a:moveTo>
                    <a:pt x="10976" y="4392"/>
                  </a:moveTo>
                  <a:lnTo>
                    <a:pt x="10968" y="4384"/>
                  </a:lnTo>
                  <a:lnTo>
                    <a:pt x="10984" y="4384"/>
                  </a:lnTo>
                  <a:lnTo>
                    <a:pt x="10976" y="4392"/>
                  </a:lnTo>
                  <a:lnTo>
                    <a:pt x="10976" y="2984"/>
                  </a:lnTo>
                  <a:lnTo>
                    <a:pt x="10984" y="2992"/>
                  </a:lnTo>
                  <a:lnTo>
                    <a:pt x="10968" y="2992"/>
                  </a:lnTo>
                  <a:lnTo>
                    <a:pt x="10976" y="2984"/>
                  </a:lnTo>
                  <a:lnTo>
                    <a:pt x="10976" y="4392"/>
                  </a:lnTo>
                  <a:close/>
                  <a:moveTo>
                    <a:pt x="10976" y="3032"/>
                  </a:moveTo>
                  <a:cubicBezTo>
                    <a:pt x="10976" y="3028"/>
                    <a:pt x="10980" y="3024"/>
                    <a:pt x="10984" y="3024"/>
                  </a:cubicBezTo>
                  <a:lnTo>
                    <a:pt x="11000" y="3024"/>
                  </a:lnTo>
                  <a:cubicBezTo>
                    <a:pt x="11005" y="3024"/>
                    <a:pt x="11008" y="3028"/>
                    <a:pt x="11008" y="3032"/>
                  </a:cubicBezTo>
                  <a:lnTo>
                    <a:pt x="11008" y="4392"/>
                  </a:lnTo>
                  <a:cubicBezTo>
                    <a:pt x="11008" y="4397"/>
                    <a:pt x="11005" y="4400"/>
                    <a:pt x="11000" y="4400"/>
                  </a:cubicBezTo>
                  <a:lnTo>
                    <a:pt x="10984" y="4400"/>
                  </a:lnTo>
                  <a:cubicBezTo>
                    <a:pt x="10980" y="4400"/>
                    <a:pt x="10976" y="4397"/>
                    <a:pt x="10976" y="4392"/>
                  </a:cubicBezTo>
                  <a:lnTo>
                    <a:pt x="10976" y="3032"/>
                  </a:lnTo>
                  <a:close/>
                  <a:moveTo>
                    <a:pt x="10992" y="4392"/>
                  </a:moveTo>
                  <a:lnTo>
                    <a:pt x="10984" y="4384"/>
                  </a:lnTo>
                  <a:lnTo>
                    <a:pt x="11000" y="4384"/>
                  </a:lnTo>
                  <a:lnTo>
                    <a:pt x="10992" y="4392"/>
                  </a:lnTo>
                  <a:lnTo>
                    <a:pt x="10992" y="3032"/>
                  </a:lnTo>
                  <a:lnTo>
                    <a:pt x="11000" y="3040"/>
                  </a:lnTo>
                  <a:lnTo>
                    <a:pt x="10984" y="3040"/>
                  </a:lnTo>
                  <a:lnTo>
                    <a:pt x="10992" y="3032"/>
                  </a:lnTo>
                  <a:lnTo>
                    <a:pt x="10992" y="4392"/>
                  </a:lnTo>
                  <a:close/>
                  <a:moveTo>
                    <a:pt x="10976" y="3032"/>
                  </a:moveTo>
                  <a:cubicBezTo>
                    <a:pt x="10976" y="3028"/>
                    <a:pt x="10980" y="3024"/>
                    <a:pt x="10984" y="3024"/>
                  </a:cubicBezTo>
                  <a:lnTo>
                    <a:pt x="11000" y="3024"/>
                  </a:lnTo>
                  <a:cubicBezTo>
                    <a:pt x="11005" y="3024"/>
                    <a:pt x="11008" y="3028"/>
                    <a:pt x="11008" y="3032"/>
                  </a:cubicBezTo>
                  <a:lnTo>
                    <a:pt x="11008" y="4392"/>
                  </a:lnTo>
                  <a:cubicBezTo>
                    <a:pt x="11008" y="4397"/>
                    <a:pt x="11005" y="4400"/>
                    <a:pt x="11000" y="4400"/>
                  </a:cubicBezTo>
                  <a:lnTo>
                    <a:pt x="10984" y="4400"/>
                  </a:lnTo>
                  <a:cubicBezTo>
                    <a:pt x="10980" y="4400"/>
                    <a:pt x="10976" y="4397"/>
                    <a:pt x="10976" y="4392"/>
                  </a:cubicBezTo>
                  <a:lnTo>
                    <a:pt x="10976" y="3032"/>
                  </a:lnTo>
                  <a:close/>
                  <a:moveTo>
                    <a:pt x="10992" y="4392"/>
                  </a:moveTo>
                  <a:lnTo>
                    <a:pt x="10984" y="4384"/>
                  </a:lnTo>
                  <a:lnTo>
                    <a:pt x="11000" y="4384"/>
                  </a:lnTo>
                  <a:lnTo>
                    <a:pt x="10992" y="4392"/>
                  </a:lnTo>
                  <a:lnTo>
                    <a:pt x="10992" y="3032"/>
                  </a:lnTo>
                  <a:lnTo>
                    <a:pt x="11000" y="3040"/>
                  </a:lnTo>
                  <a:lnTo>
                    <a:pt x="10984" y="3040"/>
                  </a:lnTo>
                  <a:lnTo>
                    <a:pt x="10992" y="3032"/>
                  </a:lnTo>
                  <a:lnTo>
                    <a:pt x="10992" y="4392"/>
                  </a:lnTo>
                  <a:close/>
                  <a:moveTo>
                    <a:pt x="10992" y="3016"/>
                  </a:moveTo>
                  <a:cubicBezTo>
                    <a:pt x="10992" y="3012"/>
                    <a:pt x="10996" y="3008"/>
                    <a:pt x="11000" y="3008"/>
                  </a:cubicBezTo>
                  <a:lnTo>
                    <a:pt x="11016" y="3008"/>
                  </a:lnTo>
                  <a:cubicBezTo>
                    <a:pt x="11021" y="3008"/>
                    <a:pt x="11024" y="3012"/>
                    <a:pt x="11024" y="3016"/>
                  </a:cubicBezTo>
                  <a:lnTo>
                    <a:pt x="11024" y="4392"/>
                  </a:lnTo>
                  <a:cubicBezTo>
                    <a:pt x="11024" y="4397"/>
                    <a:pt x="11021" y="4400"/>
                    <a:pt x="11016" y="4400"/>
                  </a:cubicBezTo>
                  <a:lnTo>
                    <a:pt x="11000" y="4400"/>
                  </a:lnTo>
                  <a:cubicBezTo>
                    <a:pt x="10996" y="4400"/>
                    <a:pt x="10992" y="4397"/>
                    <a:pt x="10992" y="4392"/>
                  </a:cubicBezTo>
                  <a:lnTo>
                    <a:pt x="10992" y="3016"/>
                  </a:lnTo>
                  <a:close/>
                  <a:moveTo>
                    <a:pt x="11008" y="4392"/>
                  </a:moveTo>
                  <a:lnTo>
                    <a:pt x="11000" y="4384"/>
                  </a:lnTo>
                  <a:lnTo>
                    <a:pt x="11016" y="4384"/>
                  </a:lnTo>
                  <a:lnTo>
                    <a:pt x="11008" y="4392"/>
                  </a:lnTo>
                  <a:lnTo>
                    <a:pt x="11008" y="3016"/>
                  </a:lnTo>
                  <a:lnTo>
                    <a:pt x="11016" y="3024"/>
                  </a:lnTo>
                  <a:lnTo>
                    <a:pt x="11000" y="3024"/>
                  </a:lnTo>
                  <a:lnTo>
                    <a:pt x="11008" y="3016"/>
                  </a:lnTo>
                  <a:lnTo>
                    <a:pt x="11008" y="4392"/>
                  </a:lnTo>
                  <a:close/>
                  <a:moveTo>
                    <a:pt x="10992" y="3016"/>
                  </a:moveTo>
                  <a:cubicBezTo>
                    <a:pt x="10992" y="3012"/>
                    <a:pt x="10996" y="3008"/>
                    <a:pt x="11000" y="3008"/>
                  </a:cubicBezTo>
                  <a:lnTo>
                    <a:pt x="11016" y="3008"/>
                  </a:lnTo>
                  <a:cubicBezTo>
                    <a:pt x="11021" y="3008"/>
                    <a:pt x="11024" y="3012"/>
                    <a:pt x="11024" y="3016"/>
                  </a:cubicBezTo>
                  <a:lnTo>
                    <a:pt x="11024" y="4392"/>
                  </a:lnTo>
                  <a:cubicBezTo>
                    <a:pt x="11024" y="4397"/>
                    <a:pt x="11021" y="4400"/>
                    <a:pt x="11016" y="4400"/>
                  </a:cubicBezTo>
                  <a:lnTo>
                    <a:pt x="11000" y="4400"/>
                  </a:lnTo>
                  <a:cubicBezTo>
                    <a:pt x="10996" y="4400"/>
                    <a:pt x="10992" y="4397"/>
                    <a:pt x="10992" y="4392"/>
                  </a:cubicBezTo>
                  <a:lnTo>
                    <a:pt x="10992" y="3016"/>
                  </a:lnTo>
                  <a:close/>
                  <a:moveTo>
                    <a:pt x="11008" y="4392"/>
                  </a:moveTo>
                  <a:lnTo>
                    <a:pt x="11000" y="4384"/>
                  </a:lnTo>
                  <a:lnTo>
                    <a:pt x="11016" y="4384"/>
                  </a:lnTo>
                  <a:lnTo>
                    <a:pt x="11008" y="4392"/>
                  </a:lnTo>
                  <a:lnTo>
                    <a:pt x="11008" y="3016"/>
                  </a:lnTo>
                  <a:lnTo>
                    <a:pt x="11016" y="3024"/>
                  </a:lnTo>
                  <a:lnTo>
                    <a:pt x="11000" y="3024"/>
                  </a:lnTo>
                  <a:lnTo>
                    <a:pt x="11008" y="3016"/>
                  </a:lnTo>
                  <a:lnTo>
                    <a:pt x="11008" y="4392"/>
                  </a:lnTo>
                  <a:close/>
                  <a:moveTo>
                    <a:pt x="11008" y="3016"/>
                  </a:moveTo>
                  <a:cubicBezTo>
                    <a:pt x="11008" y="3012"/>
                    <a:pt x="11012" y="3008"/>
                    <a:pt x="11016" y="3008"/>
                  </a:cubicBezTo>
                  <a:lnTo>
                    <a:pt x="11032" y="3008"/>
                  </a:lnTo>
                  <a:cubicBezTo>
                    <a:pt x="11037" y="3008"/>
                    <a:pt x="11040" y="3012"/>
                    <a:pt x="11040" y="3016"/>
                  </a:cubicBezTo>
                  <a:lnTo>
                    <a:pt x="11040" y="4392"/>
                  </a:lnTo>
                  <a:cubicBezTo>
                    <a:pt x="11040" y="4397"/>
                    <a:pt x="11037" y="4400"/>
                    <a:pt x="11032" y="4400"/>
                  </a:cubicBezTo>
                  <a:lnTo>
                    <a:pt x="11016" y="4400"/>
                  </a:lnTo>
                  <a:cubicBezTo>
                    <a:pt x="11012" y="4400"/>
                    <a:pt x="11008" y="4397"/>
                    <a:pt x="11008" y="4392"/>
                  </a:cubicBezTo>
                  <a:lnTo>
                    <a:pt x="11008" y="3016"/>
                  </a:lnTo>
                  <a:close/>
                  <a:moveTo>
                    <a:pt x="11024" y="4392"/>
                  </a:moveTo>
                  <a:lnTo>
                    <a:pt x="11016" y="4384"/>
                  </a:lnTo>
                  <a:lnTo>
                    <a:pt x="11032" y="4384"/>
                  </a:lnTo>
                  <a:lnTo>
                    <a:pt x="11024" y="4392"/>
                  </a:lnTo>
                  <a:lnTo>
                    <a:pt x="11024" y="3016"/>
                  </a:lnTo>
                  <a:lnTo>
                    <a:pt x="11032" y="3024"/>
                  </a:lnTo>
                  <a:lnTo>
                    <a:pt x="11016" y="3024"/>
                  </a:lnTo>
                  <a:lnTo>
                    <a:pt x="11024" y="3016"/>
                  </a:lnTo>
                  <a:lnTo>
                    <a:pt x="11024" y="4392"/>
                  </a:lnTo>
                  <a:close/>
                  <a:moveTo>
                    <a:pt x="11008" y="3000"/>
                  </a:moveTo>
                  <a:cubicBezTo>
                    <a:pt x="11008" y="2996"/>
                    <a:pt x="11012" y="2992"/>
                    <a:pt x="11016" y="2992"/>
                  </a:cubicBezTo>
                  <a:lnTo>
                    <a:pt x="11032" y="2992"/>
                  </a:lnTo>
                  <a:cubicBezTo>
                    <a:pt x="11037" y="2992"/>
                    <a:pt x="11040" y="2996"/>
                    <a:pt x="11040" y="3000"/>
                  </a:cubicBezTo>
                  <a:lnTo>
                    <a:pt x="11040" y="4392"/>
                  </a:lnTo>
                  <a:cubicBezTo>
                    <a:pt x="11040" y="4397"/>
                    <a:pt x="11037" y="4400"/>
                    <a:pt x="11032" y="4400"/>
                  </a:cubicBezTo>
                  <a:lnTo>
                    <a:pt x="11016" y="4400"/>
                  </a:lnTo>
                  <a:cubicBezTo>
                    <a:pt x="11012" y="4400"/>
                    <a:pt x="11008" y="4397"/>
                    <a:pt x="11008" y="4392"/>
                  </a:cubicBezTo>
                  <a:lnTo>
                    <a:pt x="11008" y="3000"/>
                  </a:lnTo>
                  <a:close/>
                  <a:moveTo>
                    <a:pt x="11024" y="4392"/>
                  </a:moveTo>
                  <a:lnTo>
                    <a:pt x="11016" y="4384"/>
                  </a:lnTo>
                  <a:lnTo>
                    <a:pt x="11032" y="4384"/>
                  </a:lnTo>
                  <a:lnTo>
                    <a:pt x="11024" y="4392"/>
                  </a:lnTo>
                  <a:lnTo>
                    <a:pt x="11024" y="3000"/>
                  </a:lnTo>
                  <a:lnTo>
                    <a:pt x="11032" y="3008"/>
                  </a:lnTo>
                  <a:lnTo>
                    <a:pt x="11016" y="3008"/>
                  </a:lnTo>
                  <a:lnTo>
                    <a:pt x="11024" y="3000"/>
                  </a:lnTo>
                  <a:lnTo>
                    <a:pt x="11024" y="4392"/>
                  </a:lnTo>
                  <a:close/>
                  <a:moveTo>
                    <a:pt x="11024" y="3000"/>
                  </a:moveTo>
                  <a:cubicBezTo>
                    <a:pt x="11024" y="2996"/>
                    <a:pt x="11028" y="2992"/>
                    <a:pt x="11032" y="2992"/>
                  </a:cubicBezTo>
                  <a:lnTo>
                    <a:pt x="11048" y="2992"/>
                  </a:lnTo>
                  <a:cubicBezTo>
                    <a:pt x="11053" y="2992"/>
                    <a:pt x="11056" y="2996"/>
                    <a:pt x="11056" y="3000"/>
                  </a:cubicBezTo>
                  <a:lnTo>
                    <a:pt x="11056" y="4392"/>
                  </a:lnTo>
                  <a:cubicBezTo>
                    <a:pt x="11056" y="4397"/>
                    <a:pt x="11053" y="4400"/>
                    <a:pt x="11048" y="4400"/>
                  </a:cubicBezTo>
                  <a:lnTo>
                    <a:pt x="11032" y="4400"/>
                  </a:lnTo>
                  <a:cubicBezTo>
                    <a:pt x="11028" y="4400"/>
                    <a:pt x="11024" y="4397"/>
                    <a:pt x="11024" y="4392"/>
                  </a:cubicBezTo>
                  <a:lnTo>
                    <a:pt x="11024" y="3000"/>
                  </a:lnTo>
                  <a:close/>
                  <a:moveTo>
                    <a:pt x="11040" y="4392"/>
                  </a:moveTo>
                  <a:lnTo>
                    <a:pt x="11032" y="4384"/>
                  </a:lnTo>
                  <a:lnTo>
                    <a:pt x="11048" y="4384"/>
                  </a:lnTo>
                  <a:lnTo>
                    <a:pt x="11040" y="4392"/>
                  </a:lnTo>
                  <a:lnTo>
                    <a:pt x="11040" y="3000"/>
                  </a:lnTo>
                  <a:lnTo>
                    <a:pt x="11048" y="3008"/>
                  </a:lnTo>
                  <a:lnTo>
                    <a:pt x="11032" y="3008"/>
                  </a:lnTo>
                  <a:lnTo>
                    <a:pt x="11040" y="3000"/>
                  </a:lnTo>
                  <a:lnTo>
                    <a:pt x="11040" y="4392"/>
                  </a:lnTo>
                  <a:close/>
                  <a:moveTo>
                    <a:pt x="11024" y="3016"/>
                  </a:moveTo>
                  <a:cubicBezTo>
                    <a:pt x="11024" y="3012"/>
                    <a:pt x="11028" y="3008"/>
                    <a:pt x="11032" y="3008"/>
                  </a:cubicBezTo>
                  <a:lnTo>
                    <a:pt x="11048" y="3008"/>
                  </a:lnTo>
                  <a:cubicBezTo>
                    <a:pt x="11053" y="3008"/>
                    <a:pt x="11056" y="3012"/>
                    <a:pt x="11056" y="3016"/>
                  </a:cubicBezTo>
                  <a:lnTo>
                    <a:pt x="11056" y="4392"/>
                  </a:lnTo>
                  <a:cubicBezTo>
                    <a:pt x="11056" y="4397"/>
                    <a:pt x="11053" y="4400"/>
                    <a:pt x="11048" y="4400"/>
                  </a:cubicBezTo>
                  <a:lnTo>
                    <a:pt x="11032" y="4400"/>
                  </a:lnTo>
                  <a:cubicBezTo>
                    <a:pt x="11028" y="4400"/>
                    <a:pt x="11024" y="4397"/>
                    <a:pt x="11024" y="4392"/>
                  </a:cubicBezTo>
                  <a:lnTo>
                    <a:pt x="11024" y="3016"/>
                  </a:lnTo>
                  <a:close/>
                  <a:moveTo>
                    <a:pt x="11040" y="4392"/>
                  </a:moveTo>
                  <a:lnTo>
                    <a:pt x="11032" y="4384"/>
                  </a:lnTo>
                  <a:lnTo>
                    <a:pt x="11048" y="4384"/>
                  </a:lnTo>
                  <a:lnTo>
                    <a:pt x="11040" y="4392"/>
                  </a:lnTo>
                  <a:lnTo>
                    <a:pt x="11040" y="3016"/>
                  </a:lnTo>
                  <a:lnTo>
                    <a:pt x="11048" y="3024"/>
                  </a:lnTo>
                  <a:lnTo>
                    <a:pt x="11032" y="3024"/>
                  </a:lnTo>
                  <a:lnTo>
                    <a:pt x="11040" y="3016"/>
                  </a:lnTo>
                  <a:lnTo>
                    <a:pt x="11040" y="4392"/>
                  </a:lnTo>
                  <a:close/>
                  <a:moveTo>
                    <a:pt x="11040" y="3032"/>
                  </a:moveTo>
                  <a:cubicBezTo>
                    <a:pt x="11040" y="3028"/>
                    <a:pt x="11044" y="3024"/>
                    <a:pt x="11048" y="3024"/>
                  </a:cubicBezTo>
                  <a:lnTo>
                    <a:pt x="11064" y="3024"/>
                  </a:lnTo>
                  <a:cubicBezTo>
                    <a:pt x="11069" y="3024"/>
                    <a:pt x="11072" y="3028"/>
                    <a:pt x="11072" y="3032"/>
                  </a:cubicBezTo>
                  <a:lnTo>
                    <a:pt x="11072" y="4392"/>
                  </a:lnTo>
                  <a:cubicBezTo>
                    <a:pt x="11072" y="4397"/>
                    <a:pt x="11069" y="4400"/>
                    <a:pt x="11064" y="4400"/>
                  </a:cubicBezTo>
                  <a:lnTo>
                    <a:pt x="11048" y="4400"/>
                  </a:lnTo>
                  <a:cubicBezTo>
                    <a:pt x="11044" y="4400"/>
                    <a:pt x="11040" y="4397"/>
                    <a:pt x="11040" y="4392"/>
                  </a:cubicBezTo>
                  <a:lnTo>
                    <a:pt x="11040" y="3032"/>
                  </a:lnTo>
                  <a:close/>
                  <a:moveTo>
                    <a:pt x="11056" y="4392"/>
                  </a:moveTo>
                  <a:lnTo>
                    <a:pt x="11048" y="4384"/>
                  </a:lnTo>
                  <a:lnTo>
                    <a:pt x="11064" y="4384"/>
                  </a:lnTo>
                  <a:lnTo>
                    <a:pt x="11056" y="4392"/>
                  </a:lnTo>
                  <a:lnTo>
                    <a:pt x="11056" y="3032"/>
                  </a:lnTo>
                  <a:lnTo>
                    <a:pt x="11064" y="3040"/>
                  </a:lnTo>
                  <a:lnTo>
                    <a:pt x="11048" y="3040"/>
                  </a:lnTo>
                  <a:lnTo>
                    <a:pt x="11056" y="3032"/>
                  </a:lnTo>
                  <a:lnTo>
                    <a:pt x="11056" y="4392"/>
                  </a:lnTo>
                  <a:close/>
                  <a:moveTo>
                    <a:pt x="11040" y="3000"/>
                  </a:moveTo>
                  <a:cubicBezTo>
                    <a:pt x="11040" y="2996"/>
                    <a:pt x="11044" y="2992"/>
                    <a:pt x="11048" y="2992"/>
                  </a:cubicBezTo>
                  <a:lnTo>
                    <a:pt x="11064" y="2992"/>
                  </a:lnTo>
                  <a:cubicBezTo>
                    <a:pt x="11069" y="2992"/>
                    <a:pt x="11072" y="2996"/>
                    <a:pt x="11072" y="3000"/>
                  </a:cubicBezTo>
                  <a:lnTo>
                    <a:pt x="11072" y="4392"/>
                  </a:lnTo>
                  <a:cubicBezTo>
                    <a:pt x="11072" y="4397"/>
                    <a:pt x="11069" y="4400"/>
                    <a:pt x="11064" y="4400"/>
                  </a:cubicBezTo>
                  <a:lnTo>
                    <a:pt x="11048" y="4400"/>
                  </a:lnTo>
                  <a:cubicBezTo>
                    <a:pt x="11044" y="4400"/>
                    <a:pt x="11040" y="4397"/>
                    <a:pt x="11040" y="4392"/>
                  </a:cubicBezTo>
                  <a:lnTo>
                    <a:pt x="11040" y="3000"/>
                  </a:lnTo>
                  <a:close/>
                  <a:moveTo>
                    <a:pt x="11056" y="4392"/>
                  </a:moveTo>
                  <a:lnTo>
                    <a:pt x="11048" y="4384"/>
                  </a:lnTo>
                  <a:lnTo>
                    <a:pt x="11064" y="4384"/>
                  </a:lnTo>
                  <a:lnTo>
                    <a:pt x="11056" y="4392"/>
                  </a:lnTo>
                  <a:lnTo>
                    <a:pt x="11056" y="3000"/>
                  </a:lnTo>
                  <a:lnTo>
                    <a:pt x="11064" y="3008"/>
                  </a:lnTo>
                  <a:lnTo>
                    <a:pt x="11048" y="3008"/>
                  </a:lnTo>
                  <a:lnTo>
                    <a:pt x="11056" y="3000"/>
                  </a:lnTo>
                  <a:lnTo>
                    <a:pt x="11056" y="4392"/>
                  </a:lnTo>
                  <a:close/>
                  <a:moveTo>
                    <a:pt x="11056" y="3000"/>
                  </a:moveTo>
                  <a:cubicBezTo>
                    <a:pt x="11056" y="2996"/>
                    <a:pt x="11060" y="2992"/>
                    <a:pt x="11064" y="2992"/>
                  </a:cubicBezTo>
                  <a:lnTo>
                    <a:pt x="11080" y="2992"/>
                  </a:lnTo>
                  <a:cubicBezTo>
                    <a:pt x="11085" y="2992"/>
                    <a:pt x="11088" y="2996"/>
                    <a:pt x="11088" y="3000"/>
                  </a:cubicBezTo>
                  <a:lnTo>
                    <a:pt x="11088" y="4392"/>
                  </a:lnTo>
                  <a:cubicBezTo>
                    <a:pt x="11088" y="4397"/>
                    <a:pt x="11085" y="4400"/>
                    <a:pt x="11080" y="4400"/>
                  </a:cubicBezTo>
                  <a:lnTo>
                    <a:pt x="11064" y="4400"/>
                  </a:lnTo>
                  <a:cubicBezTo>
                    <a:pt x="11060" y="4400"/>
                    <a:pt x="11056" y="4397"/>
                    <a:pt x="11056" y="4392"/>
                  </a:cubicBezTo>
                  <a:lnTo>
                    <a:pt x="11056" y="3000"/>
                  </a:lnTo>
                  <a:close/>
                  <a:moveTo>
                    <a:pt x="11072" y="4392"/>
                  </a:moveTo>
                  <a:lnTo>
                    <a:pt x="11064" y="4384"/>
                  </a:lnTo>
                  <a:lnTo>
                    <a:pt x="11080" y="4384"/>
                  </a:lnTo>
                  <a:lnTo>
                    <a:pt x="11072" y="4392"/>
                  </a:lnTo>
                  <a:lnTo>
                    <a:pt x="11072" y="3000"/>
                  </a:lnTo>
                  <a:lnTo>
                    <a:pt x="11080" y="3008"/>
                  </a:lnTo>
                  <a:lnTo>
                    <a:pt x="11064" y="3008"/>
                  </a:lnTo>
                  <a:lnTo>
                    <a:pt x="11072" y="3000"/>
                  </a:lnTo>
                  <a:lnTo>
                    <a:pt x="11072" y="4392"/>
                  </a:lnTo>
                  <a:close/>
                  <a:moveTo>
                    <a:pt x="11056" y="3000"/>
                  </a:moveTo>
                  <a:cubicBezTo>
                    <a:pt x="11056" y="2996"/>
                    <a:pt x="11060" y="2992"/>
                    <a:pt x="11064" y="2992"/>
                  </a:cubicBezTo>
                  <a:lnTo>
                    <a:pt x="11080" y="2992"/>
                  </a:lnTo>
                  <a:cubicBezTo>
                    <a:pt x="11085" y="2992"/>
                    <a:pt x="11088" y="2996"/>
                    <a:pt x="11088" y="3000"/>
                  </a:cubicBezTo>
                  <a:lnTo>
                    <a:pt x="11088" y="4392"/>
                  </a:lnTo>
                  <a:cubicBezTo>
                    <a:pt x="11088" y="4397"/>
                    <a:pt x="11085" y="4400"/>
                    <a:pt x="11080" y="4400"/>
                  </a:cubicBezTo>
                  <a:lnTo>
                    <a:pt x="11064" y="4400"/>
                  </a:lnTo>
                  <a:cubicBezTo>
                    <a:pt x="11060" y="4400"/>
                    <a:pt x="11056" y="4397"/>
                    <a:pt x="11056" y="4392"/>
                  </a:cubicBezTo>
                  <a:lnTo>
                    <a:pt x="11056" y="3000"/>
                  </a:lnTo>
                  <a:close/>
                  <a:moveTo>
                    <a:pt x="11072" y="4392"/>
                  </a:moveTo>
                  <a:lnTo>
                    <a:pt x="11064" y="4384"/>
                  </a:lnTo>
                  <a:lnTo>
                    <a:pt x="11080" y="4384"/>
                  </a:lnTo>
                  <a:lnTo>
                    <a:pt x="11072" y="4392"/>
                  </a:lnTo>
                  <a:lnTo>
                    <a:pt x="11072" y="3000"/>
                  </a:lnTo>
                  <a:lnTo>
                    <a:pt x="11080" y="3008"/>
                  </a:lnTo>
                  <a:lnTo>
                    <a:pt x="11064" y="3008"/>
                  </a:lnTo>
                  <a:lnTo>
                    <a:pt x="11072" y="3000"/>
                  </a:lnTo>
                  <a:lnTo>
                    <a:pt x="11072" y="4392"/>
                  </a:lnTo>
                  <a:close/>
                  <a:moveTo>
                    <a:pt x="11072" y="2984"/>
                  </a:moveTo>
                  <a:cubicBezTo>
                    <a:pt x="11072" y="2980"/>
                    <a:pt x="11076" y="2976"/>
                    <a:pt x="11080" y="2976"/>
                  </a:cubicBezTo>
                  <a:lnTo>
                    <a:pt x="11096" y="2976"/>
                  </a:lnTo>
                  <a:cubicBezTo>
                    <a:pt x="11101" y="2976"/>
                    <a:pt x="11104" y="2980"/>
                    <a:pt x="11104" y="2984"/>
                  </a:cubicBezTo>
                  <a:lnTo>
                    <a:pt x="11104" y="4392"/>
                  </a:lnTo>
                  <a:cubicBezTo>
                    <a:pt x="11104" y="4397"/>
                    <a:pt x="11101" y="4400"/>
                    <a:pt x="11096" y="4400"/>
                  </a:cubicBezTo>
                  <a:lnTo>
                    <a:pt x="11080" y="4400"/>
                  </a:lnTo>
                  <a:cubicBezTo>
                    <a:pt x="11076" y="4400"/>
                    <a:pt x="11072" y="4397"/>
                    <a:pt x="11072" y="4392"/>
                  </a:cubicBezTo>
                  <a:lnTo>
                    <a:pt x="11072" y="2984"/>
                  </a:lnTo>
                  <a:close/>
                  <a:moveTo>
                    <a:pt x="11088" y="4392"/>
                  </a:moveTo>
                  <a:lnTo>
                    <a:pt x="11080" y="4384"/>
                  </a:lnTo>
                  <a:lnTo>
                    <a:pt x="11096" y="4384"/>
                  </a:lnTo>
                  <a:lnTo>
                    <a:pt x="11088" y="4392"/>
                  </a:lnTo>
                  <a:lnTo>
                    <a:pt x="11088" y="2984"/>
                  </a:lnTo>
                  <a:lnTo>
                    <a:pt x="11096" y="2992"/>
                  </a:lnTo>
                  <a:lnTo>
                    <a:pt x="11080" y="2992"/>
                  </a:lnTo>
                  <a:lnTo>
                    <a:pt x="11088" y="2984"/>
                  </a:lnTo>
                  <a:lnTo>
                    <a:pt x="11088" y="4392"/>
                  </a:lnTo>
                  <a:close/>
                  <a:moveTo>
                    <a:pt x="11072" y="2968"/>
                  </a:moveTo>
                  <a:cubicBezTo>
                    <a:pt x="11072" y="2964"/>
                    <a:pt x="11076" y="2960"/>
                    <a:pt x="11080" y="2960"/>
                  </a:cubicBezTo>
                  <a:lnTo>
                    <a:pt x="11096" y="2960"/>
                  </a:lnTo>
                  <a:cubicBezTo>
                    <a:pt x="11101" y="2960"/>
                    <a:pt x="11104" y="2964"/>
                    <a:pt x="11104" y="2968"/>
                  </a:cubicBezTo>
                  <a:lnTo>
                    <a:pt x="11104" y="4392"/>
                  </a:lnTo>
                  <a:cubicBezTo>
                    <a:pt x="11104" y="4397"/>
                    <a:pt x="11101" y="4400"/>
                    <a:pt x="11096" y="4400"/>
                  </a:cubicBezTo>
                  <a:lnTo>
                    <a:pt x="11080" y="4400"/>
                  </a:lnTo>
                  <a:cubicBezTo>
                    <a:pt x="11076" y="4400"/>
                    <a:pt x="11072" y="4397"/>
                    <a:pt x="11072" y="4392"/>
                  </a:cubicBezTo>
                  <a:lnTo>
                    <a:pt x="11072" y="2968"/>
                  </a:lnTo>
                  <a:close/>
                  <a:moveTo>
                    <a:pt x="11088" y="4392"/>
                  </a:moveTo>
                  <a:lnTo>
                    <a:pt x="11080" y="4384"/>
                  </a:lnTo>
                  <a:lnTo>
                    <a:pt x="11096" y="4384"/>
                  </a:lnTo>
                  <a:lnTo>
                    <a:pt x="11088" y="4392"/>
                  </a:lnTo>
                  <a:lnTo>
                    <a:pt x="11088" y="2968"/>
                  </a:lnTo>
                  <a:lnTo>
                    <a:pt x="11096" y="2976"/>
                  </a:lnTo>
                  <a:lnTo>
                    <a:pt x="11080" y="2976"/>
                  </a:lnTo>
                  <a:lnTo>
                    <a:pt x="11088" y="2968"/>
                  </a:lnTo>
                  <a:lnTo>
                    <a:pt x="11088" y="4392"/>
                  </a:lnTo>
                  <a:close/>
                  <a:moveTo>
                    <a:pt x="11088" y="3016"/>
                  </a:moveTo>
                  <a:cubicBezTo>
                    <a:pt x="11088" y="3012"/>
                    <a:pt x="11092" y="3008"/>
                    <a:pt x="11096" y="3008"/>
                  </a:cubicBezTo>
                  <a:lnTo>
                    <a:pt x="11112" y="3008"/>
                  </a:lnTo>
                  <a:cubicBezTo>
                    <a:pt x="11117" y="3008"/>
                    <a:pt x="11120" y="3012"/>
                    <a:pt x="11120" y="3016"/>
                  </a:cubicBezTo>
                  <a:lnTo>
                    <a:pt x="11120" y="4392"/>
                  </a:lnTo>
                  <a:cubicBezTo>
                    <a:pt x="11120" y="4397"/>
                    <a:pt x="11117" y="4400"/>
                    <a:pt x="11112" y="4400"/>
                  </a:cubicBezTo>
                  <a:lnTo>
                    <a:pt x="11096" y="4400"/>
                  </a:lnTo>
                  <a:cubicBezTo>
                    <a:pt x="11092" y="4400"/>
                    <a:pt x="11088" y="4397"/>
                    <a:pt x="11088" y="4392"/>
                  </a:cubicBezTo>
                  <a:lnTo>
                    <a:pt x="11088" y="3016"/>
                  </a:lnTo>
                  <a:close/>
                  <a:moveTo>
                    <a:pt x="11104" y="4392"/>
                  </a:moveTo>
                  <a:lnTo>
                    <a:pt x="11096" y="4384"/>
                  </a:lnTo>
                  <a:lnTo>
                    <a:pt x="11112" y="4384"/>
                  </a:lnTo>
                  <a:lnTo>
                    <a:pt x="11104" y="4392"/>
                  </a:lnTo>
                  <a:lnTo>
                    <a:pt x="11104" y="3016"/>
                  </a:lnTo>
                  <a:lnTo>
                    <a:pt x="11112" y="3024"/>
                  </a:lnTo>
                  <a:lnTo>
                    <a:pt x="11096" y="3024"/>
                  </a:lnTo>
                  <a:lnTo>
                    <a:pt x="11104" y="3016"/>
                  </a:lnTo>
                  <a:lnTo>
                    <a:pt x="11104" y="4392"/>
                  </a:lnTo>
                  <a:close/>
                  <a:moveTo>
                    <a:pt x="11104" y="3048"/>
                  </a:moveTo>
                  <a:cubicBezTo>
                    <a:pt x="11104" y="3044"/>
                    <a:pt x="11108" y="3040"/>
                    <a:pt x="11112" y="3040"/>
                  </a:cubicBezTo>
                  <a:lnTo>
                    <a:pt x="11128" y="3040"/>
                  </a:lnTo>
                  <a:cubicBezTo>
                    <a:pt x="11133" y="3040"/>
                    <a:pt x="11136" y="3044"/>
                    <a:pt x="11136" y="3048"/>
                  </a:cubicBezTo>
                  <a:lnTo>
                    <a:pt x="11136" y="4392"/>
                  </a:lnTo>
                  <a:cubicBezTo>
                    <a:pt x="11136" y="4397"/>
                    <a:pt x="11133" y="4400"/>
                    <a:pt x="11128" y="4400"/>
                  </a:cubicBezTo>
                  <a:lnTo>
                    <a:pt x="11112" y="4400"/>
                  </a:lnTo>
                  <a:cubicBezTo>
                    <a:pt x="11108" y="4400"/>
                    <a:pt x="11104" y="4397"/>
                    <a:pt x="11104" y="4392"/>
                  </a:cubicBezTo>
                  <a:lnTo>
                    <a:pt x="11104" y="3048"/>
                  </a:lnTo>
                  <a:close/>
                  <a:moveTo>
                    <a:pt x="11120" y="4392"/>
                  </a:moveTo>
                  <a:lnTo>
                    <a:pt x="11112" y="4384"/>
                  </a:lnTo>
                  <a:lnTo>
                    <a:pt x="11128" y="4384"/>
                  </a:lnTo>
                  <a:lnTo>
                    <a:pt x="11120" y="4392"/>
                  </a:lnTo>
                  <a:lnTo>
                    <a:pt x="11120" y="3048"/>
                  </a:lnTo>
                  <a:lnTo>
                    <a:pt x="11128" y="3056"/>
                  </a:lnTo>
                  <a:lnTo>
                    <a:pt x="11112" y="3056"/>
                  </a:lnTo>
                  <a:lnTo>
                    <a:pt x="11120" y="3048"/>
                  </a:lnTo>
                  <a:lnTo>
                    <a:pt x="11120" y="4392"/>
                  </a:lnTo>
                  <a:close/>
                  <a:moveTo>
                    <a:pt x="11104" y="3112"/>
                  </a:moveTo>
                  <a:cubicBezTo>
                    <a:pt x="11104" y="3108"/>
                    <a:pt x="11108" y="3104"/>
                    <a:pt x="11112" y="3104"/>
                  </a:cubicBezTo>
                  <a:lnTo>
                    <a:pt x="11128" y="3104"/>
                  </a:lnTo>
                  <a:cubicBezTo>
                    <a:pt x="11133" y="3104"/>
                    <a:pt x="11136" y="3108"/>
                    <a:pt x="11136" y="3112"/>
                  </a:cubicBezTo>
                  <a:lnTo>
                    <a:pt x="11136" y="4392"/>
                  </a:lnTo>
                  <a:cubicBezTo>
                    <a:pt x="11136" y="4397"/>
                    <a:pt x="11133" y="4400"/>
                    <a:pt x="11128" y="4400"/>
                  </a:cubicBezTo>
                  <a:lnTo>
                    <a:pt x="11112" y="4400"/>
                  </a:lnTo>
                  <a:cubicBezTo>
                    <a:pt x="11108" y="4400"/>
                    <a:pt x="11104" y="4397"/>
                    <a:pt x="11104" y="4392"/>
                  </a:cubicBezTo>
                  <a:lnTo>
                    <a:pt x="11104" y="3112"/>
                  </a:lnTo>
                  <a:close/>
                  <a:moveTo>
                    <a:pt x="11120" y="4392"/>
                  </a:moveTo>
                  <a:lnTo>
                    <a:pt x="11112" y="4384"/>
                  </a:lnTo>
                  <a:lnTo>
                    <a:pt x="11128" y="4384"/>
                  </a:lnTo>
                  <a:lnTo>
                    <a:pt x="11120" y="4392"/>
                  </a:lnTo>
                  <a:lnTo>
                    <a:pt x="11120" y="3112"/>
                  </a:lnTo>
                  <a:lnTo>
                    <a:pt x="11128" y="3120"/>
                  </a:lnTo>
                  <a:lnTo>
                    <a:pt x="11112" y="3120"/>
                  </a:lnTo>
                  <a:lnTo>
                    <a:pt x="11120" y="3112"/>
                  </a:lnTo>
                  <a:lnTo>
                    <a:pt x="11120" y="4392"/>
                  </a:lnTo>
                  <a:close/>
                  <a:moveTo>
                    <a:pt x="11120" y="3112"/>
                  </a:moveTo>
                  <a:cubicBezTo>
                    <a:pt x="11120" y="3108"/>
                    <a:pt x="11124" y="3104"/>
                    <a:pt x="11128" y="3104"/>
                  </a:cubicBezTo>
                  <a:lnTo>
                    <a:pt x="11144" y="3104"/>
                  </a:lnTo>
                  <a:cubicBezTo>
                    <a:pt x="11149" y="3104"/>
                    <a:pt x="11152" y="3108"/>
                    <a:pt x="11152" y="3112"/>
                  </a:cubicBezTo>
                  <a:lnTo>
                    <a:pt x="11152" y="4392"/>
                  </a:lnTo>
                  <a:cubicBezTo>
                    <a:pt x="11152" y="4397"/>
                    <a:pt x="11149" y="4400"/>
                    <a:pt x="11144" y="4400"/>
                  </a:cubicBezTo>
                  <a:lnTo>
                    <a:pt x="11128" y="4400"/>
                  </a:lnTo>
                  <a:cubicBezTo>
                    <a:pt x="11124" y="4400"/>
                    <a:pt x="11120" y="4397"/>
                    <a:pt x="11120" y="4392"/>
                  </a:cubicBezTo>
                  <a:lnTo>
                    <a:pt x="11120" y="3112"/>
                  </a:lnTo>
                  <a:close/>
                  <a:moveTo>
                    <a:pt x="11136" y="4392"/>
                  </a:moveTo>
                  <a:lnTo>
                    <a:pt x="11128" y="4384"/>
                  </a:lnTo>
                  <a:lnTo>
                    <a:pt x="11144" y="4384"/>
                  </a:lnTo>
                  <a:lnTo>
                    <a:pt x="11136" y="4392"/>
                  </a:lnTo>
                  <a:lnTo>
                    <a:pt x="11136" y="3112"/>
                  </a:lnTo>
                  <a:lnTo>
                    <a:pt x="11144" y="3120"/>
                  </a:lnTo>
                  <a:lnTo>
                    <a:pt x="11128" y="3120"/>
                  </a:lnTo>
                  <a:lnTo>
                    <a:pt x="11136" y="3112"/>
                  </a:lnTo>
                  <a:lnTo>
                    <a:pt x="11136" y="4392"/>
                  </a:lnTo>
                  <a:close/>
                  <a:moveTo>
                    <a:pt x="11120" y="3112"/>
                  </a:moveTo>
                  <a:cubicBezTo>
                    <a:pt x="11120" y="3108"/>
                    <a:pt x="11124" y="3104"/>
                    <a:pt x="11128" y="3104"/>
                  </a:cubicBezTo>
                  <a:lnTo>
                    <a:pt x="11144" y="3104"/>
                  </a:lnTo>
                  <a:cubicBezTo>
                    <a:pt x="11149" y="3104"/>
                    <a:pt x="11152" y="3108"/>
                    <a:pt x="11152" y="3112"/>
                  </a:cubicBezTo>
                  <a:lnTo>
                    <a:pt x="11152" y="4392"/>
                  </a:lnTo>
                  <a:cubicBezTo>
                    <a:pt x="11152" y="4397"/>
                    <a:pt x="11149" y="4400"/>
                    <a:pt x="11144" y="4400"/>
                  </a:cubicBezTo>
                  <a:lnTo>
                    <a:pt x="11128" y="4400"/>
                  </a:lnTo>
                  <a:cubicBezTo>
                    <a:pt x="11124" y="4400"/>
                    <a:pt x="11120" y="4397"/>
                    <a:pt x="11120" y="4392"/>
                  </a:cubicBezTo>
                  <a:lnTo>
                    <a:pt x="11120" y="3112"/>
                  </a:lnTo>
                  <a:close/>
                  <a:moveTo>
                    <a:pt x="11136" y="4392"/>
                  </a:moveTo>
                  <a:lnTo>
                    <a:pt x="11128" y="4384"/>
                  </a:lnTo>
                  <a:lnTo>
                    <a:pt x="11144" y="4384"/>
                  </a:lnTo>
                  <a:lnTo>
                    <a:pt x="11136" y="4392"/>
                  </a:lnTo>
                  <a:lnTo>
                    <a:pt x="11136" y="3112"/>
                  </a:lnTo>
                  <a:lnTo>
                    <a:pt x="11144" y="3120"/>
                  </a:lnTo>
                  <a:lnTo>
                    <a:pt x="11128" y="3120"/>
                  </a:lnTo>
                  <a:lnTo>
                    <a:pt x="11136" y="3112"/>
                  </a:lnTo>
                  <a:lnTo>
                    <a:pt x="11136" y="4392"/>
                  </a:lnTo>
                  <a:close/>
                  <a:moveTo>
                    <a:pt x="11136" y="3080"/>
                  </a:moveTo>
                  <a:cubicBezTo>
                    <a:pt x="11136" y="3076"/>
                    <a:pt x="11140" y="3072"/>
                    <a:pt x="11144" y="3072"/>
                  </a:cubicBezTo>
                  <a:lnTo>
                    <a:pt x="11160" y="3072"/>
                  </a:lnTo>
                  <a:cubicBezTo>
                    <a:pt x="11165" y="3072"/>
                    <a:pt x="11168" y="3076"/>
                    <a:pt x="11168" y="3080"/>
                  </a:cubicBezTo>
                  <a:lnTo>
                    <a:pt x="11168" y="4392"/>
                  </a:lnTo>
                  <a:cubicBezTo>
                    <a:pt x="11168" y="4397"/>
                    <a:pt x="11165" y="4400"/>
                    <a:pt x="11160" y="4400"/>
                  </a:cubicBezTo>
                  <a:lnTo>
                    <a:pt x="11144" y="4400"/>
                  </a:lnTo>
                  <a:cubicBezTo>
                    <a:pt x="11140" y="4400"/>
                    <a:pt x="11136" y="4397"/>
                    <a:pt x="11136" y="4392"/>
                  </a:cubicBezTo>
                  <a:lnTo>
                    <a:pt x="11136" y="3080"/>
                  </a:lnTo>
                  <a:close/>
                  <a:moveTo>
                    <a:pt x="11152" y="4392"/>
                  </a:moveTo>
                  <a:lnTo>
                    <a:pt x="11144" y="4384"/>
                  </a:lnTo>
                  <a:lnTo>
                    <a:pt x="11160" y="4384"/>
                  </a:lnTo>
                  <a:lnTo>
                    <a:pt x="11152" y="4392"/>
                  </a:lnTo>
                  <a:lnTo>
                    <a:pt x="11152" y="3080"/>
                  </a:lnTo>
                  <a:lnTo>
                    <a:pt x="11160" y="3088"/>
                  </a:lnTo>
                  <a:lnTo>
                    <a:pt x="11144" y="3088"/>
                  </a:lnTo>
                  <a:lnTo>
                    <a:pt x="11152" y="3080"/>
                  </a:lnTo>
                  <a:lnTo>
                    <a:pt x="11152" y="4392"/>
                  </a:lnTo>
                  <a:close/>
                  <a:moveTo>
                    <a:pt x="11136" y="3112"/>
                  </a:moveTo>
                  <a:cubicBezTo>
                    <a:pt x="11136" y="3108"/>
                    <a:pt x="11140" y="3104"/>
                    <a:pt x="11144" y="3104"/>
                  </a:cubicBezTo>
                  <a:lnTo>
                    <a:pt x="11160" y="3104"/>
                  </a:lnTo>
                  <a:cubicBezTo>
                    <a:pt x="11165" y="3104"/>
                    <a:pt x="11168" y="3108"/>
                    <a:pt x="11168" y="3112"/>
                  </a:cubicBezTo>
                  <a:lnTo>
                    <a:pt x="11168" y="4392"/>
                  </a:lnTo>
                  <a:cubicBezTo>
                    <a:pt x="11168" y="4397"/>
                    <a:pt x="11165" y="4400"/>
                    <a:pt x="11160" y="4400"/>
                  </a:cubicBezTo>
                  <a:lnTo>
                    <a:pt x="11144" y="4400"/>
                  </a:lnTo>
                  <a:cubicBezTo>
                    <a:pt x="11140" y="4400"/>
                    <a:pt x="11136" y="4397"/>
                    <a:pt x="11136" y="4392"/>
                  </a:cubicBezTo>
                  <a:lnTo>
                    <a:pt x="11136" y="3112"/>
                  </a:lnTo>
                  <a:close/>
                  <a:moveTo>
                    <a:pt x="11152" y="4392"/>
                  </a:moveTo>
                  <a:lnTo>
                    <a:pt x="11144" y="4384"/>
                  </a:lnTo>
                  <a:lnTo>
                    <a:pt x="11160" y="4384"/>
                  </a:lnTo>
                  <a:lnTo>
                    <a:pt x="11152" y="4392"/>
                  </a:lnTo>
                  <a:lnTo>
                    <a:pt x="11152" y="3112"/>
                  </a:lnTo>
                  <a:lnTo>
                    <a:pt x="11160" y="3120"/>
                  </a:lnTo>
                  <a:lnTo>
                    <a:pt x="11144" y="3120"/>
                  </a:lnTo>
                  <a:lnTo>
                    <a:pt x="11152" y="3112"/>
                  </a:lnTo>
                  <a:lnTo>
                    <a:pt x="11152" y="4392"/>
                  </a:lnTo>
                  <a:close/>
                  <a:moveTo>
                    <a:pt x="11152" y="3096"/>
                  </a:moveTo>
                  <a:cubicBezTo>
                    <a:pt x="11152" y="3092"/>
                    <a:pt x="11156" y="3088"/>
                    <a:pt x="11160" y="3088"/>
                  </a:cubicBezTo>
                  <a:lnTo>
                    <a:pt x="11176" y="3088"/>
                  </a:lnTo>
                  <a:cubicBezTo>
                    <a:pt x="11181" y="3088"/>
                    <a:pt x="11184" y="3092"/>
                    <a:pt x="11184" y="3096"/>
                  </a:cubicBezTo>
                  <a:lnTo>
                    <a:pt x="11184" y="4392"/>
                  </a:lnTo>
                  <a:cubicBezTo>
                    <a:pt x="11184" y="4397"/>
                    <a:pt x="11181" y="4400"/>
                    <a:pt x="11176" y="4400"/>
                  </a:cubicBezTo>
                  <a:lnTo>
                    <a:pt x="11160" y="4400"/>
                  </a:lnTo>
                  <a:cubicBezTo>
                    <a:pt x="11156" y="4400"/>
                    <a:pt x="11152" y="4397"/>
                    <a:pt x="11152" y="4392"/>
                  </a:cubicBezTo>
                  <a:lnTo>
                    <a:pt x="11152" y="3096"/>
                  </a:lnTo>
                  <a:close/>
                  <a:moveTo>
                    <a:pt x="11168" y="4392"/>
                  </a:moveTo>
                  <a:lnTo>
                    <a:pt x="11160" y="4384"/>
                  </a:lnTo>
                  <a:lnTo>
                    <a:pt x="11176" y="4384"/>
                  </a:lnTo>
                  <a:lnTo>
                    <a:pt x="11168" y="4392"/>
                  </a:lnTo>
                  <a:lnTo>
                    <a:pt x="11168" y="3096"/>
                  </a:lnTo>
                  <a:lnTo>
                    <a:pt x="11176" y="3104"/>
                  </a:lnTo>
                  <a:lnTo>
                    <a:pt x="11160" y="3104"/>
                  </a:lnTo>
                  <a:lnTo>
                    <a:pt x="11168" y="3096"/>
                  </a:lnTo>
                  <a:lnTo>
                    <a:pt x="11168" y="4392"/>
                  </a:lnTo>
                  <a:close/>
                  <a:moveTo>
                    <a:pt x="11152" y="3112"/>
                  </a:moveTo>
                  <a:cubicBezTo>
                    <a:pt x="11152" y="3108"/>
                    <a:pt x="11156" y="3104"/>
                    <a:pt x="11160" y="3104"/>
                  </a:cubicBezTo>
                  <a:lnTo>
                    <a:pt x="11176" y="3104"/>
                  </a:lnTo>
                  <a:cubicBezTo>
                    <a:pt x="11181" y="3104"/>
                    <a:pt x="11184" y="3108"/>
                    <a:pt x="11184" y="3112"/>
                  </a:cubicBezTo>
                  <a:lnTo>
                    <a:pt x="11184" y="4392"/>
                  </a:lnTo>
                  <a:cubicBezTo>
                    <a:pt x="11184" y="4397"/>
                    <a:pt x="11181" y="4400"/>
                    <a:pt x="11176" y="4400"/>
                  </a:cubicBezTo>
                  <a:lnTo>
                    <a:pt x="11160" y="4400"/>
                  </a:lnTo>
                  <a:cubicBezTo>
                    <a:pt x="11156" y="4400"/>
                    <a:pt x="11152" y="4397"/>
                    <a:pt x="11152" y="4392"/>
                  </a:cubicBezTo>
                  <a:lnTo>
                    <a:pt x="11152" y="3112"/>
                  </a:lnTo>
                  <a:close/>
                  <a:moveTo>
                    <a:pt x="11168" y="4392"/>
                  </a:moveTo>
                  <a:lnTo>
                    <a:pt x="11160" y="4384"/>
                  </a:lnTo>
                  <a:lnTo>
                    <a:pt x="11176" y="4384"/>
                  </a:lnTo>
                  <a:lnTo>
                    <a:pt x="11168" y="4392"/>
                  </a:lnTo>
                  <a:lnTo>
                    <a:pt x="11168" y="3112"/>
                  </a:lnTo>
                  <a:lnTo>
                    <a:pt x="11176" y="3120"/>
                  </a:lnTo>
                  <a:lnTo>
                    <a:pt x="11160" y="3120"/>
                  </a:lnTo>
                  <a:lnTo>
                    <a:pt x="11168" y="3112"/>
                  </a:lnTo>
                  <a:lnTo>
                    <a:pt x="11168" y="4392"/>
                  </a:lnTo>
                  <a:close/>
                  <a:moveTo>
                    <a:pt x="11168" y="3112"/>
                  </a:moveTo>
                  <a:cubicBezTo>
                    <a:pt x="11168" y="3108"/>
                    <a:pt x="11172" y="3104"/>
                    <a:pt x="11176" y="3104"/>
                  </a:cubicBezTo>
                  <a:lnTo>
                    <a:pt x="11192" y="3104"/>
                  </a:lnTo>
                  <a:cubicBezTo>
                    <a:pt x="11197" y="3104"/>
                    <a:pt x="11200" y="3108"/>
                    <a:pt x="11200" y="3112"/>
                  </a:cubicBezTo>
                  <a:lnTo>
                    <a:pt x="11200" y="4392"/>
                  </a:lnTo>
                  <a:cubicBezTo>
                    <a:pt x="11200" y="4397"/>
                    <a:pt x="11197" y="4400"/>
                    <a:pt x="11192" y="4400"/>
                  </a:cubicBezTo>
                  <a:lnTo>
                    <a:pt x="11176" y="4400"/>
                  </a:lnTo>
                  <a:cubicBezTo>
                    <a:pt x="11172" y="4400"/>
                    <a:pt x="11168" y="4397"/>
                    <a:pt x="11168" y="4392"/>
                  </a:cubicBezTo>
                  <a:lnTo>
                    <a:pt x="11168" y="3112"/>
                  </a:lnTo>
                  <a:close/>
                  <a:moveTo>
                    <a:pt x="11184" y="4392"/>
                  </a:moveTo>
                  <a:lnTo>
                    <a:pt x="11176" y="4384"/>
                  </a:lnTo>
                  <a:lnTo>
                    <a:pt x="11192" y="4384"/>
                  </a:lnTo>
                  <a:lnTo>
                    <a:pt x="11184" y="4392"/>
                  </a:lnTo>
                  <a:lnTo>
                    <a:pt x="11184" y="3112"/>
                  </a:lnTo>
                  <a:lnTo>
                    <a:pt x="11192" y="3120"/>
                  </a:lnTo>
                  <a:lnTo>
                    <a:pt x="11176" y="3120"/>
                  </a:lnTo>
                  <a:lnTo>
                    <a:pt x="11184" y="3112"/>
                  </a:lnTo>
                  <a:lnTo>
                    <a:pt x="11184" y="4392"/>
                  </a:lnTo>
                  <a:close/>
                  <a:moveTo>
                    <a:pt x="11168" y="3112"/>
                  </a:moveTo>
                  <a:cubicBezTo>
                    <a:pt x="11168" y="3108"/>
                    <a:pt x="11172" y="3104"/>
                    <a:pt x="11176" y="3104"/>
                  </a:cubicBezTo>
                  <a:lnTo>
                    <a:pt x="11192" y="3104"/>
                  </a:lnTo>
                  <a:cubicBezTo>
                    <a:pt x="11197" y="3104"/>
                    <a:pt x="11200" y="3108"/>
                    <a:pt x="11200" y="3112"/>
                  </a:cubicBezTo>
                  <a:lnTo>
                    <a:pt x="11200" y="4392"/>
                  </a:lnTo>
                  <a:cubicBezTo>
                    <a:pt x="11200" y="4397"/>
                    <a:pt x="11197" y="4400"/>
                    <a:pt x="11192" y="4400"/>
                  </a:cubicBezTo>
                  <a:lnTo>
                    <a:pt x="11176" y="4400"/>
                  </a:lnTo>
                  <a:cubicBezTo>
                    <a:pt x="11172" y="4400"/>
                    <a:pt x="11168" y="4397"/>
                    <a:pt x="11168" y="4392"/>
                  </a:cubicBezTo>
                  <a:lnTo>
                    <a:pt x="11168" y="3112"/>
                  </a:lnTo>
                  <a:close/>
                  <a:moveTo>
                    <a:pt x="11184" y="4392"/>
                  </a:moveTo>
                  <a:lnTo>
                    <a:pt x="11176" y="4384"/>
                  </a:lnTo>
                  <a:lnTo>
                    <a:pt x="11192" y="4384"/>
                  </a:lnTo>
                  <a:lnTo>
                    <a:pt x="11184" y="4392"/>
                  </a:lnTo>
                  <a:lnTo>
                    <a:pt x="11184" y="3112"/>
                  </a:lnTo>
                  <a:lnTo>
                    <a:pt x="11192" y="3120"/>
                  </a:lnTo>
                  <a:lnTo>
                    <a:pt x="11176" y="3120"/>
                  </a:lnTo>
                  <a:lnTo>
                    <a:pt x="11184" y="3112"/>
                  </a:lnTo>
                  <a:lnTo>
                    <a:pt x="11184" y="4392"/>
                  </a:lnTo>
                  <a:close/>
                  <a:moveTo>
                    <a:pt x="11184" y="3112"/>
                  </a:moveTo>
                  <a:cubicBezTo>
                    <a:pt x="11184" y="3108"/>
                    <a:pt x="11188" y="3104"/>
                    <a:pt x="11192" y="3104"/>
                  </a:cubicBezTo>
                  <a:lnTo>
                    <a:pt x="11208" y="3104"/>
                  </a:lnTo>
                  <a:cubicBezTo>
                    <a:pt x="11213" y="3104"/>
                    <a:pt x="11216" y="3108"/>
                    <a:pt x="11216" y="3112"/>
                  </a:cubicBezTo>
                  <a:lnTo>
                    <a:pt x="11216" y="4392"/>
                  </a:lnTo>
                  <a:cubicBezTo>
                    <a:pt x="11216" y="4397"/>
                    <a:pt x="11213" y="4400"/>
                    <a:pt x="11208" y="4400"/>
                  </a:cubicBezTo>
                  <a:lnTo>
                    <a:pt x="11192" y="4400"/>
                  </a:lnTo>
                  <a:cubicBezTo>
                    <a:pt x="11188" y="4400"/>
                    <a:pt x="11184" y="4397"/>
                    <a:pt x="11184" y="4392"/>
                  </a:cubicBezTo>
                  <a:lnTo>
                    <a:pt x="11184" y="3112"/>
                  </a:lnTo>
                  <a:close/>
                  <a:moveTo>
                    <a:pt x="11200" y="4392"/>
                  </a:moveTo>
                  <a:lnTo>
                    <a:pt x="11192" y="4384"/>
                  </a:lnTo>
                  <a:lnTo>
                    <a:pt x="11208" y="4384"/>
                  </a:lnTo>
                  <a:lnTo>
                    <a:pt x="11200" y="4392"/>
                  </a:lnTo>
                  <a:lnTo>
                    <a:pt x="11200" y="3112"/>
                  </a:lnTo>
                  <a:lnTo>
                    <a:pt x="11208" y="3120"/>
                  </a:lnTo>
                  <a:lnTo>
                    <a:pt x="11192" y="3120"/>
                  </a:lnTo>
                  <a:lnTo>
                    <a:pt x="11200" y="3112"/>
                  </a:lnTo>
                  <a:lnTo>
                    <a:pt x="11200" y="4392"/>
                  </a:lnTo>
                  <a:close/>
                  <a:moveTo>
                    <a:pt x="11184" y="3032"/>
                  </a:moveTo>
                  <a:cubicBezTo>
                    <a:pt x="11184" y="3028"/>
                    <a:pt x="11188" y="3024"/>
                    <a:pt x="11192" y="3024"/>
                  </a:cubicBezTo>
                  <a:lnTo>
                    <a:pt x="11208" y="3024"/>
                  </a:lnTo>
                  <a:cubicBezTo>
                    <a:pt x="11213" y="3024"/>
                    <a:pt x="11216" y="3028"/>
                    <a:pt x="11216" y="3032"/>
                  </a:cubicBezTo>
                  <a:lnTo>
                    <a:pt x="11216" y="4392"/>
                  </a:lnTo>
                  <a:cubicBezTo>
                    <a:pt x="11216" y="4397"/>
                    <a:pt x="11213" y="4400"/>
                    <a:pt x="11208" y="4400"/>
                  </a:cubicBezTo>
                  <a:lnTo>
                    <a:pt x="11192" y="4400"/>
                  </a:lnTo>
                  <a:cubicBezTo>
                    <a:pt x="11188" y="4400"/>
                    <a:pt x="11184" y="4397"/>
                    <a:pt x="11184" y="4392"/>
                  </a:cubicBezTo>
                  <a:lnTo>
                    <a:pt x="11184" y="3032"/>
                  </a:lnTo>
                  <a:close/>
                  <a:moveTo>
                    <a:pt x="11200" y="4392"/>
                  </a:moveTo>
                  <a:lnTo>
                    <a:pt x="11192" y="4384"/>
                  </a:lnTo>
                  <a:lnTo>
                    <a:pt x="11208" y="4384"/>
                  </a:lnTo>
                  <a:lnTo>
                    <a:pt x="11200" y="4392"/>
                  </a:lnTo>
                  <a:lnTo>
                    <a:pt x="11200" y="3032"/>
                  </a:lnTo>
                  <a:lnTo>
                    <a:pt x="11208" y="3040"/>
                  </a:lnTo>
                  <a:lnTo>
                    <a:pt x="11192" y="3040"/>
                  </a:lnTo>
                  <a:lnTo>
                    <a:pt x="11200" y="3032"/>
                  </a:lnTo>
                  <a:lnTo>
                    <a:pt x="11200" y="4392"/>
                  </a:lnTo>
                  <a:close/>
                  <a:moveTo>
                    <a:pt x="11200" y="3032"/>
                  </a:moveTo>
                  <a:cubicBezTo>
                    <a:pt x="11200" y="3028"/>
                    <a:pt x="11204" y="3024"/>
                    <a:pt x="11208" y="3024"/>
                  </a:cubicBezTo>
                  <a:lnTo>
                    <a:pt x="11224" y="3024"/>
                  </a:lnTo>
                  <a:cubicBezTo>
                    <a:pt x="11229" y="3024"/>
                    <a:pt x="11232" y="3028"/>
                    <a:pt x="11232" y="3032"/>
                  </a:cubicBezTo>
                  <a:lnTo>
                    <a:pt x="11232" y="4392"/>
                  </a:lnTo>
                  <a:cubicBezTo>
                    <a:pt x="11232" y="4397"/>
                    <a:pt x="11229" y="4400"/>
                    <a:pt x="11224" y="4400"/>
                  </a:cubicBezTo>
                  <a:lnTo>
                    <a:pt x="11208" y="4400"/>
                  </a:lnTo>
                  <a:cubicBezTo>
                    <a:pt x="11204" y="4400"/>
                    <a:pt x="11200" y="4397"/>
                    <a:pt x="11200" y="4392"/>
                  </a:cubicBezTo>
                  <a:lnTo>
                    <a:pt x="11200" y="3032"/>
                  </a:lnTo>
                  <a:close/>
                  <a:moveTo>
                    <a:pt x="11216" y="4392"/>
                  </a:moveTo>
                  <a:lnTo>
                    <a:pt x="11208" y="4384"/>
                  </a:lnTo>
                  <a:lnTo>
                    <a:pt x="11224" y="4384"/>
                  </a:lnTo>
                  <a:lnTo>
                    <a:pt x="11216" y="4392"/>
                  </a:lnTo>
                  <a:lnTo>
                    <a:pt x="11216" y="3032"/>
                  </a:lnTo>
                  <a:lnTo>
                    <a:pt x="11224" y="3040"/>
                  </a:lnTo>
                  <a:lnTo>
                    <a:pt x="11208" y="3040"/>
                  </a:lnTo>
                  <a:lnTo>
                    <a:pt x="11216" y="3032"/>
                  </a:lnTo>
                  <a:lnTo>
                    <a:pt x="11216" y="4392"/>
                  </a:lnTo>
                  <a:close/>
                  <a:moveTo>
                    <a:pt x="11200" y="3080"/>
                  </a:moveTo>
                  <a:cubicBezTo>
                    <a:pt x="11200" y="3076"/>
                    <a:pt x="11204" y="3072"/>
                    <a:pt x="11208" y="3072"/>
                  </a:cubicBezTo>
                  <a:lnTo>
                    <a:pt x="11224" y="3072"/>
                  </a:lnTo>
                  <a:cubicBezTo>
                    <a:pt x="11229" y="3072"/>
                    <a:pt x="11232" y="3076"/>
                    <a:pt x="11232" y="3080"/>
                  </a:cubicBezTo>
                  <a:lnTo>
                    <a:pt x="11232" y="4392"/>
                  </a:lnTo>
                  <a:cubicBezTo>
                    <a:pt x="11232" y="4397"/>
                    <a:pt x="11229" y="4400"/>
                    <a:pt x="11224" y="4400"/>
                  </a:cubicBezTo>
                  <a:lnTo>
                    <a:pt x="11208" y="4400"/>
                  </a:lnTo>
                  <a:cubicBezTo>
                    <a:pt x="11204" y="4400"/>
                    <a:pt x="11200" y="4397"/>
                    <a:pt x="11200" y="4392"/>
                  </a:cubicBezTo>
                  <a:lnTo>
                    <a:pt x="11200" y="3080"/>
                  </a:lnTo>
                  <a:close/>
                  <a:moveTo>
                    <a:pt x="11216" y="4392"/>
                  </a:moveTo>
                  <a:lnTo>
                    <a:pt x="11208" y="4384"/>
                  </a:lnTo>
                  <a:lnTo>
                    <a:pt x="11224" y="4384"/>
                  </a:lnTo>
                  <a:lnTo>
                    <a:pt x="11216" y="4392"/>
                  </a:lnTo>
                  <a:lnTo>
                    <a:pt x="11216" y="3080"/>
                  </a:lnTo>
                  <a:lnTo>
                    <a:pt x="11224" y="3088"/>
                  </a:lnTo>
                  <a:lnTo>
                    <a:pt x="11208" y="3088"/>
                  </a:lnTo>
                  <a:lnTo>
                    <a:pt x="11216" y="3080"/>
                  </a:lnTo>
                  <a:lnTo>
                    <a:pt x="11216" y="4392"/>
                  </a:lnTo>
                  <a:close/>
                  <a:moveTo>
                    <a:pt x="11216" y="3080"/>
                  </a:moveTo>
                  <a:cubicBezTo>
                    <a:pt x="11216" y="3076"/>
                    <a:pt x="11220" y="3072"/>
                    <a:pt x="11224" y="3072"/>
                  </a:cubicBezTo>
                  <a:lnTo>
                    <a:pt x="11240" y="3072"/>
                  </a:lnTo>
                  <a:cubicBezTo>
                    <a:pt x="11245" y="3072"/>
                    <a:pt x="11248" y="3076"/>
                    <a:pt x="11248" y="3080"/>
                  </a:cubicBezTo>
                  <a:lnTo>
                    <a:pt x="11248" y="4392"/>
                  </a:lnTo>
                  <a:cubicBezTo>
                    <a:pt x="11248" y="4397"/>
                    <a:pt x="11245" y="4400"/>
                    <a:pt x="11240" y="4400"/>
                  </a:cubicBezTo>
                  <a:lnTo>
                    <a:pt x="11224" y="4400"/>
                  </a:lnTo>
                  <a:cubicBezTo>
                    <a:pt x="11220" y="4400"/>
                    <a:pt x="11216" y="4397"/>
                    <a:pt x="11216" y="4392"/>
                  </a:cubicBezTo>
                  <a:lnTo>
                    <a:pt x="11216" y="3080"/>
                  </a:lnTo>
                  <a:close/>
                  <a:moveTo>
                    <a:pt x="11232" y="4392"/>
                  </a:moveTo>
                  <a:lnTo>
                    <a:pt x="11224" y="4384"/>
                  </a:lnTo>
                  <a:lnTo>
                    <a:pt x="11240" y="4384"/>
                  </a:lnTo>
                  <a:lnTo>
                    <a:pt x="11232" y="4392"/>
                  </a:lnTo>
                  <a:lnTo>
                    <a:pt x="11232" y="3080"/>
                  </a:lnTo>
                  <a:lnTo>
                    <a:pt x="11240" y="3088"/>
                  </a:lnTo>
                  <a:lnTo>
                    <a:pt x="11224" y="3088"/>
                  </a:lnTo>
                  <a:lnTo>
                    <a:pt x="11232" y="3080"/>
                  </a:lnTo>
                  <a:lnTo>
                    <a:pt x="11232" y="4392"/>
                  </a:lnTo>
                  <a:close/>
                  <a:moveTo>
                    <a:pt x="11216" y="3080"/>
                  </a:moveTo>
                  <a:cubicBezTo>
                    <a:pt x="11216" y="3076"/>
                    <a:pt x="11220" y="3072"/>
                    <a:pt x="11224" y="3072"/>
                  </a:cubicBezTo>
                  <a:lnTo>
                    <a:pt x="11240" y="3072"/>
                  </a:lnTo>
                  <a:cubicBezTo>
                    <a:pt x="11245" y="3072"/>
                    <a:pt x="11248" y="3076"/>
                    <a:pt x="11248" y="3080"/>
                  </a:cubicBezTo>
                  <a:lnTo>
                    <a:pt x="11248" y="4392"/>
                  </a:lnTo>
                  <a:cubicBezTo>
                    <a:pt x="11248" y="4397"/>
                    <a:pt x="11245" y="4400"/>
                    <a:pt x="11240" y="4400"/>
                  </a:cubicBezTo>
                  <a:lnTo>
                    <a:pt x="11224" y="4400"/>
                  </a:lnTo>
                  <a:cubicBezTo>
                    <a:pt x="11220" y="4400"/>
                    <a:pt x="11216" y="4397"/>
                    <a:pt x="11216" y="4392"/>
                  </a:cubicBezTo>
                  <a:lnTo>
                    <a:pt x="11216" y="3080"/>
                  </a:lnTo>
                  <a:close/>
                  <a:moveTo>
                    <a:pt x="11232" y="4392"/>
                  </a:moveTo>
                  <a:lnTo>
                    <a:pt x="11224" y="4384"/>
                  </a:lnTo>
                  <a:lnTo>
                    <a:pt x="11240" y="4384"/>
                  </a:lnTo>
                  <a:lnTo>
                    <a:pt x="11232" y="4392"/>
                  </a:lnTo>
                  <a:lnTo>
                    <a:pt x="11232" y="3080"/>
                  </a:lnTo>
                  <a:lnTo>
                    <a:pt x="11240" y="3088"/>
                  </a:lnTo>
                  <a:lnTo>
                    <a:pt x="11224" y="3088"/>
                  </a:lnTo>
                  <a:lnTo>
                    <a:pt x="11232" y="3080"/>
                  </a:lnTo>
                  <a:lnTo>
                    <a:pt x="11232" y="4392"/>
                  </a:lnTo>
                  <a:close/>
                  <a:moveTo>
                    <a:pt x="11232" y="3080"/>
                  </a:moveTo>
                  <a:cubicBezTo>
                    <a:pt x="11232" y="3076"/>
                    <a:pt x="11236" y="3072"/>
                    <a:pt x="11240" y="3072"/>
                  </a:cubicBezTo>
                  <a:lnTo>
                    <a:pt x="11256" y="3072"/>
                  </a:lnTo>
                  <a:cubicBezTo>
                    <a:pt x="11261" y="3072"/>
                    <a:pt x="11264" y="3076"/>
                    <a:pt x="11264" y="3080"/>
                  </a:cubicBezTo>
                  <a:lnTo>
                    <a:pt x="11264" y="4392"/>
                  </a:lnTo>
                  <a:cubicBezTo>
                    <a:pt x="11264" y="4397"/>
                    <a:pt x="11261" y="4400"/>
                    <a:pt x="11256" y="4400"/>
                  </a:cubicBezTo>
                  <a:lnTo>
                    <a:pt x="11240" y="4400"/>
                  </a:lnTo>
                  <a:cubicBezTo>
                    <a:pt x="11236" y="4400"/>
                    <a:pt x="11232" y="4397"/>
                    <a:pt x="11232" y="4392"/>
                  </a:cubicBezTo>
                  <a:lnTo>
                    <a:pt x="11232" y="3080"/>
                  </a:lnTo>
                  <a:close/>
                  <a:moveTo>
                    <a:pt x="11248" y="4392"/>
                  </a:moveTo>
                  <a:lnTo>
                    <a:pt x="11240" y="4384"/>
                  </a:lnTo>
                  <a:lnTo>
                    <a:pt x="11256" y="4384"/>
                  </a:lnTo>
                  <a:lnTo>
                    <a:pt x="11248" y="4392"/>
                  </a:lnTo>
                  <a:lnTo>
                    <a:pt x="11248" y="3080"/>
                  </a:lnTo>
                  <a:lnTo>
                    <a:pt x="11256" y="3088"/>
                  </a:lnTo>
                  <a:lnTo>
                    <a:pt x="11240" y="3088"/>
                  </a:lnTo>
                  <a:lnTo>
                    <a:pt x="11248" y="3080"/>
                  </a:lnTo>
                  <a:lnTo>
                    <a:pt x="11248" y="4392"/>
                  </a:lnTo>
                  <a:close/>
                  <a:moveTo>
                    <a:pt x="11232" y="3080"/>
                  </a:moveTo>
                  <a:cubicBezTo>
                    <a:pt x="11232" y="3076"/>
                    <a:pt x="11236" y="3072"/>
                    <a:pt x="11240" y="3072"/>
                  </a:cubicBezTo>
                  <a:lnTo>
                    <a:pt x="11256" y="3072"/>
                  </a:lnTo>
                  <a:cubicBezTo>
                    <a:pt x="11261" y="3072"/>
                    <a:pt x="11264" y="3076"/>
                    <a:pt x="11264" y="3080"/>
                  </a:cubicBezTo>
                  <a:lnTo>
                    <a:pt x="11264" y="4392"/>
                  </a:lnTo>
                  <a:cubicBezTo>
                    <a:pt x="11264" y="4397"/>
                    <a:pt x="11261" y="4400"/>
                    <a:pt x="11256" y="4400"/>
                  </a:cubicBezTo>
                  <a:lnTo>
                    <a:pt x="11240" y="4400"/>
                  </a:lnTo>
                  <a:cubicBezTo>
                    <a:pt x="11236" y="4400"/>
                    <a:pt x="11232" y="4397"/>
                    <a:pt x="11232" y="4392"/>
                  </a:cubicBezTo>
                  <a:lnTo>
                    <a:pt x="11232" y="3080"/>
                  </a:lnTo>
                  <a:close/>
                  <a:moveTo>
                    <a:pt x="11248" y="4392"/>
                  </a:moveTo>
                  <a:lnTo>
                    <a:pt x="11240" y="4384"/>
                  </a:lnTo>
                  <a:lnTo>
                    <a:pt x="11256" y="4384"/>
                  </a:lnTo>
                  <a:lnTo>
                    <a:pt x="11248" y="4392"/>
                  </a:lnTo>
                  <a:lnTo>
                    <a:pt x="11248" y="3080"/>
                  </a:lnTo>
                  <a:lnTo>
                    <a:pt x="11256" y="3088"/>
                  </a:lnTo>
                  <a:lnTo>
                    <a:pt x="11240" y="3088"/>
                  </a:lnTo>
                  <a:lnTo>
                    <a:pt x="11248" y="3080"/>
                  </a:lnTo>
                  <a:lnTo>
                    <a:pt x="11248" y="4392"/>
                  </a:lnTo>
                  <a:close/>
                  <a:moveTo>
                    <a:pt x="11248" y="3096"/>
                  </a:moveTo>
                  <a:cubicBezTo>
                    <a:pt x="11248" y="3092"/>
                    <a:pt x="11252" y="3088"/>
                    <a:pt x="11256" y="3088"/>
                  </a:cubicBezTo>
                  <a:lnTo>
                    <a:pt x="11272" y="3088"/>
                  </a:lnTo>
                  <a:cubicBezTo>
                    <a:pt x="11277" y="3088"/>
                    <a:pt x="11280" y="3092"/>
                    <a:pt x="11280" y="3096"/>
                  </a:cubicBezTo>
                  <a:lnTo>
                    <a:pt x="11280" y="4392"/>
                  </a:lnTo>
                  <a:cubicBezTo>
                    <a:pt x="11280" y="4397"/>
                    <a:pt x="11277" y="4400"/>
                    <a:pt x="11272" y="4400"/>
                  </a:cubicBezTo>
                  <a:lnTo>
                    <a:pt x="11256" y="4400"/>
                  </a:lnTo>
                  <a:cubicBezTo>
                    <a:pt x="11252" y="4400"/>
                    <a:pt x="11248" y="4397"/>
                    <a:pt x="11248" y="4392"/>
                  </a:cubicBezTo>
                  <a:lnTo>
                    <a:pt x="11248" y="3096"/>
                  </a:lnTo>
                  <a:close/>
                  <a:moveTo>
                    <a:pt x="11264" y="4392"/>
                  </a:moveTo>
                  <a:lnTo>
                    <a:pt x="11256" y="4384"/>
                  </a:lnTo>
                  <a:lnTo>
                    <a:pt x="11272" y="4384"/>
                  </a:lnTo>
                  <a:lnTo>
                    <a:pt x="11264" y="4392"/>
                  </a:lnTo>
                  <a:lnTo>
                    <a:pt x="11264" y="3096"/>
                  </a:lnTo>
                  <a:lnTo>
                    <a:pt x="11272" y="3104"/>
                  </a:lnTo>
                  <a:lnTo>
                    <a:pt x="11256" y="3104"/>
                  </a:lnTo>
                  <a:lnTo>
                    <a:pt x="11264" y="3096"/>
                  </a:lnTo>
                  <a:lnTo>
                    <a:pt x="11264" y="4392"/>
                  </a:lnTo>
                  <a:close/>
                  <a:moveTo>
                    <a:pt x="11248" y="3080"/>
                  </a:moveTo>
                  <a:cubicBezTo>
                    <a:pt x="11248" y="3076"/>
                    <a:pt x="11252" y="3072"/>
                    <a:pt x="11256" y="3072"/>
                  </a:cubicBezTo>
                  <a:lnTo>
                    <a:pt x="11272" y="3072"/>
                  </a:lnTo>
                  <a:cubicBezTo>
                    <a:pt x="11277" y="3072"/>
                    <a:pt x="11280" y="3076"/>
                    <a:pt x="11280" y="3080"/>
                  </a:cubicBezTo>
                  <a:lnTo>
                    <a:pt x="11280" y="4392"/>
                  </a:lnTo>
                  <a:cubicBezTo>
                    <a:pt x="11280" y="4397"/>
                    <a:pt x="11277" y="4400"/>
                    <a:pt x="11272" y="4400"/>
                  </a:cubicBezTo>
                  <a:lnTo>
                    <a:pt x="11256" y="4400"/>
                  </a:lnTo>
                  <a:cubicBezTo>
                    <a:pt x="11252" y="4400"/>
                    <a:pt x="11248" y="4397"/>
                    <a:pt x="11248" y="4392"/>
                  </a:cubicBezTo>
                  <a:lnTo>
                    <a:pt x="11248" y="3080"/>
                  </a:lnTo>
                  <a:close/>
                  <a:moveTo>
                    <a:pt x="11264" y="4392"/>
                  </a:moveTo>
                  <a:lnTo>
                    <a:pt x="11256" y="4384"/>
                  </a:lnTo>
                  <a:lnTo>
                    <a:pt x="11272" y="4384"/>
                  </a:lnTo>
                  <a:lnTo>
                    <a:pt x="11264" y="4392"/>
                  </a:lnTo>
                  <a:lnTo>
                    <a:pt x="11264" y="3080"/>
                  </a:lnTo>
                  <a:lnTo>
                    <a:pt x="11272" y="3088"/>
                  </a:lnTo>
                  <a:lnTo>
                    <a:pt x="11256" y="3088"/>
                  </a:lnTo>
                  <a:lnTo>
                    <a:pt x="11264" y="3080"/>
                  </a:lnTo>
                  <a:lnTo>
                    <a:pt x="11264" y="4392"/>
                  </a:lnTo>
                  <a:close/>
                  <a:moveTo>
                    <a:pt x="11264" y="3080"/>
                  </a:moveTo>
                  <a:cubicBezTo>
                    <a:pt x="11264" y="3076"/>
                    <a:pt x="11268" y="3072"/>
                    <a:pt x="11272" y="3072"/>
                  </a:cubicBezTo>
                  <a:lnTo>
                    <a:pt x="11288" y="3072"/>
                  </a:lnTo>
                  <a:cubicBezTo>
                    <a:pt x="11293" y="3072"/>
                    <a:pt x="11296" y="3076"/>
                    <a:pt x="11296" y="3080"/>
                  </a:cubicBezTo>
                  <a:lnTo>
                    <a:pt x="11296" y="4392"/>
                  </a:lnTo>
                  <a:cubicBezTo>
                    <a:pt x="11296" y="4397"/>
                    <a:pt x="11293" y="4400"/>
                    <a:pt x="11288" y="4400"/>
                  </a:cubicBezTo>
                  <a:lnTo>
                    <a:pt x="11272" y="4400"/>
                  </a:lnTo>
                  <a:cubicBezTo>
                    <a:pt x="11268" y="4400"/>
                    <a:pt x="11264" y="4397"/>
                    <a:pt x="11264" y="4392"/>
                  </a:cubicBezTo>
                  <a:lnTo>
                    <a:pt x="11264" y="3080"/>
                  </a:lnTo>
                  <a:close/>
                  <a:moveTo>
                    <a:pt x="11280" y="4392"/>
                  </a:moveTo>
                  <a:lnTo>
                    <a:pt x="11272" y="4384"/>
                  </a:lnTo>
                  <a:lnTo>
                    <a:pt x="11288" y="4384"/>
                  </a:lnTo>
                  <a:lnTo>
                    <a:pt x="11280" y="4392"/>
                  </a:lnTo>
                  <a:lnTo>
                    <a:pt x="11280" y="3080"/>
                  </a:lnTo>
                  <a:lnTo>
                    <a:pt x="11288" y="3088"/>
                  </a:lnTo>
                  <a:lnTo>
                    <a:pt x="11272" y="3088"/>
                  </a:lnTo>
                  <a:lnTo>
                    <a:pt x="11280" y="3080"/>
                  </a:lnTo>
                  <a:lnTo>
                    <a:pt x="11280" y="4392"/>
                  </a:lnTo>
                  <a:close/>
                  <a:moveTo>
                    <a:pt x="11264" y="3096"/>
                  </a:moveTo>
                  <a:cubicBezTo>
                    <a:pt x="11264" y="3092"/>
                    <a:pt x="11268" y="3088"/>
                    <a:pt x="11272" y="3088"/>
                  </a:cubicBezTo>
                  <a:lnTo>
                    <a:pt x="11288" y="3088"/>
                  </a:lnTo>
                  <a:cubicBezTo>
                    <a:pt x="11293" y="3088"/>
                    <a:pt x="11296" y="3092"/>
                    <a:pt x="11296" y="3096"/>
                  </a:cubicBezTo>
                  <a:lnTo>
                    <a:pt x="11296" y="4392"/>
                  </a:lnTo>
                  <a:cubicBezTo>
                    <a:pt x="11296" y="4397"/>
                    <a:pt x="11293" y="4400"/>
                    <a:pt x="11288" y="4400"/>
                  </a:cubicBezTo>
                  <a:lnTo>
                    <a:pt x="11272" y="4400"/>
                  </a:lnTo>
                  <a:cubicBezTo>
                    <a:pt x="11268" y="4400"/>
                    <a:pt x="11264" y="4397"/>
                    <a:pt x="11264" y="4392"/>
                  </a:cubicBezTo>
                  <a:lnTo>
                    <a:pt x="11264" y="3096"/>
                  </a:lnTo>
                  <a:close/>
                  <a:moveTo>
                    <a:pt x="11280" y="4392"/>
                  </a:moveTo>
                  <a:lnTo>
                    <a:pt x="11272" y="4384"/>
                  </a:lnTo>
                  <a:lnTo>
                    <a:pt x="11288" y="4384"/>
                  </a:lnTo>
                  <a:lnTo>
                    <a:pt x="11280" y="4392"/>
                  </a:lnTo>
                  <a:lnTo>
                    <a:pt x="11280" y="3096"/>
                  </a:lnTo>
                  <a:lnTo>
                    <a:pt x="11288" y="3104"/>
                  </a:lnTo>
                  <a:lnTo>
                    <a:pt x="11272" y="3104"/>
                  </a:lnTo>
                  <a:lnTo>
                    <a:pt x="11280" y="3096"/>
                  </a:lnTo>
                  <a:lnTo>
                    <a:pt x="11280" y="4392"/>
                  </a:lnTo>
                  <a:close/>
                  <a:moveTo>
                    <a:pt x="11280" y="3080"/>
                  </a:moveTo>
                  <a:cubicBezTo>
                    <a:pt x="11280" y="3076"/>
                    <a:pt x="11284" y="3072"/>
                    <a:pt x="11288" y="3072"/>
                  </a:cubicBezTo>
                  <a:lnTo>
                    <a:pt x="11304" y="3072"/>
                  </a:lnTo>
                  <a:cubicBezTo>
                    <a:pt x="11309" y="3072"/>
                    <a:pt x="11312" y="3076"/>
                    <a:pt x="11312" y="3080"/>
                  </a:cubicBezTo>
                  <a:lnTo>
                    <a:pt x="11312" y="4392"/>
                  </a:lnTo>
                  <a:cubicBezTo>
                    <a:pt x="11312" y="4397"/>
                    <a:pt x="11309" y="4400"/>
                    <a:pt x="11304" y="4400"/>
                  </a:cubicBezTo>
                  <a:lnTo>
                    <a:pt x="11288" y="4400"/>
                  </a:lnTo>
                  <a:cubicBezTo>
                    <a:pt x="11284" y="4400"/>
                    <a:pt x="11280" y="4397"/>
                    <a:pt x="11280" y="4392"/>
                  </a:cubicBezTo>
                  <a:lnTo>
                    <a:pt x="11280" y="3080"/>
                  </a:lnTo>
                  <a:close/>
                  <a:moveTo>
                    <a:pt x="11296" y="4392"/>
                  </a:moveTo>
                  <a:lnTo>
                    <a:pt x="11288" y="4384"/>
                  </a:lnTo>
                  <a:lnTo>
                    <a:pt x="11304" y="4384"/>
                  </a:lnTo>
                  <a:lnTo>
                    <a:pt x="11296" y="4392"/>
                  </a:lnTo>
                  <a:lnTo>
                    <a:pt x="11296" y="3080"/>
                  </a:lnTo>
                  <a:lnTo>
                    <a:pt x="11304" y="3088"/>
                  </a:lnTo>
                  <a:lnTo>
                    <a:pt x="11288" y="3088"/>
                  </a:lnTo>
                  <a:lnTo>
                    <a:pt x="11296" y="3080"/>
                  </a:lnTo>
                  <a:lnTo>
                    <a:pt x="11296" y="4392"/>
                  </a:lnTo>
                  <a:close/>
                  <a:moveTo>
                    <a:pt x="11296" y="3080"/>
                  </a:moveTo>
                  <a:cubicBezTo>
                    <a:pt x="11296" y="3076"/>
                    <a:pt x="11300" y="3072"/>
                    <a:pt x="11304" y="3072"/>
                  </a:cubicBezTo>
                  <a:lnTo>
                    <a:pt x="11320" y="3072"/>
                  </a:lnTo>
                  <a:cubicBezTo>
                    <a:pt x="11325" y="3072"/>
                    <a:pt x="11328" y="3076"/>
                    <a:pt x="11328" y="3080"/>
                  </a:cubicBezTo>
                  <a:lnTo>
                    <a:pt x="11328" y="4392"/>
                  </a:lnTo>
                  <a:cubicBezTo>
                    <a:pt x="11328" y="4397"/>
                    <a:pt x="11325" y="4400"/>
                    <a:pt x="11320" y="4400"/>
                  </a:cubicBezTo>
                  <a:lnTo>
                    <a:pt x="11304" y="4400"/>
                  </a:lnTo>
                  <a:cubicBezTo>
                    <a:pt x="11300" y="4400"/>
                    <a:pt x="11296" y="4397"/>
                    <a:pt x="11296" y="4392"/>
                  </a:cubicBezTo>
                  <a:lnTo>
                    <a:pt x="11296" y="3080"/>
                  </a:lnTo>
                  <a:close/>
                  <a:moveTo>
                    <a:pt x="11312" y="4392"/>
                  </a:moveTo>
                  <a:lnTo>
                    <a:pt x="11304" y="4384"/>
                  </a:lnTo>
                  <a:lnTo>
                    <a:pt x="11320" y="4384"/>
                  </a:lnTo>
                  <a:lnTo>
                    <a:pt x="11312" y="4392"/>
                  </a:lnTo>
                  <a:lnTo>
                    <a:pt x="11312" y="3080"/>
                  </a:lnTo>
                  <a:lnTo>
                    <a:pt x="11320" y="3088"/>
                  </a:lnTo>
                  <a:lnTo>
                    <a:pt x="11304" y="3088"/>
                  </a:lnTo>
                  <a:lnTo>
                    <a:pt x="11312" y="3080"/>
                  </a:lnTo>
                  <a:lnTo>
                    <a:pt x="11312" y="4392"/>
                  </a:lnTo>
                  <a:close/>
                  <a:moveTo>
                    <a:pt x="11296" y="3080"/>
                  </a:moveTo>
                  <a:cubicBezTo>
                    <a:pt x="11296" y="3076"/>
                    <a:pt x="11300" y="3072"/>
                    <a:pt x="11304" y="3072"/>
                  </a:cubicBezTo>
                  <a:lnTo>
                    <a:pt x="11320" y="3072"/>
                  </a:lnTo>
                  <a:cubicBezTo>
                    <a:pt x="11325" y="3072"/>
                    <a:pt x="11328" y="3076"/>
                    <a:pt x="11328" y="3080"/>
                  </a:cubicBezTo>
                  <a:lnTo>
                    <a:pt x="11328" y="4392"/>
                  </a:lnTo>
                  <a:cubicBezTo>
                    <a:pt x="11328" y="4397"/>
                    <a:pt x="11325" y="4400"/>
                    <a:pt x="11320" y="4400"/>
                  </a:cubicBezTo>
                  <a:lnTo>
                    <a:pt x="11304" y="4400"/>
                  </a:lnTo>
                  <a:cubicBezTo>
                    <a:pt x="11300" y="4400"/>
                    <a:pt x="11296" y="4397"/>
                    <a:pt x="11296" y="4392"/>
                  </a:cubicBezTo>
                  <a:lnTo>
                    <a:pt x="11296" y="3080"/>
                  </a:lnTo>
                  <a:close/>
                  <a:moveTo>
                    <a:pt x="11312" y="4392"/>
                  </a:moveTo>
                  <a:lnTo>
                    <a:pt x="11304" y="4384"/>
                  </a:lnTo>
                  <a:lnTo>
                    <a:pt x="11320" y="4384"/>
                  </a:lnTo>
                  <a:lnTo>
                    <a:pt x="11312" y="4392"/>
                  </a:lnTo>
                  <a:lnTo>
                    <a:pt x="11312" y="3080"/>
                  </a:lnTo>
                  <a:lnTo>
                    <a:pt x="11320" y="3088"/>
                  </a:lnTo>
                  <a:lnTo>
                    <a:pt x="11304" y="3088"/>
                  </a:lnTo>
                  <a:lnTo>
                    <a:pt x="11312" y="3080"/>
                  </a:lnTo>
                  <a:lnTo>
                    <a:pt x="11312" y="4392"/>
                  </a:lnTo>
                  <a:close/>
                  <a:moveTo>
                    <a:pt x="11312" y="3080"/>
                  </a:moveTo>
                  <a:cubicBezTo>
                    <a:pt x="11312" y="3076"/>
                    <a:pt x="11316" y="3072"/>
                    <a:pt x="11320" y="3072"/>
                  </a:cubicBezTo>
                  <a:lnTo>
                    <a:pt x="11336" y="3072"/>
                  </a:lnTo>
                  <a:cubicBezTo>
                    <a:pt x="11341" y="3072"/>
                    <a:pt x="11344" y="3076"/>
                    <a:pt x="11344" y="3080"/>
                  </a:cubicBezTo>
                  <a:lnTo>
                    <a:pt x="11344" y="4392"/>
                  </a:lnTo>
                  <a:cubicBezTo>
                    <a:pt x="11344" y="4397"/>
                    <a:pt x="11341" y="4400"/>
                    <a:pt x="11336" y="4400"/>
                  </a:cubicBezTo>
                  <a:lnTo>
                    <a:pt x="11320" y="4400"/>
                  </a:lnTo>
                  <a:cubicBezTo>
                    <a:pt x="11316" y="4400"/>
                    <a:pt x="11312" y="4397"/>
                    <a:pt x="11312" y="4392"/>
                  </a:cubicBezTo>
                  <a:lnTo>
                    <a:pt x="11312" y="3080"/>
                  </a:lnTo>
                  <a:close/>
                  <a:moveTo>
                    <a:pt x="11328" y="4392"/>
                  </a:moveTo>
                  <a:lnTo>
                    <a:pt x="11320" y="4384"/>
                  </a:lnTo>
                  <a:lnTo>
                    <a:pt x="11336" y="4384"/>
                  </a:lnTo>
                  <a:lnTo>
                    <a:pt x="11328" y="4392"/>
                  </a:lnTo>
                  <a:lnTo>
                    <a:pt x="11328" y="3080"/>
                  </a:lnTo>
                  <a:lnTo>
                    <a:pt x="11336" y="3088"/>
                  </a:lnTo>
                  <a:lnTo>
                    <a:pt x="11320" y="3088"/>
                  </a:lnTo>
                  <a:lnTo>
                    <a:pt x="11328" y="3080"/>
                  </a:lnTo>
                  <a:lnTo>
                    <a:pt x="11328" y="4392"/>
                  </a:lnTo>
                  <a:close/>
                  <a:moveTo>
                    <a:pt x="11312" y="3096"/>
                  </a:moveTo>
                  <a:cubicBezTo>
                    <a:pt x="11312" y="3092"/>
                    <a:pt x="11316" y="3088"/>
                    <a:pt x="11320" y="3088"/>
                  </a:cubicBezTo>
                  <a:lnTo>
                    <a:pt x="11336" y="3088"/>
                  </a:lnTo>
                  <a:cubicBezTo>
                    <a:pt x="11341" y="3088"/>
                    <a:pt x="11344" y="3092"/>
                    <a:pt x="11344" y="3096"/>
                  </a:cubicBezTo>
                  <a:lnTo>
                    <a:pt x="11344" y="4392"/>
                  </a:lnTo>
                  <a:cubicBezTo>
                    <a:pt x="11344" y="4397"/>
                    <a:pt x="11341" y="4400"/>
                    <a:pt x="11336" y="4400"/>
                  </a:cubicBezTo>
                  <a:lnTo>
                    <a:pt x="11320" y="4400"/>
                  </a:lnTo>
                  <a:cubicBezTo>
                    <a:pt x="11316" y="4400"/>
                    <a:pt x="11312" y="4397"/>
                    <a:pt x="11312" y="4392"/>
                  </a:cubicBezTo>
                  <a:lnTo>
                    <a:pt x="11312" y="3096"/>
                  </a:lnTo>
                  <a:close/>
                  <a:moveTo>
                    <a:pt x="11328" y="4392"/>
                  </a:moveTo>
                  <a:lnTo>
                    <a:pt x="11320" y="4384"/>
                  </a:lnTo>
                  <a:lnTo>
                    <a:pt x="11336" y="4384"/>
                  </a:lnTo>
                  <a:lnTo>
                    <a:pt x="11328" y="4392"/>
                  </a:lnTo>
                  <a:lnTo>
                    <a:pt x="11328" y="3096"/>
                  </a:lnTo>
                  <a:lnTo>
                    <a:pt x="11336" y="3104"/>
                  </a:lnTo>
                  <a:lnTo>
                    <a:pt x="11320" y="3104"/>
                  </a:lnTo>
                  <a:lnTo>
                    <a:pt x="11328" y="3096"/>
                  </a:lnTo>
                  <a:lnTo>
                    <a:pt x="11328" y="4392"/>
                  </a:lnTo>
                  <a:close/>
                  <a:moveTo>
                    <a:pt x="11328" y="3160"/>
                  </a:moveTo>
                  <a:cubicBezTo>
                    <a:pt x="11328" y="3156"/>
                    <a:pt x="11332" y="3152"/>
                    <a:pt x="11336" y="3152"/>
                  </a:cubicBezTo>
                  <a:lnTo>
                    <a:pt x="11352" y="3152"/>
                  </a:lnTo>
                  <a:cubicBezTo>
                    <a:pt x="11357" y="3152"/>
                    <a:pt x="11360" y="3156"/>
                    <a:pt x="11360" y="3160"/>
                  </a:cubicBezTo>
                  <a:lnTo>
                    <a:pt x="11360" y="4392"/>
                  </a:lnTo>
                  <a:cubicBezTo>
                    <a:pt x="11360" y="4397"/>
                    <a:pt x="11357" y="4400"/>
                    <a:pt x="11352" y="4400"/>
                  </a:cubicBezTo>
                  <a:lnTo>
                    <a:pt x="11336" y="4400"/>
                  </a:lnTo>
                  <a:cubicBezTo>
                    <a:pt x="11332" y="4400"/>
                    <a:pt x="11328" y="4397"/>
                    <a:pt x="11328" y="4392"/>
                  </a:cubicBezTo>
                  <a:lnTo>
                    <a:pt x="11328" y="3160"/>
                  </a:lnTo>
                  <a:close/>
                  <a:moveTo>
                    <a:pt x="11344" y="4392"/>
                  </a:moveTo>
                  <a:lnTo>
                    <a:pt x="11336" y="4384"/>
                  </a:lnTo>
                  <a:lnTo>
                    <a:pt x="11352" y="4384"/>
                  </a:lnTo>
                  <a:lnTo>
                    <a:pt x="11344" y="4392"/>
                  </a:lnTo>
                  <a:lnTo>
                    <a:pt x="11344" y="3160"/>
                  </a:lnTo>
                  <a:lnTo>
                    <a:pt x="11352" y="3168"/>
                  </a:lnTo>
                  <a:lnTo>
                    <a:pt x="11336" y="3168"/>
                  </a:lnTo>
                  <a:lnTo>
                    <a:pt x="11344" y="3160"/>
                  </a:lnTo>
                  <a:lnTo>
                    <a:pt x="11344" y="4392"/>
                  </a:lnTo>
                  <a:close/>
                  <a:moveTo>
                    <a:pt x="11328" y="3240"/>
                  </a:moveTo>
                  <a:cubicBezTo>
                    <a:pt x="11328" y="3236"/>
                    <a:pt x="11332" y="3232"/>
                    <a:pt x="11336" y="3232"/>
                  </a:cubicBezTo>
                  <a:lnTo>
                    <a:pt x="11352" y="3232"/>
                  </a:lnTo>
                  <a:cubicBezTo>
                    <a:pt x="11357" y="3232"/>
                    <a:pt x="11360" y="3236"/>
                    <a:pt x="11360" y="3240"/>
                  </a:cubicBezTo>
                  <a:lnTo>
                    <a:pt x="11360" y="4392"/>
                  </a:lnTo>
                  <a:cubicBezTo>
                    <a:pt x="11360" y="4397"/>
                    <a:pt x="11357" y="4400"/>
                    <a:pt x="11352" y="4400"/>
                  </a:cubicBezTo>
                  <a:lnTo>
                    <a:pt x="11336" y="4400"/>
                  </a:lnTo>
                  <a:cubicBezTo>
                    <a:pt x="11332" y="4400"/>
                    <a:pt x="11328" y="4397"/>
                    <a:pt x="11328" y="4392"/>
                  </a:cubicBezTo>
                  <a:lnTo>
                    <a:pt x="11328" y="3240"/>
                  </a:lnTo>
                  <a:close/>
                  <a:moveTo>
                    <a:pt x="11344" y="4392"/>
                  </a:moveTo>
                  <a:lnTo>
                    <a:pt x="11336" y="4384"/>
                  </a:lnTo>
                  <a:lnTo>
                    <a:pt x="11352" y="4384"/>
                  </a:lnTo>
                  <a:lnTo>
                    <a:pt x="11344" y="4392"/>
                  </a:lnTo>
                  <a:lnTo>
                    <a:pt x="11344" y="3240"/>
                  </a:lnTo>
                  <a:lnTo>
                    <a:pt x="11352" y="3248"/>
                  </a:lnTo>
                  <a:lnTo>
                    <a:pt x="11336" y="3248"/>
                  </a:lnTo>
                  <a:lnTo>
                    <a:pt x="11344" y="3240"/>
                  </a:lnTo>
                  <a:lnTo>
                    <a:pt x="11344" y="4392"/>
                  </a:lnTo>
                  <a:close/>
                  <a:moveTo>
                    <a:pt x="11344" y="3208"/>
                  </a:moveTo>
                  <a:cubicBezTo>
                    <a:pt x="11344" y="3204"/>
                    <a:pt x="11348" y="3200"/>
                    <a:pt x="11352" y="3200"/>
                  </a:cubicBezTo>
                  <a:lnTo>
                    <a:pt x="11368" y="3200"/>
                  </a:lnTo>
                  <a:cubicBezTo>
                    <a:pt x="11373" y="3200"/>
                    <a:pt x="11376" y="3204"/>
                    <a:pt x="11376" y="3208"/>
                  </a:cubicBezTo>
                  <a:lnTo>
                    <a:pt x="11376" y="4392"/>
                  </a:lnTo>
                  <a:cubicBezTo>
                    <a:pt x="11376" y="4397"/>
                    <a:pt x="11373" y="4400"/>
                    <a:pt x="11368" y="4400"/>
                  </a:cubicBezTo>
                  <a:lnTo>
                    <a:pt x="11352" y="4400"/>
                  </a:lnTo>
                  <a:cubicBezTo>
                    <a:pt x="11348" y="4400"/>
                    <a:pt x="11344" y="4397"/>
                    <a:pt x="11344" y="4392"/>
                  </a:cubicBezTo>
                  <a:lnTo>
                    <a:pt x="11344" y="3208"/>
                  </a:lnTo>
                  <a:close/>
                  <a:moveTo>
                    <a:pt x="11360" y="4392"/>
                  </a:moveTo>
                  <a:lnTo>
                    <a:pt x="11352" y="4384"/>
                  </a:lnTo>
                  <a:lnTo>
                    <a:pt x="11368" y="4384"/>
                  </a:lnTo>
                  <a:lnTo>
                    <a:pt x="11360" y="4392"/>
                  </a:lnTo>
                  <a:lnTo>
                    <a:pt x="11360" y="3208"/>
                  </a:lnTo>
                  <a:lnTo>
                    <a:pt x="11368" y="3216"/>
                  </a:lnTo>
                  <a:lnTo>
                    <a:pt x="11352" y="3216"/>
                  </a:lnTo>
                  <a:lnTo>
                    <a:pt x="11360" y="3208"/>
                  </a:lnTo>
                  <a:lnTo>
                    <a:pt x="11360" y="4392"/>
                  </a:lnTo>
                  <a:close/>
                  <a:moveTo>
                    <a:pt x="11344" y="3208"/>
                  </a:moveTo>
                  <a:cubicBezTo>
                    <a:pt x="11344" y="3204"/>
                    <a:pt x="11348" y="3200"/>
                    <a:pt x="11352" y="3200"/>
                  </a:cubicBezTo>
                  <a:lnTo>
                    <a:pt x="11368" y="3200"/>
                  </a:lnTo>
                  <a:cubicBezTo>
                    <a:pt x="11373" y="3200"/>
                    <a:pt x="11376" y="3204"/>
                    <a:pt x="11376" y="3208"/>
                  </a:cubicBezTo>
                  <a:lnTo>
                    <a:pt x="11376" y="4392"/>
                  </a:lnTo>
                  <a:cubicBezTo>
                    <a:pt x="11376" y="4397"/>
                    <a:pt x="11373" y="4400"/>
                    <a:pt x="11368" y="4400"/>
                  </a:cubicBezTo>
                  <a:lnTo>
                    <a:pt x="11352" y="4400"/>
                  </a:lnTo>
                  <a:cubicBezTo>
                    <a:pt x="11348" y="4400"/>
                    <a:pt x="11344" y="4397"/>
                    <a:pt x="11344" y="4392"/>
                  </a:cubicBezTo>
                  <a:lnTo>
                    <a:pt x="11344" y="3208"/>
                  </a:lnTo>
                  <a:close/>
                  <a:moveTo>
                    <a:pt x="11360" y="4392"/>
                  </a:moveTo>
                  <a:lnTo>
                    <a:pt x="11352" y="4384"/>
                  </a:lnTo>
                  <a:lnTo>
                    <a:pt x="11368" y="4384"/>
                  </a:lnTo>
                  <a:lnTo>
                    <a:pt x="11360" y="4392"/>
                  </a:lnTo>
                  <a:lnTo>
                    <a:pt x="11360" y="3208"/>
                  </a:lnTo>
                  <a:lnTo>
                    <a:pt x="11368" y="3216"/>
                  </a:lnTo>
                  <a:lnTo>
                    <a:pt x="11352" y="3216"/>
                  </a:lnTo>
                  <a:lnTo>
                    <a:pt x="11360" y="3208"/>
                  </a:lnTo>
                  <a:lnTo>
                    <a:pt x="11360" y="4392"/>
                  </a:lnTo>
                  <a:close/>
                  <a:moveTo>
                    <a:pt x="11360" y="3208"/>
                  </a:moveTo>
                  <a:cubicBezTo>
                    <a:pt x="11360" y="3204"/>
                    <a:pt x="11364" y="3200"/>
                    <a:pt x="11368" y="3200"/>
                  </a:cubicBezTo>
                  <a:lnTo>
                    <a:pt x="11384" y="3200"/>
                  </a:lnTo>
                  <a:cubicBezTo>
                    <a:pt x="11389" y="3200"/>
                    <a:pt x="11392" y="3204"/>
                    <a:pt x="11392" y="3208"/>
                  </a:cubicBezTo>
                  <a:lnTo>
                    <a:pt x="11392" y="4392"/>
                  </a:lnTo>
                  <a:cubicBezTo>
                    <a:pt x="11392" y="4397"/>
                    <a:pt x="11389" y="4400"/>
                    <a:pt x="11384" y="4400"/>
                  </a:cubicBezTo>
                  <a:lnTo>
                    <a:pt x="11368" y="4400"/>
                  </a:lnTo>
                  <a:cubicBezTo>
                    <a:pt x="11364" y="4400"/>
                    <a:pt x="11360" y="4397"/>
                    <a:pt x="11360" y="4392"/>
                  </a:cubicBezTo>
                  <a:lnTo>
                    <a:pt x="11360" y="3208"/>
                  </a:lnTo>
                  <a:close/>
                  <a:moveTo>
                    <a:pt x="11376" y="4392"/>
                  </a:moveTo>
                  <a:lnTo>
                    <a:pt x="11368" y="4384"/>
                  </a:lnTo>
                  <a:lnTo>
                    <a:pt x="11384" y="4384"/>
                  </a:lnTo>
                  <a:lnTo>
                    <a:pt x="11376" y="4392"/>
                  </a:lnTo>
                  <a:lnTo>
                    <a:pt x="11376" y="3208"/>
                  </a:lnTo>
                  <a:lnTo>
                    <a:pt x="11384" y="3216"/>
                  </a:lnTo>
                  <a:lnTo>
                    <a:pt x="11368" y="3216"/>
                  </a:lnTo>
                  <a:lnTo>
                    <a:pt x="11376" y="3208"/>
                  </a:lnTo>
                  <a:lnTo>
                    <a:pt x="11376" y="4392"/>
                  </a:lnTo>
                  <a:close/>
                  <a:moveTo>
                    <a:pt x="11360" y="3208"/>
                  </a:moveTo>
                  <a:cubicBezTo>
                    <a:pt x="11360" y="3204"/>
                    <a:pt x="11364" y="3200"/>
                    <a:pt x="11368" y="3200"/>
                  </a:cubicBezTo>
                  <a:lnTo>
                    <a:pt x="11384" y="3200"/>
                  </a:lnTo>
                  <a:cubicBezTo>
                    <a:pt x="11389" y="3200"/>
                    <a:pt x="11392" y="3204"/>
                    <a:pt x="11392" y="3208"/>
                  </a:cubicBezTo>
                  <a:lnTo>
                    <a:pt x="11392" y="4392"/>
                  </a:lnTo>
                  <a:cubicBezTo>
                    <a:pt x="11392" y="4397"/>
                    <a:pt x="11389" y="4400"/>
                    <a:pt x="11384" y="4400"/>
                  </a:cubicBezTo>
                  <a:lnTo>
                    <a:pt x="11368" y="4400"/>
                  </a:lnTo>
                  <a:cubicBezTo>
                    <a:pt x="11364" y="4400"/>
                    <a:pt x="11360" y="4397"/>
                    <a:pt x="11360" y="4392"/>
                  </a:cubicBezTo>
                  <a:lnTo>
                    <a:pt x="11360" y="3208"/>
                  </a:lnTo>
                  <a:close/>
                  <a:moveTo>
                    <a:pt x="11376" y="4392"/>
                  </a:moveTo>
                  <a:lnTo>
                    <a:pt x="11368" y="4384"/>
                  </a:lnTo>
                  <a:lnTo>
                    <a:pt x="11384" y="4384"/>
                  </a:lnTo>
                  <a:lnTo>
                    <a:pt x="11376" y="4392"/>
                  </a:lnTo>
                  <a:lnTo>
                    <a:pt x="11376" y="3208"/>
                  </a:lnTo>
                  <a:lnTo>
                    <a:pt x="11384" y="3216"/>
                  </a:lnTo>
                  <a:lnTo>
                    <a:pt x="11368" y="3216"/>
                  </a:lnTo>
                  <a:lnTo>
                    <a:pt x="11376" y="3208"/>
                  </a:lnTo>
                  <a:lnTo>
                    <a:pt x="11376" y="4392"/>
                  </a:lnTo>
                  <a:close/>
                  <a:moveTo>
                    <a:pt x="11376" y="3224"/>
                  </a:moveTo>
                  <a:cubicBezTo>
                    <a:pt x="11376" y="3220"/>
                    <a:pt x="11380" y="3216"/>
                    <a:pt x="11384" y="3216"/>
                  </a:cubicBezTo>
                  <a:lnTo>
                    <a:pt x="11400" y="3216"/>
                  </a:lnTo>
                  <a:cubicBezTo>
                    <a:pt x="11405" y="3216"/>
                    <a:pt x="11408" y="3220"/>
                    <a:pt x="11408" y="3224"/>
                  </a:cubicBezTo>
                  <a:lnTo>
                    <a:pt x="11408" y="4392"/>
                  </a:lnTo>
                  <a:cubicBezTo>
                    <a:pt x="11408" y="4397"/>
                    <a:pt x="11405" y="4400"/>
                    <a:pt x="11400" y="4400"/>
                  </a:cubicBezTo>
                  <a:lnTo>
                    <a:pt x="11384" y="4400"/>
                  </a:lnTo>
                  <a:cubicBezTo>
                    <a:pt x="11380" y="4400"/>
                    <a:pt x="11376" y="4397"/>
                    <a:pt x="11376" y="4392"/>
                  </a:cubicBezTo>
                  <a:lnTo>
                    <a:pt x="11376" y="3224"/>
                  </a:lnTo>
                  <a:close/>
                  <a:moveTo>
                    <a:pt x="11392" y="4392"/>
                  </a:moveTo>
                  <a:lnTo>
                    <a:pt x="11384" y="4384"/>
                  </a:lnTo>
                  <a:lnTo>
                    <a:pt x="11400" y="4384"/>
                  </a:lnTo>
                  <a:lnTo>
                    <a:pt x="11392" y="4392"/>
                  </a:lnTo>
                  <a:lnTo>
                    <a:pt x="11392" y="3224"/>
                  </a:lnTo>
                  <a:lnTo>
                    <a:pt x="11400" y="3232"/>
                  </a:lnTo>
                  <a:lnTo>
                    <a:pt x="11384" y="3232"/>
                  </a:lnTo>
                  <a:lnTo>
                    <a:pt x="11392" y="3224"/>
                  </a:lnTo>
                  <a:lnTo>
                    <a:pt x="11392" y="4392"/>
                  </a:lnTo>
                  <a:close/>
                  <a:moveTo>
                    <a:pt x="11376" y="3224"/>
                  </a:moveTo>
                  <a:cubicBezTo>
                    <a:pt x="11376" y="3220"/>
                    <a:pt x="11380" y="3216"/>
                    <a:pt x="11384" y="3216"/>
                  </a:cubicBezTo>
                  <a:lnTo>
                    <a:pt x="11400" y="3216"/>
                  </a:lnTo>
                  <a:cubicBezTo>
                    <a:pt x="11405" y="3216"/>
                    <a:pt x="11408" y="3220"/>
                    <a:pt x="11408" y="3224"/>
                  </a:cubicBezTo>
                  <a:lnTo>
                    <a:pt x="11408" y="4392"/>
                  </a:lnTo>
                  <a:cubicBezTo>
                    <a:pt x="11408" y="4397"/>
                    <a:pt x="11405" y="4400"/>
                    <a:pt x="11400" y="4400"/>
                  </a:cubicBezTo>
                  <a:lnTo>
                    <a:pt x="11384" y="4400"/>
                  </a:lnTo>
                  <a:cubicBezTo>
                    <a:pt x="11380" y="4400"/>
                    <a:pt x="11376" y="4397"/>
                    <a:pt x="11376" y="4392"/>
                  </a:cubicBezTo>
                  <a:lnTo>
                    <a:pt x="11376" y="3224"/>
                  </a:lnTo>
                  <a:close/>
                  <a:moveTo>
                    <a:pt x="11392" y="4392"/>
                  </a:moveTo>
                  <a:lnTo>
                    <a:pt x="11384" y="4384"/>
                  </a:lnTo>
                  <a:lnTo>
                    <a:pt x="11400" y="4384"/>
                  </a:lnTo>
                  <a:lnTo>
                    <a:pt x="11392" y="4392"/>
                  </a:lnTo>
                  <a:lnTo>
                    <a:pt x="11392" y="3224"/>
                  </a:lnTo>
                  <a:lnTo>
                    <a:pt x="11400" y="3232"/>
                  </a:lnTo>
                  <a:lnTo>
                    <a:pt x="11384" y="3232"/>
                  </a:lnTo>
                  <a:lnTo>
                    <a:pt x="11392" y="3224"/>
                  </a:lnTo>
                  <a:lnTo>
                    <a:pt x="11392" y="4392"/>
                  </a:lnTo>
                  <a:close/>
                  <a:moveTo>
                    <a:pt x="11392" y="3256"/>
                  </a:moveTo>
                  <a:cubicBezTo>
                    <a:pt x="11392" y="3252"/>
                    <a:pt x="11396" y="3248"/>
                    <a:pt x="11400" y="3248"/>
                  </a:cubicBezTo>
                  <a:lnTo>
                    <a:pt x="11416" y="3248"/>
                  </a:lnTo>
                  <a:cubicBezTo>
                    <a:pt x="11421" y="3248"/>
                    <a:pt x="11424" y="3252"/>
                    <a:pt x="11424" y="3256"/>
                  </a:cubicBezTo>
                  <a:lnTo>
                    <a:pt x="11424" y="4392"/>
                  </a:lnTo>
                  <a:cubicBezTo>
                    <a:pt x="11424" y="4397"/>
                    <a:pt x="11421" y="4400"/>
                    <a:pt x="11416" y="4400"/>
                  </a:cubicBezTo>
                  <a:lnTo>
                    <a:pt x="11400" y="4400"/>
                  </a:lnTo>
                  <a:cubicBezTo>
                    <a:pt x="11396" y="4400"/>
                    <a:pt x="11392" y="4397"/>
                    <a:pt x="11392" y="4392"/>
                  </a:cubicBezTo>
                  <a:lnTo>
                    <a:pt x="11392" y="3256"/>
                  </a:lnTo>
                  <a:close/>
                  <a:moveTo>
                    <a:pt x="11408" y="4392"/>
                  </a:moveTo>
                  <a:lnTo>
                    <a:pt x="11400" y="4384"/>
                  </a:lnTo>
                  <a:lnTo>
                    <a:pt x="11416" y="4384"/>
                  </a:lnTo>
                  <a:lnTo>
                    <a:pt x="11408" y="4392"/>
                  </a:lnTo>
                  <a:lnTo>
                    <a:pt x="11408" y="3256"/>
                  </a:lnTo>
                  <a:lnTo>
                    <a:pt x="11416" y="3264"/>
                  </a:lnTo>
                  <a:lnTo>
                    <a:pt x="11400" y="3264"/>
                  </a:lnTo>
                  <a:lnTo>
                    <a:pt x="11408" y="3256"/>
                  </a:lnTo>
                  <a:lnTo>
                    <a:pt x="11408" y="4392"/>
                  </a:lnTo>
                  <a:close/>
                  <a:moveTo>
                    <a:pt x="11392" y="3272"/>
                  </a:moveTo>
                  <a:cubicBezTo>
                    <a:pt x="11392" y="3268"/>
                    <a:pt x="11396" y="3264"/>
                    <a:pt x="11400" y="3264"/>
                  </a:cubicBezTo>
                  <a:lnTo>
                    <a:pt x="11416" y="3264"/>
                  </a:lnTo>
                  <a:cubicBezTo>
                    <a:pt x="11421" y="3264"/>
                    <a:pt x="11424" y="3268"/>
                    <a:pt x="11424" y="3272"/>
                  </a:cubicBezTo>
                  <a:lnTo>
                    <a:pt x="11424" y="4392"/>
                  </a:lnTo>
                  <a:cubicBezTo>
                    <a:pt x="11424" y="4397"/>
                    <a:pt x="11421" y="4400"/>
                    <a:pt x="11416" y="4400"/>
                  </a:cubicBezTo>
                  <a:lnTo>
                    <a:pt x="11400" y="4400"/>
                  </a:lnTo>
                  <a:cubicBezTo>
                    <a:pt x="11396" y="4400"/>
                    <a:pt x="11392" y="4397"/>
                    <a:pt x="11392" y="4392"/>
                  </a:cubicBezTo>
                  <a:lnTo>
                    <a:pt x="11392" y="3272"/>
                  </a:lnTo>
                  <a:close/>
                  <a:moveTo>
                    <a:pt x="11408" y="4392"/>
                  </a:moveTo>
                  <a:lnTo>
                    <a:pt x="11400" y="4384"/>
                  </a:lnTo>
                  <a:lnTo>
                    <a:pt x="11416" y="4384"/>
                  </a:lnTo>
                  <a:lnTo>
                    <a:pt x="11408" y="4392"/>
                  </a:lnTo>
                  <a:lnTo>
                    <a:pt x="11408" y="3272"/>
                  </a:lnTo>
                  <a:lnTo>
                    <a:pt x="11416" y="3280"/>
                  </a:lnTo>
                  <a:lnTo>
                    <a:pt x="11400" y="3280"/>
                  </a:lnTo>
                  <a:lnTo>
                    <a:pt x="11408" y="3272"/>
                  </a:lnTo>
                  <a:lnTo>
                    <a:pt x="11408" y="4392"/>
                  </a:lnTo>
                  <a:close/>
                  <a:moveTo>
                    <a:pt x="11408" y="3272"/>
                  </a:moveTo>
                  <a:cubicBezTo>
                    <a:pt x="11408" y="3268"/>
                    <a:pt x="11412" y="3264"/>
                    <a:pt x="11416" y="3264"/>
                  </a:cubicBezTo>
                  <a:lnTo>
                    <a:pt x="11432" y="3264"/>
                  </a:lnTo>
                  <a:cubicBezTo>
                    <a:pt x="11437" y="3264"/>
                    <a:pt x="11440" y="3268"/>
                    <a:pt x="11440" y="3272"/>
                  </a:cubicBezTo>
                  <a:lnTo>
                    <a:pt x="11440" y="4392"/>
                  </a:lnTo>
                  <a:cubicBezTo>
                    <a:pt x="11440" y="4397"/>
                    <a:pt x="11437" y="4400"/>
                    <a:pt x="11432" y="4400"/>
                  </a:cubicBezTo>
                  <a:lnTo>
                    <a:pt x="11416" y="4400"/>
                  </a:lnTo>
                  <a:cubicBezTo>
                    <a:pt x="11412" y="4400"/>
                    <a:pt x="11408" y="4397"/>
                    <a:pt x="11408" y="4392"/>
                  </a:cubicBezTo>
                  <a:lnTo>
                    <a:pt x="11408" y="3272"/>
                  </a:lnTo>
                  <a:close/>
                  <a:moveTo>
                    <a:pt x="11424" y="4392"/>
                  </a:moveTo>
                  <a:lnTo>
                    <a:pt x="11416" y="4384"/>
                  </a:lnTo>
                  <a:lnTo>
                    <a:pt x="11432" y="4384"/>
                  </a:lnTo>
                  <a:lnTo>
                    <a:pt x="11424" y="4392"/>
                  </a:lnTo>
                  <a:lnTo>
                    <a:pt x="11424" y="3272"/>
                  </a:lnTo>
                  <a:lnTo>
                    <a:pt x="11432" y="3280"/>
                  </a:lnTo>
                  <a:lnTo>
                    <a:pt x="11416" y="3280"/>
                  </a:lnTo>
                  <a:lnTo>
                    <a:pt x="11424" y="3272"/>
                  </a:lnTo>
                  <a:lnTo>
                    <a:pt x="11424" y="4392"/>
                  </a:lnTo>
                  <a:close/>
                  <a:moveTo>
                    <a:pt x="11408" y="3272"/>
                  </a:moveTo>
                  <a:cubicBezTo>
                    <a:pt x="11408" y="3268"/>
                    <a:pt x="11412" y="3264"/>
                    <a:pt x="11416" y="3264"/>
                  </a:cubicBezTo>
                  <a:lnTo>
                    <a:pt x="11432" y="3264"/>
                  </a:lnTo>
                  <a:cubicBezTo>
                    <a:pt x="11437" y="3264"/>
                    <a:pt x="11440" y="3268"/>
                    <a:pt x="11440" y="3272"/>
                  </a:cubicBezTo>
                  <a:lnTo>
                    <a:pt x="11440" y="4392"/>
                  </a:lnTo>
                  <a:cubicBezTo>
                    <a:pt x="11440" y="4397"/>
                    <a:pt x="11437" y="4400"/>
                    <a:pt x="11432" y="4400"/>
                  </a:cubicBezTo>
                  <a:lnTo>
                    <a:pt x="11416" y="4400"/>
                  </a:lnTo>
                  <a:cubicBezTo>
                    <a:pt x="11412" y="4400"/>
                    <a:pt x="11408" y="4397"/>
                    <a:pt x="11408" y="4392"/>
                  </a:cubicBezTo>
                  <a:lnTo>
                    <a:pt x="11408" y="3272"/>
                  </a:lnTo>
                  <a:close/>
                  <a:moveTo>
                    <a:pt x="11424" y="4392"/>
                  </a:moveTo>
                  <a:lnTo>
                    <a:pt x="11416" y="4384"/>
                  </a:lnTo>
                  <a:lnTo>
                    <a:pt x="11432" y="4384"/>
                  </a:lnTo>
                  <a:lnTo>
                    <a:pt x="11424" y="4392"/>
                  </a:lnTo>
                  <a:lnTo>
                    <a:pt x="11424" y="3272"/>
                  </a:lnTo>
                  <a:lnTo>
                    <a:pt x="11432" y="3280"/>
                  </a:lnTo>
                  <a:lnTo>
                    <a:pt x="11416" y="3280"/>
                  </a:lnTo>
                  <a:lnTo>
                    <a:pt x="11424" y="3272"/>
                  </a:lnTo>
                  <a:lnTo>
                    <a:pt x="11424" y="4392"/>
                  </a:lnTo>
                  <a:close/>
                  <a:moveTo>
                    <a:pt x="11424" y="3240"/>
                  </a:moveTo>
                  <a:cubicBezTo>
                    <a:pt x="11424" y="3236"/>
                    <a:pt x="11428" y="3232"/>
                    <a:pt x="11432" y="3232"/>
                  </a:cubicBezTo>
                  <a:lnTo>
                    <a:pt x="11448" y="3232"/>
                  </a:lnTo>
                  <a:cubicBezTo>
                    <a:pt x="11453" y="3232"/>
                    <a:pt x="11456" y="3236"/>
                    <a:pt x="11456" y="3240"/>
                  </a:cubicBezTo>
                  <a:lnTo>
                    <a:pt x="11456" y="4392"/>
                  </a:lnTo>
                  <a:cubicBezTo>
                    <a:pt x="11456" y="4397"/>
                    <a:pt x="11453" y="4400"/>
                    <a:pt x="11448" y="4400"/>
                  </a:cubicBezTo>
                  <a:lnTo>
                    <a:pt x="11432" y="4400"/>
                  </a:lnTo>
                  <a:cubicBezTo>
                    <a:pt x="11428" y="4400"/>
                    <a:pt x="11424" y="4397"/>
                    <a:pt x="11424" y="4392"/>
                  </a:cubicBezTo>
                  <a:lnTo>
                    <a:pt x="11424" y="3240"/>
                  </a:lnTo>
                  <a:close/>
                  <a:moveTo>
                    <a:pt x="11440" y="4392"/>
                  </a:moveTo>
                  <a:lnTo>
                    <a:pt x="11432" y="4384"/>
                  </a:lnTo>
                  <a:lnTo>
                    <a:pt x="11448" y="4384"/>
                  </a:lnTo>
                  <a:lnTo>
                    <a:pt x="11440" y="4392"/>
                  </a:lnTo>
                  <a:lnTo>
                    <a:pt x="11440" y="3240"/>
                  </a:lnTo>
                  <a:lnTo>
                    <a:pt x="11448" y="3248"/>
                  </a:lnTo>
                  <a:lnTo>
                    <a:pt x="11432" y="3248"/>
                  </a:lnTo>
                  <a:lnTo>
                    <a:pt x="11440" y="3240"/>
                  </a:lnTo>
                  <a:lnTo>
                    <a:pt x="11440" y="4392"/>
                  </a:lnTo>
                  <a:close/>
                  <a:moveTo>
                    <a:pt x="11424" y="3208"/>
                  </a:moveTo>
                  <a:cubicBezTo>
                    <a:pt x="11424" y="3204"/>
                    <a:pt x="11428" y="3200"/>
                    <a:pt x="11432" y="3200"/>
                  </a:cubicBezTo>
                  <a:lnTo>
                    <a:pt x="11448" y="3200"/>
                  </a:lnTo>
                  <a:cubicBezTo>
                    <a:pt x="11453" y="3200"/>
                    <a:pt x="11456" y="3204"/>
                    <a:pt x="11456" y="3208"/>
                  </a:cubicBezTo>
                  <a:lnTo>
                    <a:pt x="11456" y="4392"/>
                  </a:lnTo>
                  <a:cubicBezTo>
                    <a:pt x="11456" y="4397"/>
                    <a:pt x="11453" y="4400"/>
                    <a:pt x="11448" y="4400"/>
                  </a:cubicBezTo>
                  <a:lnTo>
                    <a:pt x="11432" y="4400"/>
                  </a:lnTo>
                  <a:cubicBezTo>
                    <a:pt x="11428" y="4400"/>
                    <a:pt x="11424" y="4397"/>
                    <a:pt x="11424" y="4392"/>
                  </a:cubicBezTo>
                  <a:lnTo>
                    <a:pt x="11424" y="3208"/>
                  </a:lnTo>
                  <a:close/>
                  <a:moveTo>
                    <a:pt x="11440" y="4392"/>
                  </a:moveTo>
                  <a:lnTo>
                    <a:pt x="11432" y="4384"/>
                  </a:lnTo>
                  <a:lnTo>
                    <a:pt x="11448" y="4384"/>
                  </a:lnTo>
                  <a:lnTo>
                    <a:pt x="11440" y="4392"/>
                  </a:lnTo>
                  <a:lnTo>
                    <a:pt x="11440" y="3208"/>
                  </a:lnTo>
                  <a:lnTo>
                    <a:pt x="11448" y="3216"/>
                  </a:lnTo>
                  <a:lnTo>
                    <a:pt x="11432" y="3216"/>
                  </a:lnTo>
                  <a:lnTo>
                    <a:pt x="11440" y="3208"/>
                  </a:lnTo>
                  <a:lnTo>
                    <a:pt x="11440" y="4392"/>
                  </a:lnTo>
                  <a:close/>
                  <a:moveTo>
                    <a:pt x="11440" y="3208"/>
                  </a:moveTo>
                  <a:cubicBezTo>
                    <a:pt x="11440" y="3204"/>
                    <a:pt x="11444" y="3200"/>
                    <a:pt x="11448" y="3200"/>
                  </a:cubicBezTo>
                  <a:lnTo>
                    <a:pt x="11464" y="3200"/>
                  </a:lnTo>
                  <a:cubicBezTo>
                    <a:pt x="11469" y="3200"/>
                    <a:pt x="11472" y="3204"/>
                    <a:pt x="11472" y="3208"/>
                  </a:cubicBezTo>
                  <a:lnTo>
                    <a:pt x="11472" y="4392"/>
                  </a:lnTo>
                  <a:cubicBezTo>
                    <a:pt x="11472" y="4397"/>
                    <a:pt x="11469" y="4400"/>
                    <a:pt x="11464" y="4400"/>
                  </a:cubicBezTo>
                  <a:lnTo>
                    <a:pt x="11448" y="4400"/>
                  </a:lnTo>
                  <a:cubicBezTo>
                    <a:pt x="11444" y="4400"/>
                    <a:pt x="11440" y="4397"/>
                    <a:pt x="11440" y="4392"/>
                  </a:cubicBezTo>
                  <a:lnTo>
                    <a:pt x="11440" y="3208"/>
                  </a:lnTo>
                  <a:close/>
                  <a:moveTo>
                    <a:pt x="11456" y="4392"/>
                  </a:moveTo>
                  <a:lnTo>
                    <a:pt x="11448" y="4384"/>
                  </a:lnTo>
                  <a:lnTo>
                    <a:pt x="11464" y="4384"/>
                  </a:lnTo>
                  <a:lnTo>
                    <a:pt x="11456" y="4392"/>
                  </a:lnTo>
                  <a:lnTo>
                    <a:pt x="11456" y="3208"/>
                  </a:lnTo>
                  <a:lnTo>
                    <a:pt x="11464" y="3216"/>
                  </a:lnTo>
                  <a:lnTo>
                    <a:pt x="11448" y="3216"/>
                  </a:lnTo>
                  <a:lnTo>
                    <a:pt x="11456" y="3208"/>
                  </a:lnTo>
                  <a:lnTo>
                    <a:pt x="11456" y="4392"/>
                  </a:lnTo>
                  <a:close/>
                  <a:moveTo>
                    <a:pt x="11440" y="3224"/>
                  </a:moveTo>
                  <a:cubicBezTo>
                    <a:pt x="11440" y="3220"/>
                    <a:pt x="11444" y="3216"/>
                    <a:pt x="11448" y="3216"/>
                  </a:cubicBezTo>
                  <a:lnTo>
                    <a:pt x="11464" y="3216"/>
                  </a:lnTo>
                  <a:cubicBezTo>
                    <a:pt x="11469" y="3216"/>
                    <a:pt x="11472" y="3220"/>
                    <a:pt x="11472" y="3224"/>
                  </a:cubicBezTo>
                  <a:lnTo>
                    <a:pt x="11472" y="4392"/>
                  </a:lnTo>
                  <a:cubicBezTo>
                    <a:pt x="11472" y="4397"/>
                    <a:pt x="11469" y="4400"/>
                    <a:pt x="11464" y="4400"/>
                  </a:cubicBezTo>
                  <a:lnTo>
                    <a:pt x="11448" y="4400"/>
                  </a:lnTo>
                  <a:cubicBezTo>
                    <a:pt x="11444" y="4400"/>
                    <a:pt x="11440" y="4397"/>
                    <a:pt x="11440" y="4392"/>
                  </a:cubicBezTo>
                  <a:lnTo>
                    <a:pt x="11440" y="3224"/>
                  </a:lnTo>
                  <a:close/>
                  <a:moveTo>
                    <a:pt x="11456" y="4392"/>
                  </a:moveTo>
                  <a:lnTo>
                    <a:pt x="11448" y="4384"/>
                  </a:lnTo>
                  <a:lnTo>
                    <a:pt x="11464" y="4384"/>
                  </a:lnTo>
                  <a:lnTo>
                    <a:pt x="11456" y="4392"/>
                  </a:lnTo>
                  <a:lnTo>
                    <a:pt x="11456" y="3224"/>
                  </a:lnTo>
                  <a:lnTo>
                    <a:pt x="11464" y="3232"/>
                  </a:lnTo>
                  <a:lnTo>
                    <a:pt x="11448" y="3232"/>
                  </a:lnTo>
                  <a:lnTo>
                    <a:pt x="11456" y="3224"/>
                  </a:lnTo>
                  <a:lnTo>
                    <a:pt x="11456" y="4392"/>
                  </a:lnTo>
                  <a:close/>
                  <a:moveTo>
                    <a:pt x="11456" y="3224"/>
                  </a:moveTo>
                  <a:cubicBezTo>
                    <a:pt x="11456" y="3220"/>
                    <a:pt x="11460" y="3216"/>
                    <a:pt x="11464" y="3216"/>
                  </a:cubicBezTo>
                  <a:lnTo>
                    <a:pt x="11480" y="3216"/>
                  </a:lnTo>
                  <a:cubicBezTo>
                    <a:pt x="11485" y="3216"/>
                    <a:pt x="11488" y="3220"/>
                    <a:pt x="11488" y="3224"/>
                  </a:cubicBezTo>
                  <a:lnTo>
                    <a:pt x="11488" y="4392"/>
                  </a:lnTo>
                  <a:cubicBezTo>
                    <a:pt x="11488" y="4397"/>
                    <a:pt x="11485" y="4400"/>
                    <a:pt x="11480" y="4400"/>
                  </a:cubicBezTo>
                  <a:lnTo>
                    <a:pt x="11464" y="4400"/>
                  </a:lnTo>
                  <a:cubicBezTo>
                    <a:pt x="11460" y="4400"/>
                    <a:pt x="11456" y="4397"/>
                    <a:pt x="11456" y="4392"/>
                  </a:cubicBezTo>
                  <a:lnTo>
                    <a:pt x="11456" y="3224"/>
                  </a:lnTo>
                  <a:close/>
                  <a:moveTo>
                    <a:pt x="11472" y="4392"/>
                  </a:moveTo>
                  <a:lnTo>
                    <a:pt x="11464" y="4384"/>
                  </a:lnTo>
                  <a:lnTo>
                    <a:pt x="11480" y="4384"/>
                  </a:lnTo>
                  <a:lnTo>
                    <a:pt x="11472" y="4392"/>
                  </a:lnTo>
                  <a:lnTo>
                    <a:pt x="11472" y="3224"/>
                  </a:lnTo>
                  <a:lnTo>
                    <a:pt x="11480" y="3232"/>
                  </a:lnTo>
                  <a:lnTo>
                    <a:pt x="11464" y="3232"/>
                  </a:lnTo>
                  <a:lnTo>
                    <a:pt x="11472" y="3224"/>
                  </a:lnTo>
                  <a:lnTo>
                    <a:pt x="11472" y="4392"/>
                  </a:lnTo>
                  <a:close/>
                  <a:moveTo>
                    <a:pt x="11456" y="3224"/>
                  </a:moveTo>
                  <a:cubicBezTo>
                    <a:pt x="11456" y="3220"/>
                    <a:pt x="11460" y="3216"/>
                    <a:pt x="11464" y="3216"/>
                  </a:cubicBezTo>
                  <a:lnTo>
                    <a:pt x="11480" y="3216"/>
                  </a:lnTo>
                  <a:cubicBezTo>
                    <a:pt x="11485" y="3216"/>
                    <a:pt x="11488" y="3220"/>
                    <a:pt x="11488" y="3224"/>
                  </a:cubicBezTo>
                  <a:lnTo>
                    <a:pt x="11488" y="4392"/>
                  </a:lnTo>
                  <a:cubicBezTo>
                    <a:pt x="11488" y="4397"/>
                    <a:pt x="11485" y="4400"/>
                    <a:pt x="11480" y="4400"/>
                  </a:cubicBezTo>
                  <a:lnTo>
                    <a:pt x="11464" y="4400"/>
                  </a:lnTo>
                  <a:cubicBezTo>
                    <a:pt x="11460" y="4400"/>
                    <a:pt x="11456" y="4397"/>
                    <a:pt x="11456" y="4392"/>
                  </a:cubicBezTo>
                  <a:lnTo>
                    <a:pt x="11456" y="3224"/>
                  </a:lnTo>
                  <a:close/>
                  <a:moveTo>
                    <a:pt x="11472" y="4392"/>
                  </a:moveTo>
                  <a:lnTo>
                    <a:pt x="11464" y="4384"/>
                  </a:lnTo>
                  <a:lnTo>
                    <a:pt x="11480" y="4384"/>
                  </a:lnTo>
                  <a:lnTo>
                    <a:pt x="11472" y="4392"/>
                  </a:lnTo>
                  <a:lnTo>
                    <a:pt x="11472" y="3224"/>
                  </a:lnTo>
                  <a:lnTo>
                    <a:pt x="11480" y="3232"/>
                  </a:lnTo>
                  <a:lnTo>
                    <a:pt x="11464" y="3232"/>
                  </a:lnTo>
                  <a:lnTo>
                    <a:pt x="11472" y="3224"/>
                  </a:lnTo>
                  <a:lnTo>
                    <a:pt x="11472" y="4392"/>
                  </a:lnTo>
                  <a:close/>
                  <a:moveTo>
                    <a:pt x="11472" y="3224"/>
                  </a:moveTo>
                  <a:cubicBezTo>
                    <a:pt x="11472" y="3220"/>
                    <a:pt x="11476" y="3216"/>
                    <a:pt x="11480" y="3216"/>
                  </a:cubicBezTo>
                  <a:lnTo>
                    <a:pt x="11496" y="3216"/>
                  </a:lnTo>
                  <a:cubicBezTo>
                    <a:pt x="11501" y="3216"/>
                    <a:pt x="11504" y="3220"/>
                    <a:pt x="11504" y="3224"/>
                  </a:cubicBezTo>
                  <a:lnTo>
                    <a:pt x="11504" y="4392"/>
                  </a:lnTo>
                  <a:cubicBezTo>
                    <a:pt x="11504" y="4397"/>
                    <a:pt x="11501" y="4400"/>
                    <a:pt x="11496" y="4400"/>
                  </a:cubicBezTo>
                  <a:lnTo>
                    <a:pt x="11480" y="4400"/>
                  </a:lnTo>
                  <a:cubicBezTo>
                    <a:pt x="11476" y="4400"/>
                    <a:pt x="11472" y="4397"/>
                    <a:pt x="11472" y="4392"/>
                  </a:cubicBezTo>
                  <a:lnTo>
                    <a:pt x="11472" y="3224"/>
                  </a:lnTo>
                  <a:close/>
                  <a:moveTo>
                    <a:pt x="11488" y="4392"/>
                  </a:moveTo>
                  <a:lnTo>
                    <a:pt x="11480" y="4384"/>
                  </a:lnTo>
                  <a:lnTo>
                    <a:pt x="11496" y="4384"/>
                  </a:lnTo>
                  <a:lnTo>
                    <a:pt x="11488" y="4392"/>
                  </a:lnTo>
                  <a:lnTo>
                    <a:pt x="11488" y="3224"/>
                  </a:lnTo>
                  <a:lnTo>
                    <a:pt x="11496" y="3232"/>
                  </a:lnTo>
                  <a:lnTo>
                    <a:pt x="11480" y="3232"/>
                  </a:lnTo>
                  <a:lnTo>
                    <a:pt x="11488" y="3224"/>
                  </a:lnTo>
                  <a:lnTo>
                    <a:pt x="11488" y="4392"/>
                  </a:lnTo>
                  <a:close/>
                  <a:moveTo>
                    <a:pt x="11488" y="3208"/>
                  </a:moveTo>
                  <a:cubicBezTo>
                    <a:pt x="11488" y="3204"/>
                    <a:pt x="11492" y="3200"/>
                    <a:pt x="11496" y="3200"/>
                  </a:cubicBezTo>
                  <a:lnTo>
                    <a:pt x="11512" y="3200"/>
                  </a:lnTo>
                  <a:cubicBezTo>
                    <a:pt x="11517" y="3200"/>
                    <a:pt x="11520" y="3204"/>
                    <a:pt x="11520" y="3208"/>
                  </a:cubicBezTo>
                  <a:lnTo>
                    <a:pt x="11520" y="4392"/>
                  </a:lnTo>
                  <a:cubicBezTo>
                    <a:pt x="11520" y="4397"/>
                    <a:pt x="11517" y="4400"/>
                    <a:pt x="11512" y="4400"/>
                  </a:cubicBezTo>
                  <a:lnTo>
                    <a:pt x="11496" y="4400"/>
                  </a:lnTo>
                  <a:cubicBezTo>
                    <a:pt x="11492" y="4400"/>
                    <a:pt x="11488" y="4397"/>
                    <a:pt x="11488" y="4392"/>
                  </a:cubicBezTo>
                  <a:lnTo>
                    <a:pt x="11488" y="3208"/>
                  </a:lnTo>
                  <a:close/>
                  <a:moveTo>
                    <a:pt x="11504" y="4392"/>
                  </a:moveTo>
                  <a:lnTo>
                    <a:pt x="11496" y="4384"/>
                  </a:lnTo>
                  <a:lnTo>
                    <a:pt x="11512" y="4384"/>
                  </a:lnTo>
                  <a:lnTo>
                    <a:pt x="11504" y="4392"/>
                  </a:lnTo>
                  <a:lnTo>
                    <a:pt x="11504" y="3208"/>
                  </a:lnTo>
                  <a:lnTo>
                    <a:pt x="11512" y="3216"/>
                  </a:lnTo>
                  <a:lnTo>
                    <a:pt x="11496" y="3216"/>
                  </a:lnTo>
                  <a:lnTo>
                    <a:pt x="11504" y="3208"/>
                  </a:lnTo>
                  <a:lnTo>
                    <a:pt x="11504" y="4392"/>
                  </a:lnTo>
                  <a:close/>
                  <a:moveTo>
                    <a:pt x="11488" y="3192"/>
                  </a:moveTo>
                  <a:cubicBezTo>
                    <a:pt x="11488" y="3188"/>
                    <a:pt x="11492" y="3184"/>
                    <a:pt x="11496" y="3184"/>
                  </a:cubicBezTo>
                  <a:lnTo>
                    <a:pt x="11512" y="3184"/>
                  </a:lnTo>
                  <a:cubicBezTo>
                    <a:pt x="11517" y="3184"/>
                    <a:pt x="11520" y="3188"/>
                    <a:pt x="11520" y="3192"/>
                  </a:cubicBezTo>
                  <a:lnTo>
                    <a:pt x="11520" y="4392"/>
                  </a:lnTo>
                  <a:cubicBezTo>
                    <a:pt x="11520" y="4397"/>
                    <a:pt x="11517" y="4400"/>
                    <a:pt x="11512" y="4400"/>
                  </a:cubicBezTo>
                  <a:lnTo>
                    <a:pt x="11496" y="4400"/>
                  </a:lnTo>
                  <a:cubicBezTo>
                    <a:pt x="11492" y="4400"/>
                    <a:pt x="11488" y="4397"/>
                    <a:pt x="11488" y="4392"/>
                  </a:cubicBezTo>
                  <a:lnTo>
                    <a:pt x="11488" y="3192"/>
                  </a:lnTo>
                  <a:close/>
                  <a:moveTo>
                    <a:pt x="11504" y="4392"/>
                  </a:moveTo>
                  <a:lnTo>
                    <a:pt x="11496" y="4384"/>
                  </a:lnTo>
                  <a:lnTo>
                    <a:pt x="11512" y="4384"/>
                  </a:lnTo>
                  <a:lnTo>
                    <a:pt x="11504" y="4392"/>
                  </a:lnTo>
                  <a:lnTo>
                    <a:pt x="11504" y="3192"/>
                  </a:lnTo>
                  <a:lnTo>
                    <a:pt x="11512" y="3200"/>
                  </a:lnTo>
                  <a:lnTo>
                    <a:pt x="11496" y="3200"/>
                  </a:lnTo>
                  <a:lnTo>
                    <a:pt x="11504" y="3192"/>
                  </a:lnTo>
                  <a:lnTo>
                    <a:pt x="11504" y="4392"/>
                  </a:lnTo>
                  <a:close/>
                  <a:moveTo>
                    <a:pt x="11504" y="3240"/>
                  </a:moveTo>
                  <a:cubicBezTo>
                    <a:pt x="11504" y="3236"/>
                    <a:pt x="11508" y="3232"/>
                    <a:pt x="11512" y="3232"/>
                  </a:cubicBezTo>
                  <a:lnTo>
                    <a:pt x="11528" y="3232"/>
                  </a:lnTo>
                  <a:cubicBezTo>
                    <a:pt x="11533" y="3232"/>
                    <a:pt x="11536" y="3236"/>
                    <a:pt x="11536" y="3240"/>
                  </a:cubicBezTo>
                  <a:lnTo>
                    <a:pt x="11536" y="4392"/>
                  </a:lnTo>
                  <a:cubicBezTo>
                    <a:pt x="11536" y="4397"/>
                    <a:pt x="11533" y="4400"/>
                    <a:pt x="11528" y="4400"/>
                  </a:cubicBezTo>
                  <a:lnTo>
                    <a:pt x="11512" y="4400"/>
                  </a:lnTo>
                  <a:cubicBezTo>
                    <a:pt x="11508" y="4400"/>
                    <a:pt x="11504" y="4397"/>
                    <a:pt x="11504" y="4392"/>
                  </a:cubicBezTo>
                  <a:lnTo>
                    <a:pt x="11504" y="3240"/>
                  </a:lnTo>
                  <a:close/>
                  <a:moveTo>
                    <a:pt x="11520" y="4392"/>
                  </a:moveTo>
                  <a:lnTo>
                    <a:pt x="11512" y="4384"/>
                  </a:lnTo>
                  <a:lnTo>
                    <a:pt x="11528" y="4384"/>
                  </a:lnTo>
                  <a:lnTo>
                    <a:pt x="11520" y="4392"/>
                  </a:lnTo>
                  <a:lnTo>
                    <a:pt x="11520" y="3240"/>
                  </a:lnTo>
                  <a:lnTo>
                    <a:pt x="11528" y="3248"/>
                  </a:lnTo>
                  <a:lnTo>
                    <a:pt x="11512" y="3248"/>
                  </a:lnTo>
                  <a:lnTo>
                    <a:pt x="11520" y="3240"/>
                  </a:lnTo>
                  <a:lnTo>
                    <a:pt x="11520" y="4392"/>
                  </a:lnTo>
                  <a:close/>
                  <a:moveTo>
                    <a:pt x="11504" y="3224"/>
                  </a:moveTo>
                  <a:cubicBezTo>
                    <a:pt x="11504" y="3220"/>
                    <a:pt x="11508" y="3216"/>
                    <a:pt x="11512" y="3216"/>
                  </a:cubicBezTo>
                  <a:lnTo>
                    <a:pt x="11528" y="3216"/>
                  </a:lnTo>
                  <a:cubicBezTo>
                    <a:pt x="11533" y="3216"/>
                    <a:pt x="11536" y="3220"/>
                    <a:pt x="11536" y="3224"/>
                  </a:cubicBezTo>
                  <a:lnTo>
                    <a:pt x="11536" y="4392"/>
                  </a:lnTo>
                  <a:cubicBezTo>
                    <a:pt x="11536" y="4397"/>
                    <a:pt x="11533" y="4400"/>
                    <a:pt x="11528" y="4400"/>
                  </a:cubicBezTo>
                  <a:lnTo>
                    <a:pt x="11512" y="4400"/>
                  </a:lnTo>
                  <a:cubicBezTo>
                    <a:pt x="11508" y="4400"/>
                    <a:pt x="11504" y="4397"/>
                    <a:pt x="11504" y="4392"/>
                  </a:cubicBezTo>
                  <a:lnTo>
                    <a:pt x="11504" y="3224"/>
                  </a:lnTo>
                  <a:close/>
                  <a:moveTo>
                    <a:pt x="11520" y="4392"/>
                  </a:moveTo>
                  <a:lnTo>
                    <a:pt x="11512" y="4384"/>
                  </a:lnTo>
                  <a:lnTo>
                    <a:pt x="11528" y="4384"/>
                  </a:lnTo>
                  <a:lnTo>
                    <a:pt x="11520" y="4392"/>
                  </a:lnTo>
                  <a:lnTo>
                    <a:pt x="11520" y="3224"/>
                  </a:lnTo>
                  <a:lnTo>
                    <a:pt x="11528" y="3232"/>
                  </a:lnTo>
                  <a:lnTo>
                    <a:pt x="11512" y="3232"/>
                  </a:lnTo>
                  <a:lnTo>
                    <a:pt x="11520" y="3224"/>
                  </a:lnTo>
                  <a:lnTo>
                    <a:pt x="11520" y="4392"/>
                  </a:lnTo>
                  <a:close/>
                  <a:moveTo>
                    <a:pt x="11520" y="3224"/>
                  </a:moveTo>
                  <a:cubicBezTo>
                    <a:pt x="11520" y="3220"/>
                    <a:pt x="11524" y="3216"/>
                    <a:pt x="11528" y="3216"/>
                  </a:cubicBezTo>
                  <a:lnTo>
                    <a:pt x="11544" y="3216"/>
                  </a:lnTo>
                  <a:cubicBezTo>
                    <a:pt x="11549" y="3216"/>
                    <a:pt x="11552" y="3220"/>
                    <a:pt x="11552" y="3224"/>
                  </a:cubicBezTo>
                  <a:lnTo>
                    <a:pt x="11552" y="4392"/>
                  </a:lnTo>
                  <a:cubicBezTo>
                    <a:pt x="11552" y="4397"/>
                    <a:pt x="11549" y="4400"/>
                    <a:pt x="11544" y="4400"/>
                  </a:cubicBezTo>
                  <a:lnTo>
                    <a:pt x="11528" y="4400"/>
                  </a:lnTo>
                  <a:cubicBezTo>
                    <a:pt x="11524" y="4400"/>
                    <a:pt x="11520" y="4397"/>
                    <a:pt x="11520" y="4392"/>
                  </a:cubicBezTo>
                  <a:lnTo>
                    <a:pt x="11520" y="3224"/>
                  </a:lnTo>
                  <a:close/>
                  <a:moveTo>
                    <a:pt x="11536" y="4392"/>
                  </a:moveTo>
                  <a:lnTo>
                    <a:pt x="11528" y="4384"/>
                  </a:lnTo>
                  <a:lnTo>
                    <a:pt x="11544" y="4384"/>
                  </a:lnTo>
                  <a:lnTo>
                    <a:pt x="11536" y="4392"/>
                  </a:lnTo>
                  <a:lnTo>
                    <a:pt x="11536" y="3224"/>
                  </a:lnTo>
                  <a:lnTo>
                    <a:pt x="11544" y="3232"/>
                  </a:lnTo>
                  <a:lnTo>
                    <a:pt x="11528" y="3232"/>
                  </a:lnTo>
                  <a:lnTo>
                    <a:pt x="11536" y="3224"/>
                  </a:lnTo>
                  <a:lnTo>
                    <a:pt x="11536" y="4392"/>
                  </a:lnTo>
                  <a:close/>
                  <a:moveTo>
                    <a:pt x="11520" y="3224"/>
                  </a:moveTo>
                  <a:cubicBezTo>
                    <a:pt x="11520" y="3220"/>
                    <a:pt x="11524" y="3216"/>
                    <a:pt x="11528" y="3216"/>
                  </a:cubicBezTo>
                  <a:lnTo>
                    <a:pt x="11544" y="3216"/>
                  </a:lnTo>
                  <a:cubicBezTo>
                    <a:pt x="11549" y="3216"/>
                    <a:pt x="11552" y="3220"/>
                    <a:pt x="11552" y="3224"/>
                  </a:cubicBezTo>
                  <a:lnTo>
                    <a:pt x="11552" y="4392"/>
                  </a:lnTo>
                  <a:cubicBezTo>
                    <a:pt x="11552" y="4397"/>
                    <a:pt x="11549" y="4400"/>
                    <a:pt x="11544" y="4400"/>
                  </a:cubicBezTo>
                  <a:lnTo>
                    <a:pt x="11528" y="4400"/>
                  </a:lnTo>
                  <a:cubicBezTo>
                    <a:pt x="11524" y="4400"/>
                    <a:pt x="11520" y="4397"/>
                    <a:pt x="11520" y="4392"/>
                  </a:cubicBezTo>
                  <a:lnTo>
                    <a:pt x="11520" y="3224"/>
                  </a:lnTo>
                  <a:close/>
                  <a:moveTo>
                    <a:pt x="11536" y="4392"/>
                  </a:moveTo>
                  <a:lnTo>
                    <a:pt x="11528" y="4384"/>
                  </a:lnTo>
                  <a:lnTo>
                    <a:pt x="11544" y="4384"/>
                  </a:lnTo>
                  <a:lnTo>
                    <a:pt x="11536" y="4392"/>
                  </a:lnTo>
                  <a:lnTo>
                    <a:pt x="11536" y="3224"/>
                  </a:lnTo>
                  <a:lnTo>
                    <a:pt x="11544" y="3232"/>
                  </a:lnTo>
                  <a:lnTo>
                    <a:pt x="11528" y="3232"/>
                  </a:lnTo>
                  <a:lnTo>
                    <a:pt x="11536" y="3224"/>
                  </a:lnTo>
                  <a:lnTo>
                    <a:pt x="11536" y="4392"/>
                  </a:lnTo>
                  <a:close/>
                  <a:moveTo>
                    <a:pt x="11536" y="3224"/>
                  </a:moveTo>
                  <a:cubicBezTo>
                    <a:pt x="11536" y="3220"/>
                    <a:pt x="11540" y="3216"/>
                    <a:pt x="11544" y="3216"/>
                  </a:cubicBezTo>
                  <a:lnTo>
                    <a:pt x="11560" y="3216"/>
                  </a:lnTo>
                  <a:cubicBezTo>
                    <a:pt x="11565" y="3216"/>
                    <a:pt x="11568" y="3220"/>
                    <a:pt x="11568" y="3224"/>
                  </a:cubicBezTo>
                  <a:lnTo>
                    <a:pt x="11568" y="4392"/>
                  </a:lnTo>
                  <a:cubicBezTo>
                    <a:pt x="11568" y="4397"/>
                    <a:pt x="11565" y="4400"/>
                    <a:pt x="11560" y="4400"/>
                  </a:cubicBezTo>
                  <a:lnTo>
                    <a:pt x="11544" y="4400"/>
                  </a:lnTo>
                  <a:cubicBezTo>
                    <a:pt x="11540" y="4400"/>
                    <a:pt x="11536" y="4397"/>
                    <a:pt x="11536" y="4392"/>
                  </a:cubicBezTo>
                  <a:lnTo>
                    <a:pt x="11536" y="3224"/>
                  </a:lnTo>
                  <a:close/>
                  <a:moveTo>
                    <a:pt x="11552" y="4392"/>
                  </a:moveTo>
                  <a:lnTo>
                    <a:pt x="11544" y="4384"/>
                  </a:lnTo>
                  <a:lnTo>
                    <a:pt x="11560" y="4384"/>
                  </a:lnTo>
                  <a:lnTo>
                    <a:pt x="11552" y="4392"/>
                  </a:lnTo>
                  <a:lnTo>
                    <a:pt x="11552" y="3224"/>
                  </a:lnTo>
                  <a:lnTo>
                    <a:pt x="11560" y="3232"/>
                  </a:lnTo>
                  <a:lnTo>
                    <a:pt x="11544" y="3232"/>
                  </a:lnTo>
                  <a:lnTo>
                    <a:pt x="11552" y="3224"/>
                  </a:lnTo>
                  <a:lnTo>
                    <a:pt x="11552" y="4392"/>
                  </a:lnTo>
                  <a:close/>
                  <a:moveTo>
                    <a:pt x="11536" y="3208"/>
                  </a:moveTo>
                  <a:cubicBezTo>
                    <a:pt x="11536" y="3204"/>
                    <a:pt x="11540" y="3200"/>
                    <a:pt x="11544" y="3200"/>
                  </a:cubicBezTo>
                  <a:lnTo>
                    <a:pt x="11560" y="3200"/>
                  </a:lnTo>
                  <a:cubicBezTo>
                    <a:pt x="11565" y="3200"/>
                    <a:pt x="11568" y="3204"/>
                    <a:pt x="11568" y="3208"/>
                  </a:cubicBezTo>
                  <a:lnTo>
                    <a:pt x="11568" y="4392"/>
                  </a:lnTo>
                  <a:cubicBezTo>
                    <a:pt x="11568" y="4397"/>
                    <a:pt x="11565" y="4400"/>
                    <a:pt x="11560" y="4400"/>
                  </a:cubicBezTo>
                  <a:lnTo>
                    <a:pt x="11544" y="4400"/>
                  </a:lnTo>
                  <a:cubicBezTo>
                    <a:pt x="11540" y="4400"/>
                    <a:pt x="11536" y="4397"/>
                    <a:pt x="11536" y="4392"/>
                  </a:cubicBezTo>
                  <a:lnTo>
                    <a:pt x="11536" y="3208"/>
                  </a:lnTo>
                  <a:close/>
                  <a:moveTo>
                    <a:pt x="11552" y="4392"/>
                  </a:moveTo>
                  <a:lnTo>
                    <a:pt x="11544" y="4384"/>
                  </a:lnTo>
                  <a:lnTo>
                    <a:pt x="11560" y="4384"/>
                  </a:lnTo>
                  <a:lnTo>
                    <a:pt x="11552" y="4392"/>
                  </a:lnTo>
                  <a:lnTo>
                    <a:pt x="11552" y="3208"/>
                  </a:lnTo>
                  <a:lnTo>
                    <a:pt x="11560" y="3216"/>
                  </a:lnTo>
                  <a:lnTo>
                    <a:pt x="11544" y="3216"/>
                  </a:lnTo>
                  <a:lnTo>
                    <a:pt x="11552" y="3208"/>
                  </a:lnTo>
                  <a:lnTo>
                    <a:pt x="11552" y="4392"/>
                  </a:lnTo>
                  <a:close/>
                  <a:moveTo>
                    <a:pt x="11552" y="3272"/>
                  </a:moveTo>
                  <a:cubicBezTo>
                    <a:pt x="11552" y="3268"/>
                    <a:pt x="11556" y="3264"/>
                    <a:pt x="11560" y="3264"/>
                  </a:cubicBezTo>
                  <a:lnTo>
                    <a:pt x="11576" y="3264"/>
                  </a:lnTo>
                  <a:cubicBezTo>
                    <a:pt x="11581" y="3264"/>
                    <a:pt x="11584" y="3268"/>
                    <a:pt x="11584" y="3272"/>
                  </a:cubicBezTo>
                  <a:lnTo>
                    <a:pt x="11584" y="4392"/>
                  </a:lnTo>
                  <a:cubicBezTo>
                    <a:pt x="11584" y="4397"/>
                    <a:pt x="11581" y="4400"/>
                    <a:pt x="11576" y="4400"/>
                  </a:cubicBezTo>
                  <a:lnTo>
                    <a:pt x="11560" y="4400"/>
                  </a:lnTo>
                  <a:cubicBezTo>
                    <a:pt x="11556" y="4400"/>
                    <a:pt x="11552" y="4397"/>
                    <a:pt x="11552" y="4392"/>
                  </a:cubicBezTo>
                  <a:lnTo>
                    <a:pt x="11552" y="3272"/>
                  </a:lnTo>
                  <a:close/>
                  <a:moveTo>
                    <a:pt x="11568" y="4392"/>
                  </a:moveTo>
                  <a:lnTo>
                    <a:pt x="11560" y="4384"/>
                  </a:lnTo>
                  <a:lnTo>
                    <a:pt x="11576" y="4384"/>
                  </a:lnTo>
                  <a:lnTo>
                    <a:pt x="11568" y="4392"/>
                  </a:lnTo>
                  <a:lnTo>
                    <a:pt x="11568" y="3272"/>
                  </a:lnTo>
                  <a:lnTo>
                    <a:pt x="11576" y="3280"/>
                  </a:lnTo>
                  <a:lnTo>
                    <a:pt x="11560" y="3280"/>
                  </a:lnTo>
                  <a:lnTo>
                    <a:pt x="11568" y="3272"/>
                  </a:lnTo>
                  <a:lnTo>
                    <a:pt x="11568" y="4392"/>
                  </a:lnTo>
                  <a:close/>
                  <a:moveTo>
                    <a:pt x="11552" y="3272"/>
                  </a:moveTo>
                  <a:cubicBezTo>
                    <a:pt x="11552" y="3268"/>
                    <a:pt x="11556" y="3264"/>
                    <a:pt x="11560" y="3264"/>
                  </a:cubicBezTo>
                  <a:lnTo>
                    <a:pt x="11576" y="3264"/>
                  </a:lnTo>
                  <a:cubicBezTo>
                    <a:pt x="11581" y="3264"/>
                    <a:pt x="11584" y="3268"/>
                    <a:pt x="11584" y="3272"/>
                  </a:cubicBezTo>
                  <a:lnTo>
                    <a:pt x="11584" y="4392"/>
                  </a:lnTo>
                  <a:cubicBezTo>
                    <a:pt x="11584" y="4397"/>
                    <a:pt x="11581" y="4400"/>
                    <a:pt x="11576" y="4400"/>
                  </a:cubicBezTo>
                  <a:lnTo>
                    <a:pt x="11560" y="4400"/>
                  </a:lnTo>
                  <a:cubicBezTo>
                    <a:pt x="11556" y="4400"/>
                    <a:pt x="11552" y="4397"/>
                    <a:pt x="11552" y="4392"/>
                  </a:cubicBezTo>
                  <a:lnTo>
                    <a:pt x="11552" y="3272"/>
                  </a:lnTo>
                  <a:close/>
                  <a:moveTo>
                    <a:pt x="11568" y="4392"/>
                  </a:moveTo>
                  <a:lnTo>
                    <a:pt x="11560" y="4384"/>
                  </a:lnTo>
                  <a:lnTo>
                    <a:pt x="11576" y="4384"/>
                  </a:lnTo>
                  <a:lnTo>
                    <a:pt x="11568" y="4392"/>
                  </a:lnTo>
                  <a:lnTo>
                    <a:pt x="11568" y="3272"/>
                  </a:lnTo>
                  <a:lnTo>
                    <a:pt x="11576" y="3280"/>
                  </a:lnTo>
                  <a:lnTo>
                    <a:pt x="11560" y="3280"/>
                  </a:lnTo>
                  <a:lnTo>
                    <a:pt x="11568" y="3272"/>
                  </a:lnTo>
                  <a:lnTo>
                    <a:pt x="11568" y="4392"/>
                  </a:lnTo>
                  <a:close/>
                  <a:moveTo>
                    <a:pt x="11568" y="3272"/>
                  </a:moveTo>
                  <a:cubicBezTo>
                    <a:pt x="11568" y="3268"/>
                    <a:pt x="11572" y="3264"/>
                    <a:pt x="11576" y="3264"/>
                  </a:cubicBezTo>
                  <a:lnTo>
                    <a:pt x="11592" y="3264"/>
                  </a:lnTo>
                  <a:cubicBezTo>
                    <a:pt x="11597" y="3264"/>
                    <a:pt x="11600" y="3268"/>
                    <a:pt x="11600" y="3272"/>
                  </a:cubicBezTo>
                  <a:lnTo>
                    <a:pt x="11600" y="4392"/>
                  </a:lnTo>
                  <a:cubicBezTo>
                    <a:pt x="11600" y="4397"/>
                    <a:pt x="11597" y="4400"/>
                    <a:pt x="11592" y="4400"/>
                  </a:cubicBezTo>
                  <a:lnTo>
                    <a:pt x="11576" y="4400"/>
                  </a:lnTo>
                  <a:cubicBezTo>
                    <a:pt x="11572" y="4400"/>
                    <a:pt x="11568" y="4397"/>
                    <a:pt x="11568" y="4392"/>
                  </a:cubicBezTo>
                  <a:lnTo>
                    <a:pt x="11568" y="3272"/>
                  </a:lnTo>
                  <a:close/>
                  <a:moveTo>
                    <a:pt x="11584" y="4392"/>
                  </a:moveTo>
                  <a:lnTo>
                    <a:pt x="11576" y="4384"/>
                  </a:lnTo>
                  <a:lnTo>
                    <a:pt x="11592" y="4384"/>
                  </a:lnTo>
                  <a:lnTo>
                    <a:pt x="11584" y="4392"/>
                  </a:lnTo>
                  <a:lnTo>
                    <a:pt x="11584" y="3272"/>
                  </a:lnTo>
                  <a:lnTo>
                    <a:pt x="11592" y="3280"/>
                  </a:lnTo>
                  <a:lnTo>
                    <a:pt x="11576" y="3280"/>
                  </a:lnTo>
                  <a:lnTo>
                    <a:pt x="11584" y="3272"/>
                  </a:lnTo>
                  <a:lnTo>
                    <a:pt x="11584" y="4392"/>
                  </a:lnTo>
                  <a:close/>
                  <a:moveTo>
                    <a:pt x="11568" y="3256"/>
                  </a:moveTo>
                  <a:cubicBezTo>
                    <a:pt x="11568" y="3252"/>
                    <a:pt x="11572" y="3248"/>
                    <a:pt x="11576" y="3248"/>
                  </a:cubicBezTo>
                  <a:lnTo>
                    <a:pt x="11592" y="3248"/>
                  </a:lnTo>
                  <a:cubicBezTo>
                    <a:pt x="11597" y="3248"/>
                    <a:pt x="11600" y="3252"/>
                    <a:pt x="11600" y="3256"/>
                  </a:cubicBezTo>
                  <a:lnTo>
                    <a:pt x="11600" y="4392"/>
                  </a:lnTo>
                  <a:cubicBezTo>
                    <a:pt x="11600" y="4397"/>
                    <a:pt x="11597" y="4400"/>
                    <a:pt x="11592" y="4400"/>
                  </a:cubicBezTo>
                  <a:lnTo>
                    <a:pt x="11576" y="4400"/>
                  </a:lnTo>
                  <a:cubicBezTo>
                    <a:pt x="11572" y="4400"/>
                    <a:pt x="11568" y="4397"/>
                    <a:pt x="11568" y="4392"/>
                  </a:cubicBezTo>
                  <a:lnTo>
                    <a:pt x="11568" y="3256"/>
                  </a:lnTo>
                  <a:close/>
                  <a:moveTo>
                    <a:pt x="11584" y="4392"/>
                  </a:moveTo>
                  <a:lnTo>
                    <a:pt x="11576" y="4384"/>
                  </a:lnTo>
                  <a:lnTo>
                    <a:pt x="11592" y="4384"/>
                  </a:lnTo>
                  <a:lnTo>
                    <a:pt x="11584" y="4392"/>
                  </a:lnTo>
                  <a:lnTo>
                    <a:pt x="11584" y="3256"/>
                  </a:lnTo>
                  <a:lnTo>
                    <a:pt x="11592" y="3264"/>
                  </a:lnTo>
                  <a:lnTo>
                    <a:pt x="11576" y="3264"/>
                  </a:lnTo>
                  <a:lnTo>
                    <a:pt x="11584" y="3256"/>
                  </a:lnTo>
                  <a:lnTo>
                    <a:pt x="11584" y="4392"/>
                  </a:lnTo>
                  <a:close/>
                  <a:moveTo>
                    <a:pt x="11584" y="3256"/>
                  </a:moveTo>
                  <a:cubicBezTo>
                    <a:pt x="11584" y="3252"/>
                    <a:pt x="11588" y="3248"/>
                    <a:pt x="11592" y="3248"/>
                  </a:cubicBezTo>
                  <a:lnTo>
                    <a:pt x="11608" y="3248"/>
                  </a:lnTo>
                  <a:cubicBezTo>
                    <a:pt x="11613" y="3248"/>
                    <a:pt x="11616" y="3252"/>
                    <a:pt x="11616" y="3256"/>
                  </a:cubicBezTo>
                  <a:lnTo>
                    <a:pt x="11616" y="4392"/>
                  </a:lnTo>
                  <a:cubicBezTo>
                    <a:pt x="11616" y="4397"/>
                    <a:pt x="11613" y="4400"/>
                    <a:pt x="11608" y="4400"/>
                  </a:cubicBezTo>
                  <a:lnTo>
                    <a:pt x="11592" y="4400"/>
                  </a:lnTo>
                  <a:cubicBezTo>
                    <a:pt x="11588" y="4400"/>
                    <a:pt x="11584" y="4397"/>
                    <a:pt x="11584" y="4392"/>
                  </a:cubicBezTo>
                  <a:lnTo>
                    <a:pt x="11584" y="3256"/>
                  </a:lnTo>
                  <a:close/>
                  <a:moveTo>
                    <a:pt x="11600" y="4392"/>
                  </a:moveTo>
                  <a:lnTo>
                    <a:pt x="11592" y="4384"/>
                  </a:lnTo>
                  <a:lnTo>
                    <a:pt x="11608" y="4384"/>
                  </a:lnTo>
                  <a:lnTo>
                    <a:pt x="11600" y="4392"/>
                  </a:lnTo>
                  <a:lnTo>
                    <a:pt x="11600" y="3256"/>
                  </a:lnTo>
                  <a:lnTo>
                    <a:pt x="11608" y="3264"/>
                  </a:lnTo>
                  <a:lnTo>
                    <a:pt x="11592" y="3264"/>
                  </a:lnTo>
                  <a:lnTo>
                    <a:pt x="11600" y="3256"/>
                  </a:lnTo>
                  <a:lnTo>
                    <a:pt x="11600" y="4392"/>
                  </a:lnTo>
                  <a:close/>
                  <a:moveTo>
                    <a:pt x="11584" y="3256"/>
                  </a:moveTo>
                  <a:cubicBezTo>
                    <a:pt x="11584" y="3252"/>
                    <a:pt x="11588" y="3248"/>
                    <a:pt x="11592" y="3248"/>
                  </a:cubicBezTo>
                  <a:lnTo>
                    <a:pt x="11608" y="3248"/>
                  </a:lnTo>
                  <a:cubicBezTo>
                    <a:pt x="11613" y="3248"/>
                    <a:pt x="11616" y="3252"/>
                    <a:pt x="11616" y="3256"/>
                  </a:cubicBezTo>
                  <a:lnTo>
                    <a:pt x="11616" y="4392"/>
                  </a:lnTo>
                  <a:cubicBezTo>
                    <a:pt x="11616" y="4397"/>
                    <a:pt x="11613" y="4400"/>
                    <a:pt x="11608" y="4400"/>
                  </a:cubicBezTo>
                  <a:lnTo>
                    <a:pt x="11592" y="4400"/>
                  </a:lnTo>
                  <a:cubicBezTo>
                    <a:pt x="11588" y="4400"/>
                    <a:pt x="11584" y="4397"/>
                    <a:pt x="11584" y="4392"/>
                  </a:cubicBezTo>
                  <a:lnTo>
                    <a:pt x="11584" y="3256"/>
                  </a:lnTo>
                  <a:close/>
                  <a:moveTo>
                    <a:pt x="11600" y="4392"/>
                  </a:moveTo>
                  <a:lnTo>
                    <a:pt x="11592" y="4384"/>
                  </a:lnTo>
                  <a:lnTo>
                    <a:pt x="11608" y="4384"/>
                  </a:lnTo>
                  <a:lnTo>
                    <a:pt x="11600" y="4392"/>
                  </a:lnTo>
                  <a:lnTo>
                    <a:pt x="11600" y="3256"/>
                  </a:lnTo>
                  <a:lnTo>
                    <a:pt x="11608" y="3264"/>
                  </a:lnTo>
                  <a:lnTo>
                    <a:pt x="11592" y="3264"/>
                  </a:lnTo>
                  <a:lnTo>
                    <a:pt x="11600" y="3256"/>
                  </a:lnTo>
                  <a:lnTo>
                    <a:pt x="11600" y="4392"/>
                  </a:lnTo>
                  <a:close/>
                  <a:moveTo>
                    <a:pt x="11600" y="3288"/>
                  </a:moveTo>
                  <a:cubicBezTo>
                    <a:pt x="11600" y="3284"/>
                    <a:pt x="11604" y="3280"/>
                    <a:pt x="11608" y="3280"/>
                  </a:cubicBezTo>
                  <a:lnTo>
                    <a:pt x="11624" y="3280"/>
                  </a:lnTo>
                  <a:cubicBezTo>
                    <a:pt x="11629" y="3280"/>
                    <a:pt x="11632" y="3284"/>
                    <a:pt x="11632" y="3288"/>
                  </a:cubicBezTo>
                  <a:lnTo>
                    <a:pt x="11632" y="4392"/>
                  </a:lnTo>
                  <a:cubicBezTo>
                    <a:pt x="11632" y="4397"/>
                    <a:pt x="11629" y="4400"/>
                    <a:pt x="11624" y="4400"/>
                  </a:cubicBezTo>
                  <a:lnTo>
                    <a:pt x="11608" y="4400"/>
                  </a:lnTo>
                  <a:cubicBezTo>
                    <a:pt x="11604" y="4400"/>
                    <a:pt x="11600" y="4397"/>
                    <a:pt x="11600" y="4392"/>
                  </a:cubicBezTo>
                  <a:lnTo>
                    <a:pt x="11600" y="3288"/>
                  </a:lnTo>
                  <a:close/>
                  <a:moveTo>
                    <a:pt x="11616" y="4392"/>
                  </a:moveTo>
                  <a:lnTo>
                    <a:pt x="11608" y="4384"/>
                  </a:lnTo>
                  <a:lnTo>
                    <a:pt x="11624" y="4384"/>
                  </a:lnTo>
                  <a:lnTo>
                    <a:pt x="11616" y="4392"/>
                  </a:lnTo>
                  <a:lnTo>
                    <a:pt x="11616" y="3288"/>
                  </a:lnTo>
                  <a:lnTo>
                    <a:pt x="11624" y="3296"/>
                  </a:lnTo>
                  <a:lnTo>
                    <a:pt x="11608" y="3296"/>
                  </a:lnTo>
                  <a:lnTo>
                    <a:pt x="11616" y="3288"/>
                  </a:lnTo>
                  <a:lnTo>
                    <a:pt x="11616" y="4392"/>
                  </a:lnTo>
                  <a:close/>
                  <a:moveTo>
                    <a:pt x="11600" y="3288"/>
                  </a:moveTo>
                  <a:cubicBezTo>
                    <a:pt x="11600" y="3284"/>
                    <a:pt x="11604" y="3280"/>
                    <a:pt x="11608" y="3280"/>
                  </a:cubicBezTo>
                  <a:lnTo>
                    <a:pt x="11624" y="3280"/>
                  </a:lnTo>
                  <a:cubicBezTo>
                    <a:pt x="11629" y="3280"/>
                    <a:pt x="11632" y="3284"/>
                    <a:pt x="11632" y="3288"/>
                  </a:cubicBezTo>
                  <a:lnTo>
                    <a:pt x="11632" y="4392"/>
                  </a:lnTo>
                  <a:cubicBezTo>
                    <a:pt x="11632" y="4397"/>
                    <a:pt x="11629" y="4400"/>
                    <a:pt x="11624" y="4400"/>
                  </a:cubicBezTo>
                  <a:lnTo>
                    <a:pt x="11608" y="4400"/>
                  </a:lnTo>
                  <a:cubicBezTo>
                    <a:pt x="11604" y="4400"/>
                    <a:pt x="11600" y="4397"/>
                    <a:pt x="11600" y="4392"/>
                  </a:cubicBezTo>
                  <a:lnTo>
                    <a:pt x="11600" y="3288"/>
                  </a:lnTo>
                  <a:close/>
                  <a:moveTo>
                    <a:pt x="11616" y="4392"/>
                  </a:moveTo>
                  <a:lnTo>
                    <a:pt x="11608" y="4384"/>
                  </a:lnTo>
                  <a:lnTo>
                    <a:pt x="11624" y="4384"/>
                  </a:lnTo>
                  <a:lnTo>
                    <a:pt x="11616" y="4392"/>
                  </a:lnTo>
                  <a:lnTo>
                    <a:pt x="11616" y="3288"/>
                  </a:lnTo>
                  <a:lnTo>
                    <a:pt x="11624" y="3296"/>
                  </a:lnTo>
                  <a:lnTo>
                    <a:pt x="11608" y="3296"/>
                  </a:lnTo>
                  <a:lnTo>
                    <a:pt x="11616" y="3288"/>
                  </a:lnTo>
                  <a:lnTo>
                    <a:pt x="11616" y="4392"/>
                  </a:lnTo>
                  <a:close/>
                  <a:moveTo>
                    <a:pt x="11616" y="3384"/>
                  </a:moveTo>
                  <a:cubicBezTo>
                    <a:pt x="11616" y="3380"/>
                    <a:pt x="11620" y="3376"/>
                    <a:pt x="11624" y="3376"/>
                  </a:cubicBezTo>
                  <a:lnTo>
                    <a:pt x="11640" y="3376"/>
                  </a:lnTo>
                  <a:cubicBezTo>
                    <a:pt x="11645" y="3376"/>
                    <a:pt x="11648" y="3380"/>
                    <a:pt x="11648" y="3384"/>
                  </a:cubicBezTo>
                  <a:lnTo>
                    <a:pt x="11648" y="4392"/>
                  </a:lnTo>
                  <a:cubicBezTo>
                    <a:pt x="11648" y="4397"/>
                    <a:pt x="11645" y="4400"/>
                    <a:pt x="11640" y="4400"/>
                  </a:cubicBezTo>
                  <a:lnTo>
                    <a:pt x="11624" y="4400"/>
                  </a:lnTo>
                  <a:cubicBezTo>
                    <a:pt x="11620" y="4400"/>
                    <a:pt x="11616" y="4397"/>
                    <a:pt x="11616" y="4392"/>
                  </a:cubicBezTo>
                  <a:lnTo>
                    <a:pt x="11616" y="3384"/>
                  </a:lnTo>
                  <a:close/>
                  <a:moveTo>
                    <a:pt x="11632" y="4392"/>
                  </a:moveTo>
                  <a:lnTo>
                    <a:pt x="11624" y="4384"/>
                  </a:lnTo>
                  <a:lnTo>
                    <a:pt x="11640" y="4384"/>
                  </a:lnTo>
                  <a:lnTo>
                    <a:pt x="11632" y="4392"/>
                  </a:lnTo>
                  <a:lnTo>
                    <a:pt x="11632" y="3384"/>
                  </a:lnTo>
                  <a:lnTo>
                    <a:pt x="11640" y="3392"/>
                  </a:lnTo>
                  <a:lnTo>
                    <a:pt x="11624" y="3392"/>
                  </a:lnTo>
                  <a:lnTo>
                    <a:pt x="11632" y="3384"/>
                  </a:lnTo>
                  <a:lnTo>
                    <a:pt x="11632" y="4392"/>
                  </a:lnTo>
                  <a:close/>
                  <a:moveTo>
                    <a:pt x="11616" y="3384"/>
                  </a:moveTo>
                  <a:cubicBezTo>
                    <a:pt x="11616" y="3380"/>
                    <a:pt x="11620" y="3376"/>
                    <a:pt x="11624" y="3376"/>
                  </a:cubicBezTo>
                  <a:lnTo>
                    <a:pt x="11640" y="3376"/>
                  </a:lnTo>
                  <a:cubicBezTo>
                    <a:pt x="11645" y="3376"/>
                    <a:pt x="11648" y="3380"/>
                    <a:pt x="11648" y="3384"/>
                  </a:cubicBezTo>
                  <a:lnTo>
                    <a:pt x="11648" y="4392"/>
                  </a:lnTo>
                  <a:cubicBezTo>
                    <a:pt x="11648" y="4397"/>
                    <a:pt x="11645" y="4400"/>
                    <a:pt x="11640" y="4400"/>
                  </a:cubicBezTo>
                  <a:lnTo>
                    <a:pt x="11624" y="4400"/>
                  </a:lnTo>
                  <a:cubicBezTo>
                    <a:pt x="11620" y="4400"/>
                    <a:pt x="11616" y="4397"/>
                    <a:pt x="11616" y="4392"/>
                  </a:cubicBezTo>
                  <a:lnTo>
                    <a:pt x="11616" y="3384"/>
                  </a:lnTo>
                  <a:close/>
                  <a:moveTo>
                    <a:pt x="11632" y="4392"/>
                  </a:moveTo>
                  <a:lnTo>
                    <a:pt x="11624" y="4384"/>
                  </a:lnTo>
                  <a:lnTo>
                    <a:pt x="11640" y="4384"/>
                  </a:lnTo>
                  <a:lnTo>
                    <a:pt x="11632" y="4392"/>
                  </a:lnTo>
                  <a:lnTo>
                    <a:pt x="11632" y="3384"/>
                  </a:lnTo>
                  <a:lnTo>
                    <a:pt x="11640" y="3392"/>
                  </a:lnTo>
                  <a:lnTo>
                    <a:pt x="11624" y="3392"/>
                  </a:lnTo>
                  <a:lnTo>
                    <a:pt x="11632" y="3384"/>
                  </a:lnTo>
                  <a:lnTo>
                    <a:pt x="11632" y="4392"/>
                  </a:lnTo>
                  <a:close/>
                  <a:moveTo>
                    <a:pt x="11632" y="3432"/>
                  </a:moveTo>
                  <a:cubicBezTo>
                    <a:pt x="11632" y="3428"/>
                    <a:pt x="11636" y="3424"/>
                    <a:pt x="11640" y="3424"/>
                  </a:cubicBezTo>
                  <a:lnTo>
                    <a:pt x="11656" y="3424"/>
                  </a:lnTo>
                  <a:cubicBezTo>
                    <a:pt x="11661" y="3424"/>
                    <a:pt x="11664" y="3428"/>
                    <a:pt x="11664" y="3432"/>
                  </a:cubicBezTo>
                  <a:lnTo>
                    <a:pt x="11664" y="4392"/>
                  </a:lnTo>
                  <a:cubicBezTo>
                    <a:pt x="11664" y="4397"/>
                    <a:pt x="11661" y="4400"/>
                    <a:pt x="11656" y="4400"/>
                  </a:cubicBezTo>
                  <a:lnTo>
                    <a:pt x="11640" y="4400"/>
                  </a:lnTo>
                  <a:cubicBezTo>
                    <a:pt x="11636" y="4400"/>
                    <a:pt x="11632" y="4397"/>
                    <a:pt x="11632" y="4392"/>
                  </a:cubicBezTo>
                  <a:lnTo>
                    <a:pt x="11632" y="3432"/>
                  </a:lnTo>
                  <a:close/>
                  <a:moveTo>
                    <a:pt x="11648" y="4392"/>
                  </a:moveTo>
                  <a:lnTo>
                    <a:pt x="11640" y="4384"/>
                  </a:lnTo>
                  <a:lnTo>
                    <a:pt x="11656" y="4384"/>
                  </a:lnTo>
                  <a:lnTo>
                    <a:pt x="11648" y="4392"/>
                  </a:lnTo>
                  <a:lnTo>
                    <a:pt x="11648" y="3432"/>
                  </a:lnTo>
                  <a:lnTo>
                    <a:pt x="11656" y="3440"/>
                  </a:lnTo>
                  <a:lnTo>
                    <a:pt x="11640" y="3440"/>
                  </a:lnTo>
                  <a:lnTo>
                    <a:pt x="11648" y="3432"/>
                  </a:lnTo>
                  <a:lnTo>
                    <a:pt x="11648" y="4392"/>
                  </a:lnTo>
                  <a:close/>
                  <a:moveTo>
                    <a:pt x="11632" y="3432"/>
                  </a:moveTo>
                  <a:cubicBezTo>
                    <a:pt x="11632" y="3428"/>
                    <a:pt x="11636" y="3424"/>
                    <a:pt x="11640" y="3424"/>
                  </a:cubicBezTo>
                  <a:lnTo>
                    <a:pt x="11656" y="3424"/>
                  </a:lnTo>
                  <a:cubicBezTo>
                    <a:pt x="11661" y="3424"/>
                    <a:pt x="11664" y="3428"/>
                    <a:pt x="11664" y="3432"/>
                  </a:cubicBezTo>
                  <a:lnTo>
                    <a:pt x="11664" y="4392"/>
                  </a:lnTo>
                  <a:cubicBezTo>
                    <a:pt x="11664" y="4397"/>
                    <a:pt x="11661" y="4400"/>
                    <a:pt x="11656" y="4400"/>
                  </a:cubicBezTo>
                  <a:lnTo>
                    <a:pt x="11640" y="4400"/>
                  </a:lnTo>
                  <a:cubicBezTo>
                    <a:pt x="11636" y="4400"/>
                    <a:pt x="11632" y="4397"/>
                    <a:pt x="11632" y="4392"/>
                  </a:cubicBezTo>
                  <a:lnTo>
                    <a:pt x="11632" y="3432"/>
                  </a:lnTo>
                  <a:close/>
                  <a:moveTo>
                    <a:pt x="11648" y="4392"/>
                  </a:moveTo>
                  <a:lnTo>
                    <a:pt x="11640" y="4384"/>
                  </a:lnTo>
                  <a:lnTo>
                    <a:pt x="11656" y="4384"/>
                  </a:lnTo>
                  <a:lnTo>
                    <a:pt x="11648" y="4392"/>
                  </a:lnTo>
                  <a:lnTo>
                    <a:pt x="11648" y="3432"/>
                  </a:lnTo>
                  <a:lnTo>
                    <a:pt x="11656" y="3440"/>
                  </a:lnTo>
                  <a:lnTo>
                    <a:pt x="11640" y="3440"/>
                  </a:lnTo>
                  <a:lnTo>
                    <a:pt x="11648" y="3432"/>
                  </a:lnTo>
                  <a:lnTo>
                    <a:pt x="11648" y="4392"/>
                  </a:lnTo>
                  <a:close/>
                  <a:moveTo>
                    <a:pt x="11648" y="3432"/>
                  </a:moveTo>
                  <a:cubicBezTo>
                    <a:pt x="11648" y="3428"/>
                    <a:pt x="11652" y="3424"/>
                    <a:pt x="11656" y="3424"/>
                  </a:cubicBezTo>
                  <a:lnTo>
                    <a:pt x="11672" y="3424"/>
                  </a:lnTo>
                  <a:cubicBezTo>
                    <a:pt x="11677" y="3424"/>
                    <a:pt x="11680" y="3428"/>
                    <a:pt x="11680" y="3432"/>
                  </a:cubicBezTo>
                  <a:lnTo>
                    <a:pt x="11680" y="4392"/>
                  </a:lnTo>
                  <a:cubicBezTo>
                    <a:pt x="11680" y="4397"/>
                    <a:pt x="11677" y="4400"/>
                    <a:pt x="11672" y="4400"/>
                  </a:cubicBezTo>
                  <a:lnTo>
                    <a:pt x="11656" y="4400"/>
                  </a:lnTo>
                  <a:cubicBezTo>
                    <a:pt x="11652" y="4400"/>
                    <a:pt x="11648" y="4397"/>
                    <a:pt x="11648" y="4392"/>
                  </a:cubicBezTo>
                  <a:lnTo>
                    <a:pt x="11648" y="3432"/>
                  </a:lnTo>
                  <a:close/>
                  <a:moveTo>
                    <a:pt x="11664" y="4392"/>
                  </a:moveTo>
                  <a:lnTo>
                    <a:pt x="11656" y="4384"/>
                  </a:lnTo>
                  <a:lnTo>
                    <a:pt x="11672" y="4384"/>
                  </a:lnTo>
                  <a:lnTo>
                    <a:pt x="11664" y="4392"/>
                  </a:lnTo>
                  <a:lnTo>
                    <a:pt x="11664" y="3432"/>
                  </a:lnTo>
                  <a:lnTo>
                    <a:pt x="11672" y="3440"/>
                  </a:lnTo>
                  <a:lnTo>
                    <a:pt x="11656" y="3440"/>
                  </a:lnTo>
                  <a:lnTo>
                    <a:pt x="11664" y="3432"/>
                  </a:lnTo>
                  <a:lnTo>
                    <a:pt x="11664" y="4392"/>
                  </a:lnTo>
                  <a:close/>
                  <a:moveTo>
                    <a:pt x="11648" y="3416"/>
                  </a:moveTo>
                  <a:cubicBezTo>
                    <a:pt x="11648" y="3412"/>
                    <a:pt x="11652" y="3408"/>
                    <a:pt x="11656" y="3408"/>
                  </a:cubicBezTo>
                  <a:lnTo>
                    <a:pt x="11672" y="3408"/>
                  </a:lnTo>
                  <a:cubicBezTo>
                    <a:pt x="11677" y="3408"/>
                    <a:pt x="11680" y="3412"/>
                    <a:pt x="11680" y="3416"/>
                  </a:cubicBezTo>
                  <a:lnTo>
                    <a:pt x="11680" y="4392"/>
                  </a:lnTo>
                  <a:cubicBezTo>
                    <a:pt x="11680" y="4397"/>
                    <a:pt x="11677" y="4400"/>
                    <a:pt x="11672" y="4400"/>
                  </a:cubicBezTo>
                  <a:lnTo>
                    <a:pt x="11656" y="4400"/>
                  </a:lnTo>
                  <a:cubicBezTo>
                    <a:pt x="11652" y="4400"/>
                    <a:pt x="11648" y="4397"/>
                    <a:pt x="11648" y="4392"/>
                  </a:cubicBezTo>
                  <a:lnTo>
                    <a:pt x="11648" y="3416"/>
                  </a:lnTo>
                  <a:close/>
                  <a:moveTo>
                    <a:pt x="11664" y="4392"/>
                  </a:moveTo>
                  <a:lnTo>
                    <a:pt x="11656" y="4384"/>
                  </a:lnTo>
                  <a:lnTo>
                    <a:pt x="11672" y="4384"/>
                  </a:lnTo>
                  <a:lnTo>
                    <a:pt x="11664" y="4392"/>
                  </a:lnTo>
                  <a:lnTo>
                    <a:pt x="11664" y="3416"/>
                  </a:lnTo>
                  <a:lnTo>
                    <a:pt x="11672" y="3424"/>
                  </a:lnTo>
                  <a:lnTo>
                    <a:pt x="11656" y="3424"/>
                  </a:lnTo>
                  <a:lnTo>
                    <a:pt x="11664" y="3416"/>
                  </a:lnTo>
                  <a:lnTo>
                    <a:pt x="11664" y="4392"/>
                  </a:lnTo>
                  <a:close/>
                  <a:moveTo>
                    <a:pt x="11664" y="3464"/>
                  </a:moveTo>
                  <a:cubicBezTo>
                    <a:pt x="11664" y="3460"/>
                    <a:pt x="11668" y="3456"/>
                    <a:pt x="11672" y="3456"/>
                  </a:cubicBezTo>
                  <a:lnTo>
                    <a:pt x="11688" y="3456"/>
                  </a:lnTo>
                  <a:cubicBezTo>
                    <a:pt x="11693" y="3456"/>
                    <a:pt x="11696" y="3460"/>
                    <a:pt x="11696" y="3464"/>
                  </a:cubicBezTo>
                  <a:lnTo>
                    <a:pt x="11696" y="4392"/>
                  </a:lnTo>
                  <a:cubicBezTo>
                    <a:pt x="11696" y="4397"/>
                    <a:pt x="11693" y="4400"/>
                    <a:pt x="11688" y="4400"/>
                  </a:cubicBezTo>
                  <a:lnTo>
                    <a:pt x="11672" y="4400"/>
                  </a:lnTo>
                  <a:cubicBezTo>
                    <a:pt x="11668" y="4400"/>
                    <a:pt x="11664" y="4397"/>
                    <a:pt x="11664" y="4392"/>
                  </a:cubicBezTo>
                  <a:lnTo>
                    <a:pt x="11664" y="3464"/>
                  </a:lnTo>
                  <a:close/>
                  <a:moveTo>
                    <a:pt x="11680" y="4392"/>
                  </a:moveTo>
                  <a:lnTo>
                    <a:pt x="11672" y="4384"/>
                  </a:lnTo>
                  <a:lnTo>
                    <a:pt x="11688" y="4384"/>
                  </a:lnTo>
                  <a:lnTo>
                    <a:pt x="11680" y="4392"/>
                  </a:lnTo>
                  <a:lnTo>
                    <a:pt x="11680" y="3464"/>
                  </a:lnTo>
                  <a:lnTo>
                    <a:pt x="11688" y="3472"/>
                  </a:lnTo>
                  <a:lnTo>
                    <a:pt x="11672" y="3472"/>
                  </a:lnTo>
                  <a:lnTo>
                    <a:pt x="11680" y="3464"/>
                  </a:lnTo>
                  <a:lnTo>
                    <a:pt x="11680" y="4392"/>
                  </a:lnTo>
                  <a:close/>
                  <a:moveTo>
                    <a:pt x="11680" y="3544"/>
                  </a:moveTo>
                  <a:cubicBezTo>
                    <a:pt x="11680" y="3540"/>
                    <a:pt x="11684" y="3536"/>
                    <a:pt x="11688" y="3536"/>
                  </a:cubicBezTo>
                  <a:lnTo>
                    <a:pt x="11704" y="3536"/>
                  </a:lnTo>
                  <a:cubicBezTo>
                    <a:pt x="11709" y="3536"/>
                    <a:pt x="11712" y="3540"/>
                    <a:pt x="11712" y="3544"/>
                  </a:cubicBezTo>
                  <a:lnTo>
                    <a:pt x="11712" y="4392"/>
                  </a:lnTo>
                  <a:cubicBezTo>
                    <a:pt x="11712" y="4397"/>
                    <a:pt x="11709" y="4400"/>
                    <a:pt x="11704" y="4400"/>
                  </a:cubicBezTo>
                  <a:lnTo>
                    <a:pt x="11688" y="4400"/>
                  </a:lnTo>
                  <a:cubicBezTo>
                    <a:pt x="11684" y="4400"/>
                    <a:pt x="11680" y="4397"/>
                    <a:pt x="11680" y="4392"/>
                  </a:cubicBezTo>
                  <a:lnTo>
                    <a:pt x="11680" y="3544"/>
                  </a:lnTo>
                  <a:close/>
                  <a:moveTo>
                    <a:pt x="11696" y="4392"/>
                  </a:moveTo>
                  <a:lnTo>
                    <a:pt x="11688" y="4384"/>
                  </a:lnTo>
                  <a:lnTo>
                    <a:pt x="11704" y="4384"/>
                  </a:lnTo>
                  <a:lnTo>
                    <a:pt x="11696" y="4392"/>
                  </a:lnTo>
                  <a:lnTo>
                    <a:pt x="11696" y="3544"/>
                  </a:lnTo>
                  <a:lnTo>
                    <a:pt x="11704" y="3552"/>
                  </a:lnTo>
                  <a:lnTo>
                    <a:pt x="11688" y="3552"/>
                  </a:lnTo>
                  <a:lnTo>
                    <a:pt x="11696" y="3544"/>
                  </a:lnTo>
                  <a:lnTo>
                    <a:pt x="11696" y="4392"/>
                  </a:lnTo>
                  <a:close/>
                  <a:moveTo>
                    <a:pt x="11680" y="3544"/>
                  </a:moveTo>
                  <a:cubicBezTo>
                    <a:pt x="11680" y="3540"/>
                    <a:pt x="11684" y="3536"/>
                    <a:pt x="11688" y="3536"/>
                  </a:cubicBezTo>
                  <a:lnTo>
                    <a:pt x="11704" y="3536"/>
                  </a:lnTo>
                  <a:cubicBezTo>
                    <a:pt x="11709" y="3536"/>
                    <a:pt x="11712" y="3540"/>
                    <a:pt x="11712" y="3544"/>
                  </a:cubicBezTo>
                  <a:lnTo>
                    <a:pt x="11712" y="4392"/>
                  </a:lnTo>
                  <a:cubicBezTo>
                    <a:pt x="11712" y="4397"/>
                    <a:pt x="11709" y="4400"/>
                    <a:pt x="11704" y="4400"/>
                  </a:cubicBezTo>
                  <a:lnTo>
                    <a:pt x="11688" y="4400"/>
                  </a:lnTo>
                  <a:cubicBezTo>
                    <a:pt x="11684" y="4400"/>
                    <a:pt x="11680" y="4397"/>
                    <a:pt x="11680" y="4392"/>
                  </a:cubicBezTo>
                  <a:lnTo>
                    <a:pt x="11680" y="3544"/>
                  </a:lnTo>
                  <a:close/>
                  <a:moveTo>
                    <a:pt x="11696" y="4392"/>
                  </a:moveTo>
                  <a:lnTo>
                    <a:pt x="11688" y="4384"/>
                  </a:lnTo>
                  <a:lnTo>
                    <a:pt x="11704" y="4384"/>
                  </a:lnTo>
                  <a:lnTo>
                    <a:pt x="11696" y="4392"/>
                  </a:lnTo>
                  <a:lnTo>
                    <a:pt x="11696" y="3544"/>
                  </a:lnTo>
                  <a:lnTo>
                    <a:pt x="11704" y="3552"/>
                  </a:lnTo>
                  <a:lnTo>
                    <a:pt x="11688" y="3552"/>
                  </a:lnTo>
                  <a:lnTo>
                    <a:pt x="11696" y="3544"/>
                  </a:lnTo>
                  <a:lnTo>
                    <a:pt x="11696" y="4392"/>
                  </a:lnTo>
                  <a:close/>
                  <a:moveTo>
                    <a:pt x="11696" y="3448"/>
                  </a:moveTo>
                  <a:cubicBezTo>
                    <a:pt x="11696" y="3444"/>
                    <a:pt x="11700" y="3440"/>
                    <a:pt x="11704" y="3440"/>
                  </a:cubicBezTo>
                  <a:lnTo>
                    <a:pt x="11720" y="3440"/>
                  </a:lnTo>
                  <a:cubicBezTo>
                    <a:pt x="11725" y="3440"/>
                    <a:pt x="11728" y="3444"/>
                    <a:pt x="11728" y="3448"/>
                  </a:cubicBezTo>
                  <a:lnTo>
                    <a:pt x="11728" y="4392"/>
                  </a:lnTo>
                  <a:cubicBezTo>
                    <a:pt x="11728" y="4397"/>
                    <a:pt x="11725" y="4400"/>
                    <a:pt x="11720" y="4400"/>
                  </a:cubicBezTo>
                  <a:lnTo>
                    <a:pt x="11704" y="4400"/>
                  </a:lnTo>
                  <a:cubicBezTo>
                    <a:pt x="11700" y="4400"/>
                    <a:pt x="11696" y="4397"/>
                    <a:pt x="11696" y="4392"/>
                  </a:cubicBezTo>
                  <a:lnTo>
                    <a:pt x="11696" y="3448"/>
                  </a:lnTo>
                  <a:close/>
                  <a:moveTo>
                    <a:pt x="11712" y="4392"/>
                  </a:moveTo>
                  <a:lnTo>
                    <a:pt x="11704" y="4384"/>
                  </a:lnTo>
                  <a:lnTo>
                    <a:pt x="11720" y="4384"/>
                  </a:lnTo>
                  <a:lnTo>
                    <a:pt x="11712" y="4392"/>
                  </a:lnTo>
                  <a:lnTo>
                    <a:pt x="11712" y="3448"/>
                  </a:lnTo>
                  <a:lnTo>
                    <a:pt x="11720" y="3456"/>
                  </a:lnTo>
                  <a:lnTo>
                    <a:pt x="11704" y="3456"/>
                  </a:lnTo>
                  <a:lnTo>
                    <a:pt x="11712" y="3448"/>
                  </a:lnTo>
                  <a:lnTo>
                    <a:pt x="11712" y="4392"/>
                  </a:lnTo>
                  <a:close/>
                  <a:moveTo>
                    <a:pt x="11696" y="3448"/>
                  </a:moveTo>
                  <a:cubicBezTo>
                    <a:pt x="11696" y="3444"/>
                    <a:pt x="11700" y="3440"/>
                    <a:pt x="11704" y="3440"/>
                  </a:cubicBezTo>
                  <a:lnTo>
                    <a:pt x="11720" y="3440"/>
                  </a:lnTo>
                  <a:cubicBezTo>
                    <a:pt x="11725" y="3440"/>
                    <a:pt x="11728" y="3444"/>
                    <a:pt x="11728" y="3448"/>
                  </a:cubicBezTo>
                  <a:lnTo>
                    <a:pt x="11728" y="4392"/>
                  </a:lnTo>
                  <a:cubicBezTo>
                    <a:pt x="11728" y="4397"/>
                    <a:pt x="11725" y="4400"/>
                    <a:pt x="11720" y="4400"/>
                  </a:cubicBezTo>
                  <a:lnTo>
                    <a:pt x="11704" y="4400"/>
                  </a:lnTo>
                  <a:cubicBezTo>
                    <a:pt x="11700" y="4400"/>
                    <a:pt x="11696" y="4397"/>
                    <a:pt x="11696" y="4392"/>
                  </a:cubicBezTo>
                  <a:lnTo>
                    <a:pt x="11696" y="3448"/>
                  </a:lnTo>
                  <a:close/>
                  <a:moveTo>
                    <a:pt x="11712" y="4392"/>
                  </a:moveTo>
                  <a:lnTo>
                    <a:pt x="11704" y="4384"/>
                  </a:lnTo>
                  <a:lnTo>
                    <a:pt x="11720" y="4384"/>
                  </a:lnTo>
                  <a:lnTo>
                    <a:pt x="11712" y="4392"/>
                  </a:lnTo>
                  <a:lnTo>
                    <a:pt x="11712" y="3448"/>
                  </a:lnTo>
                  <a:lnTo>
                    <a:pt x="11720" y="3456"/>
                  </a:lnTo>
                  <a:lnTo>
                    <a:pt x="11704" y="3456"/>
                  </a:lnTo>
                  <a:lnTo>
                    <a:pt x="11712" y="3448"/>
                  </a:lnTo>
                  <a:lnTo>
                    <a:pt x="11712" y="4392"/>
                  </a:lnTo>
                  <a:close/>
                  <a:moveTo>
                    <a:pt x="11712" y="3448"/>
                  </a:moveTo>
                  <a:cubicBezTo>
                    <a:pt x="11712" y="3444"/>
                    <a:pt x="11716" y="3440"/>
                    <a:pt x="11720" y="3440"/>
                  </a:cubicBezTo>
                  <a:lnTo>
                    <a:pt x="11736" y="3440"/>
                  </a:lnTo>
                  <a:cubicBezTo>
                    <a:pt x="11741" y="3440"/>
                    <a:pt x="11744" y="3444"/>
                    <a:pt x="11744" y="3448"/>
                  </a:cubicBezTo>
                  <a:lnTo>
                    <a:pt x="11744" y="4392"/>
                  </a:lnTo>
                  <a:cubicBezTo>
                    <a:pt x="11744" y="4397"/>
                    <a:pt x="11741" y="4400"/>
                    <a:pt x="11736" y="4400"/>
                  </a:cubicBezTo>
                  <a:lnTo>
                    <a:pt x="11720" y="4400"/>
                  </a:lnTo>
                  <a:cubicBezTo>
                    <a:pt x="11716" y="4400"/>
                    <a:pt x="11712" y="4397"/>
                    <a:pt x="11712" y="4392"/>
                  </a:cubicBezTo>
                  <a:lnTo>
                    <a:pt x="11712" y="3448"/>
                  </a:lnTo>
                  <a:close/>
                  <a:moveTo>
                    <a:pt x="11728" y="4392"/>
                  </a:moveTo>
                  <a:lnTo>
                    <a:pt x="11720" y="4384"/>
                  </a:lnTo>
                  <a:lnTo>
                    <a:pt x="11736" y="4384"/>
                  </a:lnTo>
                  <a:lnTo>
                    <a:pt x="11728" y="4392"/>
                  </a:lnTo>
                  <a:lnTo>
                    <a:pt x="11728" y="3448"/>
                  </a:lnTo>
                  <a:lnTo>
                    <a:pt x="11736" y="3456"/>
                  </a:lnTo>
                  <a:lnTo>
                    <a:pt x="11720" y="3456"/>
                  </a:lnTo>
                  <a:lnTo>
                    <a:pt x="11728" y="3448"/>
                  </a:lnTo>
                  <a:lnTo>
                    <a:pt x="11728" y="4392"/>
                  </a:lnTo>
                  <a:close/>
                  <a:moveTo>
                    <a:pt x="11712" y="3368"/>
                  </a:moveTo>
                  <a:cubicBezTo>
                    <a:pt x="11712" y="3364"/>
                    <a:pt x="11716" y="3360"/>
                    <a:pt x="11720" y="3360"/>
                  </a:cubicBezTo>
                  <a:lnTo>
                    <a:pt x="11736" y="3360"/>
                  </a:lnTo>
                  <a:cubicBezTo>
                    <a:pt x="11741" y="3360"/>
                    <a:pt x="11744" y="3364"/>
                    <a:pt x="11744" y="3368"/>
                  </a:cubicBezTo>
                  <a:lnTo>
                    <a:pt x="11744" y="4392"/>
                  </a:lnTo>
                  <a:cubicBezTo>
                    <a:pt x="11744" y="4397"/>
                    <a:pt x="11741" y="4400"/>
                    <a:pt x="11736" y="4400"/>
                  </a:cubicBezTo>
                  <a:lnTo>
                    <a:pt x="11720" y="4400"/>
                  </a:lnTo>
                  <a:cubicBezTo>
                    <a:pt x="11716" y="4400"/>
                    <a:pt x="11712" y="4397"/>
                    <a:pt x="11712" y="4392"/>
                  </a:cubicBezTo>
                  <a:lnTo>
                    <a:pt x="11712" y="3368"/>
                  </a:lnTo>
                  <a:close/>
                  <a:moveTo>
                    <a:pt x="11728" y="4392"/>
                  </a:moveTo>
                  <a:lnTo>
                    <a:pt x="11720" y="4384"/>
                  </a:lnTo>
                  <a:lnTo>
                    <a:pt x="11736" y="4384"/>
                  </a:lnTo>
                  <a:lnTo>
                    <a:pt x="11728" y="4392"/>
                  </a:lnTo>
                  <a:lnTo>
                    <a:pt x="11728" y="3368"/>
                  </a:lnTo>
                  <a:lnTo>
                    <a:pt x="11736" y="3376"/>
                  </a:lnTo>
                  <a:lnTo>
                    <a:pt x="11720" y="3376"/>
                  </a:lnTo>
                  <a:lnTo>
                    <a:pt x="11728" y="3368"/>
                  </a:lnTo>
                  <a:lnTo>
                    <a:pt x="11728" y="4392"/>
                  </a:lnTo>
                  <a:close/>
                  <a:moveTo>
                    <a:pt x="11728" y="3368"/>
                  </a:moveTo>
                  <a:cubicBezTo>
                    <a:pt x="11728" y="3364"/>
                    <a:pt x="11732" y="3360"/>
                    <a:pt x="11736" y="3360"/>
                  </a:cubicBezTo>
                  <a:lnTo>
                    <a:pt x="11752" y="3360"/>
                  </a:lnTo>
                  <a:cubicBezTo>
                    <a:pt x="11757" y="3360"/>
                    <a:pt x="11760" y="3364"/>
                    <a:pt x="11760" y="3368"/>
                  </a:cubicBezTo>
                  <a:lnTo>
                    <a:pt x="11760" y="4392"/>
                  </a:lnTo>
                  <a:cubicBezTo>
                    <a:pt x="11760" y="4397"/>
                    <a:pt x="11757" y="4400"/>
                    <a:pt x="11752" y="4400"/>
                  </a:cubicBezTo>
                  <a:lnTo>
                    <a:pt x="11736" y="4400"/>
                  </a:lnTo>
                  <a:cubicBezTo>
                    <a:pt x="11732" y="4400"/>
                    <a:pt x="11728" y="4397"/>
                    <a:pt x="11728" y="4392"/>
                  </a:cubicBezTo>
                  <a:lnTo>
                    <a:pt x="11728" y="3368"/>
                  </a:lnTo>
                  <a:close/>
                  <a:moveTo>
                    <a:pt x="11744" y="4392"/>
                  </a:moveTo>
                  <a:lnTo>
                    <a:pt x="11736" y="4384"/>
                  </a:lnTo>
                  <a:lnTo>
                    <a:pt x="11752" y="4384"/>
                  </a:lnTo>
                  <a:lnTo>
                    <a:pt x="11744" y="4392"/>
                  </a:lnTo>
                  <a:lnTo>
                    <a:pt x="11744" y="3368"/>
                  </a:lnTo>
                  <a:lnTo>
                    <a:pt x="11752" y="3376"/>
                  </a:lnTo>
                  <a:lnTo>
                    <a:pt x="11736" y="3376"/>
                  </a:lnTo>
                  <a:lnTo>
                    <a:pt x="11744" y="3368"/>
                  </a:lnTo>
                  <a:lnTo>
                    <a:pt x="11744" y="4392"/>
                  </a:lnTo>
                  <a:close/>
                  <a:moveTo>
                    <a:pt x="11728" y="3368"/>
                  </a:moveTo>
                  <a:cubicBezTo>
                    <a:pt x="11728" y="3364"/>
                    <a:pt x="11732" y="3360"/>
                    <a:pt x="11736" y="3360"/>
                  </a:cubicBezTo>
                  <a:lnTo>
                    <a:pt x="11752" y="3360"/>
                  </a:lnTo>
                  <a:cubicBezTo>
                    <a:pt x="11757" y="3360"/>
                    <a:pt x="11760" y="3364"/>
                    <a:pt x="11760" y="3368"/>
                  </a:cubicBezTo>
                  <a:lnTo>
                    <a:pt x="11760" y="4392"/>
                  </a:lnTo>
                  <a:cubicBezTo>
                    <a:pt x="11760" y="4397"/>
                    <a:pt x="11757" y="4400"/>
                    <a:pt x="11752" y="4400"/>
                  </a:cubicBezTo>
                  <a:lnTo>
                    <a:pt x="11736" y="4400"/>
                  </a:lnTo>
                  <a:cubicBezTo>
                    <a:pt x="11732" y="4400"/>
                    <a:pt x="11728" y="4397"/>
                    <a:pt x="11728" y="4392"/>
                  </a:cubicBezTo>
                  <a:lnTo>
                    <a:pt x="11728" y="3368"/>
                  </a:lnTo>
                  <a:close/>
                  <a:moveTo>
                    <a:pt x="11744" y="4392"/>
                  </a:moveTo>
                  <a:lnTo>
                    <a:pt x="11736" y="4384"/>
                  </a:lnTo>
                  <a:lnTo>
                    <a:pt x="11752" y="4384"/>
                  </a:lnTo>
                  <a:lnTo>
                    <a:pt x="11744" y="4392"/>
                  </a:lnTo>
                  <a:lnTo>
                    <a:pt x="11744" y="3368"/>
                  </a:lnTo>
                  <a:lnTo>
                    <a:pt x="11752" y="3376"/>
                  </a:lnTo>
                  <a:lnTo>
                    <a:pt x="11736" y="3376"/>
                  </a:lnTo>
                  <a:lnTo>
                    <a:pt x="11744" y="3368"/>
                  </a:lnTo>
                  <a:lnTo>
                    <a:pt x="11744" y="4392"/>
                  </a:lnTo>
                  <a:close/>
                  <a:moveTo>
                    <a:pt x="11744" y="3384"/>
                  </a:moveTo>
                  <a:cubicBezTo>
                    <a:pt x="11744" y="3380"/>
                    <a:pt x="11748" y="3376"/>
                    <a:pt x="11752" y="3376"/>
                  </a:cubicBezTo>
                  <a:lnTo>
                    <a:pt x="11768" y="3376"/>
                  </a:lnTo>
                  <a:cubicBezTo>
                    <a:pt x="11773" y="3376"/>
                    <a:pt x="11776" y="3380"/>
                    <a:pt x="11776" y="3384"/>
                  </a:cubicBezTo>
                  <a:lnTo>
                    <a:pt x="11776" y="4392"/>
                  </a:lnTo>
                  <a:cubicBezTo>
                    <a:pt x="11776" y="4397"/>
                    <a:pt x="11773" y="4400"/>
                    <a:pt x="11768" y="4400"/>
                  </a:cubicBezTo>
                  <a:lnTo>
                    <a:pt x="11752" y="4400"/>
                  </a:lnTo>
                  <a:cubicBezTo>
                    <a:pt x="11748" y="4400"/>
                    <a:pt x="11744" y="4397"/>
                    <a:pt x="11744" y="4392"/>
                  </a:cubicBezTo>
                  <a:lnTo>
                    <a:pt x="11744" y="3384"/>
                  </a:lnTo>
                  <a:close/>
                  <a:moveTo>
                    <a:pt x="11760" y="4392"/>
                  </a:moveTo>
                  <a:lnTo>
                    <a:pt x="11752" y="4384"/>
                  </a:lnTo>
                  <a:lnTo>
                    <a:pt x="11768" y="4384"/>
                  </a:lnTo>
                  <a:lnTo>
                    <a:pt x="11760" y="4392"/>
                  </a:lnTo>
                  <a:lnTo>
                    <a:pt x="11760" y="3384"/>
                  </a:lnTo>
                  <a:lnTo>
                    <a:pt x="11768" y="3392"/>
                  </a:lnTo>
                  <a:lnTo>
                    <a:pt x="11752" y="3392"/>
                  </a:lnTo>
                  <a:lnTo>
                    <a:pt x="11760" y="3384"/>
                  </a:lnTo>
                  <a:lnTo>
                    <a:pt x="11760" y="4392"/>
                  </a:lnTo>
                  <a:close/>
                  <a:moveTo>
                    <a:pt x="11744" y="3368"/>
                  </a:moveTo>
                  <a:cubicBezTo>
                    <a:pt x="11744" y="3364"/>
                    <a:pt x="11748" y="3360"/>
                    <a:pt x="11752" y="3360"/>
                  </a:cubicBezTo>
                  <a:lnTo>
                    <a:pt x="11768" y="3360"/>
                  </a:lnTo>
                  <a:cubicBezTo>
                    <a:pt x="11773" y="3360"/>
                    <a:pt x="11776" y="3364"/>
                    <a:pt x="11776" y="3368"/>
                  </a:cubicBezTo>
                  <a:lnTo>
                    <a:pt x="11776" y="4392"/>
                  </a:lnTo>
                  <a:cubicBezTo>
                    <a:pt x="11776" y="4397"/>
                    <a:pt x="11773" y="4400"/>
                    <a:pt x="11768" y="4400"/>
                  </a:cubicBezTo>
                  <a:lnTo>
                    <a:pt x="11752" y="4400"/>
                  </a:lnTo>
                  <a:cubicBezTo>
                    <a:pt x="11748" y="4400"/>
                    <a:pt x="11744" y="4397"/>
                    <a:pt x="11744" y="4392"/>
                  </a:cubicBezTo>
                  <a:lnTo>
                    <a:pt x="11744" y="3368"/>
                  </a:lnTo>
                  <a:close/>
                  <a:moveTo>
                    <a:pt x="11760" y="4392"/>
                  </a:moveTo>
                  <a:lnTo>
                    <a:pt x="11752" y="4384"/>
                  </a:lnTo>
                  <a:lnTo>
                    <a:pt x="11768" y="4384"/>
                  </a:lnTo>
                  <a:lnTo>
                    <a:pt x="11760" y="4392"/>
                  </a:lnTo>
                  <a:lnTo>
                    <a:pt x="11760" y="3368"/>
                  </a:lnTo>
                  <a:lnTo>
                    <a:pt x="11768" y="3376"/>
                  </a:lnTo>
                  <a:lnTo>
                    <a:pt x="11752" y="3376"/>
                  </a:lnTo>
                  <a:lnTo>
                    <a:pt x="11760" y="3368"/>
                  </a:lnTo>
                  <a:lnTo>
                    <a:pt x="11760" y="4392"/>
                  </a:lnTo>
                  <a:close/>
                  <a:moveTo>
                    <a:pt x="11760" y="3368"/>
                  </a:moveTo>
                  <a:cubicBezTo>
                    <a:pt x="11760" y="3364"/>
                    <a:pt x="11764" y="3360"/>
                    <a:pt x="11768" y="3360"/>
                  </a:cubicBezTo>
                  <a:lnTo>
                    <a:pt x="11784" y="3360"/>
                  </a:lnTo>
                  <a:cubicBezTo>
                    <a:pt x="11789" y="3360"/>
                    <a:pt x="11792" y="3364"/>
                    <a:pt x="11792" y="3368"/>
                  </a:cubicBezTo>
                  <a:lnTo>
                    <a:pt x="11792" y="4392"/>
                  </a:lnTo>
                  <a:cubicBezTo>
                    <a:pt x="11792" y="4397"/>
                    <a:pt x="11789" y="4400"/>
                    <a:pt x="11784" y="4400"/>
                  </a:cubicBezTo>
                  <a:lnTo>
                    <a:pt x="11768" y="4400"/>
                  </a:lnTo>
                  <a:cubicBezTo>
                    <a:pt x="11764" y="4400"/>
                    <a:pt x="11760" y="4397"/>
                    <a:pt x="11760" y="4392"/>
                  </a:cubicBezTo>
                  <a:lnTo>
                    <a:pt x="11760" y="3368"/>
                  </a:lnTo>
                  <a:close/>
                  <a:moveTo>
                    <a:pt x="11776" y="4392"/>
                  </a:moveTo>
                  <a:lnTo>
                    <a:pt x="11768" y="4384"/>
                  </a:lnTo>
                  <a:lnTo>
                    <a:pt x="11784" y="4384"/>
                  </a:lnTo>
                  <a:lnTo>
                    <a:pt x="11776" y="4392"/>
                  </a:lnTo>
                  <a:lnTo>
                    <a:pt x="11776" y="3368"/>
                  </a:lnTo>
                  <a:lnTo>
                    <a:pt x="11784" y="3376"/>
                  </a:lnTo>
                  <a:lnTo>
                    <a:pt x="11768" y="3376"/>
                  </a:lnTo>
                  <a:lnTo>
                    <a:pt x="11776" y="3368"/>
                  </a:lnTo>
                  <a:lnTo>
                    <a:pt x="11776" y="4392"/>
                  </a:lnTo>
                  <a:close/>
                  <a:moveTo>
                    <a:pt x="11760" y="3368"/>
                  </a:moveTo>
                  <a:cubicBezTo>
                    <a:pt x="11760" y="3364"/>
                    <a:pt x="11764" y="3360"/>
                    <a:pt x="11768" y="3360"/>
                  </a:cubicBezTo>
                  <a:lnTo>
                    <a:pt x="11784" y="3360"/>
                  </a:lnTo>
                  <a:cubicBezTo>
                    <a:pt x="11789" y="3360"/>
                    <a:pt x="11792" y="3364"/>
                    <a:pt x="11792" y="3368"/>
                  </a:cubicBezTo>
                  <a:lnTo>
                    <a:pt x="11792" y="4392"/>
                  </a:lnTo>
                  <a:cubicBezTo>
                    <a:pt x="11792" y="4397"/>
                    <a:pt x="11789" y="4400"/>
                    <a:pt x="11784" y="4400"/>
                  </a:cubicBezTo>
                  <a:lnTo>
                    <a:pt x="11768" y="4400"/>
                  </a:lnTo>
                  <a:cubicBezTo>
                    <a:pt x="11764" y="4400"/>
                    <a:pt x="11760" y="4397"/>
                    <a:pt x="11760" y="4392"/>
                  </a:cubicBezTo>
                  <a:lnTo>
                    <a:pt x="11760" y="3368"/>
                  </a:lnTo>
                  <a:close/>
                  <a:moveTo>
                    <a:pt x="11776" y="4392"/>
                  </a:moveTo>
                  <a:lnTo>
                    <a:pt x="11768" y="4384"/>
                  </a:lnTo>
                  <a:lnTo>
                    <a:pt x="11784" y="4384"/>
                  </a:lnTo>
                  <a:lnTo>
                    <a:pt x="11776" y="4392"/>
                  </a:lnTo>
                  <a:lnTo>
                    <a:pt x="11776" y="3368"/>
                  </a:lnTo>
                  <a:lnTo>
                    <a:pt x="11784" y="3376"/>
                  </a:lnTo>
                  <a:lnTo>
                    <a:pt x="11768" y="3376"/>
                  </a:lnTo>
                  <a:lnTo>
                    <a:pt x="11776" y="3368"/>
                  </a:lnTo>
                  <a:lnTo>
                    <a:pt x="11776" y="4392"/>
                  </a:lnTo>
                  <a:close/>
                  <a:moveTo>
                    <a:pt x="11776" y="3368"/>
                  </a:moveTo>
                  <a:cubicBezTo>
                    <a:pt x="11776" y="3364"/>
                    <a:pt x="11780" y="3360"/>
                    <a:pt x="11784" y="3360"/>
                  </a:cubicBezTo>
                  <a:lnTo>
                    <a:pt x="11800" y="3360"/>
                  </a:lnTo>
                  <a:cubicBezTo>
                    <a:pt x="11805" y="3360"/>
                    <a:pt x="11808" y="3364"/>
                    <a:pt x="11808" y="3368"/>
                  </a:cubicBezTo>
                  <a:lnTo>
                    <a:pt x="11808" y="4392"/>
                  </a:lnTo>
                  <a:cubicBezTo>
                    <a:pt x="11808" y="4397"/>
                    <a:pt x="11805" y="4400"/>
                    <a:pt x="11800" y="4400"/>
                  </a:cubicBezTo>
                  <a:lnTo>
                    <a:pt x="11784" y="4400"/>
                  </a:lnTo>
                  <a:cubicBezTo>
                    <a:pt x="11780" y="4400"/>
                    <a:pt x="11776" y="4397"/>
                    <a:pt x="11776" y="4392"/>
                  </a:cubicBezTo>
                  <a:lnTo>
                    <a:pt x="11776" y="3368"/>
                  </a:lnTo>
                  <a:close/>
                  <a:moveTo>
                    <a:pt x="11792" y="4392"/>
                  </a:moveTo>
                  <a:lnTo>
                    <a:pt x="11784" y="4384"/>
                  </a:lnTo>
                  <a:lnTo>
                    <a:pt x="11800" y="4384"/>
                  </a:lnTo>
                  <a:lnTo>
                    <a:pt x="11792" y="4392"/>
                  </a:lnTo>
                  <a:lnTo>
                    <a:pt x="11792" y="3368"/>
                  </a:lnTo>
                  <a:lnTo>
                    <a:pt x="11800" y="3376"/>
                  </a:lnTo>
                  <a:lnTo>
                    <a:pt x="11784" y="3376"/>
                  </a:lnTo>
                  <a:lnTo>
                    <a:pt x="11792" y="3368"/>
                  </a:lnTo>
                  <a:lnTo>
                    <a:pt x="11792" y="4392"/>
                  </a:lnTo>
                  <a:close/>
                  <a:moveTo>
                    <a:pt x="11776" y="3416"/>
                  </a:moveTo>
                  <a:cubicBezTo>
                    <a:pt x="11776" y="3412"/>
                    <a:pt x="11780" y="3408"/>
                    <a:pt x="11784" y="3408"/>
                  </a:cubicBezTo>
                  <a:lnTo>
                    <a:pt x="11800" y="3408"/>
                  </a:lnTo>
                  <a:cubicBezTo>
                    <a:pt x="11805" y="3408"/>
                    <a:pt x="11808" y="3412"/>
                    <a:pt x="11808" y="3416"/>
                  </a:cubicBezTo>
                  <a:lnTo>
                    <a:pt x="11808" y="4392"/>
                  </a:lnTo>
                  <a:cubicBezTo>
                    <a:pt x="11808" y="4397"/>
                    <a:pt x="11805" y="4400"/>
                    <a:pt x="11800" y="4400"/>
                  </a:cubicBezTo>
                  <a:lnTo>
                    <a:pt x="11784" y="4400"/>
                  </a:lnTo>
                  <a:cubicBezTo>
                    <a:pt x="11780" y="4400"/>
                    <a:pt x="11776" y="4397"/>
                    <a:pt x="11776" y="4392"/>
                  </a:cubicBezTo>
                  <a:lnTo>
                    <a:pt x="11776" y="3416"/>
                  </a:lnTo>
                  <a:close/>
                  <a:moveTo>
                    <a:pt x="11792" y="4392"/>
                  </a:moveTo>
                  <a:lnTo>
                    <a:pt x="11784" y="4384"/>
                  </a:lnTo>
                  <a:lnTo>
                    <a:pt x="11800" y="4384"/>
                  </a:lnTo>
                  <a:lnTo>
                    <a:pt x="11792" y="4392"/>
                  </a:lnTo>
                  <a:lnTo>
                    <a:pt x="11792" y="3416"/>
                  </a:lnTo>
                  <a:lnTo>
                    <a:pt x="11800" y="3424"/>
                  </a:lnTo>
                  <a:lnTo>
                    <a:pt x="11784" y="3424"/>
                  </a:lnTo>
                  <a:lnTo>
                    <a:pt x="11792" y="3416"/>
                  </a:lnTo>
                  <a:lnTo>
                    <a:pt x="11792" y="4392"/>
                  </a:lnTo>
                  <a:close/>
                  <a:moveTo>
                    <a:pt x="11792" y="3416"/>
                  </a:moveTo>
                  <a:cubicBezTo>
                    <a:pt x="11792" y="3412"/>
                    <a:pt x="11796" y="3408"/>
                    <a:pt x="11800" y="3408"/>
                  </a:cubicBezTo>
                  <a:lnTo>
                    <a:pt x="11816" y="3408"/>
                  </a:lnTo>
                  <a:cubicBezTo>
                    <a:pt x="11821" y="3408"/>
                    <a:pt x="11824" y="3412"/>
                    <a:pt x="11824" y="3416"/>
                  </a:cubicBezTo>
                  <a:lnTo>
                    <a:pt x="11824" y="4392"/>
                  </a:lnTo>
                  <a:cubicBezTo>
                    <a:pt x="11824" y="4397"/>
                    <a:pt x="11821" y="4400"/>
                    <a:pt x="11816" y="4400"/>
                  </a:cubicBezTo>
                  <a:lnTo>
                    <a:pt x="11800" y="4400"/>
                  </a:lnTo>
                  <a:cubicBezTo>
                    <a:pt x="11796" y="4400"/>
                    <a:pt x="11792" y="4397"/>
                    <a:pt x="11792" y="4392"/>
                  </a:cubicBezTo>
                  <a:lnTo>
                    <a:pt x="11792" y="3416"/>
                  </a:lnTo>
                  <a:close/>
                  <a:moveTo>
                    <a:pt x="11808" y="4392"/>
                  </a:moveTo>
                  <a:lnTo>
                    <a:pt x="11800" y="4384"/>
                  </a:lnTo>
                  <a:lnTo>
                    <a:pt x="11816" y="4384"/>
                  </a:lnTo>
                  <a:lnTo>
                    <a:pt x="11808" y="4392"/>
                  </a:lnTo>
                  <a:lnTo>
                    <a:pt x="11808" y="3416"/>
                  </a:lnTo>
                  <a:lnTo>
                    <a:pt x="11816" y="3424"/>
                  </a:lnTo>
                  <a:lnTo>
                    <a:pt x="11800" y="3424"/>
                  </a:lnTo>
                  <a:lnTo>
                    <a:pt x="11808" y="3416"/>
                  </a:lnTo>
                  <a:lnTo>
                    <a:pt x="11808" y="4392"/>
                  </a:lnTo>
                  <a:close/>
                  <a:moveTo>
                    <a:pt x="11792" y="3480"/>
                  </a:moveTo>
                  <a:cubicBezTo>
                    <a:pt x="11792" y="3476"/>
                    <a:pt x="11796" y="3472"/>
                    <a:pt x="11800" y="3472"/>
                  </a:cubicBezTo>
                  <a:lnTo>
                    <a:pt x="11816" y="3472"/>
                  </a:lnTo>
                  <a:cubicBezTo>
                    <a:pt x="11821" y="3472"/>
                    <a:pt x="11824" y="3476"/>
                    <a:pt x="11824" y="3480"/>
                  </a:cubicBezTo>
                  <a:lnTo>
                    <a:pt x="11824" y="4392"/>
                  </a:lnTo>
                  <a:cubicBezTo>
                    <a:pt x="11824" y="4397"/>
                    <a:pt x="11821" y="4400"/>
                    <a:pt x="11816" y="4400"/>
                  </a:cubicBezTo>
                  <a:lnTo>
                    <a:pt x="11800" y="4400"/>
                  </a:lnTo>
                  <a:cubicBezTo>
                    <a:pt x="11796" y="4400"/>
                    <a:pt x="11792" y="4397"/>
                    <a:pt x="11792" y="4392"/>
                  </a:cubicBezTo>
                  <a:lnTo>
                    <a:pt x="11792" y="3480"/>
                  </a:lnTo>
                  <a:close/>
                  <a:moveTo>
                    <a:pt x="11808" y="4392"/>
                  </a:moveTo>
                  <a:lnTo>
                    <a:pt x="11800" y="4384"/>
                  </a:lnTo>
                  <a:lnTo>
                    <a:pt x="11816" y="4384"/>
                  </a:lnTo>
                  <a:lnTo>
                    <a:pt x="11808" y="4392"/>
                  </a:lnTo>
                  <a:lnTo>
                    <a:pt x="11808" y="3480"/>
                  </a:lnTo>
                  <a:lnTo>
                    <a:pt x="11816" y="3488"/>
                  </a:lnTo>
                  <a:lnTo>
                    <a:pt x="11800" y="3488"/>
                  </a:lnTo>
                  <a:lnTo>
                    <a:pt x="11808" y="3480"/>
                  </a:lnTo>
                  <a:lnTo>
                    <a:pt x="11808" y="4392"/>
                  </a:lnTo>
                  <a:close/>
                  <a:moveTo>
                    <a:pt x="11808" y="3464"/>
                  </a:moveTo>
                  <a:cubicBezTo>
                    <a:pt x="11808" y="3460"/>
                    <a:pt x="11812" y="3456"/>
                    <a:pt x="11816" y="3456"/>
                  </a:cubicBezTo>
                  <a:lnTo>
                    <a:pt x="11832" y="3456"/>
                  </a:lnTo>
                  <a:cubicBezTo>
                    <a:pt x="11837" y="3456"/>
                    <a:pt x="11840" y="3460"/>
                    <a:pt x="11840" y="3464"/>
                  </a:cubicBezTo>
                  <a:lnTo>
                    <a:pt x="11840" y="4392"/>
                  </a:lnTo>
                  <a:cubicBezTo>
                    <a:pt x="11840" y="4397"/>
                    <a:pt x="11837" y="4400"/>
                    <a:pt x="11832" y="4400"/>
                  </a:cubicBezTo>
                  <a:lnTo>
                    <a:pt x="11816" y="4400"/>
                  </a:lnTo>
                  <a:cubicBezTo>
                    <a:pt x="11812" y="4400"/>
                    <a:pt x="11808" y="4397"/>
                    <a:pt x="11808" y="4392"/>
                  </a:cubicBezTo>
                  <a:lnTo>
                    <a:pt x="11808" y="3464"/>
                  </a:lnTo>
                  <a:close/>
                  <a:moveTo>
                    <a:pt x="11824" y="4392"/>
                  </a:moveTo>
                  <a:lnTo>
                    <a:pt x="11816" y="4384"/>
                  </a:lnTo>
                  <a:lnTo>
                    <a:pt x="11832" y="4384"/>
                  </a:lnTo>
                  <a:lnTo>
                    <a:pt x="11824" y="4392"/>
                  </a:lnTo>
                  <a:lnTo>
                    <a:pt x="11824" y="3464"/>
                  </a:lnTo>
                  <a:lnTo>
                    <a:pt x="11832" y="3472"/>
                  </a:lnTo>
                  <a:lnTo>
                    <a:pt x="11816" y="3472"/>
                  </a:lnTo>
                  <a:lnTo>
                    <a:pt x="11824" y="3464"/>
                  </a:lnTo>
                  <a:lnTo>
                    <a:pt x="11824" y="4392"/>
                  </a:lnTo>
                  <a:close/>
                  <a:moveTo>
                    <a:pt x="11808" y="3464"/>
                  </a:moveTo>
                  <a:cubicBezTo>
                    <a:pt x="11808" y="3460"/>
                    <a:pt x="11812" y="3456"/>
                    <a:pt x="11816" y="3456"/>
                  </a:cubicBezTo>
                  <a:lnTo>
                    <a:pt x="11832" y="3456"/>
                  </a:lnTo>
                  <a:cubicBezTo>
                    <a:pt x="11837" y="3456"/>
                    <a:pt x="11840" y="3460"/>
                    <a:pt x="11840" y="3464"/>
                  </a:cubicBezTo>
                  <a:lnTo>
                    <a:pt x="11840" y="4392"/>
                  </a:lnTo>
                  <a:cubicBezTo>
                    <a:pt x="11840" y="4397"/>
                    <a:pt x="11837" y="4400"/>
                    <a:pt x="11832" y="4400"/>
                  </a:cubicBezTo>
                  <a:lnTo>
                    <a:pt x="11816" y="4400"/>
                  </a:lnTo>
                  <a:cubicBezTo>
                    <a:pt x="11812" y="4400"/>
                    <a:pt x="11808" y="4397"/>
                    <a:pt x="11808" y="4392"/>
                  </a:cubicBezTo>
                  <a:lnTo>
                    <a:pt x="11808" y="3464"/>
                  </a:lnTo>
                  <a:close/>
                  <a:moveTo>
                    <a:pt x="11824" y="4392"/>
                  </a:moveTo>
                  <a:lnTo>
                    <a:pt x="11816" y="4384"/>
                  </a:lnTo>
                  <a:lnTo>
                    <a:pt x="11832" y="4384"/>
                  </a:lnTo>
                  <a:lnTo>
                    <a:pt x="11824" y="4392"/>
                  </a:lnTo>
                  <a:lnTo>
                    <a:pt x="11824" y="3464"/>
                  </a:lnTo>
                  <a:lnTo>
                    <a:pt x="11832" y="3472"/>
                  </a:lnTo>
                  <a:lnTo>
                    <a:pt x="11816" y="3472"/>
                  </a:lnTo>
                  <a:lnTo>
                    <a:pt x="11824" y="3464"/>
                  </a:lnTo>
                  <a:lnTo>
                    <a:pt x="11824" y="4392"/>
                  </a:lnTo>
                  <a:close/>
                  <a:moveTo>
                    <a:pt x="11824" y="3464"/>
                  </a:moveTo>
                  <a:cubicBezTo>
                    <a:pt x="11824" y="3460"/>
                    <a:pt x="11828" y="3456"/>
                    <a:pt x="11832" y="3456"/>
                  </a:cubicBezTo>
                  <a:lnTo>
                    <a:pt x="11848" y="3456"/>
                  </a:lnTo>
                  <a:cubicBezTo>
                    <a:pt x="11853" y="3456"/>
                    <a:pt x="11856" y="3460"/>
                    <a:pt x="11856" y="3464"/>
                  </a:cubicBezTo>
                  <a:lnTo>
                    <a:pt x="11856" y="4392"/>
                  </a:lnTo>
                  <a:cubicBezTo>
                    <a:pt x="11856" y="4397"/>
                    <a:pt x="11853" y="4400"/>
                    <a:pt x="11848" y="4400"/>
                  </a:cubicBezTo>
                  <a:lnTo>
                    <a:pt x="11832" y="4400"/>
                  </a:lnTo>
                  <a:cubicBezTo>
                    <a:pt x="11828" y="4400"/>
                    <a:pt x="11824" y="4397"/>
                    <a:pt x="11824" y="4392"/>
                  </a:cubicBezTo>
                  <a:lnTo>
                    <a:pt x="11824" y="3464"/>
                  </a:lnTo>
                  <a:close/>
                  <a:moveTo>
                    <a:pt x="11840" y="4392"/>
                  </a:moveTo>
                  <a:lnTo>
                    <a:pt x="11832" y="4384"/>
                  </a:lnTo>
                  <a:lnTo>
                    <a:pt x="11848" y="4384"/>
                  </a:lnTo>
                  <a:lnTo>
                    <a:pt x="11840" y="4392"/>
                  </a:lnTo>
                  <a:lnTo>
                    <a:pt x="11840" y="3464"/>
                  </a:lnTo>
                  <a:lnTo>
                    <a:pt x="11848" y="3472"/>
                  </a:lnTo>
                  <a:lnTo>
                    <a:pt x="11832" y="3472"/>
                  </a:lnTo>
                  <a:lnTo>
                    <a:pt x="11840" y="3464"/>
                  </a:lnTo>
                  <a:lnTo>
                    <a:pt x="11840" y="4392"/>
                  </a:lnTo>
                  <a:close/>
                  <a:moveTo>
                    <a:pt x="11824" y="3448"/>
                  </a:moveTo>
                  <a:cubicBezTo>
                    <a:pt x="11824" y="3444"/>
                    <a:pt x="11828" y="3440"/>
                    <a:pt x="11832" y="3440"/>
                  </a:cubicBezTo>
                  <a:lnTo>
                    <a:pt x="11848" y="3440"/>
                  </a:lnTo>
                  <a:cubicBezTo>
                    <a:pt x="11853" y="3440"/>
                    <a:pt x="11856" y="3444"/>
                    <a:pt x="11856" y="3448"/>
                  </a:cubicBezTo>
                  <a:lnTo>
                    <a:pt x="11856" y="4392"/>
                  </a:lnTo>
                  <a:cubicBezTo>
                    <a:pt x="11856" y="4397"/>
                    <a:pt x="11853" y="4400"/>
                    <a:pt x="11848" y="4400"/>
                  </a:cubicBezTo>
                  <a:lnTo>
                    <a:pt x="11832" y="4400"/>
                  </a:lnTo>
                  <a:cubicBezTo>
                    <a:pt x="11828" y="4400"/>
                    <a:pt x="11824" y="4397"/>
                    <a:pt x="11824" y="4392"/>
                  </a:cubicBezTo>
                  <a:lnTo>
                    <a:pt x="11824" y="3448"/>
                  </a:lnTo>
                  <a:close/>
                  <a:moveTo>
                    <a:pt x="11840" y="4392"/>
                  </a:moveTo>
                  <a:lnTo>
                    <a:pt x="11832" y="4384"/>
                  </a:lnTo>
                  <a:lnTo>
                    <a:pt x="11848" y="4384"/>
                  </a:lnTo>
                  <a:lnTo>
                    <a:pt x="11840" y="4392"/>
                  </a:lnTo>
                  <a:lnTo>
                    <a:pt x="11840" y="3448"/>
                  </a:lnTo>
                  <a:lnTo>
                    <a:pt x="11848" y="3456"/>
                  </a:lnTo>
                  <a:lnTo>
                    <a:pt x="11832" y="3456"/>
                  </a:lnTo>
                  <a:lnTo>
                    <a:pt x="11840" y="3448"/>
                  </a:lnTo>
                  <a:lnTo>
                    <a:pt x="11840" y="4392"/>
                  </a:lnTo>
                  <a:close/>
                  <a:moveTo>
                    <a:pt x="11840" y="3448"/>
                  </a:moveTo>
                  <a:cubicBezTo>
                    <a:pt x="11840" y="3444"/>
                    <a:pt x="11844" y="3440"/>
                    <a:pt x="11848" y="3440"/>
                  </a:cubicBezTo>
                  <a:lnTo>
                    <a:pt x="11864" y="3440"/>
                  </a:lnTo>
                  <a:cubicBezTo>
                    <a:pt x="11869" y="3440"/>
                    <a:pt x="11872" y="3444"/>
                    <a:pt x="11872" y="3448"/>
                  </a:cubicBezTo>
                  <a:lnTo>
                    <a:pt x="11872" y="4392"/>
                  </a:lnTo>
                  <a:cubicBezTo>
                    <a:pt x="11872" y="4397"/>
                    <a:pt x="11869" y="4400"/>
                    <a:pt x="11864" y="4400"/>
                  </a:cubicBezTo>
                  <a:lnTo>
                    <a:pt x="11848" y="4400"/>
                  </a:lnTo>
                  <a:cubicBezTo>
                    <a:pt x="11844" y="4400"/>
                    <a:pt x="11840" y="4397"/>
                    <a:pt x="11840" y="4392"/>
                  </a:cubicBezTo>
                  <a:lnTo>
                    <a:pt x="11840" y="3448"/>
                  </a:lnTo>
                  <a:close/>
                  <a:moveTo>
                    <a:pt x="11856" y="4392"/>
                  </a:moveTo>
                  <a:lnTo>
                    <a:pt x="11848" y="4384"/>
                  </a:lnTo>
                  <a:lnTo>
                    <a:pt x="11864" y="4384"/>
                  </a:lnTo>
                  <a:lnTo>
                    <a:pt x="11856" y="4392"/>
                  </a:lnTo>
                  <a:lnTo>
                    <a:pt x="11856" y="3448"/>
                  </a:lnTo>
                  <a:lnTo>
                    <a:pt x="11864" y="3456"/>
                  </a:lnTo>
                  <a:lnTo>
                    <a:pt x="11848" y="3456"/>
                  </a:lnTo>
                  <a:lnTo>
                    <a:pt x="11856" y="3448"/>
                  </a:lnTo>
                  <a:lnTo>
                    <a:pt x="11856" y="4392"/>
                  </a:lnTo>
                  <a:close/>
                  <a:moveTo>
                    <a:pt x="11856" y="3480"/>
                  </a:moveTo>
                  <a:cubicBezTo>
                    <a:pt x="11856" y="3476"/>
                    <a:pt x="11860" y="3472"/>
                    <a:pt x="11864" y="3472"/>
                  </a:cubicBezTo>
                  <a:lnTo>
                    <a:pt x="11880" y="3472"/>
                  </a:lnTo>
                  <a:cubicBezTo>
                    <a:pt x="11885" y="3472"/>
                    <a:pt x="11888" y="3476"/>
                    <a:pt x="11888" y="3480"/>
                  </a:cubicBezTo>
                  <a:lnTo>
                    <a:pt x="11888" y="4392"/>
                  </a:lnTo>
                  <a:cubicBezTo>
                    <a:pt x="11888" y="4397"/>
                    <a:pt x="11885" y="4400"/>
                    <a:pt x="11880" y="4400"/>
                  </a:cubicBezTo>
                  <a:lnTo>
                    <a:pt x="11864" y="4400"/>
                  </a:lnTo>
                  <a:cubicBezTo>
                    <a:pt x="11860" y="4400"/>
                    <a:pt x="11856" y="4397"/>
                    <a:pt x="11856" y="4392"/>
                  </a:cubicBezTo>
                  <a:lnTo>
                    <a:pt x="11856" y="3480"/>
                  </a:lnTo>
                  <a:close/>
                  <a:moveTo>
                    <a:pt x="11872" y="4392"/>
                  </a:moveTo>
                  <a:lnTo>
                    <a:pt x="11864" y="4384"/>
                  </a:lnTo>
                  <a:lnTo>
                    <a:pt x="11880" y="4384"/>
                  </a:lnTo>
                  <a:lnTo>
                    <a:pt x="11872" y="4392"/>
                  </a:lnTo>
                  <a:lnTo>
                    <a:pt x="11872" y="3480"/>
                  </a:lnTo>
                  <a:lnTo>
                    <a:pt x="11880" y="3488"/>
                  </a:lnTo>
                  <a:lnTo>
                    <a:pt x="11864" y="3488"/>
                  </a:lnTo>
                  <a:lnTo>
                    <a:pt x="11872" y="3480"/>
                  </a:lnTo>
                  <a:lnTo>
                    <a:pt x="11872" y="4392"/>
                  </a:lnTo>
                  <a:close/>
                  <a:moveTo>
                    <a:pt x="11856" y="3544"/>
                  </a:moveTo>
                  <a:cubicBezTo>
                    <a:pt x="11856" y="3540"/>
                    <a:pt x="11860" y="3536"/>
                    <a:pt x="11864" y="3536"/>
                  </a:cubicBezTo>
                  <a:lnTo>
                    <a:pt x="11880" y="3536"/>
                  </a:lnTo>
                  <a:cubicBezTo>
                    <a:pt x="11885" y="3536"/>
                    <a:pt x="11888" y="3540"/>
                    <a:pt x="11888" y="3544"/>
                  </a:cubicBezTo>
                  <a:lnTo>
                    <a:pt x="11888" y="4392"/>
                  </a:lnTo>
                  <a:cubicBezTo>
                    <a:pt x="11888" y="4397"/>
                    <a:pt x="11885" y="4400"/>
                    <a:pt x="11880" y="4400"/>
                  </a:cubicBezTo>
                  <a:lnTo>
                    <a:pt x="11864" y="4400"/>
                  </a:lnTo>
                  <a:cubicBezTo>
                    <a:pt x="11860" y="4400"/>
                    <a:pt x="11856" y="4397"/>
                    <a:pt x="11856" y="4392"/>
                  </a:cubicBezTo>
                  <a:lnTo>
                    <a:pt x="11856" y="3544"/>
                  </a:lnTo>
                  <a:close/>
                  <a:moveTo>
                    <a:pt x="11872" y="4392"/>
                  </a:moveTo>
                  <a:lnTo>
                    <a:pt x="11864" y="4384"/>
                  </a:lnTo>
                  <a:lnTo>
                    <a:pt x="11880" y="4384"/>
                  </a:lnTo>
                  <a:lnTo>
                    <a:pt x="11872" y="4392"/>
                  </a:lnTo>
                  <a:lnTo>
                    <a:pt x="11872" y="3544"/>
                  </a:lnTo>
                  <a:lnTo>
                    <a:pt x="11880" y="3552"/>
                  </a:lnTo>
                  <a:lnTo>
                    <a:pt x="11864" y="3552"/>
                  </a:lnTo>
                  <a:lnTo>
                    <a:pt x="11872" y="3544"/>
                  </a:lnTo>
                  <a:lnTo>
                    <a:pt x="11872" y="4392"/>
                  </a:lnTo>
                  <a:close/>
                  <a:moveTo>
                    <a:pt x="11872" y="3544"/>
                  </a:moveTo>
                  <a:cubicBezTo>
                    <a:pt x="11872" y="3540"/>
                    <a:pt x="11876" y="3536"/>
                    <a:pt x="11880" y="3536"/>
                  </a:cubicBezTo>
                  <a:lnTo>
                    <a:pt x="11896" y="3536"/>
                  </a:lnTo>
                  <a:cubicBezTo>
                    <a:pt x="11901" y="3536"/>
                    <a:pt x="11904" y="3540"/>
                    <a:pt x="11904" y="3544"/>
                  </a:cubicBezTo>
                  <a:lnTo>
                    <a:pt x="11904" y="4392"/>
                  </a:lnTo>
                  <a:cubicBezTo>
                    <a:pt x="11904" y="4397"/>
                    <a:pt x="11901" y="4400"/>
                    <a:pt x="11896" y="4400"/>
                  </a:cubicBezTo>
                  <a:lnTo>
                    <a:pt x="11880" y="4400"/>
                  </a:lnTo>
                  <a:cubicBezTo>
                    <a:pt x="11876" y="4400"/>
                    <a:pt x="11872" y="4397"/>
                    <a:pt x="11872" y="4392"/>
                  </a:cubicBezTo>
                  <a:lnTo>
                    <a:pt x="11872" y="3544"/>
                  </a:lnTo>
                  <a:close/>
                  <a:moveTo>
                    <a:pt x="11888" y="4392"/>
                  </a:moveTo>
                  <a:lnTo>
                    <a:pt x="11880" y="4384"/>
                  </a:lnTo>
                  <a:lnTo>
                    <a:pt x="11896" y="4384"/>
                  </a:lnTo>
                  <a:lnTo>
                    <a:pt x="11888" y="4392"/>
                  </a:lnTo>
                  <a:lnTo>
                    <a:pt x="11888" y="3544"/>
                  </a:lnTo>
                  <a:lnTo>
                    <a:pt x="11896" y="3552"/>
                  </a:lnTo>
                  <a:lnTo>
                    <a:pt x="11880" y="3552"/>
                  </a:lnTo>
                  <a:lnTo>
                    <a:pt x="11888" y="3544"/>
                  </a:lnTo>
                  <a:lnTo>
                    <a:pt x="11888" y="4392"/>
                  </a:lnTo>
                  <a:close/>
                  <a:moveTo>
                    <a:pt x="11872" y="3544"/>
                  </a:moveTo>
                  <a:cubicBezTo>
                    <a:pt x="11872" y="3540"/>
                    <a:pt x="11876" y="3536"/>
                    <a:pt x="11880" y="3536"/>
                  </a:cubicBezTo>
                  <a:lnTo>
                    <a:pt x="11896" y="3536"/>
                  </a:lnTo>
                  <a:cubicBezTo>
                    <a:pt x="11901" y="3536"/>
                    <a:pt x="11904" y="3540"/>
                    <a:pt x="11904" y="3544"/>
                  </a:cubicBezTo>
                  <a:lnTo>
                    <a:pt x="11904" y="4392"/>
                  </a:lnTo>
                  <a:cubicBezTo>
                    <a:pt x="11904" y="4397"/>
                    <a:pt x="11901" y="4400"/>
                    <a:pt x="11896" y="4400"/>
                  </a:cubicBezTo>
                  <a:lnTo>
                    <a:pt x="11880" y="4400"/>
                  </a:lnTo>
                  <a:cubicBezTo>
                    <a:pt x="11876" y="4400"/>
                    <a:pt x="11872" y="4397"/>
                    <a:pt x="11872" y="4392"/>
                  </a:cubicBezTo>
                  <a:lnTo>
                    <a:pt x="11872" y="3544"/>
                  </a:lnTo>
                  <a:close/>
                  <a:moveTo>
                    <a:pt x="11888" y="4392"/>
                  </a:moveTo>
                  <a:lnTo>
                    <a:pt x="11880" y="4384"/>
                  </a:lnTo>
                  <a:lnTo>
                    <a:pt x="11896" y="4384"/>
                  </a:lnTo>
                  <a:lnTo>
                    <a:pt x="11888" y="4392"/>
                  </a:lnTo>
                  <a:lnTo>
                    <a:pt x="11888" y="3544"/>
                  </a:lnTo>
                  <a:lnTo>
                    <a:pt x="11896" y="3552"/>
                  </a:lnTo>
                  <a:lnTo>
                    <a:pt x="11880" y="3552"/>
                  </a:lnTo>
                  <a:lnTo>
                    <a:pt x="11888" y="3544"/>
                  </a:lnTo>
                  <a:lnTo>
                    <a:pt x="11888" y="4392"/>
                  </a:lnTo>
                  <a:close/>
                  <a:moveTo>
                    <a:pt x="11888" y="3544"/>
                  </a:moveTo>
                  <a:cubicBezTo>
                    <a:pt x="11888" y="3540"/>
                    <a:pt x="11892" y="3536"/>
                    <a:pt x="11896" y="3536"/>
                  </a:cubicBezTo>
                  <a:lnTo>
                    <a:pt x="11912" y="3536"/>
                  </a:lnTo>
                  <a:cubicBezTo>
                    <a:pt x="11917" y="3536"/>
                    <a:pt x="11920" y="3540"/>
                    <a:pt x="11920" y="3544"/>
                  </a:cubicBezTo>
                  <a:lnTo>
                    <a:pt x="11920" y="4392"/>
                  </a:lnTo>
                  <a:cubicBezTo>
                    <a:pt x="11920" y="4397"/>
                    <a:pt x="11917" y="4400"/>
                    <a:pt x="11912" y="4400"/>
                  </a:cubicBezTo>
                  <a:lnTo>
                    <a:pt x="11896" y="4400"/>
                  </a:lnTo>
                  <a:cubicBezTo>
                    <a:pt x="11892" y="4400"/>
                    <a:pt x="11888" y="4397"/>
                    <a:pt x="11888" y="4392"/>
                  </a:cubicBezTo>
                  <a:lnTo>
                    <a:pt x="11888" y="3544"/>
                  </a:lnTo>
                  <a:close/>
                  <a:moveTo>
                    <a:pt x="11904" y="4392"/>
                  </a:moveTo>
                  <a:lnTo>
                    <a:pt x="11896" y="4384"/>
                  </a:lnTo>
                  <a:lnTo>
                    <a:pt x="11912" y="4384"/>
                  </a:lnTo>
                  <a:lnTo>
                    <a:pt x="11904" y="4392"/>
                  </a:lnTo>
                  <a:lnTo>
                    <a:pt x="11904" y="3544"/>
                  </a:lnTo>
                  <a:lnTo>
                    <a:pt x="11912" y="3552"/>
                  </a:lnTo>
                  <a:lnTo>
                    <a:pt x="11896" y="3552"/>
                  </a:lnTo>
                  <a:lnTo>
                    <a:pt x="11904" y="3544"/>
                  </a:lnTo>
                  <a:lnTo>
                    <a:pt x="11904" y="4392"/>
                  </a:lnTo>
                  <a:close/>
                  <a:moveTo>
                    <a:pt x="11888" y="3576"/>
                  </a:moveTo>
                  <a:cubicBezTo>
                    <a:pt x="11888" y="3572"/>
                    <a:pt x="11892" y="3568"/>
                    <a:pt x="11896" y="3568"/>
                  </a:cubicBezTo>
                  <a:lnTo>
                    <a:pt x="11912" y="3568"/>
                  </a:lnTo>
                  <a:cubicBezTo>
                    <a:pt x="11917" y="3568"/>
                    <a:pt x="11920" y="3572"/>
                    <a:pt x="11920" y="3576"/>
                  </a:cubicBezTo>
                  <a:lnTo>
                    <a:pt x="11920" y="4392"/>
                  </a:lnTo>
                  <a:cubicBezTo>
                    <a:pt x="11920" y="4397"/>
                    <a:pt x="11917" y="4400"/>
                    <a:pt x="11912" y="4400"/>
                  </a:cubicBezTo>
                  <a:lnTo>
                    <a:pt x="11896" y="4400"/>
                  </a:lnTo>
                  <a:cubicBezTo>
                    <a:pt x="11892" y="4400"/>
                    <a:pt x="11888" y="4397"/>
                    <a:pt x="11888" y="4392"/>
                  </a:cubicBezTo>
                  <a:lnTo>
                    <a:pt x="11888" y="3576"/>
                  </a:lnTo>
                  <a:close/>
                  <a:moveTo>
                    <a:pt x="11904" y="4392"/>
                  </a:moveTo>
                  <a:lnTo>
                    <a:pt x="11896" y="4384"/>
                  </a:lnTo>
                  <a:lnTo>
                    <a:pt x="11912" y="4384"/>
                  </a:lnTo>
                  <a:lnTo>
                    <a:pt x="11904" y="4392"/>
                  </a:lnTo>
                  <a:lnTo>
                    <a:pt x="11904" y="3576"/>
                  </a:lnTo>
                  <a:lnTo>
                    <a:pt x="11912" y="3584"/>
                  </a:lnTo>
                  <a:lnTo>
                    <a:pt x="11896" y="3584"/>
                  </a:lnTo>
                  <a:lnTo>
                    <a:pt x="11904" y="3576"/>
                  </a:lnTo>
                  <a:lnTo>
                    <a:pt x="11904" y="4392"/>
                  </a:lnTo>
                  <a:close/>
                  <a:moveTo>
                    <a:pt x="11904" y="3560"/>
                  </a:moveTo>
                  <a:cubicBezTo>
                    <a:pt x="11904" y="3556"/>
                    <a:pt x="11908" y="3552"/>
                    <a:pt x="11912" y="3552"/>
                  </a:cubicBezTo>
                  <a:lnTo>
                    <a:pt x="11928" y="3552"/>
                  </a:lnTo>
                  <a:cubicBezTo>
                    <a:pt x="11933" y="3552"/>
                    <a:pt x="11936" y="3556"/>
                    <a:pt x="11936" y="3560"/>
                  </a:cubicBezTo>
                  <a:lnTo>
                    <a:pt x="11936" y="4392"/>
                  </a:lnTo>
                  <a:cubicBezTo>
                    <a:pt x="11936" y="4397"/>
                    <a:pt x="11933" y="4400"/>
                    <a:pt x="11928" y="4400"/>
                  </a:cubicBezTo>
                  <a:lnTo>
                    <a:pt x="11912" y="4400"/>
                  </a:lnTo>
                  <a:cubicBezTo>
                    <a:pt x="11908" y="4400"/>
                    <a:pt x="11904" y="4397"/>
                    <a:pt x="11904" y="4392"/>
                  </a:cubicBezTo>
                  <a:lnTo>
                    <a:pt x="11904" y="3560"/>
                  </a:lnTo>
                  <a:close/>
                  <a:moveTo>
                    <a:pt x="11920" y="4392"/>
                  </a:moveTo>
                  <a:lnTo>
                    <a:pt x="11912" y="4384"/>
                  </a:lnTo>
                  <a:lnTo>
                    <a:pt x="11928" y="4384"/>
                  </a:lnTo>
                  <a:lnTo>
                    <a:pt x="11920" y="4392"/>
                  </a:lnTo>
                  <a:lnTo>
                    <a:pt x="11920" y="3560"/>
                  </a:lnTo>
                  <a:lnTo>
                    <a:pt x="11928" y="3568"/>
                  </a:lnTo>
                  <a:lnTo>
                    <a:pt x="11912" y="3568"/>
                  </a:lnTo>
                  <a:lnTo>
                    <a:pt x="11920" y="3560"/>
                  </a:lnTo>
                  <a:lnTo>
                    <a:pt x="11920" y="4392"/>
                  </a:lnTo>
                  <a:close/>
                  <a:moveTo>
                    <a:pt x="11904" y="3512"/>
                  </a:moveTo>
                  <a:cubicBezTo>
                    <a:pt x="11904" y="3508"/>
                    <a:pt x="11908" y="3504"/>
                    <a:pt x="11912" y="3504"/>
                  </a:cubicBezTo>
                  <a:lnTo>
                    <a:pt x="11928" y="3504"/>
                  </a:lnTo>
                  <a:cubicBezTo>
                    <a:pt x="11933" y="3504"/>
                    <a:pt x="11936" y="3508"/>
                    <a:pt x="11936" y="3512"/>
                  </a:cubicBezTo>
                  <a:lnTo>
                    <a:pt x="11936" y="4392"/>
                  </a:lnTo>
                  <a:cubicBezTo>
                    <a:pt x="11936" y="4397"/>
                    <a:pt x="11933" y="4400"/>
                    <a:pt x="11928" y="4400"/>
                  </a:cubicBezTo>
                  <a:lnTo>
                    <a:pt x="11912" y="4400"/>
                  </a:lnTo>
                  <a:cubicBezTo>
                    <a:pt x="11908" y="4400"/>
                    <a:pt x="11904" y="4397"/>
                    <a:pt x="11904" y="4392"/>
                  </a:cubicBezTo>
                  <a:lnTo>
                    <a:pt x="11904" y="3512"/>
                  </a:lnTo>
                  <a:close/>
                  <a:moveTo>
                    <a:pt x="11920" y="4392"/>
                  </a:moveTo>
                  <a:lnTo>
                    <a:pt x="11912" y="4384"/>
                  </a:lnTo>
                  <a:lnTo>
                    <a:pt x="11928" y="4384"/>
                  </a:lnTo>
                  <a:lnTo>
                    <a:pt x="11920" y="4392"/>
                  </a:lnTo>
                  <a:lnTo>
                    <a:pt x="11920" y="3512"/>
                  </a:lnTo>
                  <a:lnTo>
                    <a:pt x="11928" y="3520"/>
                  </a:lnTo>
                  <a:lnTo>
                    <a:pt x="11912" y="3520"/>
                  </a:lnTo>
                  <a:lnTo>
                    <a:pt x="11920" y="3512"/>
                  </a:lnTo>
                  <a:lnTo>
                    <a:pt x="11920" y="4392"/>
                  </a:lnTo>
                  <a:close/>
                  <a:moveTo>
                    <a:pt x="11920" y="3528"/>
                  </a:moveTo>
                  <a:cubicBezTo>
                    <a:pt x="11920" y="3524"/>
                    <a:pt x="11924" y="3520"/>
                    <a:pt x="11928" y="3520"/>
                  </a:cubicBezTo>
                  <a:lnTo>
                    <a:pt x="11944" y="3520"/>
                  </a:lnTo>
                  <a:cubicBezTo>
                    <a:pt x="11949" y="3520"/>
                    <a:pt x="11952" y="3524"/>
                    <a:pt x="11952" y="3528"/>
                  </a:cubicBezTo>
                  <a:lnTo>
                    <a:pt x="11952" y="4392"/>
                  </a:lnTo>
                  <a:cubicBezTo>
                    <a:pt x="11952" y="4397"/>
                    <a:pt x="11949" y="4400"/>
                    <a:pt x="11944" y="4400"/>
                  </a:cubicBezTo>
                  <a:lnTo>
                    <a:pt x="11928" y="4400"/>
                  </a:lnTo>
                  <a:cubicBezTo>
                    <a:pt x="11924" y="4400"/>
                    <a:pt x="11920" y="4397"/>
                    <a:pt x="11920" y="4392"/>
                  </a:cubicBezTo>
                  <a:lnTo>
                    <a:pt x="11920" y="3528"/>
                  </a:lnTo>
                  <a:close/>
                  <a:moveTo>
                    <a:pt x="11936" y="4392"/>
                  </a:moveTo>
                  <a:lnTo>
                    <a:pt x="11928" y="4384"/>
                  </a:lnTo>
                  <a:lnTo>
                    <a:pt x="11944" y="4384"/>
                  </a:lnTo>
                  <a:lnTo>
                    <a:pt x="11936" y="4392"/>
                  </a:lnTo>
                  <a:lnTo>
                    <a:pt x="11936" y="3528"/>
                  </a:lnTo>
                  <a:lnTo>
                    <a:pt x="11944" y="3536"/>
                  </a:lnTo>
                  <a:lnTo>
                    <a:pt x="11928" y="3536"/>
                  </a:lnTo>
                  <a:lnTo>
                    <a:pt x="11936" y="3528"/>
                  </a:lnTo>
                  <a:lnTo>
                    <a:pt x="11936" y="4392"/>
                  </a:lnTo>
                  <a:close/>
                  <a:moveTo>
                    <a:pt x="11920" y="3480"/>
                  </a:moveTo>
                  <a:cubicBezTo>
                    <a:pt x="11920" y="3476"/>
                    <a:pt x="11924" y="3472"/>
                    <a:pt x="11928" y="3472"/>
                  </a:cubicBezTo>
                  <a:lnTo>
                    <a:pt x="11944" y="3472"/>
                  </a:lnTo>
                  <a:cubicBezTo>
                    <a:pt x="11949" y="3472"/>
                    <a:pt x="11952" y="3476"/>
                    <a:pt x="11952" y="3480"/>
                  </a:cubicBezTo>
                  <a:lnTo>
                    <a:pt x="11952" y="4392"/>
                  </a:lnTo>
                  <a:cubicBezTo>
                    <a:pt x="11952" y="4397"/>
                    <a:pt x="11949" y="4400"/>
                    <a:pt x="11944" y="4400"/>
                  </a:cubicBezTo>
                  <a:lnTo>
                    <a:pt x="11928" y="4400"/>
                  </a:lnTo>
                  <a:cubicBezTo>
                    <a:pt x="11924" y="4400"/>
                    <a:pt x="11920" y="4397"/>
                    <a:pt x="11920" y="4392"/>
                  </a:cubicBezTo>
                  <a:lnTo>
                    <a:pt x="11920" y="3480"/>
                  </a:lnTo>
                  <a:close/>
                  <a:moveTo>
                    <a:pt x="11936" y="4392"/>
                  </a:moveTo>
                  <a:lnTo>
                    <a:pt x="11928" y="4384"/>
                  </a:lnTo>
                  <a:lnTo>
                    <a:pt x="11944" y="4384"/>
                  </a:lnTo>
                  <a:lnTo>
                    <a:pt x="11936" y="4392"/>
                  </a:lnTo>
                  <a:lnTo>
                    <a:pt x="11936" y="3480"/>
                  </a:lnTo>
                  <a:lnTo>
                    <a:pt x="11944" y="3488"/>
                  </a:lnTo>
                  <a:lnTo>
                    <a:pt x="11928" y="3488"/>
                  </a:lnTo>
                  <a:lnTo>
                    <a:pt x="11936" y="3480"/>
                  </a:lnTo>
                  <a:lnTo>
                    <a:pt x="11936" y="4392"/>
                  </a:lnTo>
                  <a:close/>
                  <a:moveTo>
                    <a:pt x="11936" y="3480"/>
                  </a:moveTo>
                  <a:cubicBezTo>
                    <a:pt x="11936" y="3476"/>
                    <a:pt x="11940" y="3472"/>
                    <a:pt x="11944" y="3472"/>
                  </a:cubicBezTo>
                  <a:lnTo>
                    <a:pt x="11960" y="3472"/>
                  </a:lnTo>
                  <a:cubicBezTo>
                    <a:pt x="11965" y="3472"/>
                    <a:pt x="11968" y="3476"/>
                    <a:pt x="11968" y="3480"/>
                  </a:cubicBezTo>
                  <a:lnTo>
                    <a:pt x="11968" y="4392"/>
                  </a:lnTo>
                  <a:cubicBezTo>
                    <a:pt x="11968" y="4397"/>
                    <a:pt x="11965" y="4400"/>
                    <a:pt x="11960" y="4400"/>
                  </a:cubicBezTo>
                  <a:lnTo>
                    <a:pt x="11944" y="4400"/>
                  </a:lnTo>
                  <a:cubicBezTo>
                    <a:pt x="11940" y="4400"/>
                    <a:pt x="11936" y="4397"/>
                    <a:pt x="11936" y="4392"/>
                  </a:cubicBezTo>
                  <a:lnTo>
                    <a:pt x="11936" y="3480"/>
                  </a:lnTo>
                  <a:close/>
                  <a:moveTo>
                    <a:pt x="11952" y="4392"/>
                  </a:moveTo>
                  <a:lnTo>
                    <a:pt x="11944" y="4384"/>
                  </a:lnTo>
                  <a:lnTo>
                    <a:pt x="11960" y="4384"/>
                  </a:lnTo>
                  <a:lnTo>
                    <a:pt x="11952" y="4392"/>
                  </a:lnTo>
                  <a:lnTo>
                    <a:pt x="11952" y="3480"/>
                  </a:lnTo>
                  <a:lnTo>
                    <a:pt x="11960" y="3488"/>
                  </a:lnTo>
                  <a:lnTo>
                    <a:pt x="11944" y="3488"/>
                  </a:lnTo>
                  <a:lnTo>
                    <a:pt x="11952" y="3480"/>
                  </a:lnTo>
                  <a:lnTo>
                    <a:pt x="11952" y="4392"/>
                  </a:lnTo>
                  <a:close/>
                  <a:moveTo>
                    <a:pt x="11936" y="3480"/>
                  </a:moveTo>
                  <a:cubicBezTo>
                    <a:pt x="11936" y="3476"/>
                    <a:pt x="11940" y="3472"/>
                    <a:pt x="11944" y="3472"/>
                  </a:cubicBezTo>
                  <a:lnTo>
                    <a:pt x="11960" y="3472"/>
                  </a:lnTo>
                  <a:cubicBezTo>
                    <a:pt x="11965" y="3472"/>
                    <a:pt x="11968" y="3476"/>
                    <a:pt x="11968" y="3480"/>
                  </a:cubicBezTo>
                  <a:lnTo>
                    <a:pt x="11968" y="4392"/>
                  </a:lnTo>
                  <a:cubicBezTo>
                    <a:pt x="11968" y="4397"/>
                    <a:pt x="11965" y="4400"/>
                    <a:pt x="11960" y="4400"/>
                  </a:cubicBezTo>
                  <a:lnTo>
                    <a:pt x="11944" y="4400"/>
                  </a:lnTo>
                  <a:cubicBezTo>
                    <a:pt x="11940" y="4400"/>
                    <a:pt x="11936" y="4397"/>
                    <a:pt x="11936" y="4392"/>
                  </a:cubicBezTo>
                  <a:lnTo>
                    <a:pt x="11936" y="3480"/>
                  </a:lnTo>
                  <a:close/>
                  <a:moveTo>
                    <a:pt x="11952" y="4392"/>
                  </a:moveTo>
                  <a:lnTo>
                    <a:pt x="11944" y="4384"/>
                  </a:lnTo>
                  <a:lnTo>
                    <a:pt x="11960" y="4384"/>
                  </a:lnTo>
                  <a:lnTo>
                    <a:pt x="11952" y="4392"/>
                  </a:lnTo>
                  <a:lnTo>
                    <a:pt x="11952" y="3480"/>
                  </a:lnTo>
                  <a:lnTo>
                    <a:pt x="11960" y="3488"/>
                  </a:lnTo>
                  <a:lnTo>
                    <a:pt x="11944" y="3488"/>
                  </a:lnTo>
                  <a:lnTo>
                    <a:pt x="11952" y="3480"/>
                  </a:lnTo>
                  <a:lnTo>
                    <a:pt x="11952" y="4392"/>
                  </a:lnTo>
                  <a:close/>
                  <a:moveTo>
                    <a:pt x="11952" y="3368"/>
                  </a:moveTo>
                  <a:cubicBezTo>
                    <a:pt x="11952" y="3364"/>
                    <a:pt x="11956" y="3360"/>
                    <a:pt x="11960" y="3360"/>
                  </a:cubicBezTo>
                  <a:lnTo>
                    <a:pt x="11976" y="3360"/>
                  </a:lnTo>
                  <a:cubicBezTo>
                    <a:pt x="11981" y="3360"/>
                    <a:pt x="11984" y="3364"/>
                    <a:pt x="11984" y="3368"/>
                  </a:cubicBezTo>
                  <a:lnTo>
                    <a:pt x="11984" y="4392"/>
                  </a:lnTo>
                  <a:cubicBezTo>
                    <a:pt x="11984" y="4397"/>
                    <a:pt x="11981" y="4400"/>
                    <a:pt x="11976" y="4400"/>
                  </a:cubicBezTo>
                  <a:lnTo>
                    <a:pt x="11960" y="4400"/>
                  </a:lnTo>
                  <a:cubicBezTo>
                    <a:pt x="11956" y="4400"/>
                    <a:pt x="11952" y="4397"/>
                    <a:pt x="11952" y="4392"/>
                  </a:cubicBezTo>
                  <a:lnTo>
                    <a:pt x="11952" y="3368"/>
                  </a:lnTo>
                  <a:close/>
                  <a:moveTo>
                    <a:pt x="11968" y="4392"/>
                  </a:moveTo>
                  <a:lnTo>
                    <a:pt x="11960" y="4384"/>
                  </a:lnTo>
                  <a:lnTo>
                    <a:pt x="11976" y="4384"/>
                  </a:lnTo>
                  <a:lnTo>
                    <a:pt x="11968" y="4392"/>
                  </a:lnTo>
                  <a:lnTo>
                    <a:pt x="11968" y="3368"/>
                  </a:lnTo>
                  <a:lnTo>
                    <a:pt x="11976" y="3376"/>
                  </a:lnTo>
                  <a:lnTo>
                    <a:pt x="11960" y="3376"/>
                  </a:lnTo>
                  <a:lnTo>
                    <a:pt x="11968" y="3368"/>
                  </a:lnTo>
                  <a:lnTo>
                    <a:pt x="11968" y="4392"/>
                  </a:lnTo>
                  <a:close/>
                  <a:moveTo>
                    <a:pt x="11952" y="3336"/>
                  </a:moveTo>
                  <a:cubicBezTo>
                    <a:pt x="11952" y="3332"/>
                    <a:pt x="11956" y="3328"/>
                    <a:pt x="11960" y="3328"/>
                  </a:cubicBezTo>
                  <a:lnTo>
                    <a:pt x="11976" y="3328"/>
                  </a:lnTo>
                  <a:cubicBezTo>
                    <a:pt x="11981" y="3328"/>
                    <a:pt x="11984" y="3332"/>
                    <a:pt x="11984" y="3336"/>
                  </a:cubicBezTo>
                  <a:lnTo>
                    <a:pt x="11984" y="4392"/>
                  </a:lnTo>
                  <a:cubicBezTo>
                    <a:pt x="11984" y="4397"/>
                    <a:pt x="11981" y="4400"/>
                    <a:pt x="11976" y="4400"/>
                  </a:cubicBezTo>
                  <a:lnTo>
                    <a:pt x="11960" y="4400"/>
                  </a:lnTo>
                  <a:cubicBezTo>
                    <a:pt x="11956" y="4400"/>
                    <a:pt x="11952" y="4397"/>
                    <a:pt x="11952" y="4392"/>
                  </a:cubicBezTo>
                  <a:lnTo>
                    <a:pt x="11952" y="3336"/>
                  </a:lnTo>
                  <a:close/>
                  <a:moveTo>
                    <a:pt x="11968" y="4392"/>
                  </a:moveTo>
                  <a:lnTo>
                    <a:pt x="11960" y="4384"/>
                  </a:lnTo>
                  <a:lnTo>
                    <a:pt x="11976" y="4384"/>
                  </a:lnTo>
                  <a:lnTo>
                    <a:pt x="11968" y="4392"/>
                  </a:lnTo>
                  <a:lnTo>
                    <a:pt x="11968" y="3336"/>
                  </a:lnTo>
                  <a:lnTo>
                    <a:pt x="11976" y="3344"/>
                  </a:lnTo>
                  <a:lnTo>
                    <a:pt x="11960" y="3344"/>
                  </a:lnTo>
                  <a:lnTo>
                    <a:pt x="11968" y="3336"/>
                  </a:lnTo>
                  <a:lnTo>
                    <a:pt x="11968" y="4392"/>
                  </a:lnTo>
                  <a:close/>
                  <a:moveTo>
                    <a:pt x="11968" y="3560"/>
                  </a:moveTo>
                  <a:cubicBezTo>
                    <a:pt x="11968" y="3556"/>
                    <a:pt x="11972" y="3552"/>
                    <a:pt x="11976" y="3552"/>
                  </a:cubicBezTo>
                  <a:lnTo>
                    <a:pt x="11992" y="3552"/>
                  </a:lnTo>
                  <a:cubicBezTo>
                    <a:pt x="11997" y="3552"/>
                    <a:pt x="12000" y="3556"/>
                    <a:pt x="12000" y="3560"/>
                  </a:cubicBezTo>
                  <a:lnTo>
                    <a:pt x="12000" y="4392"/>
                  </a:lnTo>
                  <a:cubicBezTo>
                    <a:pt x="12000" y="4397"/>
                    <a:pt x="11997" y="4400"/>
                    <a:pt x="11992" y="4400"/>
                  </a:cubicBezTo>
                  <a:lnTo>
                    <a:pt x="11976" y="4400"/>
                  </a:lnTo>
                  <a:cubicBezTo>
                    <a:pt x="11972" y="4400"/>
                    <a:pt x="11968" y="4397"/>
                    <a:pt x="11968" y="4392"/>
                  </a:cubicBezTo>
                  <a:lnTo>
                    <a:pt x="11968" y="3560"/>
                  </a:lnTo>
                  <a:close/>
                  <a:moveTo>
                    <a:pt x="11984" y="4392"/>
                  </a:moveTo>
                  <a:lnTo>
                    <a:pt x="11976" y="4384"/>
                  </a:lnTo>
                  <a:lnTo>
                    <a:pt x="11992" y="4384"/>
                  </a:lnTo>
                  <a:lnTo>
                    <a:pt x="11984" y="4392"/>
                  </a:lnTo>
                  <a:lnTo>
                    <a:pt x="11984" y="3560"/>
                  </a:lnTo>
                  <a:lnTo>
                    <a:pt x="11992" y="3568"/>
                  </a:lnTo>
                  <a:lnTo>
                    <a:pt x="11976" y="3568"/>
                  </a:lnTo>
                  <a:lnTo>
                    <a:pt x="11984" y="3560"/>
                  </a:lnTo>
                  <a:lnTo>
                    <a:pt x="11984" y="4392"/>
                  </a:lnTo>
                  <a:close/>
                  <a:moveTo>
                    <a:pt x="11968" y="3576"/>
                  </a:moveTo>
                  <a:cubicBezTo>
                    <a:pt x="11968" y="3572"/>
                    <a:pt x="11972" y="3568"/>
                    <a:pt x="11976" y="3568"/>
                  </a:cubicBezTo>
                  <a:lnTo>
                    <a:pt x="11992" y="3568"/>
                  </a:lnTo>
                  <a:cubicBezTo>
                    <a:pt x="11997" y="3568"/>
                    <a:pt x="12000" y="3572"/>
                    <a:pt x="12000" y="3576"/>
                  </a:cubicBezTo>
                  <a:lnTo>
                    <a:pt x="12000" y="4392"/>
                  </a:lnTo>
                  <a:cubicBezTo>
                    <a:pt x="12000" y="4397"/>
                    <a:pt x="11997" y="4400"/>
                    <a:pt x="11992" y="4400"/>
                  </a:cubicBezTo>
                  <a:lnTo>
                    <a:pt x="11976" y="4400"/>
                  </a:lnTo>
                  <a:cubicBezTo>
                    <a:pt x="11972" y="4400"/>
                    <a:pt x="11968" y="4397"/>
                    <a:pt x="11968" y="4392"/>
                  </a:cubicBezTo>
                  <a:lnTo>
                    <a:pt x="11968" y="3576"/>
                  </a:lnTo>
                  <a:close/>
                  <a:moveTo>
                    <a:pt x="11984" y="4392"/>
                  </a:moveTo>
                  <a:lnTo>
                    <a:pt x="11976" y="4384"/>
                  </a:lnTo>
                  <a:lnTo>
                    <a:pt x="11992" y="4384"/>
                  </a:lnTo>
                  <a:lnTo>
                    <a:pt x="11984" y="4392"/>
                  </a:lnTo>
                  <a:lnTo>
                    <a:pt x="11984" y="3576"/>
                  </a:lnTo>
                  <a:lnTo>
                    <a:pt x="11992" y="3584"/>
                  </a:lnTo>
                  <a:lnTo>
                    <a:pt x="11976" y="3584"/>
                  </a:lnTo>
                  <a:lnTo>
                    <a:pt x="11984" y="3576"/>
                  </a:lnTo>
                  <a:lnTo>
                    <a:pt x="11984" y="4392"/>
                  </a:lnTo>
                  <a:close/>
                  <a:moveTo>
                    <a:pt x="11984" y="3560"/>
                  </a:moveTo>
                  <a:cubicBezTo>
                    <a:pt x="11984" y="3556"/>
                    <a:pt x="11988" y="3552"/>
                    <a:pt x="11992" y="3552"/>
                  </a:cubicBezTo>
                  <a:lnTo>
                    <a:pt x="12008" y="3552"/>
                  </a:lnTo>
                  <a:cubicBezTo>
                    <a:pt x="12013" y="3552"/>
                    <a:pt x="12016" y="3556"/>
                    <a:pt x="12016" y="3560"/>
                  </a:cubicBezTo>
                  <a:lnTo>
                    <a:pt x="12016" y="4392"/>
                  </a:lnTo>
                  <a:cubicBezTo>
                    <a:pt x="12016" y="4397"/>
                    <a:pt x="12013" y="4400"/>
                    <a:pt x="12008" y="4400"/>
                  </a:cubicBezTo>
                  <a:lnTo>
                    <a:pt x="11992" y="4400"/>
                  </a:lnTo>
                  <a:cubicBezTo>
                    <a:pt x="11988" y="4400"/>
                    <a:pt x="11984" y="4397"/>
                    <a:pt x="11984" y="4392"/>
                  </a:cubicBezTo>
                  <a:lnTo>
                    <a:pt x="11984" y="3560"/>
                  </a:lnTo>
                  <a:close/>
                  <a:moveTo>
                    <a:pt x="12000" y="4392"/>
                  </a:moveTo>
                  <a:lnTo>
                    <a:pt x="11992" y="4384"/>
                  </a:lnTo>
                  <a:lnTo>
                    <a:pt x="12008" y="4384"/>
                  </a:lnTo>
                  <a:lnTo>
                    <a:pt x="12000" y="4392"/>
                  </a:lnTo>
                  <a:lnTo>
                    <a:pt x="12000" y="3560"/>
                  </a:lnTo>
                  <a:lnTo>
                    <a:pt x="12008" y="3568"/>
                  </a:lnTo>
                  <a:lnTo>
                    <a:pt x="11992" y="3568"/>
                  </a:lnTo>
                  <a:lnTo>
                    <a:pt x="12000" y="3560"/>
                  </a:lnTo>
                  <a:lnTo>
                    <a:pt x="12000" y="4392"/>
                  </a:lnTo>
                  <a:close/>
                  <a:moveTo>
                    <a:pt x="11984" y="3560"/>
                  </a:moveTo>
                  <a:cubicBezTo>
                    <a:pt x="11984" y="3556"/>
                    <a:pt x="11988" y="3552"/>
                    <a:pt x="11992" y="3552"/>
                  </a:cubicBezTo>
                  <a:lnTo>
                    <a:pt x="12008" y="3552"/>
                  </a:lnTo>
                  <a:cubicBezTo>
                    <a:pt x="12013" y="3552"/>
                    <a:pt x="12016" y="3556"/>
                    <a:pt x="12016" y="3560"/>
                  </a:cubicBezTo>
                  <a:lnTo>
                    <a:pt x="12016" y="4392"/>
                  </a:lnTo>
                  <a:cubicBezTo>
                    <a:pt x="12016" y="4397"/>
                    <a:pt x="12013" y="4400"/>
                    <a:pt x="12008" y="4400"/>
                  </a:cubicBezTo>
                  <a:lnTo>
                    <a:pt x="11992" y="4400"/>
                  </a:lnTo>
                  <a:cubicBezTo>
                    <a:pt x="11988" y="4400"/>
                    <a:pt x="11984" y="4397"/>
                    <a:pt x="11984" y="4392"/>
                  </a:cubicBezTo>
                  <a:lnTo>
                    <a:pt x="11984" y="3560"/>
                  </a:lnTo>
                  <a:close/>
                  <a:moveTo>
                    <a:pt x="12000" y="4392"/>
                  </a:moveTo>
                  <a:lnTo>
                    <a:pt x="11992" y="4384"/>
                  </a:lnTo>
                  <a:lnTo>
                    <a:pt x="12008" y="4384"/>
                  </a:lnTo>
                  <a:lnTo>
                    <a:pt x="12000" y="4392"/>
                  </a:lnTo>
                  <a:lnTo>
                    <a:pt x="12000" y="3560"/>
                  </a:lnTo>
                  <a:lnTo>
                    <a:pt x="12008" y="3568"/>
                  </a:lnTo>
                  <a:lnTo>
                    <a:pt x="11992" y="3568"/>
                  </a:lnTo>
                  <a:lnTo>
                    <a:pt x="12000" y="3560"/>
                  </a:lnTo>
                  <a:lnTo>
                    <a:pt x="12000" y="4392"/>
                  </a:lnTo>
                  <a:close/>
                  <a:moveTo>
                    <a:pt x="12000" y="3560"/>
                  </a:moveTo>
                  <a:cubicBezTo>
                    <a:pt x="12000" y="3556"/>
                    <a:pt x="12004" y="3552"/>
                    <a:pt x="12008" y="3552"/>
                  </a:cubicBezTo>
                  <a:lnTo>
                    <a:pt x="12024" y="3552"/>
                  </a:lnTo>
                  <a:cubicBezTo>
                    <a:pt x="12029" y="3552"/>
                    <a:pt x="12032" y="3556"/>
                    <a:pt x="12032" y="3560"/>
                  </a:cubicBezTo>
                  <a:lnTo>
                    <a:pt x="12032" y="4392"/>
                  </a:lnTo>
                  <a:cubicBezTo>
                    <a:pt x="12032" y="4397"/>
                    <a:pt x="12029" y="4400"/>
                    <a:pt x="12024" y="4400"/>
                  </a:cubicBezTo>
                  <a:lnTo>
                    <a:pt x="12008" y="4400"/>
                  </a:lnTo>
                  <a:cubicBezTo>
                    <a:pt x="12004" y="4400"/>
                    <a:pt x="12000" y="4397"/>
                    <a:pt x="12000" y="4392"/>
                  </a:cubicBezTo>
                  <a:lnTo>
                    <a:pt x="12000" y="3560"/>
                  </a:lnTo>
                  <a:close/>
                  <a:moveTo>
                    <a:pt x="12016" y="4392"/>
                  </a:moveTo>
                  <a:lnTo>
                    <a:pt x="12008" y="4384"/>
                  </a:lnTo>
                  <a:lnTo>
                    <a:pt x="12024" y="4384"/>
                  </a:lnTo>
                  <a:lnTo>
                    <a:pt x="12016" y="4392"/>
                  </a:lnTo>
                  <a:lnTo>
                    <a:pt x="12016" y="3560"/>
                  </a:lnTo>
                  <a:lnTo>
                    <a:pt x="12024" y="3568"/>
                  </a:lnTo>
                  <a:lnTo>
                    <a:pt x="12008" y="3568"/>
                  </a:lnTo>
                  <a:lnTo>
                    <a:pt x="12016" y="3560"/>
                  </a:lnTo>
                  <a:lnTo>
                    <a:pt x="12016" y="4392"/>
                  </a:lnTo>
                  <a:close/>
                  <a:moveTo>
                    <a:pt x="12000" y="3544"/>
                  </a:moveTo>
                  <a:cubicBezTo>
                    <a:pt x="12000" y="3540"/>
                    <a:pt x="12004" y="3536"/>
                    <a:pt x="12008" y="3536"/>
                  </a:cubicBezTo>
                  <a:lnTo>
                    <a:pt x="12024" y="3536"/>
                  </a:lnTo>
                  <a:cubicBezTo>
                    <a:pt x="12029" y="3536"/>
                    <a:pt x="12032" y="3540"/>
                    <a:pt x="12032" y="3544"/>
                  </a:cubicBezTo>
                  <a:lnTo>
                    <a:pt x="12032" y="4392"/>
                  </a:lnTo>
                  <a:cubicBezTo>
                    <a:pt x="12032" y="4397"/>
                    <a:pt x="12029" y="4400"/>
                    <a:pt x="12024" y="4400"/>
                  </a:cubicBezTo>
                  <a:lnTo>
                    <a:pt x="12008" y="4400"/>
                  </a:lnTo>
                  <a:cubicBezTo>
                    <a:pt x="12004" y="4400"/>
                    <a:pt x="12000" y="4397"/>
                    <a:pt x="12000" y="4392"/>
                  </a:cubicBezTo>
                  <a:lnTo>
                    <a:pt x="12000" y="3544"/>
                  </a:lnTo>
                  <a:close/>
                  <a:moveTo>
                    <a:pt x="12016" y="4392"/>
                  </a:moveTo>
                  <a:lnTo>
                    <a:pt x="12008" y="4384"/>
                  </a:lnTo>
                  <a:lnTo>
                    <a:pt x="12024" y="4384"/>
                  </a:lnTo>
                  <a:lnTo>
                    <a:pt x="12016" y="4392"/>
                  </a:lnTo>
                  <a:lnTo>
                    <a:pt x="12016" y="3544"/>
                  </a:lnTo>
                  <a:lnTo>
                    <a:pt x="12024" y="3552"/>
                  </a:lnTo>
                  <a:lnTo>
                    <a:pt x="12008" y="3552"/>
                  </a:lnTo>
                  <a:lnTo>
                    <a:pt x="12016" y="3544"/>
                  </a:lnTo>
                  <a:lnTo>
                    <a:pt x="12016" y="4392"/>
                  </a:lnTo>
                  <a:close/>
                  <a:moveTo>
                    <a:pt x="12016" y="3544"/>
                  </a:moveTo>
                  <a:cubicBezTo>
                    <a:pt x="12016" y="3540"/>
                    <a:pt x="12020" y="3536"/>
                    <a:pt x="12024" y="3536"/>
                  </a:cubicBezTo>
                  <a:lnTo>
                    <a:pt x="12040" y="3536"/>
                  </a:lnTo>
                  <a:cubicBezTo>
                    <a:pt x="12045" y="3536"/>
                    <a:pt x="12048" y="3540"/>
                    <a:pt x="12048" y="3544"/>
                  </a:cubicBezTo>
                  <a:lnTo>
                    <a:pt x="12048" y="4392"/>
                  </a:lnTo>
                  <a:cubicBezTo>
                    <a:pt x="12048" y="4397"/>
                    <a:pt x="12045" y="4400"/>
                    <a:pt x="12040" y="4400"/>
                  </a:cubicBezTo>
                  <a:lnTo>
                    <a:pt x="12024" y="4400"/>
                  </a:lnTo>
                  <a:cubicBezTo>
                    <a:pt x="12020" y="4400"/>
                    <a:pt x="12016" y="4397"/>
                    <a:pt x="12016" y="4392"/>
                  </a:cubicBezTo>
                  <a:lnTo>
                    <a:pt x="12016" y="3544"/>
                  </a:lnTo>
                  <a:close/>
                  <a:moveTo>
                    <a:pt x="12032" y="4392"/>
                  </a:moveTo>
                  <a:lnTo>
                    <a:pt x="12024" y="4384"/>
                  </a:lnTo>
                  <a:lnTo>
                    <a:pt x="12040" y="4384"/>
                  </a:lnTo>
                  <a:lnTo>
                    <a:pt x="12032" y="4392"/>
                  </a:lnTo>
                  <a:lnTo>
                    <a:pt x="12032" y="3544"/>
                  </a:lnTo>
                  <a:lnTo>
                    <a:pt x="12040" y="3552"/>
                  </a:lnTo>
                  <a:lnTo>
                    <a:pt x="12024" y="3552"/>
                  </a:lnTo>
                  <a:lnTo>
                    <a:pt x="12032" y="3544"/>
                  </a:lnTo>
                  <a:lnTo>
                    <a:pt x="12032" y="4392"/>
                  </a:lnTo>
                  <a:close/>
                  <a:moveTo>
                    <a:pt x="12016" y="3528"/>
                  </a:moveTo>
                  <a:cubicBezTo>
                    <a:pt x="12016" y="3524"/>
                    <a:pt x="12020" y="3520"/>
                    <a:pt x="12024" y="3520"/>
                  </a:cubicBezTo>
                  <a:lnTo>
                    <a:pt x="12040" y="3520"/>
                  </a:lnTo>
                  <a:cubicBezTo>
                    <a:pt x="12045" y="3520"/>
                    <a:pt x="12048" y="3524"/>
                    <a:pt x="12048" y="3528"/>
                  </a:cubicBezTo>
                  <a:lnTo>
                    <a:pt x="12048" y="4392"/>
                  </a:lnTo>
                  <a:cubicBezTo>
                    <a:pt x="12048" y="4397"/>
                    <a:pt x="12045" y="4400"/>
                    <a:pt x="12040" y="4400"/>
                  </a:cubicBezTo>
                  <a:lnTo>
                    <a:pt x="12024" y="4400"/>
                  </a:lnTo>
                  <a:cubicBezTo>
                    <a:pt x="12020" y="4400"/>
                    <a:pt x="12016" y="4397"/>
                    <a:pt x="12016" y="4392"/>
                  </a:cubicBezTo>
                  <a:lnTo>
                    <a:pt x="12016" y="3528"/>
                  </a:lnTo>
                  <a:close/>
                  <a:moveTo>
                    <a:pt x="12032" y="4392"/>
                  </a:moveTo>
                  <a:lnTo>
                    <a:pt x="12024" y="4384"/>
                  </a:lnTo>
                  <a:lnTo>
                    <a:pt x="12040" y="4384"/>
                  </a:lnTo>
                  <a:lnTo>
                    <a:pt x="12032" y="4392"/>
                  </a:lnTo>
                  <a:lnTo>
                    <a:pt x="12032" y="3528"/>
                  </a:lnTo>
                  <a:lnTo>
                    <a:pt x="12040" y="3536"/>
                  </a:lnTo>
                  <a:lnTo>
                    <a:pt x="12024" y="3536"/>
                  </a:lnTo>
                  <a:lnTo>
                    <a:pt x="12032" y="3528"/>
                  </a:lnTo>
                  <a:lnTo>
                    <a:pt x="12032" y="4392"/>
                  </a:lnTo>
                  <a:close/>
                  <a:moveTo>
                    <a:pt x="12032" y="3512"/>
                  </a:moveTo>
                  <a:cubicBezTo>
                    <a:pt x="12032" y="3508"/>
                    <a:pt x="12036" y="3504"/>
                    <a:pt x="12040" y="3504"/>
                  </a:cubicBezTo>
                  <a:lnTo>
                    <a:pt x="12056" y="3504"/>
                  </a:lnTo>
                  <a:cubicBezTo>
                    <a:pt x="12061" y="3504"/>
                    <a:pt x="12064" y="3508"/>
                    <a:pt x="12064" y="3512"/>
                  </a:cubicBezTo>
                  <a:lnTo>
                    <a:pt x="12064" y="4392"/>
                  </a:lnTo>
                  <a:cubicBezTo>
                    <a:pt x="12064" y="4397"/>
                    <a:pt x="12061" y="4400"/>
                    <a:pt x="12056" y="4400"/>
                  </a:cubicBezTo>
                  <a:lnTo>
                    <a:pt x="12040" y="4400"/>
                  </a:lnTo>
                  <a:cubicBezTo>
                    <a:pt x="12036" y="4400"/>
                    <a:pt x="12032" y="4397"/>
                    <a:pt x="12032" y="4392"/>
                  </a:cubicBezTo>
                  <a:lnTo>
                    <a:pt x="12032" y="3512"/>
                  </a:lnTo>
                  <a:close/>
                  <a:moveTo>
                    <a:pt x="12048" y="4392"/>
                  </a:moveTo>
                  <a:lnTo>
                    <a:pt x="12040" y="4384"/>
                  </a:lnTo>
                  <a:lnTo>
                    <a:pt x="12056" y="4384"/>
                  </a:lnTo>
                  <a:lnTo>
                    <a:pt x="12048" y="4392"/>
                  </a:lnTo>
                  <a:lnTo>
                    <a:pt x="12048" y="3512"/>
                  </a:lnTo>
                  <a:lnTo>
                    <a:pt x="12056" y="3520"/>
                  </a:lnTo>
                  <a:lnTo>
                    <a:pt x="12040" y="3520"/>
                  </a:lnTo>
                  <a:lnTo>
                    <a:pt x="12048" y="3512"/>
                  </a:lnTo>
                  <a:lnTo>
                    <a:pt x="12048" y="4392"/>
                  </a:lnTo>
                  <a:close/>
                  <a:moveTo>
                    <a:pt x="12048" y="3544"/>
                  </a:moveTo>
                  <a:cubicBezTo>
                    <a:pt x="12048" y="3540"/>
                    <a:pt x="12052" y="3536"/>
                    <a:pt x="12056" y="3536"/>
                  </a:cubicBezTo>
                  <a:lnTo>
                    <a:pt x="12072" y="3536"/>
                  </a:lnTo>
                  <a:cubicBezTo>
                    <a:pt x="12077" y="3536"/>
                    <a:pt x="12080" y="3540"/>
                    <a:pt x="12080" y="3544"/>
                  </a:cubicBezTo>
                  <a:lnTo>
                    <a:pt x="12080" y="4392"/>
                  </a:lnTo>
                  <a:cubicBezTo>
                    <a:pt x="12080" y="4397"/>
                    <a:pt x="12077" y="4400"/>
                    <a:pt x="12072" y="4400"/>
                  </a:cubicBezTo>
                  <a:lnTo>
                    <a:pt x="12056" y="4400"/>
                  </a:lnTo>
                  <a:cubicBezTo>
                    <a:pt x="12052" y="4400"/>
                    <a:pt x="12048" y="4397"/>
                    <a:pt x="12048" y="4392"/>
                  </a:cubicBezTo>
                  <a:lnTo>
                    <a:pt x="12048" y="3544"/>
                  </a:lnTo>
                  <a:close/>
                  <a:moveTo>
                    <a:pt x="12064" y="4392"/>
                  </a:moveTo>
                  <a:lnTo>
                    <a:pt x="12056" y="4384"/>
                  </a:lnTo>
                  <a:lnTo>
                    <a:pt x="12072" y="4384"/>
                  </a:lnTo>
                  <a:lnTo>
                    <a:pt x="12064" y="4392"/>
                  </a:lnTo>
                  <a:lnTo>
                    <a:pt x="12064" y="3544"/>
                  </a:lnTo>
                  <a:lnTo>
                    <a:pt x="12072" y="3552"/>
                  </a:lnTo>
                  <a:lnTo>
                    <a:pt x="12056" y="3552"/>
                  </a:lnTo>
                  <a:lnTo>
                    <a:pt x="12064" y="3544"/>
                  </a:lnTo>
                  <a:lnTo>
                    <a:pt x="12064" y="4392"/>
                  </a:lnTo>
                  <a:close/>
                  <a:moveTo>
                    <a:pt x="12048" y="3544"/>
                  </a:moveTo>
                  <a:cubicBezTo>
                    <a:pt x="12048" y="3540"/>
                    <a:pt x="12052" y="3536"/>
                    <a:pt x="12056" y="3536"/>
                  </a:cubicBezTo>
                  <a:lnTo>
                    <a:pt x="12072" y="3536"/>
                  </a:lnTo>
                  <a:cubicBezTo>
                    <a:pt x="12077" y="3536"/>
                    <a:pt x="12080" y="3540"/>
                    <a:pt x="12080" y="3544"/>
                  </a:cubicBezTo>
                  <a:lnTo>
                    <a:pt x="12080" y="4392"/>
                  </a:lnTo>
                  <a:cubicBezTo>
                    <a:pt x="12080" y="4397"/>
                    <a:pt x="12077" y="4400"/>
                    <a:pt x="12072" y="4400"/>
                  </a:cubicBezTo>
                  <a:lnTo>
                    <a:pt x="12056" y="4400"/>
                  </a:lnTo>
                  <a:cubicBezTo>
                    <a:pt x="12052" y="4400"/>
                    <a:pt x="12048" y="4397"/>
                    <a:pt x="12048" y="4392"/>
                  </a:cubicBezTo>
                  <a:lnTo>
                    <a:pt x="12048" y="3544"/>
                  </a:lnTo>
                  <a:close/>
                  <a:moveTo>
                    <a:pt x="12064" y="4392"/>
                  </a:moveTo>
                  <a:lnTo>
                    <a:pt x="12056" y="4384"/>
                  </a:lnTo>
                  <a:lnTo>
                    <a:pt x="12072" y="4384"/>
                  </a:lnTo>
                  <a:lnTo>
                    <a:pt x="12064" y="4392"/>
                  </a:lnTo>
                  <a:lnTo>
                    <a:pt x="12064" y="3544"/>
                  </a:lnTo>
                  <a:lnTo>
                    <a:pt x="12072" y="3552"/>
                  </a:lnTo>
                  <a:lnTo>
                    <a:pt x="12056" y="3552"/>
                  </a:lnTo>
                  <a:lnTo>
                    <a:pt x="12064" y="3544"/>
                  </a:lnTo>
                  <a:lnTo>
                    <a:pt x="12064" y="4392"/>
                  </a:lnTo>
                  <a:close/>
                  <a:moveTo>
                    <a:pt x="12064" y="3544"/>
                  </a:moveTo>
                  <a:cubicBezTo>
                    <a:pt x="12064" y="3540"/>
                    <a:pt x="12068" y="3536"/>
                    <a:pt x="12072" y="3536"/>
                  </a:cubicBezTo>
                  <a:lnTo>
                    <a:pt x="12088" y="3536"/>
                  </a:lnTo>
                  <a:cubicBezTo>
                    <a:pt x="12093" y="3536"/>
                    <a:pt x="12096" y="3540"/>
                    <a:pt x="12096" y="3544"/>
                  </a:cubicBezTo>
                  <a:lnTo>
                    <a:pt x="12096" y="4392"/>
                  </a:lnTo>
                  <a:cubicBezTo>
                    <a:pt x="12096" y="4397"/>
                    <a:pt x="12093" y="4400"/>
                    <a:pt x="12088" y="4400"/>
                  </a:cubicBezTo>
                  <a:lnTo>
                    <a:pt x="12072" y="4400"/>
                  </a:lnTo>
                  <a:cubicBezTo>
                    <a:pt x="12068" y="4400"/>
                    <a:pt x="12064" y="4397"/>
                    <a:pt x="12064" y="4392"/>
                  </a:cubicBezTo>
                  <a:lnTo>
                    <a:pt x="12064" y="3544"/>
                  </a:lnTo>
                  <a:close/>
                  <a:moveTo>
                    <a:pt x="12080" y="4392"/>
                  </a:moveTo>
                  <a:lnTo>
                    <a:pt x="12072" y="4384"/>
                  </a:lnTo>
                  <a:lnTo>
                    <a:pt x="12088" y="4384"/>
                  </a:lnTo>
                  <a:lnTo>
                    <a:pt x="12080" y="4392"/>
                  </a:lnTo>
                  <a:lnTo>
                    <a:pt x="12080" y="3544"/>
                  </a:lnTo>
                  <a:lnTo>
                    <a:pt x="12088" y="3552"/>
                  </a:lnTo>
                  <a:lnTo>
                    <a:pt x="12072" y="3552"/>
                  </a:lnTo>
                  <a:lnTo>
                    <a:pt x="12080" y="3544"/>
                  </a:lnTo>
                  <a:lnTo>
                    <a:pt x="12080" y="4392"/>
                  </a:lnTo>
                  <a:close/>
                  <a:moveTo>
                    <a:pt x="12064" y="3464"/>
                  </a:moveTo>
                  <a:cubicBezTo>
                    <a:pt x="12064" y="3460"/>
                    <a:pt x="12068" y="3456"/>
                    <a:pt x="12072" y="3456"/>
                  </a:cubicBezTo>
                  <a:lnTo>
                    <a:pt x="12088" y="3456"/>
                  </a:lnTo>
                  <a:cubicBezTo>
                    <a:pt x="12093" y="3456"/>
                    <a:pt x="12096" y="3460"/>
                    <a:pt x="12096" y="3464"/>
                  </a:cubicBezTo>
                  <a:lnTo>
                    <a:pt x="12096" y="4392"/>
                  </a:lnTo>
                  <a:cubicBezTo>
                    <a:pt x="12096" y="4397"/>
                    <a:pt x="12093" y="4400"/>
                    <a:pt x="12088" y="4400"/>
                  </a:cubicBezTo>
                  <a:lnTo>
                    <a:pt x="12072" y="4400"/>
                  </a:lnTo>
                  <a:cubicBezTo>
                    <a:pt x="12068" y="4400"/>
                    <a:pt x="12064" y="4397"/>
                    <a:pt x="12064" y="4392"/>
                  </a:cubicBezTo>
                  <a:lnTo>
                    <a:pt x="12064" y="3464"/>
                  </a:lnTo>
                  <a:close/>
                  <a:moveTo>
                    <a:pt x="12080" y="4392"/>
                  </a:moveTo>
                  <a:lnTo>
                    <a:pt x="12072" y="4384"/>
                  </a:lnTo>
                  <a:lnTo>
                    <a:pt x="12088" y="4384"/>
                  </a:lnTo>
                  <a:lnTo>
                    <a:pt x="12080" y="4392"/>
                  </a:lnTo>
                  <a:lnTo>
                    <a:pt x="12080" y="3464"/>
                  </a:lnTo>
                  <a:lnTo>
                    <a:pt x="12088" y="3472"/>
                  </a:lnTo>
                  <a:lnTo>
                    <a:pt x="12072" y="3472"/>
                  </a:lnTo>
                  <a:lnTo>
                    <a:pt x="12080" y="3464"/>
                  </a:lnTo>
                  <a:lnTo>
                    <a:pt x="12080" y="4392"/>
                  </a:lnTo>
                  <a:close/>
                  <a:moveTo>
                    <a:pt x="12080" y="3480"/>
                  </a:moveTo>
                  <a:cubicBezTo>
                    <a:pt x="12080" y="3476"/>
                    <a:pt x="12084" y="3472"/>
                    <a:pt x="12088" y="3472"/>
                  </a:cubicBezTo>
                  <a:lnTo>
                    <a:pt x="12104" y="3472"/>
                  </a:lnTo>
                  <a:cubicBezTo>
                    <a:pt x="12109" y="3472"/>
                    <a:pt x="12112" y="3476"/>
                    <a:pt x="12112" y="3480"/>
                  </a:cubicBezTo>
                  <a:lnTo>
                    <a:pt x="12112" y="4392"/>
                  </a:lnTo>
                  <a:cubicBezTo>
                    <a:pt x="12112" y="4397"/>
                    <a:pt x="12109" y="4400"/>
                    <a:pt x="12104" y="4400"/>
                  </a:cubicBezTo>
                  <a:lnTo>
                    <a:pt x="12088" y="4400"/>
                  </a:lnTo>
                  <a:cubicBezTo>
                    <a:pt x="12084" y="4400"/>
                    <a:pt x="12080" y="4397"/>
                    <a:pt x="12080" y="4392"/>
                  </a:cubicBezTo>
                  <a:lnTo>
                    <a:pt x="12080" y="3480"/>
                  </a:lnTo>
                  <a:close/>
                  <a:moveTo>
                    <a:pt x="12096" y="4392"/>
                  </a:moveTo>
                  <a:lnTo>
                    <a:pt x="12088" y="4384"/>
                  </a:lnTo>
                  <a:lnTo>
                    <a:pt x="12104" y="4384"/>
                  </a:lnTo>
                  <a:lnTo>
                    <a:pt x="12096" y="4392"/>
                  </a:lnTo>
                  <a:lnTo>
                    <a:pt x="12096" y="3480"/>
                  </a:lnTo>
                  <a:lnTo>
                    <a:pt x="12104" y="3488"/>
                  </a:lnTo>
                  <a:lnTo>
                    <a:pt x="12088" y="3488"/>
                  </a:lnTo>
                  <a:lnTo>
                    <a:pt x="12096" y="3480"/>
                  </a:lnTo>
                  <a:lnTo>
                    <a:pt x="12096" y="4392"/>
                  </a:lnTo>
                  <a:close/>
                  <a:moveTo>
                    <a:pt x="12080" y="3320"/>
                  </a:moveTo>
                  <a:cubicBezTo>
                    <a:pt x="12080" y="3316"/>
                    <a:pt x="12084" y="3312"/>
                    <a:pt x="12088" y="3312"/>
                  </a:cubicBezTo>
                  <a:lnTo>
                    <a:pt x="12104" y="3312"/>
                  </a:lnTo>
                  <a:cubicBezTo>
                    <a:pt x="12109" y="3312"/>
                    <a:pt x="12112" y="3316"/>
                    <a:pt x="12112" y="3320"/>
                  </a:cubicBezTo>
                  <a:lnTo>
                    <a:pt x="12112" y="4392"/>
                  </a:lnTo>
                  <a:cubicBezTo>
                    <a:pt x="12112" y="4397"/>
                    <a:pt x="12109" y="4400"/>
                    <a:pt x="12104" y="4400"/>
                  </a:cubicBezTo>
                  <a:lnTo>
                    <a:pt x="12088" y="4400"/>
                  </a:lnTo>
                  <a:cubicBezTo>
                    <a:pt x="12084" y="4400"/>
                    <a:pt x="12080" y="4397"/>
                    <a:pt x="12080" y="4392"/>
                  </a:cubicBezTo>
                  <a:lnTo>
                    <a:pt x="12080" y="3320"/>
                  </a:lnTo>
                  <a:close/>
                  <a:moveTo>
                    <a:pt x="12096" y="4392"/>
                  </a:moveTo>
                  <a:lnTo>
                    <a:pt x="12088" y="4384"/>
                  </a:lnTo>
                  <a:lnTo>
                    <a:pt x="12104" y="4384"/>
                  </a:lnTo>
                  <a:lnTo>
                    <a:pt x="12096" y="4392"/>
                  </a:lnTo>
                  <a:lnTo>
                    <a:pt x="12096" y="3320"/>
                  </a:lnTo>
                  <a:lnTo>
                    <a:pt x="12104" y="3328"/>
                  </a:lnTo>
                  <a:lnTo>
                    <a:pt x="12088" y="3328"/>
                  </a:lnTo>
                  <a:lnTo>
                    <a:pt x="12096" y="3320"/>
                  </a:lnTo>
                  <a:lnTo>
                    <a:pt x="12096" y="4392"/>
                  </a:lnTo>
                  <a:close/>
                  <a:moveTo>
                    <a:pt x="12096" y="3272"/>
                  </a:moveTo>
                  <a:cubicBezTo>
                    <a:pt x="12096" y="3268"/>
                    <a:pt x="12100" y="3264"/>
                    <a:pt x="12104" y="3264"/>
                  </a:cubicBezTo>
                  <a:lnTo>
                    <a:pt x="12120" y="3264"/>
                  </a:lnTo>
                  <a:cubicBezTo>
                    <a:pt x="12125" y="3264"/>
                    <a:pt x="12128" y="3268"/>
                    <a:pt x="12128" y="3272"/>
                  </a:cubicBezTo>
                  <a:lnTo>
                    <a:pt x="12128" y="4392"/>
                  </a:lnTo>
                  <a:cubicBezTo>
                    <a:pt x="12128" y="4397"/>
                    <a:pt x="12125" y="4400"/>
                    <a:pt x="12120" y="4400"/>
                  </a:cubicBezTo>
                  <a:lnTo>
                    <a:pt x="12104" y="4400"/>
                  </a:lnTo>
                  <a:cubicBezTo>
                    <a:pt x="12100" y="4400"/>
                    <a:pt x="12096" y="4397"/>
                    <a:pt x="12096" y="4392"/>
                  </a:cubicBezTo>
                  <a:lnTo>
                    <a:pt x="12096" y="3272"/>
                  </a:lnTo>
                  <a:close/>
                  <a:moveTo>
                    <a:pt x="12112" y="4392"/>
                  </a:moveTo>
                  <a:lnTo>
                    <a:pt x="12104" y="4384"/>
                  </a:lnTo>
                  <a:lnTo>
                    <a:pt x="12120" y="4384"/>
                  </a:lnTo>
                  <a:lnTo>
                    <a:pt x="12112" y="4392"/>
                  </a:lnTo>
                  <a:lnTo>
                    <a:pt x="12112" y="3272"/>
                  </a:lnTo>
                  <a:lnTo>
                    <a:pt x="12120" y="3280"/>
                  </a:lnTo>
                  <a:lnTo>
                    <a:pt x="12104" y="3280"/>
                  </a:lnTo>
                  <a:lnTo>
                    <a:pt x="12112" y="3272"/>
                  </a:lnTo>
                  <a:lnTo>
                    <a:pt x="12112" y="4392"/>
                  </a:lnTo>
                  <a:close/>
                  <a:moveTo>
                    <a:pt x="12096" y="3288"/>
                  </a:moveTo>
                  <a:cubicBezTo>
                    <a:pt x="12096" y="3284"/>
                    <a:pt x="12100" y="3280"/>
                    <a:pt x="12104" y="3280"/>
                  </a:cubicBezTo>
                  <a:lnTo>
                    <a:pt x="12120" y="3280"/>
                  </a:lnTo>
                  <a:cubicBezTo>
                    <a:pt x="12125" y="3280"/>
                    <a:pt x="12128" y="3284"/>
                    <a:pt x="12128" y="3288"/>
                  </a:cubicBezTo>
                  <a:lnTo>
                    <a:pt x="12128" y="4392"/>
                  </a:lnTo>
                  <a:cubicBezTo>
                    <a:pt x="12128" y="4397"/>
                    <a:pt x="12125" y="4400"/>
                    <a:pt x="12120" y="4400"/>
                  </a:cubicBezTo>
                  <a:lnTo>
                    <a:pt x="12104" y="4400"/>
                  </a:lnTo>
                  <a:cubicBezTo>
                    <a:pt x="12100" y="4400"/>
                    <a:pt x="12096" y="4397"/>
                    <a:pt x="12096" y="4392"/>
                  </a:cubicBezTo>
                  <a:lnTo>
                    <a:pt x="12096" y="3288"/>
                  </a:lnTo>
                  <a:close/>
                  <a:moveTo>
                    <a:pt x="12112" y="4392"/>
                  </a:moveTo>
                  <a:lnTo>
                    <a:pt x="12104" y="4384"/>
                  </a:lnTo>
                  <a:lnTo>
                    <a:pt x="12120" y="4384"/>
                  </a:lnTo>
                  <a:lnTo>
                    <a:pt x="12112" y="4392"/>
                  </a:lnTo>
                  <a:lnTo>
                    <a:pt x="12112" y="3288"/>
                  </a:lnTo>
                  <a:lnTo>
                    <a:pt x="12120" y="3296"/>
                  </a:lnTo>
                  <a:lnTo>
                    <a:pt x="12104" y="3296"/>
                  </a:lnTo>
                  <a:lnTo>
                    <a:pt x="12112" y="3288"/>
                  </a:lnTo>
                  <a:lnTo>
                    <a:pt x="12112" y="4392"/>
                  </a:lnTo>
                  <a:close/>
                  <a:moveTo>
                    <a:pt x="12112" y="3288"/>
                  </a:moveTo>
                  <a:cubicBezTo>
                    <a:pt x="12112" y="3284"/>
                    <a:pt x="12116" y="3280"/>
                    <a:pt x="12120" y="3280"/>
                  </a:cubicBezTo>
                  <a:lnTo>
                    <a:pt x="12136" y="3280"/>
                  </a:lnTo>
                  <a:cubicBezTo>
                    <a:pt x="12141" y="3280"/>
                    <a:pt x="12144" y="3284"/>
                    <a:pt x="12144" y="3288"/>
                  </a:cubicBezTo>
                  <a:lnTo>
                    <a:pt x="12144" y="4392"/>
                  </a:lnTo>
                  <a:cubicBezTo>
                    <a:pt x="12144" y="4397"/>
                    <a:pt x="12141" y="4400"/>
                    <a:pt x="12136" y="4400"/>
                  </a:cubicBezTo>
                  <a:lnTo>
                    <a:pt x="12120" y="4400"/>
                  </a:lnTo>
                  <a:cubicBezTo>
                    <a:pt x="12116" y="4400"/>
                    <a:pt x="12112" y="4397"/>
                    <a:pt x="12112" y="4392"/>
                  </a:cubicBezTo>
                  <a:lnTo>
                    <a:pt x="12112" y="3288"/>
                  </a:lnTo>
                  <a:close/>
                  <a:moveTo>
                    <a:pt x="12128" y="4392"/>
                  </a:moveTo>
                  <a:lnTo>
                    <a:pt x="12120" y="4384"/>
                  </a:lnTo>
                  <a:lnTo>
                    <a:pt x="12136" y="4384"/>
                  </a:lnTo>
                  <a:lnTo>
                    <a:pt x="12128" y="4392"/>
                  </a:lnTo>
                  <a:lnTo>
                    <a:pt x="12128" y="3288"/>
                  </a:lnTo>
                  <a:lnTo>
                    <a:pt x="12136" y="3296"/>
                  </a:lnTo>
                  <a:lnTo>
                    <a:pt x="12120" y="3296"/>
                  </a:lnTo>
                  <a:lnTo>
                    <a:pt x="12128" y="3288"/>
                  </a:lnTo>
                  <a:lnTo>
                    <a:pt x="12128" y="4392"/>
                  </a:lnTo>
                  <a:close/>
                  <a:moveTo>
                    <a:pt x="12112" y="3288"/>
                  </a:moveTo>
                  <a:cubicBezTo>
                    <a:pt x="12112" y="3284"/>
                    <a:pt x="12116" y="3280"/>
                    <a:pt x="12120" y="3280"/>
                  </a:cubicBezTo>
                  <a:lnTo>
                    <a:pt x="12136" y="3280"/>
                  </a:lnTo>
                  <a:cubicBezTo>
                    <a:pt x="12141" y="3280"/>
                    <a:pt x="12144" y="3284"/>
                    <a:pt x="12144" y="3288"/>
                  </a:cubicBezTo>
                  <a:lnTo>
                    <a:pt x="12144" y="4392"/>
                  </a:lnTo>
                  <a:cubicBezTo>
                    <a:pt x="12144" y="4397"/>
                    <a:pt x="12141" y="4400"/>
                    <a:pt x="12136" y="4400"/>
                  </a:cubicBezTo>
                  <a:lnTo>
                    <a:pt x="12120" y="4400"/>
                  </a:lnTo>
                  <a:cubicBezTo>
                    <a:pt x="12116" y="4400"/>
                    <a:pt x="12112" y="4397"/>
                    <a:pt x="12112" y="4392"/>
                  </a:cubicBezTo>
                  <a:lnTo>
                    <a:pt x="12112" y="3288"/>
                  </a:lnTo>
                  <a:close/>
                  <a:moveTo>
                    <a:pt x="12128" y="4392"/>
                  </a:moveTo>
                  <a:lnTo>
                    <a:pt x="12120" y="4384"/>
                  </a:lnTo>
                  <a:lnTo>
                    <a:pt x="12136" y="4384"/>
                  </a:lnTo>
                  <a:lnTo>
                    <a:pt x="12128" y="4392"/>
                  </a:lnTo>
                  <a:lnTo>
                    <a:pt x="12128" y="3288"/>
                  </a:lnTo>
                  <a:lnTo>
                    <a:pt x="12136" y="3296"/>
                  </a:lnTo>
                  <a:lnTo>
                    <a:pt x="12120" y="3296"/>
                  </a:lnTo>
                  <a:lnTo>
                    <a:pt x="12128" y="3288"/>
                  </a:lnTo>
                  <a:lnTo>
                    <a:pt x="12128" y="4392"/>
                  </a:lnTo>
                  <a:close/>
                  <a:moveTo>
                    <a:pt x="12128" y="3288"/>
                  </a:moveTo>
                  <a:cubicBezTo>
                    <a:pt x="12128" y="3284"/>
                    <a:pt x="12132" y="3280"/>
                    <a:pt x="12136" y="3280"/>
                  </a:cubicBezTo>
                  <a:lnTo>
                    <a:pt x="12152" y="3280"/>
                  </a:lnTo>
                  <a:cubicBezTo>
                    <a:pt x="12157" y="3280"/>
                    <a:pt x="12160" y="3284"/>
                    <a:pt x="12160" y="3288"/>
                  </a:cubicBezTo>
                  <a:lnTo>
                    <a:pt x="12160" y="4392"/>
                  </a:lnTo>
                  <a:cubicBezTo>
                    <a:pt x="12160" y="4397"/>
                    <a:pt x="12157" y="4400"/>
                    <a:pt x="12152" y="4400"/>
                  </a:cubicBezTo>
                  <a:lnTo>
                    <a:pt x="12136" y="4400"/>
                  </a:lnTo>
                  <a:cubicBezTo>
                    <a:pt x="12132" y="4400"/>
                    <a:pt x="12128" y="4397"/>
                    <a:pt x="12128" y="4392"/>
                  </a:cubicBezTo>
                  <a:lnTo>
                    <a:pt x="12128" y="3288"/>
                  </a:lnTo>
                  <a:close/>
                  <a:moveTo>
                    <a:pt x="12144" y="4392"/>
                  </a:moveTo>
                  <a:lnTo>
                    <a:pt x="12136" y="4384"/>
                  </a:lnTo>
                  <a:lnTo>
                    <a:pt x="12152" y="4384"/>
                  </a:lnTo>
                  <a:lnTo>
                    <a:pt x="12144" y="4392"/>
                  </a:lnTo>
                  <a:lnTo>
                    <a:pt x="12144" y="3288"/>
                  </a:lnTo>
                  <a:lnTo>
                    <a:pt x="12152" y="3296"/>
                  </a:lnTo>
                  <a:lnTo>
                    <a:pt x="12136" y="3296"/>
                  </a:lnTo>
                  <a:lnTo>
                    <a:pt x="12144" y="3288"/>
                  </a:lnTo>
                  <a:lnTo>
                    <a:pt x="12144" y="4392"/>
                  </a:lnTo>
                  <a:close/>
                  <a:moveTo>
                    <a:pt x="12128" y="3320"/>
                  </a:moveTo>
                  <a:cubicBezTo>
                    <a:pt x="12128" y="3316"/>
                    <a:pt x="12132" y="3312"/>
                    <a:pt x="12136" y="3312"/>
                  </a:cubicBezTo>
                  <a:lnTo>
                    <a:pt x="12152" y="3312"/>
                  </a:lnTo>
                  <a:cubicBezTo>
                    <a:pt x="12157" y="3312"/>
                    <a:pt x="12160" y="3316"/>
                    <a:pt x="12160" y="3320"/>
                  </a:cubicBezTo>
                  <a:lnTo>
                    <a:pt x="12160" y="4392"/>
                  </a:lnTo>
                  <a:cubicBezTo>
                    <a:pt x="12160" y="4397"/>
                    <a:pt x="12157" y="4400"/>
                    <a:pt x="12152" y="4400"/>
                  </a:cubicBezTo>
                  <a:lnTo>
                    <a:pt x="12136" y="4400"/>
                  </a:lnTo>
                  <a:cubicBezTo>
                    <a:pt x="12132" y="4400"/>
                    <a:pt x="12128" y="4397"/>
                    <a:pt x="12128" y="4392"/>
                  </a:cubicBezTo>
                  <a:lnTo>
                    <a:pt x="12128" y="3320"/>
                  </a:lnTo>
                  <a:close/>
                  <a:moveTo>
                    <a:pt x="12144" y="4392"/>
                  </a:moveTo>
                  <a:lnTo>
                    <a:pt x="12136" y="4384"/>
                  </a:lnTo>
                  <a:lnTo>
                    <a:pt x="12152" y="4384"/>
                  </a:lnTo>
                  <a:lnTo>
                    <a:pt x="12144" y="4392"/>
                  </a:lnTo>
                  <a:lnTo>
                    <a:pt x="12144" y="3320"/>
                  </a:lnTo>
                  <a:lnTo>
                    <a:pt x="12152" y="3328"/>
                  </a:lnTo>
                  <a:lnTo>
                    <a:pt x="12136" y="3328"/>
                  </a:lnTo>
                  <a:lnTo>
                    <a:pt x="12144" y="3320"/>
                  </a:lnTo>
                  <a:lnTo>
                    <a:pt x="12144" y="4392"/>
                  </a:lnTo>
                  <a:close/>
                  <a:moveTo>
                    <a:pt x="12144" y="3320"/>
                  </a:moveTo>
                  <a:cubicBezTo>
                    <a:pt x="12144" y="3316"/>
                    <a:pt x="12148" y="3312"/>
                    <a:pt x="12152" y="3312"/>
                  </a:cubicBezTo>
                  <a:lnTo>
                    <a:pt x="12168" y="3312"/>
                  </a:lnTo>
                  <a:cubicBezTo>
                    <a:pt x="12173" y="3312"/>
                    <a:pt x="12176" y="3316"/>
                    <a:pt x="12176" y="3320"/>
                  </a:cubicBezTo>
                  <a:lnTo>
                    <a:pt x="12176" y="4392"/>
                  </a:lnTo>
                  <a:cubicBezTo>
                    <a:pt x="12176" y="4397"/>
                    <a:pt x="12173" y="4400"/>
                    <a:pt x="12168" y="4400"/>
                  </a:cubicBezTo>
                  <a:lnTo>
                    <a:pt x="12152" y="4400"/>
                  </a:lnTo>
                  <a:cubicBezTo>
                    <a:pt x="12148" y="4400"/>
                    <a:pt x="12144" y="4397"/>
                    <a:pt x="12144" y="4392"/>
                  </a:cubicBezTo>
                  <a:lnTo>
                    <a:pt x="12144" y="3320"/>
                  </a:lnTo>
                  <a:close/>
                  <a:moveTo>
                    <a:pt x="12160" y="4392"/>
                  </a:moveTo>
                  <a:lnTo>
                    <a:pt x="12152" y="4384"/>
                  </a:lnTo>
                  <a:lnTo>
                    <a:pt x="12168" y="4384"/>
                  </a:lnTo>
                  <a:lnTo>
                    <a:pt x="12160" y="4392"/>
                  </a:lnTo>
                  <a:lnTo>
                    <a:pt x="12160" y="3320"/>
                  </a:lnTo>
                  <a:lnTo>
                    <a:pt x="12168" y="3328"/>
                  </a:lnTo>
                  <a:lnTo>
                    <a:pt x="12152" y="3328"/>
                  </a:lnTo>
                  <a:lnTo>
                    <a:pt x="12160" y="3320"/>
                  </a:lnTo>
                  <a:lnTo>
                    <a:pt x="12160" y="4392"/>
                  </a:lnTo>
                  <a:close/>
                  <a:moveTo>
                    <a:pt x="12144" y="3320"/>
                  </a:moveTo>
                  <a:cubicBezTo>
                    <a:pt x="12144" y="3316"/>
                    <a:pt x="12148" y="3312"/>
                    <a:pt x="12152" y="3312"/>
                  </a:cubicBezTo>
                  <a:lnTo>
                    <a:pt x="12168" y="3312"/>
                  </a:lnTo>
                  <a:cubicBezTo>
                    <a:pt x="12173" y="3312"/>
                    <a:pt x="12176" y="3316"/>
                    <a:pt x="12176" y="3320"/>
                  </a:cubicBezTo>
                  <a:lnTo>
                    <a:pt x="12176" y="4392"/>
                  </a:lnTo>
                  <a:cubicBezTo>
                    <a:pt x="12176" y="4397"/>
                    <a:pt x="12173" y="4400"/>
                    <a:pt x="12168" y="4400"/>
                  </a:cubicBezTo>
                  <a:lnTo>
                    <a:pt x="12152" y="4400"/>
                  </a:lnTo>
                  <a:cubicBezTo>
                    <a:pt x="12148" y="4400"/>
                    <a:pt x="12144" y="4397"/>
                    <a:pt x="12144" y="4392"/>
                  </a:cubicBezTo>
                  <a:lnTo>
                    <a:pt x="12144" y="3320"/>
                  </a:lnTo>
                  <a:close/>
                  <a:moveTo>
                    <a:pt x="12160" y="4392"/>
                  </a:moveTo>
                  <a:lnTo>
                    <a:pt x="12152" y="4384"/>
                  </a:lnTo>
                  <a:lnTo>
                    <a:pt x="12168" y="4384"/>
                  </a:lnTo>
                  <a:lnTo>
                    <a:pt x="12160" y="4392"/>
                  </a:lnTo>
                  <a:lnTo>
                    <a:pt x="12160" y="3320"/>
                  </a:lnTo>
                  <a:lnTo>
                    <a:pt x="12168" y="3328"/>
                  </a:lnTo>
                  <a:lnTo>
                    <a:pt x="12152" y="3328"/>
                  </a:lnTo>
                  <a:lnTo>
                    <a:pt x="12160" y="3320"/>
                  </a:lnTo>
                  <a:lnTo>
                    <a:pt x="12160" y="4392"/>
                  </a:lnTo>
                  <a:close/>
                  <a:moveTo>
                    <a:pt x="12160" y="3320"/>
                  </a:moveTo>
                  <a:cubicBezTo>
                    <a:pt x="12160" y="3316"/>
                    <a:pt x="12164" y="3312"/>
                    <a:pt x="12168" y="3312"/>
                  </a:cubicBezTo>
                  <a:lnTo>
                    <a:pt x="12184" y="3312"/>
                  </a:lnTo>
                  <a:cubicBezTo>
                    <a:pt x="12189" y="3312"/>
                    <a:pt x="12192" y="3316"/>
                    <a:pt x="12192" y="3320"/>
                  </a:cubicBezTo>
                  <a:lnTo>
                    <a:pt x="12192" y="4392"/>
                  </a:lnTo>
                  <a:cubicBezTo>
                    <a:pt x="12192" y="4397"/>
                    <a:pt x="12189" y="4400"/>
                    <a:pt x="12184" y="4400"/>
                  </a:cubicBezTo>
                  <a:lnTo>
                    <a:pt x="12168" y="4400"/>
                  </a:lnTo>
                  <a:cubicBezTo>
                    <a:pt x="12164" y="4400"/>
                    <a:pt x="12160" y="4397"/>
                    <a:pt x="12160" y="4392"/>
                  </a:cubicBezTo>
                  <a:lnTo>
                    <a:pt x="12160" y="3320"/>
                  </a:lnTo>
                  <a:close/>
                  <a:moveTo>
                    <a:pt x="12176" y="4392"/>
                  </a:moveTo>
                  <a:lnTo>
                    <a:pt x="12168" y="4384"/>
                  </a:lnTo>
                  <a:lnTo>
                    <a:pt x="12184" y="4384"/>
                  </a:lnTo>
                  <a:lnTo>
                    <a:pt x="12176" y="4392"/>
                  </a:lnTo>
                  <a:lnTo>
                    <a:pt x="12176" y="3320"/>
                  </a:lnTo>
                  <a:lnTo>
                    <a:pt x="12184" y="3328"/>
                  </a:lnTo>
                  <a:lnTo>
                    <a:pt x="12168" y="3328"/>
                  </a:lnTo>
                  <a:lnTo>
                    <a:pt x="12176" y="3320"/>
                  </a:lnTo>
                  <a:lnTo>
                    <a:pt x="12176" y="4392"/>
                  </a:lnTo>
                  <a:close/>
                  <a:moveTo>
                    <a:pt x="12160" y="3320"/>
                  </a:moveTo>
                  <a:cubicBezTo>
                    <a:pt x="12160" y="3316"/>
                    <a:pt x="12164" y="3312"/>
                    <a:pt x="12168" y="3312"/>
                  </a:cubicBezTo>
                  <a:lnTo>
                    <a:pt x="12184" y="3312"/>
                  </a:lnTo>
                  <a:cubicBezTo>
                    <a:pt x="12189" y="3312"/>
                    <a:pt x="12192" y="3316"/>
                    <a:pt x="12192" y="3320"/>
                  </a:cubicBezTo>
                  <a:lnTo>
                    <a:pt x="12192" y="4392"/>
                  </a:lnTo>
                  <a:cubicBezTo>
                    <a:pt x="12192" y="4397"/>
                    <a:pt x="12189" y="4400"/>
                    <a:pt x="12184" y="4400"/>
                  </a:cubicBezTo>
                  <a:lnTo>
                    <a:pt x="12168" y="4400"/>
                  </a:lnTo>
                  <a:cubicBezTo>
                    <a:pt x="12164" y="4400"/>
                    <a:pt x="12160" y="4397"/>
                    <a:pt x="12160" y="4392"/>
                  </a:cubicBezTo>
                  <a:lnTo>
                    <a:pt x="12160" y="3320"/>
                  </a:lnTo>
                  <a:close/>
                  <a:moveTo>
                    <a:pt x="12176" y="4392"/>
                  </a:moveTo>
                  <a:lnTo>
                    <a:pt x="12168" y="4384"/>
                  </a:lnTo>
                  <a:lnTo>
                    <a:pt x="12184" y="4384"/>
                  </a:lnTo>
                  <a:lnTo>
                    <a:pt x="12176" y="4392"/>
                  </a:lnTo>
                  <a:lnTo>
                    <a:pt x="12176" y="3320"/>
                  </a:lnTo>
                  <a:lnTo>
                    <a:pt x="12184" y="3328"/>
                  </a:lnTo>
                  <a:lnTo>
                    <a:pt x="12168" y="3328"/>
                  </a:lnTo>
                  <a:lnTo>
                    <a:pt x="12176" y="3320"/>
                  </a:lnTo>
                  <a:lnTo>
                    <a:pt x="12176" y="4392"/>
                  </a:lnTo>
                  <a:close/>
                  <a:moveTo>
                    <a:pt x="12176" y="3320"/>
                  </a:moveTo>
                  <a:cubicBezTo>
                    <a:pt x="12176" y="3316"/>
                    <a:pt x="12180" y="3312"/>
                    <a:pt x="12184" y="3312"/>
                  </a:cubicBezTo>
                  <a:lnTo>
                    <a:pt x="12200" y="3312"/>
                  </a:lnTo>
                  <a:cubicBezTo>
                    <a:pt x="12205" y="3312"/>
                    <a:pt x="12208" y="3316"/>
                    <a:pt x="12208" y="3320"/>
                  </a:cubicBezTo>
                  <a:lnTo>
                    <a:pt x="12208" y="4392"/>
                  </a:lnTo>
                  <a:cubicBezTo>
                    <a:pt x="12208" y="4397"/>
                    <a:pt x="12205" y="4400"/>
                    <a:pt x="12200" y="4400"/>
                  </a:cubicBezTo>
                  <a:lnTo>
                    <a:pt x="12184" y="4400"/>
                  </a:lnTo>
                  <a:cubicBezTo>
                    <a:pt x="12180" y="4400"/>
                    <a:pt x="12176" y="4397"/>
                    <a:pt x="12176" y="4392"/>
                  </a:cubicBezTo>
                  <a:lnTo>
                    <a:pt x="12176" y="3320"/>
                  </a:lnTo>
                  <a:close/>
                  <a:moveTo>
                    <a:pt x="12192" y="4392"/>
                  </a:moveTo>
                  <a:lnTo>
                    <a:pt x="12184" y="4384"/>
                  </a:lnTo>
                  <a:lnTo>
                    <a:pt x="12200" y="4384"/>
                  </a:lnTo>
                  <a:lnTo>
                    <a:pt x="12192" y="4392"/>
                  </a:lnTo>
                  <a:lnTo>
                    <a:pt x="12192" y="3320"/>
                  </a:lnTo>
                  <a:lnTo>
                    <a:pt x="12200" y="3328"/>
                  </a:lnTo>
                  <a:lnTo>
                    <a:pt x="12184" y="3328"/>
                  </a:lnTo>
                  <a:lnTo>
                    <a:pt x="12192" y="3320"/>
                  </a:lnTo>
                  <a:lnTo>
                    <a:pt x="12192" y="4392"/>
                  </a:lnTo>
                  <a:close/>
                  <a:moveTo>
                    <a:pt x="12176" y="2904"/>
                  </a:moveTo>
                  <a:cubicBezTo>
                    <a:pt x="12176" y="2900"/>
                    <a:pt x="12180" y="2896"/>
                    <a:pt x="12184" y="2896"/>
                  </a:cubicBezTo>
                  <a:lnTo>
                    <a:pt x="12200" y="2896"/>
                  </a:lnTo>
                  <a:cubicBezTo>
                    <a:pt x="12205" y="2896"/>
                    <a:pt x="12208" y="2900"/>
                    <a:pt x="12208" y="2904"/>
                  </a:cubicBezTo>
                  <a:lnTo>
                    <a:pt x="12208" y="4392"/>
                  </a:lnTo>
                  <a:cubicBezTo>
                    <a:pt x="12208" y="4397"/>
                    <a:pt x="12205" y="4400"/>
                    <a:pt x="12200" y="4400"/>
                  </a:cubicBezTo>
                  <a:lnTo>
                    <a:pt x="12184" y="4400"/>
                  </a:lnTo>
                  <a:cubicBezTo>
                    <a:pt x="12180" y="4400"/>
                    <a:pt x="12176" y="4397"/>
                    <a:pt x="12176" y="4392"/>
                  </a:cubicBezTo>
                  <a:lnTo>
                    <a:pt x="12176" y="2904"/>
                  </a:lnTo>
                  <a:close/>
                  <a:moveTo>
                    <a:pt x="12192" y="4392"/>
                  </a:moveTo>
                  <a:lnTo>
                    <a:pt x="12184" y="4384"/>
                  </a:lnTo>
                  <a:lnTo>
                    <a:pt x="12200" y="4384"/>
                  </a:lnTo>
                  <a:lnTo>
                    <a:pt x="12192" y="4392"/>
                  </a:lnTo>
                  <a:lnTo>
                    <a:pt x="12192" y="2904"/>
                  </a:lnTo>
                  <a:lnTo>
                    <a:pt x="12200" y="2912"/>
                  </a:lnTo>
                  <a:lnTo>
                    <a:pt x="12184" y="2912"/>
                  </a:lnTo>
                  <a:lnTo>
                    <a:pt x="12192" y="2904"/>
                  </a:lnTo>
                  <a:lnTo>
                    <a:pt x="12192" y="4392"/>
                  </a:lnTo>
                  <a:close/>
                  <a:moveTo>
                    <a:pt x="12192" y="2968"/>
                  </a:moveTo>
                  <a:cubicBezTo>
                    <a:pt x="12192" y="2964"/>
                    <a:pt x="12196" y="2960"/>
                    <a:pt x="12200" y="2960"/>
                  </a:cubicBezTo>
                  <a:lnTo>
                    <a:pt x="12216" y="2960"/>
                  </a:lnTo>
                  <a:cubicBezTo>
                    <a:pt x="12221" y="2960"/>
                    <a:pt x="12224" y="2964"/>
                    <a:pt x="12224" y="2968"/>
                  </a:cubicBezTo>
                  <a:lnTo>
                    <a:pt x="12224" y="4392"/>
                  </a:lnTo>
                  <a:cubicBezTo>
                    <a:pt x="12224" y="4397"/>
                    <a:pt x="12221" y="4400"/>
                    <a:pt x="12216" y="4400"/>
                  </a:cubicBezTo>
                  <a:lnTo>
                    <a:pt x="12200" y="4400"/>
                  </a:lnTo>
                  <a:cubicBezTo>
                    <a:pt x="12196" y="4400"/>
                    <a:pt x="12192" y="4397"/>
                    <a:pt x="12192" y="4392"/>
                  </a:cubicBezTo>
                  <a:lnTo>
                    <a:pt x="12192" y="2968"/>
                  </a:lnTo>
                  <a:close/>
                  <a:moveTo>
                    <a:pt x="12208" y="4392"/>
                  </a:moveTo>
                  <a:lnTo>
                    <a:pt x="12200" y="4384"/>
                  </a:lnTo>
                  <a:lnTo>
                    <a:pt x="12216" y="4384"/>
                  </a:lnTo>
                  <a:lnTo>
                    <a:pt x="12208" y="4392"/>
                  </a:lnTo>
                  <a:lnTo>
                    <a:pt x="12208" y="2968"/>
                  </a:lnTo>
                  <a:lnTo>
                    <a:pt x="12216" y="2976"/>
                  </a:lnTo>
                  <a:lnTo>
                    <a:pt x="12200" y="2976"/>
                  </a:lnTo>
                  <a:lnTo>
                    <a:pt x="12208" y="2968"/>
                  </a:lnTo>
                  <a:lnTo>
                    <a:pt x="12208" y="4392"/>
                  </a:lnTo>
                  <a:close/>
                  <a:moveTo>
                    <a:pt x="12192" y="2936"/>
                  </a:moveTo>
                  <a:cubicBezTo>
                    <a:pt x="12192" y="2932"/>
                    <a:pt x="12196" y="2928"/>
                    <a:pt x="12200" y="2928"/>
                  </a:cubicBezTo>
                  <a:lnTo>
                    <a:pt x="12216" y="2928"/>
                  </a:lnTo>
                  <a:cubicBezTo>
                    <a:pt x="12221" y="2928"/>
                    <a:pt x="12224" y="2932"/>
                    <a:pt x="12224" y="2936"/>
                  </a:cubicBezTo>
                  <a:lnTo>
                    <a:pt x="12224" y="4392"/>
                  </a:lnTo>
                  <a:cubicBezTo>
                    <a:pt x="12224" y="4397"/>
                    <a:pt x="12221" y="4400"/>
                    <a:pt x="12216" y="4400"/>
                  </a:cubicBezTo>
                  <a:lnTo>
                    <a:pt x="12200" y="4400"/>
                  </a:lnTo>
                  <a:cubicBezTo>
                    <a:pt x="12196" y="4400"/>
                    <a:pt x="12192" y="4397"/>
                    <a:pt x="12192" y="4392"/>
                  </a:cubicBezTo>
                  <a:lnTo>
                    <a:pt x="12192" y="2936"/>
                  </a:lnTo>
                  <a:close/>
                  <a:moveTo>
                    <a:pt x="12208" y="4392"/>
                  </a:moveTo>
                  <a:lnTo>
                    <a:pt x="12200" y="4384"/>
                  </a:lnTo>
                  <a:lnTo>
                    <a:pt x="12216" y="4384"/>
                  </a:lnTo>
                  <a:lnTo>
                    <a:pt x="12208" y="4392"/>
                  </a:lnTo>
                  <a:lnTo>
                    <a:pt x="12208" y="2936"/>
                  </a:lnTo>
                  <a:lnTo>
                    <a:pt x="12216" y="2944"/>
                  </a:lnTo>
                  <a:lnTo>
                    <a:pt x="12200" y="2944"/>
                  </a:lnTo>
                  <a:lnTo>
                    <a:pt x="12208" y="2936"/>
                  </a:lnTo>
                  <a:lnTo>
                    <a:pt x="12208" y="4392"/>
                  </a:lnTo>
                  <a:close/>
                  <a:moveTo>
                    <a:pt x="12208" y="2872"/>
                  </a:moveTo>
                  <a:cubicBezTo>
                    <a:pt x="12208" y="2868"/>
                    <a:pt x="12212" y="2864"/>
                    <a:pt x="12216" y="2864"/>
                  </a:cubicBezTo>
                  <a:lnTo>
                    <a:pt x="12232" y="2864"/>
                  </a:lnTo>
                  <a:cubicBezTo>
                    <a:pt x="12237" y="2864"/>
                    <a:pt x="12240" y="2868"/>
                    <a:pt x="12240" y="2872"/>
                  </a:cubicBezTo>
                  <a:lnTo>
                    <a:pt x="12240" y="4392"/>
                  </a:lnTo>
                  <a:cubicBezTo>
                    <a:pt x="12240" y="4397"/>
                    <a:pt x="12237" y="4400"/>
                    <a:pt x="12232" y="4400"/>
                  </a:cubicBezTo>
                  <a:lnTo>
                    <a:pt x="12216" y="4400"/>
                  </a:lnTo>
                  <a:cubicBezTo>
                    <a:pt x="12212" y="4400"/>
                    <a:pt x="12208" y="4397"/>
                    <a:pt x="12208" y="4392"/>
                  </a:cubicBezTo>
                  <a:lnTo>
                    <a:pt x="12208" y="2872"/>
                  </a:lnTo>
                  <a:close/>
                  <a:moveTo>
                    <a:pt x="12224" y="4392"/>
                  </a:moveTo>
                  <a:lnTo>
                    <a:pt x="12216" y="4384"/>
                  </a:lnTo>
                  <a:lnTo>
                    <a:pt x="12232" y="4384"/>
                  </a:lnTo>
                  <a:lnTo>
                    <a:pt x="12224" y="4392"/>
                  </a:lnTo>
                  <a:lnTo>
                    <a:pt x="12224" y="2872"/>
                  </a:lnTo>
                  <a:lnTo>
                    <a:pt x="12232" y="2880"/>
                  </a:lnTo>
                  <a:lnTo>
                    <a:pt x="12216" y="2880"/>
                  </a:lnTo>
                  <a:lnTo>
                    <a:pt x="12224" y="2872"/>
                  </a:lnTo>
                  <a:lnTo>
                    <a:pt x="12224" y="4392"/>
                  </a:lnTo>
                  <a:close/>
                  <a:moveTo>
                    <a:pt x="12208" y="2856"/>
                  </a:moveTo>
                  <a:cubicBezTo>
                    <a:pt x="12208" y="2852"/>
                    <a:pt x="12212" y="2848"/>
                    <a:pt x="12216" y="2848"/>
                  </a:cubicBezTo>
                  <a:lnTo>
                    <a:pt x="12232" y="2848"/>
                  </a:lnTo>
                  <a:cubicBezTo>
                    <a:pt x="12237" y="2848"/>
                    <a:pt x="12240" y="2852"/>
                    <a:pt x="12240" y="2856"/>
                  </a:cubicBezTo>
                  <a:lnTo>
                    <a:pt x="12240" y="4392"/>
                  </a:lnTo>
                  <a:cubicBezTo>
                    <a:pt x="12240" y="4397"/>
                    <a:pt x="12237" y="4400"/>
                    <a:pt x="12232" y="4400"/>
                  </a:cubicBezTo>
                  <a:lnTo>
                    <a:pt x="12216" y="4400"/>
                  </a:lnTo>
                  <a:cubicBezTo>
                    <a:pt x="12212" y="4400"/>
                    <a:pt x="12208" y="4397"/>
                    <a:pt x="12208" y="4392"/>
                  </a:cubicBezTo>
                  <a:lnTo>
                    <a:pt x="12208" y="2856"/>
                  </a:lnTo>
                  <a:close/>
                  <a:moveTo>
                    <a:pt x="12224" y="4392"/>
                  </a:moveTo>
                  <a:lnTo>
                    <a:pt x="12216" y="4384"/>
                  </a:lnTo>
                  <a:lnTo>
                    <a:pt x="12232" y="4384"/>
                  </a:lnTo>
                  <a:lnTo>
                    <a:pt x="12224" y="4392"/>
                  </a:lnTo>
                  <a:lnTo>
                    <a:pt x="12224" y="2856"/>
                  </a:lnTo>
                  <a:lnTo>
                    <a:pt x="12232" y="2864"/>
                  </a:lnTo>
                  <a:lnTo>
                    <a:pt x="12216" y="2864"/>
                  </a:lnTo>
                  <a:lnTo>
                    <a:pt x="12224" y="2856"/>
                  </a:lnTo>
                  <a:lnTo>
                    <a:pt x="12224" y="4392"/>
                  </a:lnTo>
                  <a:close/>
                  <a:moveTo>
                    <a:pt x="12224" y="2856"/>
                  </a:moveTo>
                  <a:cubicBezTo>
                    <a:pt x="12224" y="2852"/>
                    <a:pt x="12228" y="2848"/>
                    <a:pt x="12232" y="2848"/>
                  </a:cubicBezTo>
                  <a:lnTo>
                    <a:pt x="12248" y="2848"/>
                  </a:lnTo>
                  <a:cubicBezTo>
                    <a:pt x="12253" y="2848"/>
                    <a:pt x="12256" y="2852"/>
                    <a:pt x="12256" y="2856"/>
                  </a:cubicBezTo>
                  <a:lnTo>
                    <a:pt x="12256" y="4392"/>
                  </a:lnTo>
                  <a:cubicBezTo>
                    <a:pt x="12256" y="4397"/>
                    <a:pt x="12253" y="4400"/>
                    <a:pt x="12248" y="4400"/>
                  </a:cubicBezTo>
                  <a:lnTo>
                    <a:pt x="12232" y="4400"/>
                  </a:lnTo>
                  <a:cubicBezTo>
                    <a:pt x="12228" y="4400"/>
                    <a:pt x="12224" y="4397"/>
                    <a:pt x="12224" y="4392"/>
                  </a:cubicBezTo>
                  <a:lnTo>
                    <a:pt x="12224" y="2856"/>
                  </a:lnTo>
                  <a:close/>
                  <a:moveTo>
                    <a:pt x="12240" y="4392"/>
                  </a:moveTo>
                  <a:lnTo>
                    <a:pt x="12232" y="4384"/>
                  </a:lnTo>
                  <a:lnTo>
                    <a:pt x="12248" y="4384"/>
                  </a:lnTo>
                  <a:lnTo>
                    <a:pt x="12240" y="4392"/>
                  </a:lnTo>
                  <a:lnTo>
                    <a:pt x="12240" y="2856"/>
                  </a:lnTo>
                  <a:lnTo>
                    <a:pt x="12248" y="2864"/>
                  </a:lnTo>
                  <a:lnTo>
                    <a:pt x="12232" y="2864"/>
                  </a:lnTo>
                  <a:lnTo>
                    <a:pt x="12240" y="2856"/>
                  </a:lnTo>
                  <a:lnTo>
                    <a:pt x="12240" y="4392"/>
                  </a:lnTo>
                  <a:close/>
                  <a:moveTo>
                    <a:pt x="12240" y="2856"/>
                  </a:moveTo>
                  <a:cubicBezTo>
                    <a:pt x="12240" y="2852"/>
                    <a:pt x="12244" y="2848"/>
                    <a:pt x="12248" y="2848"/>
                  </a:cubicBezTo>
                  <a:lnTo>
                    <a:pt x="12264" y="2848"/>
                  </a:lnTo>
                  <a:cubicBezTo>
                    <a:pt x="12269" y="2848"/>
                    <a:pt x="12272" y="2852"/>
                    <a:pt x="12272" y="2856"/>
                  </a:cubicBezTo>
                  <a:lnTo>
                    <a:pt x="12272" y="4392"/>
                  </a:lnTo>
                  <a:cubicBezTo>
                    <a:pt x="12272" y="4397"/>
                    <a:pt x="12269" y="4400"/>
                    <a:pt x="12264" y="4400"/>
                  </a:cubicBezTo>
                  <a:lnTo>
                    <a:pt x="12248" y="4400"/>
                  </a:lnTo>
                  <a:cubicBezTo>
                    <a:pt x="12244" y="4400"/>
                    <a:pt x="12240" y="4397"/>
                    <a:pt x="12240" y="4392"/>
                  </a:cubicBezTo>
                  <a:lnTo>
                    <a:pt x="12240" y="2856"/>
                  </a:lnTo>
                  <a:close/>
                  <a:moveTo>
                    <a:pt x="12256" y="4392"/>
                  </a:moveTo>
                  <a:lnTo>
                    <a:pt x="12248" y="4384"/>
                  </a:lnTo>
                  <a:lnTo>
                    <a:pt x="12264" y="4384"/>
                  </a:lnTo>
                  <a:lnTo>
                    <a:pt x="12256" y="4392"/>
                  </a:lnTo>
                  <a:lnTo>
                    <a:pt x="12256" y="2856"/>
                  </a:lnTo>
                  <a:lnTo>
                    <a:pt x="12264" y="2864"/>
                  </a:lnTo>
                  <a:lnTo>
                    <a:pt x="12248" y="2864"/>
                  </a:lnTo>
                  <a:lnTo>
                    <a:pt x="12256" y="2856"/>
                  </a:lnTo>
                  <a:lnTo>
                    <a:pt x="12256" y="4392"/>
                  </a:lnTo>
                  <a:close/>
                  <a:moveTo>
                    <a:pt x="12240" y="2904"/>
                  </a:moveTo>
                  <a:cubicBezTo>
                    <a:pt x="12240" y="2900"/>
                    <a:pt x="12244" y="2896"/>
                    <a:pt x="12248" y="2896"/>
                  </a:cubicBezTo>
                  <a:lnTo>
                    <a:pt x="12264" y="2896"/>
                  </a:lnTo>
                  <a:cubicBezTo>
                    <a:pt x="12269" y="2896"/>
                    <a:pt x="12272" y="2900"/>
                    <a:pt x="12272" y="2904"/>
                  </a:cubicBezTo>
                  <a:lnTo>
                    <a:pt x="12272" y="4392"/>
                  </a:lnTo>
                  <a:cubicBezTo>
                    <a:pt x="12272" y="4397"/>
                    <a:pt x="12269" y="4400"/>
                    <a:pt x="12264" y="4400"/>
                  </a:cubicBezTo>
                  <a:lnTo>
                    <a:pt x="12248" y="4400"/>
                  </a:lnTo>
                  <a:cubicBezTo>
                    <a:pt x="12244" y="4400"/>
                    <a:pt x="12240" y="4397"/>
                    <a:pt x="12240" y="4392"/>
                  </a:cubicBezTo>
                  <a:lnTo>
                    <a:pt x="12240" y="2904"/>
                  </a:lnTo>
                  <a:close/>
                  <a:moveTo>
                    <a:pt x="12256" y="4392"/>
                  </a:moveTo>
                  <a:lnTo>
                    <a:pt x="12248" y="4384"/>
                  </a:lnTo>
                  <a:lnTo>
                    <a:pt x="12264" y="4384"/>
                  </a:lnTo>
                  <a:lnTo>
                    <a:pt x="12256" y="4392"/>
                  </a:lnTo>
                  <a:lnTo>
                    <a:pt x="12256" y="2904"/>
                  </a:lnTo>
                  <a:lnTo>
                    <a:pt x="12264" y="2912"/>
                  </a:lnTo>
                  <a:lnTo>
                    <a:pt x="12248" y="2912"/>
                  </a:lnTo>
                  <a:lnTo>
                    <a:pt x="12256" y="2904"/>
                  </a:lnTo>
                  <a:lnTo>
                    <a:pt x="12256" y="4392"/>
                  </a:lnTo>
                  <a:close/>
                  <a:moveTo>
                    <a:pt x="12256" y="2888"/>
                  </a:moveTo>
                  <a:cubicBezTo>
                    <a:pt x="12256" y="2884"/>
                    <a:pt x="12260" y="2880"/>
                    <a:pt x="12264" y="2880"/>
                  </a:cubicBezTo>
                  <a:lnTo>
                    <a:pt x="12280" y="2880"/>
                  </a:lnTo>
                  <a:cubicBezTo>
                    <a:pt x="12285" y="2880"/>
                    <a:pt x="12288" y="2884"/>
                    <a:pt x="12288" y="2888"/>
                  </a:cubicBezTo>
                  <a:lnTo>
                    <a:pt x="12288" y="4392"/>
                  </a:lnTo>
                  <a:cubicBezTo>
                    <a:pt x="12288" y="4397"/>
                    <a:pt x="12285" y="4400"/>
                    <a:pt x="12280" y="4400"/>
                  </a:cubicBezTo>
                  <a:lnTo>
                    <a:pt x="12264" y="4400"/>
                  </a:lnTo>
                  <a:cubicBezTo>
                    <a:pt x="12260" y="4400"/>
                    <a:pt x="12256" y="4397"/>
                    <a:pt x="12256" y="4392"/>
                  </a:cubicBezTo>
                  <a:lnTo>
                    <a:pt x="12256" y="2888"/>
                  </a:lnTo>
                  <a:close/>
                  <a:moveTo>
                    <a:pt x="12272" y="4392"/>
                  </a:moveTo>
                  <a:lnTo>
                    <a:pt x="12264" y="4384"/>
                  </a:lnTo>
                  <a:lnTo>
                    <a:pt x="12280" y="4384"/>
                  </a:lnTo>
                  <a:lnTo>
                    <a:pt x="12272" y="4392"/>
                  </a:lnTo>
                  <a:lnTo>
                    <a:pt x="12272" y="2888"/>
                  </a:lnTo>
                  <a:lnTo>
                    <a:pt x="12280" y="2896"/>
                  </a:lnTo>
                  <a:lnTo>
                    <a:pt x="12264" y="2896"/>
                  </a:lnTo>
                  <a:lnTo>
                    <a:pt x="12272" y="2888"/>
                  </a:lnTo>
                  <a:lnTo>
                    <a:pt x="12272" y="4392"/>
                  </a:lnTo>
                  <a:close/>
                  <a:moveTo>
                    <a:pt x="12256" y="3544"/>
                  </a:moveTo>
                  <a:cubicBezTo>
                    <a:pt x="12256" y="3540"/>
                    <a:pt x="12260" y="3536"/>
                    <a:pt x="12264" y="3536"/>
                  </a:cubicBezTo>
                  <a:lnTo>
                    <a:pt x="12280" y="3536"/>
                  </a:lnTo>
                  <a:cubicBezTo>
                    <a:pt x="12285" y="3536"/>
                    <a:pt x="12288" y="3540"/>
                    <a:pt x="12288" y="3544"/>
                  </a:cubicBezTo>
                  <a:lnTo>
                    <a:pt x="12288" y="4392"/>
                  </a:lnTo>
                  <a:cubicBezTo>
                    <a:pt x="12288" y="4397"/>
                    <a:pt x="12285" y="4400"/>
                    <a:pt x="12280" y="4400"/>
                  </a:cubicBezTo>
                  <a:lnTo>
                    <a:pt x="12264" y="4400"/>
                  </a:lnTo>
                  <a:cubicBezTo>
                    <a:pt x="12260" y="4400"/>
                    <a:pt x="12256" y="4397"/>
                    <a:pt x="12256" y="4392"/>
                  </a:cubicBezTo>
                  <a:lnTo>
                    <a:pt x="12256" y="3544"/>
                  </a:lnTo>
                  <a:close/>
                  <a:moveTo>
                    <a:pt x="12272" y="4392"/>
                  </a:moveTo>
                  <a:lnTo>
                    <a:pt x="12264" y="4384"/>
                  </a:lnTo>
                  <a:lnTo>
                    <a:pt x="12280" y="4384"/>
                  </a:lnTo>
                  <a:lnTo>
                    <a:pt x="12272" y="4392"/>
                  </a:lnTo>
                  <a:lnTo>
                    <a:pt x="12272" y="3544"/>
                  </a:lnTo>
                  <a:lnTo>
                    <a:pt x="12280" y="3552"/>
                  </a:lnTo>
                  <a:lnTo>
                    <a:pt x="12264" y="3552"/>
                  </a:lnTo>
                  <a:lnTo>
                    <a:pt x="12272" y="3544"/>
                  </a:lnTo>
                  <a:lnTo>
                    <a:pt x="12272" y="4392"/>
                  </a:lnTo>
                  <a:close/>
                  <a:moveTo>
                    <a:pt x="12272" y="3560"/>
                  </a:moveTo>
                  <a:cubicBezTo>
                    <a:pt x="12272" y="3556"/>
                    <a:pt x="12276" y="3552"/>
                    <a:pt x="12280" y="3552"/>
                  </a:cubicBezTo>
                  <a:lnTo>
                    <a:pt x="12296" y="3552"/>
                  </a:lnTo>
                  <a:cubicBezTo>
                    <a:pt x="12301" y="3552"/>
                    <a:pt x="12304" y="3556"/>
                    <a:pt x="12304" y="3560"/>
                  </a:cubicBezTo>
                  <a:lnTo>
                    <a:pt x="12304" y="4392"/>
                  </a:lnTo>
                  <a:cubicBezTo>
                    <a:pt x="12304" y="4397"/>
                    <a:pt x="12301" y="4400"/>
                    <a:pt x="12296" y="4400"/>
                  </a:cubicBezTo>
                  <a:lnTo>
                    <a:pt x="12280" y="4400"/>
                  </a:lnTo>
                  <a:cubicBezTo>
                    <a:pt x="12276" y="4400"/>
                    <a:pt x="12272" y="4397"/>
                    <a:pt x="12272" y="4392"/>
                  </a:cubicBezTo>
                  <a:lnTo>
                    <a:pt x="12272" y="3560"/>
                  </a:lnTo>
                  <a:close/>
                  <a:moveTo>
                    <a:pt x="12288" y="4392"/>
                  </a:moveTo>
                  <a:lnTo>
                    <a:pt x="12280" y="4384"/>
                  </a:lnTo>
                  <a:lnTo>
                    <a:pt x="12296" y="4384"/>
                  </a:lnTo>
                  <a:lnTo>
                    <a:pt x="12288" y="4392"/>
                  </a:lnTo>
                  <a:lnTo>
                    <a:pt x="12288" y="3560"/>
                  </a:lnTo>
                  <a:lnTo>
                    <a:pt x="12296" y="3568"/>
                  </a:lnTo>
                  <a:lnTo>
                    <a:pt x="12280" y="3568"/>
                  </a:lnTo>
                  <a:lnTo>
                    <a:pt x="12288" y="3560"/>
                  </a:lnTo>
                  <a:lnTo>
                    <a:pt x="12288" y="4392"/>
                  </a:lnTo>
                  <a:close/>
                  <a:moveTo>
                    <a:pt x="12272" y="3544"/>
                  </a:moveTo>
                  <a:cubicBezTo>
                    <a:pt x="12272" y="3540"/>
                    <a:pt x="12276" y="3536"/>
                    <a:pt x="12280" y="3536"/>
                  </a:cubicBezTo>
                  <a:lnTo>
                    <a:pt x="12296" y="3536"/>
                  </a:lnTo>
                  <a:cubicBezTo>
                    <a:pt x="12301" y="3536"/>
                    <a:pt x="12304" y="3540"/>
                    <a:pt x="12304" y="3544"/>
                  </a:cubicBezTo>
                  <a:lnTo>
                    <a:pt x="12304" y="4392"/>
                  </a:lnTo>
                  <a:cubicBezTo>
                    <a:pt x="12304" y="4397"/>
                    <a:pt x="12301" y="4400"/>
                    <a:pt x="12296" y="4400"/>
                  </a:cubicBezTo>
                  <a:lnTo>
                    <a:pt x="12280" y="4400"/>
                  </a:lnTo>
                  <a:cubicBezTo>
                    <a:pt x="12276" y="4400"/>
                    <a:pt x="12272" y="4397"/>
                    <a:pt x="12272" y="4392"/>
                  </a:cubicBezTo>
                  <a:lnTo>
                    <a:pt x="12272" y="3544"/>
                  </a:lnTo>
                  <a:close/>
                  <a:moveTo>
                    <a:pt x="12288" y="4392"/>
                  </a:moveTo>
                  <a:lnTo>
                    <a:pt x="12280" y="4384"/>
                  </a:lnTo>
                  <a:lnTo>
                    <a:pt x="12296" y="4384"/>
                  </a:lnTo>
                  <a:lnTo>
                    <a:pt x="12288" y="4392"/>
                  </a:lnTo>
                  <a:lnTo>
                    <a:pt x="12288" y="3544"/>
                  </a:lnTo>
                  <a:lnTo>
                    <a:pt x="12296" y="3552"/>
                  </a:lnTo>
                  <a:lnTo>
                    <a:pt x="12280" y="3552"/>
                  </a:lnTo>
                  <a:lnTo>
                    <a:pt x="12288" y="3544"/>
                  </a:lnTo>
                  <a:lnTo>
                    <a:pt x="12288" y="4392"/>
                  </a:lnTo>
                  <a:close/>
                  <a:moveTo>
                    <a:pt x="12288" y="3544"/>
                  </a:moveTo>
                  <a:cubicBezTo>
                    <a:pt x="12288" y="3540"/>
                    <a:pt x="12292" y="3536"/>
                    <a:pt x="12296" y="3536"/>
                  </a:cubicBezTo>
                  <a:lnTo>
                    <a:pt x="12312" y="3536"/>
                  </a:lnTo>
                  <a:cubicBezTo>
                    <a:pt x="12317" y="3536"/>
                    <a:pt x="12320" y="3540"/>
                    <a:pt x="12320" y="3544"/>
                  </a:cubicBezTo>
                  <a:lnTo>
                    <a:pt x="12320" y="4392"/>
                  </a:lnTo>
                  <a:cubicBezTo>
                    <a:pt x="12320" y="4397"/>
                    <a:pt x="12317" y="4400"/>
                    <a:pt x="12312" y="4400"/>
                  </a:cubicBezTo>
                  <a:lnTo>
                    <a:pt x="12296" y="4400"/>
                  </a:lnTo>
                  <a:cubicBezTo>
                    <a:pt x="12292" y="4400"/>
                    <a:pt x="12288" y="4397"/>
                    <a:pt x="12288" y="4392"/>
                  </a:cubicBezTo>
                  <a:lnTo>
                    <a:pt x="12288" y="3544"/>
                  </a:lnTo>
                  <a:close/>
                  <a:moveTo>
                    <a:pt x="12304" y="4392"/>
                  </a:moveTo>
                  <a:lnTo>
                    <a:pt x="12296" y="4384"/>
                  </a:lnTo>
                  <a:lnTo>
                    <a:pt x="12312" y="4384"/>
                  </a:lnTo>
                  <a:lnTo>
                    <a:pt x="12304" y="4392"/>
                  </a:lnTo>
                  <a:lnTo>
                    <a:pt x="12304" y="3544"/>
                  </a:lnTo>
                  <a:lnTo>
                    <a:pt x="12312" y="3552"/>
                  </a:lnTo>
                  <a:lnTo>
                    <a:pt x="12296" y="3552"/>
                  </a:lnTo>
                  <a:lnTo>
                    <a:pt x="12304" y="3544"/>
                  </a:lnTo>
                  <a:lnTo>
                    <a:pt x="12304" y="4392"/>
                  </a:lnTo>
                  <a:close/>
                  <a:moveTo>
                    <a:pt x="12288" y="3544"/>
                  </a:moveTo>
                  <a:cubicBezTo>
                    <a:pt x="12288" y="3540"/>
                    <a:pt x="12292" y="3536"/>
                    <a:pt x="12296" y="3536"/>
                  </a:cubicBezTo>
                  <a:lnTo>
                    <a:pt x="12312" y="3536"/>
                  </a:lnTo>
                  <a:cubicBezTo>
                    <a:pt x="12317" y="3536"/>
                    <a:pt x="12320" y="3540"/>
                    <a:pt x="12320" y="3544"/>
                  </a:cubicBezTo>
                  <a:lnTo>
                    <a:pt x="12320" y="4392"/>
                  </a:lnTo>
                  <a:cubicBezTo>
                    <a:pt x="12320" y="4397"/>
                    <a:pt x="12317" y="4400"/>
                    <a:pt x="12312" y="4400"/>
                  </a:cubicBezTo>
                  <a:lnTo>
                    <a:pt x="12296" y="4400"/>
                  </a:lnTo>
                  <a:cubicBezTo>
                    <a:pt x="12292" y="4400"/>
                    <a:pt x="12288" y="4397"/>
                    <a:pt x="12288" y="4392"/>
                  </a:cubicBezTo>
                  <a:lnTo>
                    <a:pt x="12288" y="3544"/>
                  </a:lnTo>
                  <a:close/>
                  <a:moveTo>
                    <a:pt x="12304" y="4392"/>
                  </a:moveTo>
                  <a:lnTo>
                    <a:pt x="12296" y="4384"/>
                  </a:lnTo>
                  <a:lnTo>
                    <a:pt x="12312" y="4384"/>
                  </a:lnTo>
                  <a:lnTo>
                    <a:pt x="12304" y="4392"/>
                  </a:lnTo>
                  <a:lnTo>
                    <a:pt x="12304" y="3544"/>
                  </a:lnTo>
                  <a:lnTo>
                    <a:pt x="12312" y="3552"/>
                  </a:lnTo>
                  <a:lnTo>
                    <a:pt x="12296" y="3552"/>
                  </a:lnTo>
                  <a:lnTo>
                    <a:pt x="12304" y="3544"/>
                  </a:lnTo>
                  <a:lnTo>
                    <a:pt x="12304" y="4392"/>
                  </a:lnTo>
                  <a:close/>
                  <a:moveTo>
                    <a:pt x="12304" y="3560"/>
                  </a:moveTo>
                  <a:cubicBezTo>
                    <a:pt x="12304" y="3556"/>
                    <a:pt x="12308" y="3552"/>
                    <a:pt x="12312" y="3552"/>
                  </a:cubicBezTo>
                  <a:lnTo>
                    <a:pt x="12328" y="3552"/>
                  </a:lnTo>
                  <a:cubicBezTo>
                    <a:pt x="12333" y="3552"/>
                    <a:pt x="12336" y="3556"/>
                    <a:pt x="12336" y="3560"/>
                  </a:cubicBezTo>
                  <a:lnTo>
                    <a:pt x="12336" y="4392"/>
                  </a:lnTo>
                  <a:cubicBezTo>
                    <a:pt x="12336" y="4397"/>
                    <a:pt x="12333" y="4400"/>
                    <a:pt x="12328" y="4400"/>
                  </a:cubicBezTo>
                  <a:lnTo>
                    <a:pt x="12312" y="4400"/>
                  </a:lnTo>
                  <a:cubicBezTo>
                    <a:pt x="12308" y="4400"/>
                    <a:pt x="12304" y="4397"/>
                    <a:pt x="12304" y="4392"/>
                  </a:cubicBezTo>
                  <a:lnTo>
                    <a:pt x="12304" y="3560"/>
                  </a:lnTo>
                  <a:close/>
                  <a:moveTo>
                    <a:pt x="12320" y="4392"/>
                  </a:moveTo>
                  <a:lnTo>
                    <a:pt x="12312" y="4384"/>
                  </a:lnTo>
                  <a:lnTo>
                    <a:pt x="12328" y="4384"/>
                  </a:lnTo>
                  <a:lnTo>
                    <a:pt x="12320" y="4392"/>
                  </a:lnTo>
                  <a:lnTo>
                    <a:pt x="12320" y="3560"/>
                  </a:lnTo>
                  <a:lnTo>
                    <a:pt x="12328" y="3568"/>
                  </a:lnTo>
                  <a:lnTo>
                    <a:pt x="12312" y="3568"/>
                  </a:lnTo>
                  <a:lnTo>
                    <a:pt x="12320" y="3560"/>
                  </a:lnTo>
                  <a:lnTo>
                    <a:pt x="12320" y="4392"/>
                  </a:lnTo>
                  <a:close/>
                  <a:moveTo>
                    <a:pt x="12304" y="3560"/>
                  </a:moveTo>
                  <a:cubicBezTo>
                    <a:pt x="12304" y="3556"/>
                    <a:pt x="12308" y="3552"/>
                    <a:pt x="12312" y="3552"/>
                  </a:cubicBezTo>
                  <a:lnTo>
                    <a:pt x="12328" y="3552"/>
                  </a:lnTo>
                  <a:cubicBezTo>
                    <a:pt x="12333" y="3552"/>
                    <a:pt x="12336" y="3556"/>
                    <a:pt x="12336" y="3560"/>
                  </a:cubicBezTo>
                  <a:lnTo>
                    <a:pt x="12336" y="4392"/>
                  </a:lnTo>
                  <a:cubicBezTo>
                    <a:pt x="12336" y="4397"/>
                    <a:pt x="12333" y="4400"/>
                    <a:pt x="12328" y="4400"/>
                  </a:cubicBezTo>
                  <a:lnTo>
                    <a:pt x="12312" y="4400"/>
                  </a:lnTo>
                  <a:cubicBezTo>
                    <a:pt x="12308" y="4400"/>
                    <a:pt x="12304" y="4397"/>
                    <a:pt x="12304" y="4392"/>
                  </a:cubicBezTo>
                  <a:lnTo>
                    <a:pt x="12304" y="3560"/>
                  </a:lnTo>
                  <a:close/>
                  <a:moveTo>
                    <a:pt x="12320" y="4392"/>
                  </a:moveTo>
                  <a:lnTo>
                    <a:pt x="12312" y="4384"/>
                  </a:lnTo>
                  <a:lnTo>
                    <a:pt x="12328" y="4384"/>
                  </a:lnTo>
                  <a:lnTo>
                    <a:pt x="12320" y="4392"/>
                  </a:lnTo>
                  <a:lnTo>
                    <a:pt x="12320" y="3560"/>
                  </a:lnTo>
                  <a:lnTo>
                    <a:pt x="12328" y="3568"/>
                  </a:lnTo>
                  <a:lnTo>
                    <a:pt x="12312" y="3568"/>
                  </a:lnTo>
                  <a:lnTo>
                    <a:pt x="12320" y="3560"/>
                  </a:lnTo>
                  <a:lnTo>
                    <a:pt x="12320" y="4392"/>
                  </a:lnTo>
                  <a:close/>
                  <a:moveTo>
                    <a:pt x="12320" y="3688"/>
                  </a:moveTo>
                  <a:cubicBezTo>
                    <a:pt x="12320" y="3684"/>
                    <a:pt x="12324" y="3680"/>
                    <a:pt x="12328" y="3680"/>
                  </a:cubicBezTo>
                  <a:lnTo>
                    <a:pt x="12344" y="3680"/>
                  </a:lnTo>
                  <a:cubicBezTo>
                    <a:pt x="12349" y="3680"/>
                    <a:pt x="12352" y="3684"/>
                    <a:pt x="12352" y="3688"/>
                  </a:cubicBezTo>
                  <a:lnTo>
                    <a:pt x="12352" y="4392"/>
                  </a:lnTo>
                  <a:cubicBezTo>
                    <a:pt x="12352" y="4397"/>
                    <a:pt x="12349" y="4400"/>
                    <a:pt x="12344" y="4400"/>
                  </a:cubicBezTo>
                  <a:lnTo>
                    <a:pt x="12328" y="4400"/>
                  </a:lnTo>
                  <a:cubicBezTo>
                    <a:pt x="12324" y="4400"/>
                    <a:pt x="12320" y="4397"/>
                    <a:pt x="12320" y="4392"/>
                  </a:cubicBezTo>
                  <a:lnTo>
                    <a:pt x="12320" y="3688"/>
                  </a:lnTo>
                  <a:close/>
                  <a:moveTo>
                    <a:pt x="12336" y="4392"/>
                  </a:moveTo>
                  <a:lnTo>
                    <a:pt x="12328" y="4384"/>
                  </a:lnTo>
                  <a:lnTo>
                    <a:pt x="12344" y="4384"/>
                  </a:lnTo>
                  <a:lnTo>
                    <a:pt x="12336" y="4392"/>
                  </a:lnTo>
                  <a:lnTo>
                    <a:pt x="12336" y="3688"/>
                  </a:lnTo>
                  <a:lnTo>
                    <a:pt x="12344" y="3696"/>
                  </a:lnTo>
                  <a:lnTo>
                    <a:pt x="12328" y="3696"/>
                  </a:lnTo>
                  <a:lnTo>
                    <a:pt x="12336" y="3688"/>
                  </a:lnTo>
                  <a:lnTo>
                    <a:pt x="12336" y="4392"/>
                  </a:lnTo>
                  <a:close/>
                  <a:moveTo>
                    <a:pt x="12320" y="3688"/>
                  </a:moveTo>
                  <a:cubicBezTo>
                    <a:pt x="12320" y="3684"/>
                    <a:pt x="12324" y="3680"/>
                    <a:pt x="12328" y="3680"/>
                  </a:cubicBezTo>
                  <a:lnTo>
                    <a:pt x="12344" y="3680"/>
                  </a:lnTo>
                  <a:cubicBezTo>
                    <a:pt x="12349" y="3680"/>
                    <a:pt x="12352" y="3684"/>
                    <a:pt x="12352" y="3688"/>
                  </a:cubicBezTo>
                  <a:lnTo>
                    <a:pt x="12352" y="4392"/>
                  </a:lnTo>
                  <a:cubicBezTo>
                    <a:pt x="12352" y="4397"/>
                    <a:pt x="12349" y="4400"/>
                    <a:pt x="12344" y="4400"/>
                  </a:cubicBezTo>
                  <a:lnTo>
                    <a:pt x="12328" y="4400"/>
                  </a:lnTo>
                  <a:cubicBezTo>
                    <a:pt x="12324" y="4400"/>
                    <a:pt x="12320" y="4397"/>
                    <a:pt x="12320" y="4392"/>
                  </a:cubicBezTo>
                  <a:lnTo>
                    <a:pt x="12320" y="3688"/>
                  </a:lnTo>
                  <a:close/>
                  <a:moveTo>
                    <a:pt x="12336" y="4392"/>
                  </a:moveTo>
                  <a:lnTo>
                    <a:pt x="12328" y="4384"/>
                  </a:lnTo>
                  <a:lnTo>
                    <a:pt x="12344" y="4384"/>
                  </a:lnTo>
                  <a:lnTo>
                    <a:pt x="12336" y="4392"/>
                  </a:lnTo>
                  <a:lnTo>
                    <a:pt x="12336" y="3688"/>
                  </a:lnTo>
                  <a:lnTo>
                    <a:pt x="12344" y="3696"/>
                  </a:lnTo>
                  <a:lnTo>
                    <a:pt x="12328" y="3696"/>
                  </a:lnTo>
                  <a:lnTo>
                    <a:pt x="12336" y="3688"/>
                  </a:lnTo>
                  <a:lnTo>
                    <a:pt x="12336" y="4392"/>
                  </a:lnTo>
                  <a:close/>
                  <a:moveTo>
                    <a:pt x="12336" y="3656"/>
                  </a:moveTo>
                  <a:cubicBezTo>
                    <a:pt x="12336" y="3652"/>
                    <a:pt x="12340" y="3648"/>
                    <a:pt x="12344" y="3648"/>
                  </a:cubicBezTo>
                  <a:lnTo>
                    <a:pt x="12360" y="3648"/>
                  </a:lnTo>
                  <a:cubicBezTo>
                    <a:pt x="12365" y="3648"/>
                    <a:pt x="12368" y="3652"/>
                    <a:pt x="12368" y="3656"/>
                  </a:cubicBezTo>
                  <a:lnTo>
                    <a:pt x="12368" y="4392"/>
                  </a:lnTo>
                  <a:cubicBezTo>
                    <a:pt x="12368" y="4397"/>
                    <a:pt x="12365" y="4400"/>
                    <a:pt x="12360" y="4400"/>
                  </a:cubicBezTo>
                  <a:lnTo>
                    <a:pt x="12344" y="4400"/>
                  </a:lnTo>
                  <a:cubicBezTo>
                    <a:pt x="12340" y="4400"/>
                    <a:pt x="12336" y="4397"/>
                    <a:pt x="12336" y="4392"/>
                  </a:cubicBezTo>
                  <a:lnTo>
                    <a:pt x="12336" y="3656"/>
                  </a:lnTo>
                  <a:close/>
                  <a:moveTo>
                    <a:pt x="12352" y="4392"/>
                  </a:moveTo>
                  <a:lnTo>
                    <a:pt x="12344" y="4384"/>
                  </a:lnTo>
                  <a:lnTo>
                    <a:pt x="12360" y="4384"/>
                  </a:lnTo>
                  <a:lnTo>
                    <a:pt x="12352" y="4392"/>
                  </a:lnTo>
                  <a:lnTo>
                    <a:pt x="12352" y="3656"/>
                  </a:lnTo>
                  <a:lnTo>
                    <a:pt x="12360" y="3664"/>
                  </a:lnTo>
                  <a:lnTo>
                    <a:pt x="12344" y="3664"/>
                  </a:lnTo>
                  <a:lnTo>
                    <a:pt x="12352" y="3656"/>
                  </a:lnTo>
                  <a:lnTo>
                    <a:pt x="12352" y="4392"/>
                  </a:lnTo>
                  <a:close/>
                  <a:moveTo>
                    <a:pt x="12336" y="3656"/>
                  </a:moveTo>
                  <a:cubicBezTo>
                    <a:pt x="12336" y="3652"/>
                    <a:pt x="12340" y="3648"/>
                    <a:pt x="12344" y="3648"/>
                  </a:cubicBezTo>
                  <a:lnTo>
                    <a:pt x="12360" y="3648"/>
                  </a:lnTo>
                  <a:cubicBezTo>
                    <a:pt x="12365" y="3648"/>
                    <a:pt x="12368" y="3652"/>
                    <a:pt x="12368" y="3656"/>
                  </a:cubicBezTo>
                  <a:lnTo>
                    <a:pt x="12368" y="4392"/>
                  </a:lnTo>
                  <a:cubicBezTo>
                    <a:pt x="12368" y="4397"/>
                    <a:pt x="12365" y="4400"/>
                    <a:pt x="12360" y="4400"/>
                  </a:cubicBezTo>
                  <a:lnTo>
                    <a:pt x="12344" y="4400"/>
                  </a:lnTo>
                  <a:cubicBezTo>
                    <a:pt x="12340" y="4400"/>
                    <a:pt x="12336" y="4397"/>
                    <a:pt x="12336" y="4392"/>
                  </a:cubicBezTo>
                  <a:lnTo>
                    <a:pt x="12336" y="3656"/>
                  </a:lnTo>
                  <a:close/>
                  <a:moveTo>
                    <a:pt x="12352" y="4392"/>
                  </a:moveTo>
                  <a:lnTo>
                    <a:pt x="12344" y="4384"/>
                  </a:lnTo>
                  <a:lnTo>
                    <a:pt x="12360" y="4384"/>
                  </a:lnTo>
                  <a:lnTo>
                    <a:pt x="12352" y="4392"/>
                  </a:lnTo>
                  <a:lnTo>
                    <a:pt x="12352" y="3656"/>
                  </a:lnTo>
                  <a:lnTo>
                    <a:pt x="12360" y="3664"/>
                  </a:lnTo>
                  <a:lnTo>
                    <a:pt x="12344" y="3664"/>
                  </a:lnTo>
                  <a:lnTo>
                    <a:pt x="12352" y="3656"/>
                  </a:lnTo>
                  <a:lnTo>
                    <a:pt x="12352" y="4392"/>
                  </a:lnTo>
                  <a:close/>
                  <a:moveTo>
                    <a:pt x="12352" y="3656"/>
                  </a:moveTo>
                  <a:cubicBezTo>
                    <a:pt x="12352" y="3652"/>
                    <a:pt x="12356" y="3648"/>
                    <a:pt x="12360" y="3648"/>
                  </a:cubicBezTo>
                  <a:lnTo>
                    <a:pt x="12376" y="3648"/>
                  </a:lnTo>
                  <a:cubicBezTo>
                    <a:pt x="12381" y="3648"/>
                    <a:pt x="12384" y="3652"/>
                    <a:pt x="12384" y="3656"/>
                  </a:cubicBezTo>
                  <a:lnTo>
                    <a:pt x="12384" y="4392"/>
                  </a:lnTo>
                  <a:cubicBezTo>
                    <a:pt x="12384" y="4397"/>
                    <a:pt x="12381" y="4400"/>
                    <a:pt x="12376" y="4400"/>
                  </a:cubicBezTo>
                  <a:lnTo>
                    <a:pt x="12360" y="4400"/>
                  </a:lnTo>
                  <a:cubicBezTo>
                    <a:pt x="12356" y="4400"/>
                    <a:pt x="12352" y="4397"/>
                    <a:pt x="12352" y="4392"/>
                  </a:cubicBezTo>
                  <a:lnTo>
                    <a:pt x="12352" y="3656"/>
                  </a:lnTo>
                  <a:close/>
                  <a:moveTo>
                    <a:pt x="12368" y="4392"/>
                  </a:moveTo>
                  <a:lnTo>
                    <a:pt x="12360" y="4384"/>
                  </a:lnTo>
                  <a:lnTo>
                    <a:pt x="12376" y="4384"/>
                  </a:lnTo>
                  <a:lnTo>
                    <a:pt x="12368" y="4392"/>
                  </a:lnTo>
                  <a:lnTo>
                    <a:pt x="12368" y="3656"/>
                  </a:lnTo>
                  <a:lnTo>
                    <a:pt x="12376" y="3664"/>
                  </a:lnTo>
                  <a:lnTo>
                    <a:pt x="12360" y="3664"/>
                  </a:lnTo>
                  <a:lnTo>
                    <a:pt x="12368" y="3656"/>
                  </a:lnTo>
                  <a:lnTo>
                    <a:pt x="12368" y="4392"/>
                  </a:lnTo>
                  <a:close/>
                  <a:moveTo>
                    <a:pt x="12352" y="3640"/>
                  </a:moveTo>
                  <a:cubicBezTo>
                    <a:pt x="12352" y="3636"/>
                    <a:pt x="12356" y="3632"/>
                    <a:pt x="12360" y="3632"/>
                  </a:cubicBezTo>
                  <a:lnTo>
                    <a:pt x="12376" y="3632"/>
                  </a:lnTo>
                  <a:cubicBezTo>
                    <a:pt x="12381" y="3632"/>
                    <a:pt x="12384" y="3636"/>
                    <a:pt x="12384" y="3640"/>
                  </a:cubicBezTo>
                  <a:lnTo>
                    <a:pt x="12384" y="4392"/>
                  </a:lnTo>
                  <a:cubicBezTo>
                    <a:pt x="12384" y="4397"/>
                    <a:pt x="12381" y="4400"/>
                    <a:pt x="12376" y="4400"/>
                  </a:cubicBezTo>
                  <a:lnTo>
                    <a:pt x="12360" y="4400"/>
                  </a:lnTo>
                  <a:cubicBezTo>
                    <a:pt x="12356" y="4400"/>
                    <a:pt x="12352" y="4397"/>
                    <a:pt x="12352" y="4392"/>
                  </a:cubicBezTo>
                  <a:lnTo>
                    <a:pt x="12352" y="3640"/>
                  </a:lnTo>
                  <a:close/>
                  <a:moveTo>
                    <a:pt x="12368" y="4392"/>
                  </a:moveTo>
                  <a:lnTo>
                    <a:pt x="12360" y="4384"/>
                  </a:lnTo>
                  <a:lnTo>
                    <a:pt x="12376" y="4384"/>
                  </a:lnTo>
                  <a:lnTo>
                    <a:pt x="12368" y="4392"/>
                  </a:lnTo>
                  <a:lnTo>
                    <a:pt x="12368" y="3640"/>
                  </a:lnTo>
                  <a:lnTo>
                    <a:pt x="12376" y="3648"/>
                  </a:lnTo>
                  <a:lnTo>
                    <a:pt x="12360" y="3648"/>
                  </a:lnTo>
                  <a:lnTo>
                    <a:pt x="12368" y="3640"/>
                  </a:lnTo>
                  <a:lnTo>
                    <a:pt x="12368" y="4392"/>
                  </a:lnTo>
                  <a:close/>
                  <a:moveTo>
                    <a:pt x="12368" y="3720"/>
                  </a:moveTo>
                  <a:cubicBezTo>
                    <a:pt x="12368" y="3716"/>
                    <a:pt x="12372" y="3712"/>
                    <a:pt x="12376" y="3712"/>
                  </a:cubicBezTo>
                  <a:lnTo>
                    <a:pt x="12392" y="3712"/>
                  </a:lnTo>
                  <a:cubicBezTo>
                    <a:pt x="12397" y="3712"/>
                    <a:pt x="12400" y="3716"/>
                    <a:pt x="12400" y="3720"/>
                  </a:cubicBezTo>
                  <a:lnTo>
                    <a:pt x="12400" y="4392"/>
                  </a:lnTo>
                  <a:cubicBezTo>
                    <a:pt x="12400" y="4397"/>
                    <a:pt x="12397" y="4400"/>
                    <a:pt x="12392" y="4400"/>
                  </a:cubicBezTo>
                  <a:lnTo>
                    <a:pt x="12376" y="4400"/>
                  </a:lnTo>
                  <a:cubicBezTo>
                    <a:pt x="12372" y="4400"/>
                    <a:pt x="12368" y="4397"/>
                    <a:pt x="12368" y="4392"/>
                  </a:cubicBezTo>
                  <a:lnTo>
                    <a:pt x="12368" y="3720"/>
                  </a:lnTo>
                  <a:close/>
                  <a:moveTo>
                    <a:pt x="12384" y="4392"/>
                  </a:moveTo>
                  <a:lnTo>
                    <a:pt x="12376" y="4384"/>
                  </a:lnTo>
                  <a:lnTo>
                    <a:pt x="12392" y="4384"/>
                  </a:lnTo>
                  <a:lnTo>
                    <a:pt x="12384" y="4392"/>
                  </a:lnTo>
                  <a:lnTo>
                    <a:pt x="12384" y="3720"/>
                  </a:lnTo>
                  <a:lnTo>
                    <a:pt x="12392" y="3728"/>
                  </a:lnTo>
                  <a:lnTo>
                    <a:pt x="12376" y="3728"/>
                  </a:lnTo>
                  <a:lnTo>
                    <a:pt x="12384" y="3720"/>
                  </a:lnTo>
                  <a:lnTo>
                    <a:pt x="12384" y="4392"/>
                  </a:lnTo>
                  <a:close/>
                  <a:moveTo>
                    <a:pt x="12368" y="3464"/>
                  </a:moveTo>
                  <a:cubicBezTo>
                    <a:pt x="12368" y="3460"/>
                    <a:pt x="12372" y="3456"/>
                    <a:pt x="12376" y="3456"/>
                  </a:cubicBezTo>
                  <a:lnTo>
                    <a:pt x="12392" y="3456"/>
                  </a:lnTo>
                  <a:cubicBezTo>
                    <a:pt x="12397" y="3456"/>
                    <a:pt x="12400" y="3460"/>
                    <a:pt x="12400" y="3464"/>
                  </a:cubicBezTo>
                  <a:lnTo>
                    <a:pt x="12400" y="4392"/>
                  </a:lnTo>
                  <a:cubicBezTo>
                    <a:pt x="12400" y="4397"/>
                    <a:pt x="12397" y="4400"/>
                    <a:pt x="12392" y="4400"/>
                  </a:cubicBezTo>
                  <a:lnTo>
                    <a:pt x="12376" y="4400"/>
                  </a:lnTo>
                  <a:cubicBezTo>
                    <a:pt x="12372" y="4400"/>
                    <a:pt x="12368" y="4397"/>
                    <a:pt x="12368" y="4392"/>
                  </a:cubicBezTo>
                  <a:lnTo>
                    <a:pt x="12368" y="3464"/>
                  </a:lnTo>
                  <a:close/>
                  <a:moveTo>
                    <a:pt x="12384" y="4392"/>
                  </a:moveTo>
                  <a:lnTo>
                    <a:pt x="12376" y="4384"/>
                  </a:lnTo>
                  <a:lnTo>
                    <a:pt x="12392" y="4384"/>
                  </a:lnTo>
                  <a:lnTo>
                    <a:pt x="12384" y="4392"/>
                  </a:lnTo>
                  <a:lnTo>
                    <a:pt x="12384" y="3464"/>
                  </a:lnTo>
                  <a:lnTo>
                    <a:pt x="12392" y="3472"/>
                  </a:lnTo>
                  <a:lnTo>
                    <a:pt x="12376" y="3472"/>
                  </a:lnTo>
                  <a:lnTo>
                    <a:pt x="12384" y="3464"/>
                  </a:lnTo>
                  <a:lnTo>
                    <a:pt x="12384" y="4392"/>
                  </a:lnTo>
                  <a:close/>
                  <a:moveTo>
                    <a:pt x="12384" y="3528"/>
                  </a:moveTo>
                  <a:cubicBezTo>
                    <a:pt x="12384" y="3524"/>
                    <a:pt x="12388" y="3520"/>
                    <a:pt x="12392" y="3520"/>
                  </a:cubicBezTo>
                  <a:lnTo>
                    <a:pt x="12408" y="3520"/>
                  </a:lnTo>
                  <a:cubicBezTo>
                    <a:pt x="12413" y="3520"/>
                    <a:pt x="12416" y="3524"/>
                    <a:pt x="12416" y="3528"/>
                  </a:cubicBezTo>
                  <a:lnTo>
                    <a:pt x="12416" y="4392"/>
                  </a:lnTo>
                  <a:cubicBezTo>
                    <a:pt x="12416" y="4397"/>
                    <a:pt x="12413" y="4400"/>
                    <a:pt x="12408" y="4400"/>
                  </a:cubicBezTo>
                  <a:lnTo>
                    <a:pt x="12392" y="4400"/>
                  </a:lnTo>
                  <a:cubicBezTo>
                    <a:pt x="12388" y="4400"/>
                    <a:pt x="12384" y="4397"/>
                    <a:pt x="12384" y="4392"/>
                  </a:cubicBezTo>
                  <a:lnTo>
                    <a:pt x="12384" y="3528"/>
                  </a:lnTo>
                  <a:close/>
                  <a:moveTo>
                    <a:pt x="12400" y="4392"/>
                  </a:moveTo>
                  <a:lnTo>
                    <a:pt x="12392" y="4384"/>
                  </a:lnTo>
                  <a:lnTo>
                    <a:pt x="12408" y="4384"/>
                  </a:lnTo>
                  <a:lnTo>
                    <a:pt x="12400" y="4392"/>
                  </a:lnTo>
                  <a:lnTo>
                    <a:pt x="12400" y="3528"/>
                  </a:lnTo>
                  <a:lnTo>
                    <a:pt x="12408" y="3536"/>
                  </a:lnTo>
                  <a:lnTo>
                    <a:pt x="12392" y="3536"/>
                  </a:lnTo>
                  <a:lnTo>
                    <a:pt x="12400" y="3528"/>
                  </a:lnTo>
                  <a:lnTo>
                    <a:pt x="12400" y="4392"/>
                  </a:lnTo>
                  <a:close/>
                  <a:moveTo>
                    <a:pt x="12384" y="3480"/>
                  </a:moveTo>
                  <a:cubicBezTo>
                    <a:pt x="12384" y="3476"/>
                    <a:pt x="12388" y="3472"/>
                    <a:pt x="12392" y="3472"/>
                  </a:cubicBezTo>
                  <a:lnTo>
                    <a:pt x="12408" y="3472"/>
                  </a:lnTo>
                  <a:cubicBezTo>
                    <a:pt x="12413" y="3472"/>
                    <a:pt x="12416" y="3476"/>
                    <a:pt x="12416" y="3480"/>
                  </a:cubicBezTo>
                  <a:lnTo>
                    <a:pt x="12416" y="4392"/>
                  </a:lnTo>
                  <a:cubicBezTo>
                    <a:pt x="12416" y="4397"/>
                    <a:pt x="12413" y="4400"/>
                    <a:pt x="12408" y="4400"/>
                  </a:cubicBezTo>
                  <a:lnTo>
                    <a:pt x="12392" y="4400"/>
                  </a:lnTo>
                  <a:cubicBezTo>
                    <a:pt x="12388" y="4400"/>
                    <a:pt x="12384" y="4397"/>
                    <a:pt x="12384" y="4392"/>
                  </a:cubicBezTo>
                  <a:lnTo>
                    <a:pt x="12384" y="3480"/>
                  </a:lnTo>
                  <a:close/>
                  <a:moveTo>
                    <a:pt x="12400" y="4392"/>
                  </a:moveTo>
                  <a:lnTo>
                    <a:pt x="12392" y="4384"/>
                  </a:lnTo>
                  <a:lnTo>
                    <a:pt x="12408" y="4384"/>
                  </a:lnTo>
                  <a:lnTo>
                    <a:pt x="12400" y="4392"/>
                  </a:lnTo>
                  <a:lnTo>
                    <a:pt x="12400" y="3480"/>
                  </a:lnTo>
                  <a:lnTo>
                    <a:pt x="12408" y="3488"/>
                  </a:lnTo>
                  <a:lnTo>
                    <a:pt x="12392" y="3488"/>
                  </a:lnTo>
                  <a:lnTo>
                    <a:pt x="12400" y="3480"/>
                  </a:lnTo>
                  <a:lnTo>
                    <a:pt x="12400" y="4392"/>
                  </a:lnTo>
                  <a:close/>
                  <a:moveTo>
                    <a:pt x="12400" y="3480"/>
                  </a:moveTo>
                  <a:cubicBezTo>
                    <a:pt x="12400" y="3476"/>
                    <a:pt x="12404" y="3472"/>
                    <a:pt x="12408" y="3472"/>
                  </a:cubicBezTo>
                  <a:lnTo>
                    <a:pt x="12424" y="3472"/>
                  </a:lnTo>
                  <a:cubicBezTo>
                    <a:pt x="12429" y="3472"/>
                    <a:pt x="12432" y="3476"/>
                    <a:pt x="12432" y="3480"/>
                  </a:cubicBezTo>
                  <a:lnTo>
                    <a:pt x="12432" y="4392"/>
                  </a:lnTo>
                  <a:cubicBezTo>
                    <a:pt x="12432" y="4397"/>
                    <a:pt x="12429" y="4400"/>
                    <a:pt x="12424" y="4400"/>
                  </a:cubicBezTo>
                  <a:lnTo>
                    <a:pt x="12408" y="4400"/>
                  </a:lnTo>
                  <a:cubicBezTo>
                    <a:pt x="12404" y="4400"/>
                    <a:pt x="12400" y="4397"/>
                    <a:pt x="12400" y="4392"/>
                  </a:cubicBezTo>
                  <a:lnTo>
                    <a:pt x="12400" y="3480"/>
                  </a:lnTo>
                  <a:close/>
                  <a:moveTo>
                    <a:pt x="12416" y="4392"/>
                  </a:moveTo>
                  <a:lnTo>
                    <a:pt x="12408" y="4384"/>
                  </a:lnTo>
                  <a:lnTo>
                    <a:pt x="12424" y="4384"/>
                  </a:lnTo>
                  <a:lnTo>
                    <a:pt x="12416" y="4392"/>
                  </a:lnTo>
                  <a:lnTo>
                    <a:pt x="12416" y="3480"/>
                  </a:lnTo>
                  <a:lnTo>
                    <a:pt x="12424" y="3488"/>
                  </a:lnTo>
                  <a:lnTo>
                    <a:pt x="12408" y="3488"/>
                  </a:lnTo>
                  <a:lnTo>
                    <a:pt x="12416" y="3480"/>
                  </a:lnTo>
                  <a:lnTo>
                    <a:pt x="12416" y="4392"/>
                  </a:lnTo>
                  <a:close/>
                  <a:moveTo>
                    <a:pt x="12400" y="3480"/>
                  </a:moveTo>
                  <a:cubicBezTo>
                    <a:pt x="12400" y="3476"/>
                    <a:pt x="12404" y="3472"/>
                    <a:pt x="12408" y="3472"/>
                  </a:cubicBezTo>
                  <a:lnTo>
                    <a:pt x="12424" y="3472"/>
                  </a:lnTo>
                  <a:cubicBezTo>
                    <a:pt x="12429" y="3472"/>
                    <a:pt x="12432" y="3476"/>
                    <a:pt x="12432" y="3480"/>
                  </a:cubicBezTo>
                  <a:lnTo>
                    <a:pt x="12432" y="4392"/>
                  </a:lnTo>
                  <a:cubicBezTo>
                    <a:pt x="12432" y="4397"/>
                    <a:pt x="12429" y="4400"/>
                    <a:pt x="12424" y="4400"/>
                  </a:cubicBezTo>
                  <a:lnTo>
                    <a:pt x="12408" y="4400"/>
                  </a:lnTo>
                  <a:cubicBezTo>
                    <a:pt x="12404" y="4400"/>
                    <a:pt x="12400" y="4397"/>
                    <a:pt x="12400" y="4392"/>
                  </a:cubicBezTo>
                  <a:lnTo>
                    <a:pt x="12400" y="3480"/>
                  </a:lnTo>
                  <a:close/>
                  <a:moveTo>
                    <a:pt x="12416" y="4392"/>
                  </a:moveTo>
                  <a:lnTo>
                    <a:pt x="12408" y="4384"/>
                  </a:lnTo>
                  <a:lnTo>
                    <a:pt x="12424" y="4384"/>
                  </a:lnTo>
                  <a:lnTo>
                    <a:pt x="12416" y="4392"/>
                  </a:lnTo>
                  <a:lnTo>
                    <a:pt x="12416" y="3480"/>
                  </a:lnTo>
                  <a:lnTo>
                    <a:pt x="12424" y="3488"/>
                  </a:lnTo>
                  <a:lnTo>
                    <a:pt x="12408" y="3488"/>
                  </a:lnTo>
                  <a:lnTo>
                    <a:pt x="12416" y="3480"/>
                  </a:lnTo>
                  <a:lnTo>
                    <a:pt x="12416" y="4392"/>
                  </a:lnTo>
                  <a:close/>
                  <a:moveTo>
                    <a:pt x="12416" y="3480"/>
                  </a:moveTo>
                  <a:cubicBezTo>
                    <a:pt x="12416" y="3476"/>
                    <a:pt x="12420" y="3472"/>
                    <a:pt x="12424" y="3472"/>
                  </a:cubicBezTo>
                  <a:lnTo>
                    <a:pt x="12440" y="3472"/>
                  </a:lnTo>
                  <a:cubicBezTo>
                    <a:pt x="12445" y="3472"/>
                    <a:pt x="12448" y="3476"/>
                    <a:pt x="12448" y="3480"/>
                  </a:cubicBezTo>
                  <a:lnTo>
                    <a:pt x="12448" y="4392"/>
                  </a:lnTo>
                  <a:cubicBezTo>
                    <a:pt x="12448" y="4397"/>
                    <a:pt x="12445" y="4400"/>
                    <a:pt x="12440" y="4400"/>
                  </a:cubicBezTo>
                  <a:lnTo>
                    <a:pt x="12424" y="4400"/>
                  </a:lnTo>
                  <a:cubicBezTo>
                    <a:pt x="12420" y="4400"/>
                    <a:pt x="12416" y="4397"/>
                    <a:pt x="12416" y="4392"/>
                  </a:cubicBezTo>
                  <a:lnTo>
                    <a:pt x="12416" y="3480"/>
                  </a:lnTo>
                  <a:close/>
                  <a:moveTo>
                    <a:pt x="12432" y="4392"/>
                  </a:moveTo>
                  <a:lnTo>
                    <a:pt x="12424" y="4384"/>
                  </a:lnTo>
                  <a:lnTo>
                    <a:pt x="12440" y="4384"/>
                  </a:lnTo>
                  <a:lnTo>
                    <a:pt x="12432" y="4392"/>
                  </a:lnTo>
                  <a:lnTo>
                    <a:pt x="12432" y="3480"/>
                  </a:lnTo>
                  <a:lnTo>
                    <a:pt x="12440" y="3488"/>
                  </a:lnTo>
                  <a:lnTo>
                    <a:pt x="12424" y="3488"/>
                  </a:lnTo>
                  <a:lnTo>
                    <a:pt x="12432" y="3480"/>
                  </a:lnTo>
                  <a:lnTo>
                    <a:pt x="12432" y="4392"/>
                  </a:lnTo>
                  <a:close/>
                  <a:moveTo>
                    <a:pt x="12432" y="3448"/>
                  </a:moveTo>
                  <a:cubicBezTo>
                    <a:pt x="12432" y="3444"/>
                    <a:pt x="12436" y="3440"/>
                    <a:pt x="12440" y="3440"/>
                  </a:cubicBezTo>
                  <a:lnTo>
                    <a:pt x="12456" y="3440"/>
                  </a:lnTo>
                  <a:cubicBezTo>
                    <a:pt x="12461" y="3440"/>
                    <a:pt x="12464" y="3444"/>
                    <a:pt x="12464" y="3448"/>
                  </a:cubicBezTo>
                  <a:lnTo>
                    <a:pt x="12464" y="4392"/>
                  </a:lnTo>
                  <a:cubicBezTo>
                    <a:pt x="12464" y="4397"/>
                    <a:pt x="12461" y="4400"/>
                    <a:pt x="12456" y="4400"/>
                  </a:cubicBezTo>
                  <a:lnTo>
                    <a:pt x="12440" y="4400"/>
                  </a:lnTo>
                  <a:cubicBezTo>
                    <a:pt x="12436" y="4400"/>
                    <a:pt x="12432" y="4397"/>
                    <a:pt x="12432" y="4392"/>
                  </a:cubicBezTo>
                  <a:lnTo>
                    <a:pt x="12432" y="3448"/>
                  </a:lnTo>
                  <a:close/>
                  <a:moveTo>
                    <a:pt x="12448" y="4392"/>
                  </a:moveTo>
                  <a:lnTo>
                    <a:pt x="12440" y="4384"/>
                  </a:lnTo>
                  <a:lnTo>
                    <a:pt x="12456" y="4384"/>
                  </a:lnTo>
                  <a:lnTo>
                    <a:pt x="12448" y="4392"/>
                  </a:lnTo>
                  <a:lnTo>
                    <a:pt x="12448" y="3448"/>
                  </a:lnTo>
                  <a:lnTo>
                    <a:pt x="12456" y="3456"/>
                  </a:lnTo>
                  <a:lnTo>
                    <a:pt x="12440" y="3456"/>
                  </a:lnTo>
                  <a:lnTo>
                    <a:pt x="12448" y="3448"/>
                  </a:lnTo>
                  <a:lnTo>
                    <a:pt x="12448" y="4392"/>
                  </a:lnTo>
                  <a:close/>
                  <a:moveTo>
                    <a:pt x="12432" y="3496"/>
                  </a:moveTo>
                  <a:cubicBezTo>
                    <a:pt x="12432" y="3492"/>
                    <a:pt x="12436" y="3488"/>
                    <a:pt x="12440" y="3488"/>
                  </a:cubicBezTo>
                  <a:lnTo>
                    <a:pt x="12456" y="3488"/>
                  </a:lnTo>
                  <a:cubicBezTo>
                    <a:pt x="12461" y="3488"/>
                    <a:pt x="12464" y="3492"/>
                    <a:pt x="12464" y="3496"/>
                  </a:cubicBezTo>
                  <a:lnTo>
                    <a:pt x="12464" y="4392"/>
                  </a:lnTo>
                  <a:cubicBezTo>
                    <a:pt x="12464" y="4397"/>
                    <a:pt x="12461" y="4400"/>
                    <a:pt x="12456" y="4400"/>
                  </a:cubicBezTo>
                  <a:lnTo>
                    <a:pt x="12440" y="4400"/>
                  </a:lnTo>
                  <a:cubicBezTo>
                    <a:pt x="12436" y="4400"/>
                    <a:pt x="12432" y="4397"/>
                    <a:pt x="12432" y="4392"/>
                  </a:cubicBezTo>
                  <a:lnTo>
                    <a:pt x="12432" y="3496"/>
                  </a:lnTo>
                  <a:close/>
                  <a:moveTo>
                    <a:pt x="12448" y="4392"/>
                  </a:moveTo>
                  <a:lnTo>
                    <a:pt x="12440" y="4384"/>
                  </a:lnTo>
                  <a:lnTo>
                    <a:pt x="12456" y="4384"/>
                  </a:lnTo>
                  <a:lnTo>
                    <a:pt x="12448" y="4392"/>
                  </a:lnTo>
                  <a:lnTo>
                    <a:pt x="12448" y="3496"/>
                  </a:lnTo>
                  <a:lnTo>
                    <a:pt x="12456" y="3504"/>
                  </a:lnTo>
                  <a:lnTo>
                    <a:pt x="12440" y="3504"/>
                  </a:lnTo>
                  <a:lnTo>
                    <a:pt x="12448" y="3496"/>
                  </a:lnTo>
                  <a:lnTo>
                    <a:pt x="12448" y="4392"/>
                  </a:lnTo>
                  <a:close/>
                  <a:moveTo>
                    <a:pt x="12448" y="3544"/>
                  </a:moveTo>
                  <a:cubicBezTo>
                    <a:pt x="12448" y="3540"/>
                    <a:pt x="12452" y="3536"/>
                    <a:pt x="12456" y="3536"/>
                  </a:cubicBezTo>
                  <a:lnTo>
                    <a:pt x="12472" y="3536"/>
                  </a:lnTo>
                  <a:cubicBezTo>
                    <a:pt x="12477" y="3536"/>
                    <a:pt x="12480" y="3540"/>
                    <a:pt x="12480" y="3544"/>
                  </a:cubicBezTo>
                  <a:lnTo>
                    <a:pt x="12480" y="4392"/>
                  </a:lnTo>
                  <a:cubicBezTo>
                    <a:pt x="12480" y="4397"/>
                    <a:pt x="12477" y="4400"/>
                    <a:pt x="12472" y="4400"/>
                  </a:cubicBezTo>
                  <a:lnTo>
                    <a:pt x="12456" y="4400"/>
                  </a:lnTo>
                  <a:cubicBezTo>
                    <a:pt x="12452" y="4400"/>
                    <a:pt x="12448" y="4397"/>
                    <a:pt x="12448" y="4392"/>
                  </a:cubicBezTo>
                  <a:lnTo>
                    <a:pt x="12448" y="3544"/>
                  </a:lnTo>
                  <a:close/>
                  <a:moveTo>
                    <a:pt x="12464" y="4392"/>
                  </a:moveTo>
                  <a:lnTo>
                    <a:pt x="12456" y="4384"/>
                  </a:lnTo>
                  <a:lnTo>
                    <a:pt x="12472" y="4384"/>
                  </a:lnTo>
                  <a:lnTo>
                    <a:pt x="12464" y="4392"/>
                  </a:lnTo>
                  <a:lnTo>
                    <a:pt x="12464" y="3544"/>
                  </a:lnTo>
                  <a:lnTo>
                    <a:pt x="12472" y="3552"/>
                  </a:lnTo>
                  <a:lnTo>
                    <a:pt x="12456" y="3552"/>
                  </a:lnTo>
                  <a:lnTo>
                    <a:pt x="12464" y="3544"/>
                  </a:lnTo>
                  <a:lnTo>
                    <a:pt x="12464" y="4392"/>
                  </a:lnTo>
                  <a:close/>
                  <a:moveTo>
                    <a:pt x="12448" y="3480"/>
                  </a:moveTo>
                  <a:cubicBezTo>
                    <a:pt x="12448" y="3476"/>
                    <a:pt x="12452" y="3472"/>
                    <a:pt x="12456" y="3472"/>
                  </a:cubicBezTo>
                  <a:lnTo>
                    <a:pt x="12472" y="3472"/>
                  </a:lnTo>
                  <a:cubicBezTo>
                    <a:pt x="12477" y="3472"/>
                    <a:pt x="12480" y="3476"/>
                    <a:pt x="12480" y="3480"/>
                  </a:cubicBezTo>
                  <a:lnTo>
                    <a:pt x="12480" y="4392"/>
                  </a:lnTo>
                  <a:cubicBezTo>
                    <a:pt x="12480" y="4397"/>
                    <a:pt x="12477" y="4400"/>
                    <a:pt x="12472" y="4400"/>
                  </a:cubicBezTo>
                  <a:lnTo>
                    <a:pt x="12456" y="4400"/>
                  </a:lnTo>
                  <a:cubicBezTo>
                    <a:pt x="12452" y="4400"/>
                    <a:pt x="12448" y="4397"/>
                    <a:pt x="12448" y="4392"/>
                  </a:cubicBezTo>
                  <a:lnTo>
                    <a:pt x="12448" y="3480"/>
                  </a:lnTo>
                  <a:close/>
                  <a:moveTo>
                    <a:pt x="12464" y="4392"/>
                  </a:moveTo>
                  <a:lnTo>
                    <a:pt x="12456" y="4384"/>
                  </a:lnTo>
                  <a:lnTo>
                    <a:pt x="12472" y="4384"/>
                  </a:lnTo>
                  <a:lnTo>
                    <a:pt x="12464" y="4392"/>
                  </a:lnTo>
                  <a:lnTo>
                    <a:pt x="12464" y="3480"/>
                  </a:lnTo>
                  <a:lnTo>
                    <a:pt x="12472" y="3488"/>
                  </a:lnTo>
                  <a:lnTo>
                    <a:pt x="12456" y="3488"/>
                  </a:lnTo>
                  <a:lnTo>
                    <a:pt x="12464" y="3480"/>
                  </a:lnTo>
                  <a:lnTo>
                    <a:pt x="12464" y="4392"/>
                  </a:lnTo>
                  <a:close/>
                  <a:moveTo>
                    <a:pt x="12464" y="3480"/>
                  </a:moveTo>
                  <a:cubicBezTo>
                    <a:pt x="12464" y="3476"/>
                    <a:pt x="12468" y="3472"/>
                    <a:pt x="12472" y="3472"/>
                  </a:cubicBezTo>
                  <a:lnTo>
                    <a:pt x="12488" y="3472"/>
                  </a:lnTo>
                  <a:cubicBezTo>
                    <a:pt x="12493" y="3472"/>
                    <a:pt x="12496" y="3476"/>
                    <a:pt x="12496" y="3480"/>
                  </a:cubicBezTo>
                  <a:lnTo>
                    <a:pt x="12496" y="4392"/>
                  </a:lnTo>
                  <a:cubicBezTo>
                    <a:pt x="12496" y="4397"/>
                    <a:pt x="12493" y="4400"/>
                    <a:pt x="12488" y="4400"/>
                  </a:cubicBezTo>
                  <a:lnTo>
                    <a:pt x="12472" y="4400"/>
                  </a:lnTo>
                  <a:cubicBezTo>
                    <a:pt x="12468" y="4400"/>
                    <a:pt x="12464" y="4397"/>
                    <a:pt x="12464" y="4392"/>
                  </a:cubicBezTo>
                  <a:lnTo>
                    <a:pt x="12464" y="3480"/>
                  </a:lnTo>
                  <a:close/>
                  <a:moveTo>
                    <a:pt x="12480" y="4392"/>
                  </a:moveTo>
                  <a:lnTo>
                    <a:pt x="12472" y="4384"/>
                  </a:lnTo>
                  <a:lnTo>
                    <a:pt x="12488" y="4384"/>
                  </a:lnTo>
                  <a:lnTo>
                    <a:pt x="12480" y="4392"/>
                  </a:lnTo>
                  <a:lnTo>
                    <a:pt x="12480" y="3480"/>
                  </a:lnTo>
                  <a:lnTo>
                    <a:pt x="12488" y="3488"/>
                  </a:lnTo>
                  <a:lnTo>
                    <a:pt x="12472" y="3488"/>
                  </a:lnTo>
                  <a:lnTo>
                    <a:pt x="12480" y="3480"/>
                  </a:lnTo>
                  <a:lnTo>
                    <a:pt x="12480" y="4392"/>
                  </a:lnTo>
                  <a:close/>
                  <a:moveTo>
                    <a:pt x="12464" y="3480"/>
                  </a:moveTo>
                  <a:cubicBezTo>
                    <a:pt x="12464" y="3476"/>
                    <a:pt x="12468" y="3472"/>
                    <a:pt x="12472" y="3472"/>
                  </a:cubicBezTo>
                  <a:lnTo>
                    <a:pt x="12488" y="3472"/>
                  </a:lnTo>
                  <a:cubicBezTo>
                    <a:pt x="12493" y="3472"/>
                    <a:pt x="12496" y="3476"/>
                    <a:pt x="12496" y="3480"/>
                  </a:cubicBezTo>
                  <a:lnTo>
                    <a:pt x="12496" y="4392"/>
                  </a:lnTo>
                  <a:cubicBezTo>
                    <a:pt x="12496" y="4397"/>
                    <a:pt x="12493" y="4400"/>
                    <a:pt x="12488" y="4400"/>
                  </a:cubicBezTo>
                  <a:lnTo>
                    <a:pt x="12472" y="4400"/>
                  </a:lnTo>
                  <a:cubicBezTo>
                    <a:pt x="12468" y="4400"/>
                    <a:pt x="12464" y="4397"/>
                    <a:pt x="12464" y="4392"/>
                  </a:cubicBezTo>
                  <a:lnTo>
                    <a:pt x="12464" y="3480"/>
                  </a:lnTo>
                  <a:close/>
                  <a:moveTo>
                    <a:pt x="12480" y="4392"/>
                  </a:moveTo>
                  <a:lnTo>
                    <a:pt x="12472" y="4384"/>
                  </a:lnTo>
                  <a:lnTo>
                    <a:pt x="12488" y="4384"/>
                  </a:lnTo>
                  <a:lnTo>
                    <a:pt x="12480" y="4392"/>
                  </a:lnTo>
                  <a:lnTo>
                    <a:pt x="12480" y="3480"/>
                  </a:lnTo>
                  <a:lnTo>
                    <a:pt x="12488" y="3488"/>
                  </a:lnTo>
                  <a:lnTo>
                    <a:pt x="12472" y="3488"/>
                  </a:lnTo>
                  <a:lnTo>
                    <a:pt x="12480" y="3480"/>
                  </a:lnTo>
                  <a:lnTo>
                    <a:pt x="12480" y="4392"/>
                  </a:lnTo>
                  <a:close/>
                  <a:moveTo>
                    <a:pt x="12480" y="3384"/>
                  </a:moveTo>
                  <a:cubicBezTo>
                    <a:pt x="12480" y="3380"/>
                    <a:pt x="12484" y="3376"/>
                    <a:pt x="12488" y="3376"/>
                  </a:cubicBezTo>
                  <a:lnTo>
                    <a:pt x="12504" y="3376"/>
                  </a:lnTo>
                  <a:cubicBezTo>
                    <a:pt x="12509" y="3376"/>
                    <a:pt x="12512" y="3380"/>
                    <a:pt x="12512" y="3384"/>
                  </a:cubicBezTo>
                  <a:lnTo>
                    <a:pt x="12512" y="4392"/>
                  </a:lnTo>
                  <a:cubicBezTo>
                    <a:pt x="12512" y="4397"/>
                    <a:pt x="12509" y="4400"/>
                    <a:pt x="12504" y="4400"/>
                  </a:cubicBezTo>
                  <a:lnTo>
                    <a:pt x="12488" y="4400"/>
                  </a:lnTo>
                  <a:cubicBezTo>
                    <a:pt x="12484" y="4400"/>
                    <a:pt x="12480" y="4397"/>
                    <a:pt x="12480" y="4392"/>
                  </a:cubicBezTo>
                  <a:lnTo>
                    <a:pt x="12480" y="3384"/>
                  </a:lnTo>
                  <a:close/>
                  <a:moveTo>
                    <a:pt x="12496" y="4392"/>
                  </a:moveTo>
                  <a:lnTo>
                    <a:pt x="12488" y="4384"/>
                  </a:lnTo>
                  <a:lnTo>
                    <a:pt x="12504" y="4384"/>
                  </a:lnTo>
                  <a:lnTo>
                    <a:pt x="12496" y="4392"/>
                  </a:lnTo>
                  <a:lnTo>
                    <a:pt x="12496" y="3384"/>
                  </a:lnTo>
                  <a:lnTo>
                    <a:pt x="12504" y="3392"/>
                  </a:lnTo>
                  <a:lnTo>
                    <a:pt x="12488" y="3392"/>
                  </a:lnTo>
                  <a:lnTo>
                    <a:pt x="12496" y="3384"/>
                  </a:lnTo>
                  <a:lnTo>
                    <a:pt x="12496" y="4392"/>
                  </a:lnTo>
                  <a:close/>
                  <a:moveTo>
                    <a:pt x="12480" y="3384"/>
                  </a:moveTo>
                  <a:cubicBezTo>
                    <a:pt x="12480" y="3380"/>
                    <a:pt x="12484" y="3376"/>
                    <a:pt x="12488" y="3376"/>
                  </a:cubicBezTo>
                  <a:lnTo>
                    <a:pt x="12504" y="3376"/>
                  </a:lnTo>
                  <a:cubicBezTo>
                    <a:pt x="12509" y="3376"/>
                    <a:pt x="12512" y="3380"/>
                    <a:pt x="12512" y="3384"/>
                  </a:cubicBezTo>
                  <a:lnTo>
                    <a:pt x="12512" y="4392"/>
                  </a:lnTo>
                  <a:cubicBezTo>
                    <a:pt x="12512" y="4397"/>
                    <a:pt x="12509" y="4400"/>
                    <a:pt x="12504" y="4400"/>
                  </a:cubicBezTo>
                  <a:lnTo>
                    <a:pt x="12488" y="4400"/>
                  </a:lnTo>
                  <a:cubicBezTo>
                    <a:pt x="12484" y="4400"/>
                    <a:pt x="12480" y="4397"/>
                    <a:pt x="12480" y="4392"/>
                  </a:cubicBezTo>
                  <a:lnTo>
                    <a:pt x="12480" y="3384"/>
                  </a:lnTo>
                  <a:close/>
                  <a:moveTo>
                    <a:pt x="12496" y="4392"/>
                  </a:moveTo>
                  <a:lnTo>
                    <a:pt x="12488" y="4384"/>
                  </a:lnTo>
                  <a:lnTo>
                    <a:pt x="12504" y="4384"/>
                  </a:lnTo>
                  <a:lnTo>
                    <a:pt x="12496" y="4392"/>
                  </a:lnTo>
                  <a:lnTo>
                    <a:pt x="12496" y="3384"/>
                  </a:lnTo>
                  <a:lnTo>
                    <a:pt x="12504" y="3392"/>
                  </a:lnTo>
                  <a:lnTo>
                    <a:pt x="12488" y="3392"/>
                  </a:lnTo>
                  <a:lnTo>
                    <a:pt x="12496" y="3384"/>
                  </a:lnTo>
                  <a:lnTo>
                    <a:pt x="12496" y="4392"/>
                  </a:lnTo>
                  <a:close/>
                  <a:moveTo>
                    <a:pt x="12496" y="3624"/>
                  </a:moveTo>
                  <a:cubicBezTo>
                    <a:pt x="12496" y="3620"/>
                    <a:pt x="12500" y="3616"/>
                    <a:pt x="12504" y="3616"/>
                  </a:cubicBezTo>
                  <a:lnTo>
                    <a:pt x="12520" y="3616"/>
                  </a:lnTo>
                  <a:cubicBezTo>
                    <a:pt x="12525" y="3616"/>
                    <a:pt x="12528" y="3620"/>
                    <a:pt x="12528" y="3624"/>
                  </a:cubicBezTo>
                  <a:lnTo>
                    <a:pt x="12528" y="4392"/>
                  </a:lnTo>
                  <a:cubicBezTo>
                    <a:pt x="12528" y="4397"/>
                    <a:pt x="12525" y="4400"/>
                    <a:pt x="12520" y="4400"/>
                  </a:cubicBezTo>
                  <a:lnTo>
                    <a:pt x="12504" y="4400"/>
                  </a:lnTo>
                  <a:cubicBezTo>
                    <a:pt x="12500" y="4400"/>
                    <a:pt x="12496" y="4397"/>
                    <a:pt x="12496" y="4392"/>
                  </a:cubicBezTo>
                  <a:lnTo>
                    <a:pt x="12496" y="3624"/>
                  </a:lnTo>
                  <a:close/>
                  <a:moveTo>
                    <a:pt x="12512" y="4392"/>
                  </a:moveTo>
                  <a:lnTo>
                    <a:pt x="12504" y="4384"/>
                  </a:lnTo>
                  <a:lnTo>
                    <a:pt x="12520" y="4384"/>
                  </a:lnTo>
                  <a:lnTo>
                    <a:pt x="12512" y="4392"/>
                  </a:lnTo>
                  <a:lnTo>
                    <a:pt x="12512" y="3624"/>
                  </a:lnTo>
                  <a:lnTo>
                    <a:pt x="12520" y="3632"/>
                  </a:lnTo>
                  <a:lnTo>
                    <a:pt x="12504" y="3632"/>
                  </a:lnTo>
                  <a:lnTo>
                    <a:pt x="12512" y="3624"/>
                  </a:lnTo>
                  <a:lnTo>
                    <a:pt x="12512" y="4392"/>
                  </a:lnTo>
                  <a:close/>
                  <a:moveTo>
                    <a:pt x="12496" y="3640"/>
                  </a:moveTo>
                  <a:cubicBezTo>
                    <a:pt x="12496" y="3636"/>
                    <a:pt x="12500" y="3632"/>
                    <a:pt x="12504" y="3632"/>
                  </a:cubicBezTo>
                  <a:lnTo>
                    <a:pt x="12520" y="3632"/>
                  </a:lnTo>
                  <a:cubicBezTo>
                    <a:pt x="12525" y="3632"/>
                    <a:pt x="12528" y="3636"/>
                    <a:pt x="12528" y="3640"/>
                  </a:cubicBezTo>
                  <a:lnTo>
                    <a:pt x="12528" y="4392"/>
                  </a:lnTo>
                  <a:cubicBezTo>
                    <a:pt x="12528" y="4397"/>
                    <a:pt x="12525" y="4400"/>
                    <a:pt x="12520" y="4400"/>
                  </a:cubicBezTo>
                  <a:lnTo>
                    <a:pt x="12504" y="4400"/>
                  </a:lnTo>
                  <a:cubicBezTo>
                    <a:pt x="12500" y="4400"/>
                    <a:pt x="12496" y="4397"/>
                    <a:pt x="12496" y="4392"/>
                  </a:cubicBezTo>
                  <a:lnTo>
                    <a:pt x="12496" y="3640"/>
                  </a:lnTo>
                  <a:close/>
                  <a:moveTo>
                    <a:pt x="12512" y="4392"/>
                  </a:moveTo>
                  <a:lnTo>
                    <a:pt x="12504" y="4384"/>
                  </a:lnTo>
                  <a:lnTo>
                    <a:pt x="12520" y="4384"/>
                  </a:lnTo>
                  <a:lnTo>
                    <a:pt x="12512" y="4392"/>
                  </a:lnTo>
                  <a:lnTo>
                    <a:pt x="12512" y="3640"/>
                  </a:lnTo>
                  <a:lnTo>
                    <a:pt x="12520" y="3648"/>
                  </a:lnTo>
                  <a:lnTo>
                    <a:pt x="12504" y="3648"/>
                  </a:lnTo>
                  <a:lnTo>
                    <a:pt x="12512" y="3640"/>
                  </a:lnTo>
                  <a:lnTo>
                    <a:pt x="12512" y="4392"/>
                  </a:lnTo>
                  <a:close/>
                  <a:moveTo>
                    <a:pt x="12512" y="3624"/>
                  </a:moveTo>
                  <a:cubicBezTo>
                    <a:pt x="12512" y="3620"/>
                    <a:pt x="12516" y="3616"/>
                    <a:pt x="12520" y="3616"/>
                  </a:cubicBezTo>
                  <a:lnTo>
                    <a:pt x="12536" y="3616"/>
                  </a:lnTo>
                  <a:cubicBezTo>
                    <a:pt x="12541" y="3616"/>
                    <a:pt x="12544" y="3620"/>
                    <a:pt x="12544" y="3624"/>
                  </a:cubicBezTo>
                  <a:lnTo>
                    <a:pt x="12544" y="4392"/>
                  </a:lnTo>
                  <a:cubicBezTo>
                    <a:pt x="12544" y="4397"/>
                    <a:pt x="12541" y="4400"/>
                    <a:pt x="12536" y="4400"/>
                  </a:cubicBezTo>
                  <a:lnTo>
                    <a:pt x="12520" y="4400"/>
                  </a:lnTo>
                  <a:cubicBezTo>
                    <a:pt x="12516" y="4400"/>
                    <a:pt x="12512" y="4397"/>
                    <a:pt x="12512" y="4392"/>
                  </a:cubicBezTo>
                  <a:lnTo>
                    <a:pt x="12512" y="3624"/>
                  </a:lnTo>
                  <a:close/>
                  <a:moveTo>
                    <a:pt x="12528" y="4392"/>
                  </a:moveTo>
                  <a:lnTo>
                    <a:pt x="12520" y="4384"/>
                  </a:lnTo>
                  <a:lnTo>
                    <a:pt x="12536" y="4384"/>
                  </a:lnTo>
                  <a:lnTo>
                    <a:pt x="12528" y="4392"/>
                  </a:lnTo>
                  <a:lnTo>
                    <a:pt x="12528" y="3624"/>
                  </a:lnTo>
                  <a:lnTo>
                    <a:pt x="12536" y="3632"/>
                  </a:lnTo>
                  <a:lnTo>
                    <a:pt x="12520" y="3632"/>
                  </a:lnTo>
                  <a:lnTo>
                    <a:pt x="12528" y="3624"/>
                  </a:lnTo>
                  <a:lnTo>
                    <a:pt x="12528" y="4392"/>
                  </a:lnTo>
                  <a:close/>
                  <a:moveTo>
                    <a:pt x="12512" y="3624"/>
                  </a:moveTo>
                  <a:cubicBezTo>
                    <a:pt x="12512" y="3620"/>
                    <a:pt x="12516" y="3616"/>
                    <a:pt x="12520" y="3616"/>
                  </a:cubicBezTo>
                  <a:lnTo>
                    <a:pt x="12536" y="3616"/>
                  </a:lnTo>
                  <a:cubicBezTo>
                    <a:pt x="12541" y="3616"/>
                    <a:pt x="12544" y="3620"/>
                    <a:pt x="12544" y="3624"/>
                  </a:cubicBezTo>
                  <a:lnTo>
                    <a:pt x="12544" y="4392"/>
                  </a:lnTo>
                  <a:cubicBezTo>
                    <a:pt x="12544" y="4397"/>
                    <a:pt x="12541" y="4400"/>
                    <a:pt x="12536" y="4400"/>
                  </a:cubicBezTo>
                  <a:lnTo>
                    <a:pt x="12520" y="4400"/>
                  </a:lnTo>
                  <a:cubicBezTo>
                    <a:pt x="12516" y="4400"/>
                    <a:pt x="12512" y="4397"/>
                    <a:pt x="12512" y="4392"/>
                  </a:cubicBezTo>
                  <a:lnTo>
                    <a:pt x="12512" y="3624"/>
                  </a:lnTo>
                  <a:close/>
                  <a:moveTo>
                    <a:pt x="12528" y="4392"/>
                  </a:moveTo>
                  <a:lnTo>
                    <a:pt x="12520" y="4384"/>
                  </a:lnTo>
                  <a:lnTo>
                    <a:pt x="12536" y="4384"/>
                  </a:lnTo>
                  <a:lnTo>
                    <a:pt x="12528" y="4392"/>
                  </a:lnTo>
                  <a:lnTo>
                    <a:pt x="12528" y="3624"/>
                  </a:lnTo>
                  <a:lnTo>
                    <a:pt x="12536" y="3632"/>
                  </a:lnTo>
                  <a:lnTo>
                    <a:pt x="12520" y="3632"/>
                  </a:lnTo>
                  <a:lnTo>
                    <a:pt x="12528" y="3624"/>
                  </a:lnTo>
                  <a:lnTo>
                    <a:pt x="12528" y="4392"/>
                  </a:lnTo>
                  <a:close/>
                  <a:moveTo>
                    <a:pt x="12528" y="3624"/>
                  </a:moveTo>
                  <a:cubicBezTo>
                    <a:pt x="12528" y="3620"/>
                    <a:pt x="12532" y="3616"/>
                    <a:pt x="12536" y="3616"/>
                  </a:cubicBezTo>
                  <a:lnTo>
                    <a:pt x="12552" y="3616"/>
                  </a:lnTo>
                  <a:cubicBezTo>
                    <a:pt x="12557" y="3616"/>
                    <a:pt x="12560" y="3620"/>
                    <a:pt x="12560" y="3624"/>
                  </a:cubicBezTo>
                  <a:lnTo>
                    <a:pt x="12560" y="4392"/>
                  </a:lnTo>
                  <a:cubicBezTo>
                    <a:pt x="12560" y="4397"/>
                    <a:pt x="12557" y="4400"/>
                    <a:pt x="12552" y="4400"/>
                  </a:cubicBezTo>
                  <a:lnTo>
                    <a:pt x="12536" y="4400"/>
                  </a:lnTo>
                  <a:cubicBezTo>
                    <a:pt x="12532" y="4400"/>
                    <a:pt x="12528" y="4397"/>
                    <a:pt x="12528" y="4392"/>
                  </a:cubicBezTo>
                  <a:lnTo>
                    <a:pt x="12528" y="3624"/>
                  </a:lnTo>
                  <a:close/>
                  <a:moveTo>
                    <a:pt x="12544" y="4392"/>
                  </a:moveTo>
                  <a:lnTo>
                    <a:pt x="12536" y="4384"/>
                  </a:lnTo>
                  <a:lnTo>
                    <a:pt x="12552" y="4384"/>
                  </a:lnTo>
                  <a:lnTo>
                    <a:pt x="12544" y="4392"/>
                  </a:lnTo>
                  <a:lnTo>
                    <a:pt x="12544" y="3624"/>
                  </a:lnTo>
                  <a:lnTo>
                    <a:pt x="12552" y="3632"/>
                  </a:lnTo>
                  <a:lnTo>
                    <a:pt x="12536" y="3632"/>
                  </a:lnTo>
                  <a:lnTo>
                    <a:pt x="12544" y="3624"/>
                  </a:lnTo>
                  <a:lnTo>
                    <a:pt x="12544" y="4392"/>
                  </a:lnTo>
                  <a:close/>
                  <a:moveTo>
                    <a:pt x="12528" y="3608"/>
                  </a:moveTo>
                  <a:cubicBezTo>
                    <a:pt x="12528" y="3604"/>
                    <a:pt x="12532" y="3600"/>
                    <a:pt x="12536" y="3600"/>
                  </a:cubicBezTo>
                  <a:lnTo>
                    <a:pt x="12552" y="3600"/>
                  </a:lnTo>
                  <a:cubicBezTo>
                    <a:pt x="12557" y="3600"/>
                    <a:pt x="12560" y="3604"/>
                    <a:pt x="12560" y="3608"/>
                  </a:cubicBezTo>
                  <a:lnTo>
                    <a:pt x="12560" y="4392"/>
                  </a:lnTo>
                  <a:cubicBezTo>
                    <a:pt x="12560" y="4397"/>
                    <a:pt x="12557" y="4400"/>
                    <a:pt x="12552" y="4400"/>
                  </a:cubicBezTo>
                  <a:lnTo>
                    <a:pt x="12536" y="4400"/>
                  </a:lnTo>
                  <a:cubicBezTo>
                    <a:pt x="12532" y="4400"/>
                    <a:pt x="12528" y="4397"/>
                    <a:pt x="12528" y="4392"/>
                  </a:cubicBezTo>
                  <a:lnTo>
                    <a:pt x="12528" y="3608"/>
                  </a:lnTo>
                  <a:close/>
                  <a:moveTo>
                    <a:pt x="12544" y="4392"/>
                  </a:moveTo>
                  <a:lnTo>
                    <a:pt x="12536" y="4384"/>
                  </a:lnTo>
                  <a:lnTo>
                    <a:pt x="12552" y="4384"/>
                  </a:lnTo>
                  <a:lnTo>
                    <a:pt x="12544" y="4392"/>
                  </a:lnTo>
                  <a:lnTo>
                    <a:pt x="12544" y="3608"/>
                  </a:lnTo>
                  <a:lnTo>
                    <a:pt x="12552" y="3616"/>
                  </a:lnTo>
                  <a:lnTo>
                    <a:pt x="12536" y="3616"/>
                  </a:lnTo>
                  <a:lnTo>
                    <a:pt x="12544" y="3608"/>
                  </a:lnTo>
                  <a:lnTo>
                    <a:pt x="12544" y="4392"/>
                  </a:lnTo>
                  <a:close/>
                  <a:moveTo>
                    <a:pt x="12544" y="3608"/>
                  </a:moveTo>
                  <a:cubicBezTo>
                    <a:pt x="12544" y="3604"/>
                    <a:pt x="12548" y="3600"/>
                    <a:pt x="12552" y="3600"/>
                  </a:cubicBezTo>
                  <a:lnTo>
                    <a:pt x="12568" y="3600"/>
                  </a:lnTo>
                  <a:cubicBezTo>
                    <a:pt x="12573" y="3600"/>
                    <a:pt x="12576" y="3604"/>
                    <a:pt x="12576" y="3608"/>
                  </a:cubicBezTo>
                  <a:lnTo>
                    <a:pt x="12576" y="4392"/>
                  </a:lnTo>
                  <a:cubicBezTo>
                    <a:pt x="12576" y="4397"/>
                    <a:pt x="12573" y="4400"/>
                    <a:pt x="12568" y="4400"/>
                  </a:cubicBezTo>
                  <a:lnTo>
                    <a:pt x="12552" y="4400"/>
                  </a:lnTo>
                  <a:cubicBezTo>
                    <a:pt x="12548" y="4400"/>
                    <a:pt x="12544" y="4397"/>
                    <a:pt x="12544" y="4392"/>
                  </a:cubicBezTo>
                  <a:lnTo>
                    <a:pt x="12544" y="3608"/>
                  </a:lnTo>
                  <a:close/>
                  <a:moveTo>
                    <a:pt x="12560" y="4392"/>
                  </a:moveTo>
                  <a:lnTo>
                    <a:pt x="12552" y="4384"/>
                  </a:lnTo>
                  <a:lnTo>
                    <a:pt x="12568" y="4384"/>
                  </a:lnTo>
                  <a:lnTo>
                    <a:pt x="12560" y="4392"/>
                  </a:lnTo>
                  <a:lnTo>
                    <a:pt x="12560" y="3608"/>
                  </a:lnTo>
                  <a:lnTo>
                    <a:pt x="12568" y="3616"/>
                  </a:lnTo>
                  <a:lnTo>
                    <a:pt x="12552" y="3616"/>
                  </a:lnTo>
                  <a:lnTo>
                    <a:pt x="12560" y="3608"/>
                  </a:lnTo>
                  <a:lnTo>
                    <a:pt x="12560" y="4392"/>
                  </a:lnTo>
                  <a:close/>
                  <a:moveTo>
                    <a:pt x="12544" y="3624"/>
                  </a:moveTo>
                  <a:cubicBezTo>
                    <a:pt x="12544" y="3620"/>
                    <a:pt x="12548" y="3616"/>
                    <a:pt x="12552" y="3616"/>
                  </a:cubicBezTo>
                  <a:lnTo>
                    <a:pt x="12568" y="3616"/>
                  </a:lnTo>
                  <a:cubicBezTo>
                    <a:pt x="12573" y="3616"/>
                    <a:pt x="12576" y="3620"/>
                    <a:pt x="12576" y="3624"/>
                  </a:cubicBezTo>
                  <a:lnTo>
                    <a:pt x="12576" y="4392"/>
                  </a:lnTo>
                  <a:cubicBezTo>
                    <a:pt x="12576" y="4397"/>
                    <a:pt x="12573" y="4400"/>
                    <a:pt x="12568" y="4400"/>
                  </a:cubicBezTo>
                  <a:lnTo>
                    <a:pt x="12552" y="4400"/>
                  </a:lnTo>
                  <a:cubicBezTo>
                    <a:pt x="12548" y="4400"/>
                    <a:pt x="12544" y="4397"/>
                    <a:pt x="12544" y="4392"/>
                  </a:cubicBezTo>
                  <a:lnTo>
                    <a:pt x="12544" y="3624"/>
                  </a:lnTo>
                  <a:close/>
                  <a:moveTo>
                    <a:pt x="12560" y="4392"/>
                  </a:moveTo>
                  <a:lnTo>
                    <a:pt x="12552" y="4384"/>
                  </a:lnTo>
                  <a:lnTo>
                    <a:pt x="12568" y="4384"/>
                  </a:lnTo>
                  <a:lnTo>
                    <a:pt x="12560" y="4392"/>
                  </a:lnTo>
                  <a:lnTo>
                    <a:pt x="12560" y="3624"/>
                  </a:lnTo>
                  <a:lnTo>
                    <a:pt x="12568" y="3632"/>
                  </a:lnTo>
                  <a:lnTo>
                    <a:pt x="12552" y="3632"/>
                  </a:lnTo>
                  <a:lnTo>
                    <a:pt x="12560" y="3624"/>
                  </a:lnTo>
                  <a:lnTo>
                    <a:pt x="12560" y="4392"/>
                  </a:lnTo>
                  <a:close/>
                  <a:moveTo>
                    <a:pt x="12560" y="3608"/>
                  </a:moveTo>
                  <a:cubicBezTo>
                    <a:pt x="12560" y="3604"/>
                    <a:pt x="12564" y="3600"/>
                    <a:pt x="12568" y="3600"/>
                  </a:cubicBezTo>
                  <a:lnTo>
                    <a:pt x="12584" y="3600"/>
                  </a:lnTo>
                  <a:cubicBezTo>
                    <a:pt x="12589" y="3600"/>
                    <a:pt x="12592" y="3604"/>
                    <a:pt x="12592" y="3608"/>
                  </a:cubicBezTo>
                  <a:lnTo>
                    <a:pt x="12592" y="4392"/>
                  </a:lnTo>
                  <a:cubicBezTo>
                    <a:pt x="12592" y="4397"/>
                    <a:pt x="12589" y="4400"/>
                    <a:pt x="12584" y="4400"/>
                  </a:cubicBezTo>
                  <a:lnTo>
                    <a:pt x="12568" y="4400"/>
                  </a:lnTo>
                  <a:cubicBezTo>
                    <a:pt x="12564" y="4400"/>
                    <a:pt x="12560" y="4397"/>
                    <a:pt x="12560" y="4392"/>
                  </a:cubicBezTo>
                  <a:lnTo>
                    <a:pt x="12560" y="3608"/>
                  </a:lnTo>
                  <a:close/>
                  <a:moveTo>
                    <a:pt x="12576" y="4392"/>
                  </a:moveTo>
                  <a:lnTo>
                    <a:pt x="12568" y="4384"/>
                  </a:lnTo>
                  <a:lnTo>
                    <a:pt x="12584" y="4384"/>
                  </a:lnTo>
                  <a:lnTo>
                    <a:pt x="12576" y="4392"/>
                  </a:lnTo>
                  <a:lnTo>
                    <a:pt x="12576" y="3608"/>
                  </a:lnTo>
                  <a:lnTo>
                    <a:pt x="12584" y="3616"/>
                  </a:lnTo>
                  <a:lnTo>
                    <a:pt x="12568" y="3616"/>
                  </a:lnTo>
                  <a:lnTo>
                    <a:pt x="12576" y="3608"/>
                  </a:lnTo>
                  <a:lnTo>
                    <a:pt x="12576" y="4392"/>
                  </a:lnTo>
                  <a:close/>
                  <a:moveTo>
                    <a:pt x="12560" y="3576"/>
                  </a:moveTo>
                  <a:cubicBezTo>
                    <a:pt x="12560" y="3572"/>
                    <a:pt x="12564" y="3568"/>
                    <a:pt x="12568" y="3568"/>
                  </a:cubicBezTo>
                  <a:lnTo>
                    <a:pt x="12584" y="3568"/>
                  </a:lnTo>
                  <a:cubicBezTo>
                    <a:pt x="12589" y="3568"/>
                    <a:pt x="12592" y="3572"/>
                    <a:pt x="12592" y="3576"/>
                  </a:cubicBezTo>
                  <a:lnTo>
                    <a:pt x="12592" y="4392"/>
                  </a:lnTo>
                  <a:cubicBezTo>
                    <a:pt x="12592" y="4397"/>
                    <a:pt x="12589" y="4400"/>
                    <a:pt x="12584" y="4400"/>
                  </a:cubicBezTo>
                  <a:lnTo>
                    <a:pt x="12568" y="4400"/>
                  </a:lnTo>
                  <a:cubicBezTo>
                    <a:pt x="12564" y="4400"/>
                    <a:pt x="12560" y="4397"/>
                    <a:pt x="12560" y="4392"/>
                  </a:cubicBezTo>
                  <a:lnTo>
                    <a:pt x="12560" y="3576"/>
                  </a:lnTo>
                  <a:close/>
                  <a:moveTo>
                    <a:pt x="12576" y="4392"/>
                  </a:moveTo>
                  <a:lnTo>
                    <a:pt x="12568" y="4384"/>
                  </a:lnTo>
                  <a:lnTo>
                    <a:pt x="12584" y="4384"/>
                  </a:lnTo>
                  <a:lnTo>
                    <a:pt x="12576" y="4392"/>
                  </a:lnTo>
                  <a:lnTo>
                    <a:pt x="12576" y="3576"/>
                  </a:lnTo>
                  <a:lnTo>
                    <a:pt x="12584" y="3584"/>
                  </a:lnTo>
                  <a:lnTo>
                    <a:pt x="12568" y="3584"/>
                  </a:lnTo>
                  <a:lnTo>
                    <a:pt x="12576" y="3576"/>
                  </a:lnTo>
                  <a:lnTo>
                    <a:pt x="12576" y="4392"/>
                  </a:lnTo>
                  <a:close/>
                  <a:moveTo>
                    <a:pt x="12576" y="3576"/>
                  </a:moveTo>
                  <a:cubicBezTo>
                    <a:pt x="12576" y="3572"/>
                    <a:pt x="12580" y="3568"/>
                    <a:pt x="12584" y="3568"/>
                  </a:cubicBezTo>
                  <a:lnTo>
                    <a:pt x="12600" y="3568"/>
                  </a:lnTo>
                  <a:cubicBezTo>
                    <a:pt x="12605" y="3568"/>
                    <a:pt x="12608" y="3572"/>
                    <a:pt x="12608" y="3576"/>
                  </a:cubicBezTo>
                  <a:lnTo>
                    <a:pt x="12608" y="4392"/>
                  </a:lnTo>
                  <a:cubicBezTo>
                    <a:pt x="12608" y="4397"/>
                    <a:pt x="12605" y="4400"/>
                    <a:pt x="12600" y="4400"/>
                  </a:cubicBezTo>
                  <a:lnTo>
                    <a:pt x="12584" y="4400"/>
                  </a:lnTo>
                  <a:cubicBezTo>
                    <a:pt x="12580" y="4400"/>
                    <a:pt x="12576" y="4397"/>
                    <a:pt x="12576" y="4392"/>
                  </a:cubicBezTo>
                  <a:lnTo>
                    <a:pt x="12576" y="3576"/>
                  </a:lnTo>
                  <a:close/>
                  <a:moveTo>
                    <a:pt x="12592" y="4392"/>
                  </a:moveTo>
                  <a:lnTo>
                    <a:pt x="12584" y="4384"/>
                  </a:lnTo>
                  <a:lnTo>
                    <a:pt x="12600" y="4384"/>
                  </a:lnTo>
                  <a:lnTo>
                    <a:pt x="12592" y="4392"/>
                  </a:lnTo>
                  <a:lnTo>
                    <a:pt x="12592" y="3576"/>
                  </a:lnTo>
                  <a:lnTo>
                    <a:pt x="12600" y="3584"/>
                  </a:lnTo>
                  <a:lnTo>
                    <a:pt x="12584" y="3584"/>
                  </a:lnTo>
                  <a:lnTo>
                    <a:pt x="12592" y="3576"/>
                  </a:lnTo>
                  <a:lnTo>
                    <a:pt x="12592" y="4392"/>
                  </a:lnTo>
                  <a:close/>
                  <a:moveTo>
                    <a:pt x="12576" y="3576"/>
                  </a:moveTo>
                  <a:cubicBezTo>
                    <a:pt x="12576" y="3572"/>
                    <a:pt x="12580" y="3568"/>
                    <a:pt x="12584" y="3568"/>
                  </a:cubicBezTo>
                  <a:lnTo>
                    <a:pt x="12600" y="3568"/>
                  </a:lnTo>
                  <a:cubicBezTo>
                    <a:pt x="12605" y="3568"/>
                    <a:pt x="12608" y="3572"/>
                    <a:pt x="12608" y="3576"/>
                  </a:cubicBezTo>
                  <a:lnTo>
                    <a:pt x="12608" y="4392"/>
                  </a:lnTo>
                  <a:cubicBezTo>
                    <a:pt x="12608" y="4397"/>
                    <a:pt x="12605" y="4400"/>
                    <a:pt x="12600" y="4400"/>
                  </a:cubicBezTo>
                  <a:lnTo>
                    <a:pt x="12584" y="4400"/>
                  </a:lnTo>
                  <a:cubicBezTo>
                    <a:pt x="12580" y="4400"/>
                    <a:pt x="12576" y="4397"/>
                    <a:pt x="12576" y="4392"/>
                  </a:cubicBezTo>
                  <a:lnTo>
                    <a:pt x="12576" y="3576"/>
                  </a:lnTo>
                  <a:close/>
                  <a:moveTo>
                    <a:pt x="12592" y="4392"/>
                  </a:moveTo>
                  <a:lnTo>
                    <a:pt x="12584" y="4384"/>
                  </a:lnTo>
                  <a:lnTo>
                    <a:pt x="12600" y="4384"/>
                  </a:lnTo>
                  <a:lnTo>
                    <a:pt x="12592" y="4392"/>
                  </a:lnTo>
                  <a:lnTo>
                    <a:pt x="12592" y="3576"/>
                  </a:lnTo>
                  <a:lnTo>
                    <a:pt x="12600" y="3584"/>
                  </a:lnTo>
                  <a:lnTo>
                    <a:pt x="12584" y="3584"/>
                  </a:lnTo>
                  <a:lnTo>
                    <a:pt x="12592" y="3576"/>
                  </a:lnTo>
                  <a:lnTo>
                    <a:pt x="12592" y="4392"/>
                  </a:lnTo>
                  <a:close/>
                  <a:moveTo>
                    <a:pt x="12592" y="3592"/>
                  </a:moveTo>
                  <a:cubicBezTo>
                    <a:pt x="12592" y="3588"/>
                    <a:pt x="12596" y="3584"/>
                    <a:pt x="12600" y="3584"/>
                  </a:cubicBezTo>
                  <a:lnTo>
                    <a:pt x="12616" y="3584"/>
                  </a:lnTo>
                  <a:cubicBezTo>
                    <a:pt x="12621" y="3584"/>
                    <a:pt x="12624" y="3588"/>
                    <a:pt x="12624" y="3592"/>
                  </a:cubicBezTo>
                  <a:lnTo>
                    <a:pt x="12624" y="4392"/>
                  </a:lnTo>
                  <a:cubicBezTo>
                    <a:pt x="12624" y="4397"/>
                    <a:pt x="12621" y="4400"/>
                    <a:pt x="12616" y="4400"/>
                  </a:cubicBezTo>
                  <a:lnTo>
                    <a:pt x="12600" y="4400"/>
                  </a:lnTo>
                  <a:cubicBezTo>
                    <a:pt x="12596" y="4400"/>
                    <a:pt x="12592" y="4397"/>
                    <a:pt x="12592" y="4392"/>
                  </a:cubicBezTo>
                  <a:lnTo>
                    <a:pt x="12592" y="3592"/>
                  </a:lnTo>
                  <a:close/>
                  <a:moveTo>
                    <a:pt x="12608" y="4392"/>
                  </a:moveTo>
                  <a:lnTo>
                    <a:pt x="12600" y="4384"/>
                  </a:lnTo>
                  <a:lnTo>
                    <a:pt x="12616" y="4384"/>
                  </a:lnTo>
                  <a:lnTo>
                    <a:pt x="12608" y="4392"/>
                  </a:lnTo>
                  <a:lnTo>
                    <a:pt x="12608" y="3592"/>
                  </a:lnTo>
                  <a:lnTo>
                    <a:pt x="12616" y="3600"/>
                  </a:lnTo>
                  <a:lnTo>
                    <a:pt x="12600" y="3600"/>
                  </a:lnTo>
                  <a:lnTo>
                    <a:pt x="12608" y="3592"/>
                  </a:lnTo>
                  <a:lnTo>
                    <a:pt x="12608" y="4392"/>
                  </a:lnTo>
                  <a:close/>
                  <a:moveTo>
                    <a:pt x="12608" y="3624"/>
                  </a:moveTo>
                  <a:cubicBezTo>
                    <a:pt x="12608" y="3620"/>
                    <a:pt x="12612" y="3616"/>
                    <a:pt x="12616" y="3616"/>
                  </a:cubicBezTo>
                  <a:lnTo>
                    <a:pt x="12632" y="3616"/>
                  </a:lnTo>
                  <a:cubicBezTo>
                    <a:pt x="12637" y="3616"/>
                    <a:pt x="12640" y="3620"/>
                    <a:pt x="12640" y="3624"/>
                  </a:cubicBezTo>
                  <a:lnTo>
                    <a:pt x="12640" y="4392"/>
                  </a:lnTo>
                  <a:cubicBezTo>
                    <a:pt x="12640" y="4397"/>
                    <a:pt x="12637" y="4400"/>
                    <a:pt x="12632" y="4400"/>
                  </a:cubicBezTo>
                  <a:lnTo>
                    <a:pt x="12616" y="4400"/>
                  </a:lnTo>
                  <a:cubicBezTo>
                    <a:pt x="12612" y="4400"/>
                    <a:pt x="12608" y="4397"/>
                    <a:pt x="12608" y="4392"/>
                  </a:cubicBezTo>
                  <a:lnTo>
                    <a:pt x="12608" y="3624"/>
                  </a:lnTo>
                  <a:close/>
                  <a:moveTo>
                    <a:pt x="12624" y="4392"/>
                  </a:moveTo>
                  <a:lnTo>
                    <a:pt x="12616" y="4384"/>
                  </a:lnTo>
                  <a:lnTo>
                    <a:pt x="12632" y="4384"/>
                  </a:lnTo>
                  <a:lnTo>
                    <a:pt x="12624" y="4392"/>
                  </a:lnTo>
                  <a:lnTo>
                    <a:pt x="12624" y="3624"/>
                  </a:lnTo>
                  <a:lnTo>
                    <a:pt x="12632" y="3632"/>
                  </a:lnTo>
                  <a:lnTo>
                    <a:pt x="12616" y="3632"/>
                  </a:lnTo>
                  <a:lnTo>
                    <a:pt x="12624" y="3624"/>
                  </a:lnTo>
                  <a:lnTo>
                    <a:pt x="12624" y="4392"/>
                  </a:lnTo>
                  <a:close/>
                  <a:moveTo>
                    <a:pt x="12608" y="3688"/>
                  </a:moveTo>
                  <a:cubicBezTo>
                    <a:pt x="12608" y="3684"/>
                    <a:pt x="12612" y="3680"/>
                    <a:pt x="12616" y="3680"/>
                  </a:cubicBezTo>
                  <a:lnTo>
                    <a:pt x="12632" y="3680"/>
                  </a:lnTo>
                  <a:cubicBezTo>
                    <a:pt x="12637" y="3680"/>
                    <a:pt x="12640" y="3684"/>
                    <a:pt x="12640" y="3688"/>
                  </a:cubicBezTo>
                  <a:lnTo>
                    <a:pt x="12640" y="4392"/>
                  </a:lnTo>
                  <a:cubicBezTo>
                    <a:pt x="12640" y="4397"/>
                    <a:pt x="12637" y="4400"/>
                    <a:pt x="12632" y="4400"/>
                  </a:cubicBezTo>
                  <a:lnTo>
                    <a:pt x="12616" y="4400"/>
                  </a:lnTo>
                  <a:cubicBezTo>
                    <a:pt x="12612" y="4400"/>
                    <a:pt x="12608" y="4397"/>
                    <a:pt x="12608" y="4392"/>
                  </a:cubicBezTo>
                  <a:lnTo>
                    <a:pt x="12608" y="3688"/>
                  </a:lnTo>
                  <a:close/>
                  <a:moveTo>
                    <a:pt x="12624" y="4392"/>
                  </a:moveTo>
                  <a:lnTo>
                    <a:pt x="12616" y="4384"/>
                  </a:lnTo>
                  <a:lnTo>
                    <a:pt x="12632" y="4384"/>
                  </a:lnTo>
                  <a:lnTo>
                    <a:pt x="12624" y="4392"/>
                  </a:lnTo>
                  <a:lnTo>
                    <a:pt x="12624" y="3688"/>
                  </a:lnTo>
                  <a:lnTo>
                    <a:pt x="12632" y="3696"/>
                  </a:lnTo>
                  <a:lnTo>
                    <a:pt x="12616" y="3696"/>
                  </a:lnTo>
                  <a:lnTo>
                    <a:pt x="12624" y="3688"/>
                  </a:lnTo>
                  <a:lnTo>
                    <a:pt x="12624" y="4392"/>
                  </a:lnTo>
                  <a:close/>
                  <a:moveTo>
                    <a:pt x="12624" y="3736"/>
                  </a:moveTo>
                  <a:cubicBezTo>
                    <a:pt x="12624" y="3732"/>
                    <a:pt x="12628" y="3728"/>
                    <a:pt x="12632" y="3728"/>
                  </a:cubicBezTo>
                  <a:lnTo>
                    <a:pt x="12648" y="3728"/>
                  </a:lnTo>
                  <a:cubicBezTo>
                    <a:pt x="12653" y="3728"/>
                    <a:pt x="12656" y="3732"/>
                    <a:pt x="12656" y="3736"/>
                  </a:cubicBezTo>
                  <a:lnTo>
                    <a:pt x="12656" y="4392"/>
                  </a:lnTo>
                  <a:cubicBezTo>
                    <a:pt x="12656" y="4397"/>
                    <a:pt x="12653" y="4400"/>
                    <a:pt x="12648" y="4400"/>
                  </a:cubicBezTo>
                  <a:lnTo>
                    <a:pt x="12632" y="4400"/>
                  </a:lnTo>
                  <a:cubicBezTo>
                    <a:pt x="12628" y="4400"/>
                    <a:pt x="12624" y="4397"/>
                    <a:pt x="12624" y="4392"/>
                  </a:cubicBezTo>
                  <a:lnTo>
                    <a:pt x="12624" y="3736"/>
                  </a:lnTo>
                  <a:close/>
                  <a:moveTo>
                    <a:pt x="12640" y="4392"/>
                  </a:moveTo>
                  <a:lnTo>
                    <a:pt x="12632" y="4384"/>
                  </a:lnTo>
                  <a:lnTo>
                    <a:pt x="12648" y="4384"/>
                  </a:lnTo>
                  <a:lnTo>
                    <a:pt x="12640" y="4392"/>
                  </a:lnTo>
                  <a:lnTo>
                    <a:pt x="12640" y="3736"/>
                  </a:lnTo>
                  <a:lnTo>
                    <a:pt x="12648" y="3744"/>
                  </a:lnTo>
                  <a:lnTo>
                    <a:pt x="12632" y="3744"/>
                  </a:lnTo>
                  <a:lnTo>
                    <a:pt x="12640" y="3736"/>
                  </a:lnTo>
                  <a:lnTo>
                    <a:pt x="12640" y="4392"/>
                  </a:lnTo>
                  <a:close/>
                  <a:moveTo>
                    <a:pt x="12624" y="3720"/>
                  </a:moveTo>
                  <a:cubicBezTo>
                    <a:pt x="12624" y="3716"/>
                    <a:pt x="12628" y="3712"/>
                    <a:pt x="12632" y="3712"/>
                  </a:cubicBezTo>
                  <a:lnTo>
                    <a:pt x="12648" y="3712"/>
                  </a:lnTo>
                  <a:cubicBezTo>
                    <a:pt x="12653" y="3712"/>
                    <a:pt x="12656" y="3716"/>
                    <a:pt x="12656" y="3720"/>
                  </a:cubicBezTo>
                  <a:lnTo>
                    <a:pt x="12656" y="4392"/>
                  </a:lnTo>
                  <a:cubicBezTo>
                    <a:pt x="12656" y="4397"/>
                    <a:pt x="12653" y="4400"/>
                    <a:pt x="12648" y="4400"/>
                  </a:cubicBezTo>
                  <a:lnTo>
                    <a:pt x="12632" y="4400"/>
                  </a:lnTo>
                  <a:cubicBezTo>
                    <a:pt x="12628" y="4400"/>
                    <a:pt x="12624" y="4397"/>
                    <a:pt x="12624" y="4392"/>
                  </a:cubicBezTo>
                  <a:lnTo>
                    <a:pt x="12624" y="3720"/>
                  </a:lnTo>
                  <a:close/>
                  <a:moveTo>
                    <a:pt x="12640" y="4392"/>
                  </a:moveTo>
                  <a:lnTo>
                    <a:pt x="12632" y="4384"/>
                  </a:lnTo>
                  <a:lnTo>
                    <a:pt x="12648" y="4384"/>
                  </a:lnTo>
                  <a:lnTo>
                    <a:pt x="12640" y="4392"/>
                  </a:lnTo>
                  <a:lnTo>
                    <a:pt x="12640" y="3720"/>
                  </a:lnTo>
                  <a:lnTo>
                    <a:pt x="12648" y="3728"/>
                  </a:lnTo>
                  <a:lnTo>
                    <a:pt x="12632" y="3728"/>
                  </a:lnTo>
                  <a:lnTo>
                    <a:pt x="12640" y="3720"/>
                  </a:lnTo>
                  <a:lnTo>
                    <a:pt x="12640" y="4392"/>
                  </a:lnTo>
                  <a:close/>
                  <a:moveTo>
                    <a:pt x="12640" y="3720"/>
                  </a:moveTo>
                  <a:cubicBezTo>
                    <a:pt x="12640" y="3716"/>
                    <a:pt x="12644" y="3712"/>
                    <a:pt x="12648" y="3712"/>
                  </a:cubicBezTo>
                  <a:lnTo>
                    <a:pt x="12664" y="3712"/>
                  </a:lnTo>
                  <a:cubicBezTo>
                    <a:pt x="12669" y="3712"/>
                    <a:pt x="12672" y="3716"/>
                    <a:pt x="12672" y="3720"/>
                  </a:cubicBezTo>
                  <a:lnTo>
                    <a:pt x="12672" y="4392"/>
                  </a:lnTo>
                  <a:cubicBezTo>
                    <a:pt x="12672" y="4397"/>
                    <a:pt x="12669" y="4400"/>
                    <a:pt x="12664" y="4400"/>
                  </a:cubicBezTo>
                  <a:lnTo>
                    <a:pt x="12648" y="4400"/>
                  </a:lnTo>
                  <a:cubicBezTo>
                    <a:pt x="12644" y="4400"/>
                    <a:pt x="12640" y="4397"/>
                    <a:pt x="12640" y="4392"/>
                  </a:cubicBezTo>
                  <a:lnTo>
                    <a:pt x="12640" y="3720"/>
                  </a:lnTo>
                  <a:close/>
                  <a:moveTo>
                    <a:pt x="12656" y="4392"/>
                  </a:moveTo>
                  <a:lnTo>
                    <a:pt x="12648" y="4384"/>
                  </a:lnTo>
                  <a:lnTo>
                    <a:pt x="12664" y="4384"/>
                  </a:lnTo>
                  <a:lnTo>
                    <a:pt x="12656" y="4392"/>
                  </a:lnTo>
                  <a:lnTo>
                    <a:pt x="12656" y="3720"/>
                  </a:lnTo>
                  <a:lnTo>
                    <a:pt x="12664" y="3728"/>
                  </a:lnTo>
                  <a:lnTo>
                    <a:pt x="12648" y="3728"/>
                  </a:lnTo>
                  <a:lnTo>
                    <a:pt x="12656" y="3720"/>
                  </a:lnTo>
                  <a:lnTo>
                    <a:pt x="12656" y="4392"/>
                  </a:lnTo>
                  <a:close/>
                  <a:moveTo>
                    <a:pt x="12640" y="3720"/>
                  </a:moveTo>
                  <a:cubicBezTo>
                    <a:pt x="12640" y="3716"/>
                    <a:pt x="12644" y="3712"/>
                    <a:pt x="12648" y="3712"/>
                  </a:cubicBezTo>
                  <a:lnTo>
                    <a:pt x="12664" y="3712"/>
                  </a:lnTo>
                  <a:cubicBezTo>
                    <a:pt x="12669" y="3712"/>
                    <a:pt x="12672" y="3716"/>
                    <a:pt x="12672" y="3720"/>
                  </a:cubicBezTo>
                  <a:lnTo>
                    <a:pt x="12672" y="4392"/>
                  </a:lnTo>
                  <a:cubicBezTo>
                    <a:pt x="12672" y="4397"/>
                    <a:pt x="12669" y="4400"/>
                    <a:pt x="12664" y="4400"/>
                  </a:cubicBezTo>
                  <a:lnTo>
                    <a:pt x="12648" y="4400"/>
                  </a:lnTo>
                  <a:cubicBezTo>
                    <a:pt x="12644" y="4400"/>
                    <a:pt x="12640" y="4397"/>
                    <a:pt x="12640" y="4392"/>
                  </a:cubicBezTo>
                  <a:lnTo>
                    <a:pt x="12640" y="3720"/>
                  </a:lnTo>
                  <a:close/>
                  <a:moveTo>
                    <a:pt x="12656" y="4392"/>
                  </a:moveTo>
                  <a:lnTo>
                    <a:pt x="12648" y="4384"/>
                  </a:lnTo>
                  <a:lnTo>
                    <a:pt x="12664" y="4384"/>
                  </a:lnTo>
                  <a:lnTo>
                    <a:pt x="12656" y="4392"/>
                  </a:lnTo>
                  <a:lnTo>
                    <a:pt x="12656" y="3720"/>
                  </a:lnTo>
                  <a:lnTo>
                    <a:pt x="12664" y="3728"/>
                  </a:lnTo>
                  <a:lnTo>
                    <a:pt x="12648" y="3728"/>
                  </a:lnTo>
                  <a:lnTo>
                    <a:pt x="12656" y="3720"/>
                  </a:lnTo>
                  <a:lnTo>
                    <a:pt x="12656" y="4392"/>
                  </a:lnTo>
                  <a:close/>
                  <a:moveTo>
                    <a:pt x="12656" y="3704"/>
                  </a:moveTo>
                  <a:cubicBezTo>
                    <a:pt x="12656" y="3700"/>
                    <a:pt x="12660" y="3696"/>
                    <a:pt x="12664" y="3696"/>
                  </a:cubicBezTo>
                  <a:lnTo>
                    <a:pt x="12680" y="3696"/>
                  </a:lnTo>
                  <a:cubicBezTo>
                    <a:pt x="12685" y="3696"/>
                    <a:pt x="12688" y="3700"/>
                    <a:pt x="12688" y="3704"/>
                  </a:cubicBezTo>
                  <a:lnTo>
                    <a:pt x="12688" y="4392"/>
                  </a:lnTo>
                  <a:cubicBezTo>
                    <a:pt x="12688" y="4397"/>
                    <a:pt x="12685" y="4400"/>
                    <a:pt x="12680" y="4400"/>
                  </a:cubicBezTo>
                  <a:lnTo>
                    <a:pt x="12664" y="4400"/>
                  </a:lnTo>
                  <a:cubicBezTo>
                    <a:pt x="12660" y="4400"/>
                    <a:pt x="12656" y="4397"/>
                    <a:pt x="12656" y="4392"/>
                  </a:cubicBezTo>
                  <a:lnTo>
                    <a:pt x="12656" y="3704"/>
                  </a:lnTo>
                  <a:close/>
                  <a:moveTo>
                    <a:pt x="12672" y="4392"/>
                  </a:moveTo>
                  <a:lnTo>
                    <a:pt x="12664" y="4384"/>
                  </a:lnTo>
                  <a:lnTo>
                    <a:pt x="12680" y="4384"/>
                  </a:lnTo>
                  <a:lnTo>
                    <a:pt x="12672" y="4392"/>
                  </a:lnTo>
                  <a:lnTo>
                    <a:pt x="12672" y="3704"/>
                  </a:lnTo>
                  <a:lnTo>
                    <a:pt x="12680" y="3712"/>
                  </a:lnTo>
                  <a:lnTo>
                    <a:pt x="12664" y="3712"/>
                  </a:lnTo>
                  <a:lnTo>
                    <a:pt x="12672" y="3704"/>
                  </a:lnTo>
                  <a:lnTo>
                    <a:pt x="12672" y="4392"/>
                  </a:lnTo>
                  <a:close/>
                  <a:moveTo>
                    <a:pt x="12656" y="3768"/>
                  </a:moveTo>
                  <a:cubicBezTo>
                    <a:pt x="12656" y="3764"/>
                    <a:pt x="12660" y="3760"/>
                    <a:pt x="12664" y="3760"/>
                  </a:cubicBezTo>
                  <a:lnTo>
                    <a:pt x="12680" y="3760"/>
                  </a:lnTo>
                  <a:cubicBezTo>
                    <a:pt x="12685" y="3760"/>
                    <a:pt x="12688" y="3764"/>
                    <a:pt x="12688" y="3768"/>
                  </a:cubicBezTo>
                  <a:lnTo>
                    <a:pt x="12688" y="4392"/>
                  </a:lnTo>
                  <a:cubicBezTo>
                    <a:pt x="12688" y="4397"/>
                    <a:pt x="12685" y="4400"/>
                    <a:pt x="12680" y="4400"/>
                  </a:cubicBezTo>
                  <a:lnTo>
                    <a:pt x="12664" y="4400"/>
                  </a:lnTo>
                  <a:cubicBezTo>
                    <a:pt x="12660" y="4400"/>
                    <a:pt x="12656" y="4397"/>
                    <a:pt x="12656" y="4392"/>
                  </a:cubicBezTo>
                  <a:lnTo>
                    <a:pt x="12656" y="3768"/>
                  </a:lnTo>
                  <a:close/>
                  <a:moveTo>
                    <a:pt x="12672" y="4392"/>
                  </a:moveTo>
                  <a:lnTo>
                    <a:pt x="12664" y="4384"/>
                  </a:lnTo>
                  <a:lnTo>
                    <a:pt x="12680" y="4384"/>
                  </a:lnTo>
                  <a:lnTo>
                    <a:pt x="12672" y="4392"/>
                  </a:lnTo>
                  <a:lnTo>
                    <a:pt x="12672" y="3768"/>
                  </a:lnTo>
                  <a:lnTo>
                    <a:pt x="12680" y="3776"/>
                  </a:lnTo>
                  <a:lnTo>
                    <a:pt x="12664" y="3776"/>
                  </a:lnTo>
                  <a:lnTo>
                    <a:pt x="12672" y="3768"/>
                  </a:lnTo>
                  <a:lnTo>
                    <a:pt x="12672" y="4392"/>
                  </a:lnTo>
                  <a:close/>
                  <a:moveTo>
                    <a:pt x="12672" y="3752"/>
                  </a:moveTo>
                  <a:cubicBezTo>
                    <a:pt x="12672" y="3748"/>
                    <a:pt x="12676" y="3744"/>
                    <a:pt x="12680" y="3744"/>
                  </a:cubicBezTo>
                  <a:lnTo>
                    <a:pt x="12696" y="3744"/>
                  </a:lnTo>
                  <a:cubicBezTo>
                    <a:pt x="12701" y="3744"/>
                    <a:pt x="12704" y="3748"/>
                    <a:pt x="12704" y="3752"/>
                  </a:cubicBezTo>
                  <a:lnTo>
                    <a:pt x="12704" y="4392"/>
                  </a:lnTo>
                  <a:cubicBezTo>
                    <a:pt x="12704" y="4397"/>
                    <a:pt x="12701" y="4400"/>
                    <a:pt x="12696" y="4400"/>
                  </a:cubicBezTo>
                  <a:lnTo>
                    <a:pt x="12680" y="4400"/>
                  </a:lnTo>
                  <a:cubicBezTo>
                    <a:pt x="12676" y="4400"/>
                    <a:pt x="12672" y="4397"/>
                    <a:pt x="12672" y="4392"/>
                  </a:cubicBezTo>
                  <a:lnTo>
                    <a:pt x="12672" y="3752"/>
                  </a:lnTo>
                  <a:close/>
                  <a:moveTo>
                    <a:pt x="12688" y="4392"/>
                  </a:moveTo>
                  <a:lnTo>
                    <a:pt x="12680" y="4384"/>
                  </a:lnTo>
                  <a:lnTo>
                    <a:pt x="12696" y="4384"/>
                  </a:lnTo>
                  <a:lnTo>
                    <a:pt x="12688" y="4392"/>
                  </a:lnTo>
                  <a:lnTo>
                    <a:pt x="12688" y="3752"/>
                  </a:lnTo>
                  <a:lnTo>
                    <a:pt x="12696" y="3760"/>
                  </a:lnTo>
                  <a:lnTo>
                    <a:pt x="12680" y="3760"/>
                  </a:lnTo>
                  <a:lnTo>
                    <a:pt x="12688" y="3752"/>
                  </a:lnTo>
                  <a:lnTo>
                    <a:pt x="12688" y="4392"/>
                  </a:lnTo>
                  <a:close/>
                  <a:moveTo>
                    <a:pt x="12672" y="3752"/>
                  </a:moveTo>
                  <a:cubicBezTo>
                    <a:pt x="12672" y="3748"/>
                    <a:pt x="12676" y="3744"/>
                    <a:pt x="12680" y="3744"/>
                  </a:cubicBezTo>
                  <a:lnTo>
                    <a:pt x="12696" y="3744"/>
                  </a:lnTo>
                  <a:cubicBezTo>
                    <a:pt x="12701" y="3744"/>
                    <a:pt x="12704" y="3748"/>
                    <a:pt x="12704" y="3752"/>
                  </a:cubicBezTo>
                  <a:lnTo>
                    <a:pt x="12704" y="4392"/>
                  </a:lnTo>
                  <a:cubicBezTo>
                    <a:pt x="12704" y="4397"/>
                    <a:pt x="12701" y="4400"/>
                    <a:pt x="12696" y="4400"/>
                  </a:cubicBezTo>
                  <a:lnTo>
                    <a:pt x="12680" y="4400"/>
                  </a:lnTo>
                  <a:cubicBezTo>
                    <a:pt x="12676" y="4400"/>
                    <a:pt x="12672" y="4397"/>
                    <a:pt x="12672" y="4392"/>
                  </a:cubicBezTo>
                  <a:lnTo>
                    <a:pt x="12672" y="3752"/>
                  </a:lnTo>
                  <a:close/>
                  <a:moveTo>
                    <a:pt x="12688" y="4392"/>
                  </a:moveTo>
                  <a:lnTo>
                    <a:pt x="12680" y="4384"/>
                  </a:lnTo>
                  <a:lnTo>
                    <a:pt x="12696" y="4384"/>
                  </a:lnTo>
                  <a:lnTo>
                    <a:pt x="12688" y="4392"/>
                  </a:lnTo>
                  <a:lnTo>
                    <a:pt x="12688" y="3752"/>
                  </a:lnTo>
                  <a:lnTo>
                    <a:pt x="12696" y="3760"/>
                  </a:lnTo>
                  <a:lnTo>
                    <a:pt x="12680" y="3760"/>
                  </a:lnTo>
                  <a:lnTo>
                    <a:pt x="12688" y="3752"/>
                  </a:lnTo>
                  <a:lnTo>
                    <a:pt x="12688" y="4392"/>
                  </a:lnTo>
                  <a:close/>
                  <a:moveTo>
                    <a:pt x="12688" y="3784"/>
                  </a:moveTo>
                  <a:cubicBezTo>
                    <a:pt x="12688" y="3780"/>
                    <a:pt x="12692" y="3776"/>
                    <a:pt x="12696" y="3776"/>
                  </a:cubicBezTo>
                  <a:lnTo>
                    <a:pt x="12712" y="3776"/>
                  </a:lnTo>
                  <a:cubicBezTo>
                    <a:pt x="12717" y="3776"/>
                    <a:pt x="12720" y="3780"/>
                    <a:pt x="12720" y="3784"/>
                  </a:cubicBezTo>
                  <a:lnTo>
                    <a:pt x="12720" y="4392"/>
                  </a:lnTo>
                  <a:cubicBezTo>
                    <a:pt x="12720" y="4397"/>
                    <a:pt x="12717" y="4400"/>
                    <a:pt x="12712" y="4400"/>
                  </a:cubicBezTo>
                  <a:lnTo>
                    <a:pt x="12696" y="4400"/>
                  </a:lnTo>
                  <a:cubicBezTo>
                    <a:pt x="12692" y="4400"/>
                    <a:pt x="12688" y="4397"/>
                    <a:pt x="12688" y="4392"/>
                  </a:cubicBezTo>
                  <a:lnTo>
                    <a:pt x="12688" y="3784"/>
                  </a:lnTo>
                  <a:close/>
                  <a:moveTo>
                    <a:pt x="12704" y="4392"/>
                  </a:moveTo>
                  <a:lnTo>
                    <a:pt x="12696" y="4384"/>
                  </a:lnTo>
                  <a:lnTo>
                    <a:pt x="12712" y="4384"/>
                  </a:lnTo>
                  <a:lnTo>
                    <a:pt x="12704" y="4392"/>
                  </a:lnTo>
                  <a:lnTo>
                    <a:pt x="12704" y="3784"/>
                  </a:lnTo>
                  <a:lnTo>
                    <a:pt x="12712" y="3792"/>
                  </a:lnTo>
                  <a:lnTo>
                    <a:pt x="12696" y="3792"/>
                  </a:lnTo>
                  <a:lnTo>
                    <a:pt x="12704" y="3784"/>
                  </a:lnTo>
                  <a:lnTo>
                    <a:pt x="12704" y="4392"/>
                  </a:lnTo>
                  <a:close/>
                  <a:moveTo>
                    <a:pt x="12688" y="3784"/>
                  </a:moveTo>
                  <a:cubicBezTo>
                    <a:pt x="12688" y="3780"/>
                    <a:pt x="12692" y="3776"/>
                    <a:pt x="12696" y="3776"/>
                  </a:cubicBezTo>
                  <a:lnTo>
                    <a:pt x="12712" y="3776"/>
                  </a:lnTo>
                  <a:cubicBezTo>
                    <a:pt x="12717" y="3776"/>
                    <a:pt x="12720" y="3780"/>
                    <a:pt x="12720" y="3784"/>
                  </a:cubicBezTo>
                  <a:lnTo>
                    <a:pt x="12720" y="4392"/>
                  </a:lnTo>
                  <a:cubicBezTo>
                    <a:pt x="12720" y="4397"/>
                    <a:pt x="12717" y="4400"/>
                    <a:pt x="12712" y="4400"/>
                  </a:cubicBezTo>
                  <a:lnTo>
                    <a:pt x="12696" y="4400"/>
                  </a:lnTo>
                  <a:cubicBezTo>
                    <a:pt x="12692" y="4400"/>
                    <a:pt x="12688" y="4397"/>
                    <a:pt x="12688" y="4392"/>
                  </a:cubicBezTo>
                  <a:lnTo>
                    <a:pt x="12688" y="3784"/>
                  </a:lnTo>
                  <a:close/>
                  <a:moveTo>
                    <a:pt x="12704" y="4392"/>
                  </a:moveTo>
                  <a:lnTo>
                    <a:pt x="12696" y="4384"/>
                  </a:lnTo>
                  <a:lnTo>
                    <a:pt x="12712" y="4384"/>
                  </a:lnTo>
                  <a:lnTo>
                    <a:pt x="12704" y="4392"/>
                  </a:lnTo>
                  <a:lnTo>
                    <a:pt x="12704" y="3784"/>
                  </a:lnTo>
                  <a:lnTo>
                    <a:pt x="12712" y="3792"/>
                  </a:lnTo>
                  <a:lnTo>
                    <a:pt x="12696" y="3792"/>
                  </a:lnTo>
                  <a:lnTo>
                    <a:pt x="12704" y="3784"/>
                  </a:lnTo>
                  <a:lnTo>
                    <a:pt x="12704" y="4392"/>
                  </a:lnTo>
                  <a:close/>
                  <a:moveTo>
                    <a:pt x="12704" y="3784"/>
                  </a:moveTo>
                  <a:cubicBezTo>
                    <a:pt x="12704" y="3780"/>
                    <a:pt x="12708" y="3776"/>
                    <a:pt x="12712" y="3776"/>
                  </a:cubicBezTo>
                  <a:lnTo>
                    <a:pt x="12728" y="3776"/>
                  </a:lnTo>
                  <a:cubicBezTo>
                    <a:pt x="12733" y="3776"/>
                    <a:pt x="12736" y="3780"/>
                    <a:pt x="12736" y="3784"/>
                  </a:cubicBezTo>
                  <a:lnTo>
                    <a:pt x="12736" y="4392"/>
                  </a:lnTo>
                  <a:cubicBezTo>
                    <a:pt x="12736" y="4397"/>
                    <a:pt x="12733" y="4400"/>
                    <a:pt x="12728" y="4400"/>
                  </a:cubicBezTo>
                  <a:lnTo>
                    <a:pt x="12712" y="4400"/>
                  </a:lnTo>
                  <a:cubicBezTo>
                    <a:pt x="12708" y="4400"/>
                    <a:pt x="12704" y="4397"/>
                    <a:pt x="12704" y="4392"/>
                  </a:cubicBezTo>
                  <a:lnTo>
                    <a:pt x="12704" y="3784"/>
                  </a:lnTo>
                  <a:close/>
                  <a:moveTo>
                    <a:pt x="12720" y="4392"/>
                  </a:moveTo>
                  <a:lnTo>
                    <a:pt x="12712" y="4384"/>
                  </a:lnTo>
                  <a:lnTo>
                    <a:pt x="12728" y="4384"/>
                  </a:lnTo>
                  <a:lnTo>
                    <a:pt x="12720" y="4392"/>
                  </a:lnTo>
                  <a:lnTo>
                    <a:pt x="12720" y="3784"/>
                  </a:lnTo>
                  <a:lnTo>
                    <a:pt x="12728" y="3792"/>
                  </a:lnTo>
                  <a:lnTo>
                    <a:pt x="12712" y="3792"/>
                  </a:lnTo>
                  <a:lnTo>
                    <a:pt x="12720" y="3784"/>
                  </a:lnTo>
                  <a:lnTo>
                    <a:pt x="12720" y="4392"/>
                  </a:lnTo>
                  <a:close/>
                  <a:moveTo>
                    <a:pt x="12704" y="3672"/>
                  </a:moveTo>
                  <a:cubicBezTo>
                    <a:pt x="12704" y="3668"/>
                    <a:pt x="12708" y="3664"/>
                    <a:pt x="12712" y="3664"/>
                  </a:cubicBezTo>
                  <a:lnTo>
                    <a:pt x="12728" y="3664"/>
                  </a:lnTo>
                  <a:cubicBezTo>
                    <a:pt x="12733" y="3664"/>
                    <a:pt x="12736" y="3668"/>
                    <a:pt x="12736" y="3672"/>
                  </a:cubicBezTo>
                  <a:lnTo>
                    <a:pt x="12736" y="4392"/>
                  </a:lnTo>
                  <a:cubicBezTo>
                    <a:pt x="12736" y="4397"/>
                    <a:pt x="12733" y="4400"/>
                    <a:pt x="12728" y="4400"/>
                  </a:cubicBezTo>
                  <a:lnTo>
                    <a:pt x="12712" y="4400"/>
                  </a:lnTo>
                  <a:cubicBezTo>
                    <a:pt x="12708" y="4400"/>
                    <a:pt x="12704" y="4397"/>
                    <a:pt x="12704" y="4392"/>
                  </a:cubicBezTo>
                  <a:lnTo>
                    <a:pt x="12704" y="3672"/>
                  </a:lnTo>
                  <a:close/>
                  <a:moveTo>
                    <a:pt x="12720" y="4392"/>
                  </a:moveTo>
                  <a:lnTo>
                    <a:pt x="12712" y="4384"/>
                  </a:lnTo>
                  <a:lnTo>
                    <a:pt x="12728" y="4384"/>
                  </a:lnTo>
                  <a:lnTo>
                    <a:pt x="12720" y="4392"/>
                  </a:lnTo>
                  <a:lnTo>
                    <a:pt x="12720" y="3672"/>
                  </a:lnTo>
                  <a:lnTo>
                    <a:pt x="12728" y="3680"/>
                  </a:lnTo>
                  <a:lnTo>
                    <a:pt x="12712" y="3680"/>
                  </a:lnTo>
                  <a:lnTo>
                    <a:pt x="12720" y="3672"/>
                  </a:lnTo>
                  <a:lnTo>
                    <a:pt x="12720" y="4392"/>
                  </a:lnTo>
                  <a:close/>
                  <a:moveTo>
                    <a:pt x="12720" y="3672"/>
                  </a:moveTo>
                  <a:cubicBezTo>
                    <a:pt x="12720" y="3668"/>
                    <a:pt x="12724" y="3664"/>
                    <a:pt x="12728" y="3664"/>
                  </a:cubicBezTo>
                  <a:lnTo>
                    <a:pt x="12744" y="3664"/>
                  </a:lnTo>
                  <a:cubicBezTo>
                    <a:pt x="12749" y="3664"/>
                    <a:pt x="12752" y="3668"/>
                    <a:pt x="12752" y="3672"/>
                  </a:cubicBezTo>
                  <a:lnTo>
                    <a:pt x="12752" y="4392"/>
                  </a:lnTo>
                  <a:cubicBezTo>
                    <a:pt x="12752" y="4397"/>
                    <a:pt x="12749" y="4400"/>
                    <a:pt x="12744" y="4400"/>
                  </a:cubicBezTo>
                  <a:lnTo>
                    <a:pt x="12728" y="4400"/>
                  </a:lnTo>
                  <a:cubicBezTo>
                    <a:pt x="12724" y="4400"/>
                    <a:pt x="12720" y="4397"/>
                    <a:pt x="12720" y="4392"/>
                  </a:cubicBezTo>
                  <a:lnTo>
                    <a:pt x="12720" y="3672"/>
                  </a:lnTo>
                  <a:close/>
                  <a:moveTo>
                    <a:pt x="12736" y="4392"/>
                  </a:moveTo>
                  <a:lnTo>
                    <a:pt x="12728" y="4384"/>
                  </a:lnTo>
                  <a:lnTo>
                    <a:pt x="12744" y="4384"/>
                  </a:lnTo>
                  <a:lnTo>
                    <a:pt x="12736" y="4392"/>
                  </a:lnTo>
                  <a:lnTo>
                    <a:pt x="12736" y="3672"/>
                  </a:lnTo>
                  <a:lnTo>
                    <a:pt x="12744" y="3680"/>
                  </a:lnTo>
                  <a:lnTo>
                    <a:pt x="12728" y="3680"/>
                  </a:lnTo>
                  <a:lnTo>
                    <a:pt x="12736" y="3672"/>
                  </a:lnTo>
                  <a:lnTo>
                    <a:pt x="12736" y="4392"/>
                  </a:lnTo>
                  <a:close/>
                  <a:moveTo>
                    <a:pt x="12720" y="3752"/>
                  </a:moveTo>
                  <a:cubicBezTo>
                    <a:pt x="12720" y="3748"/>
                    <a:pt x="12724" y="3744"/>
                    <a:pt x="12728" y="3744"/>
                  </a:cubicBezTo>
                  <a:lnTo>
                    <a:pt x="12744" y="3744"/>
                  </a:lnTo>
                  <a:cubicBezTo>
                    <a:pt x="12749" y="3744"/>
                    <a:pt x="12752" y="3748"/>
                    <a:pt x="12752" y="3752"/>
                  </a:cubicBezTo>
                  <a:lnTo>
                    <a:pt x="12752" y="4392"/>
                  </a:lnTo>
                  <a:cubicBezTo>
                    <a:pt x="12752" y="4397"/>
                    <a:pt x="12749" y="4400"/>
                    <a:pt x="12744" y="4400"/>
                  </a:cubicBezTo>
                  <a:lnTo>
                    <a:pt x="12728" y="4400"/>
                  </a:lnTo>
                  <a:cubicBezTo>
                    <a:pt x="12724" y="4400"/>
                    <a:pt x="12720" y="4397"/>
                    <a:pt x="12720" y="4392"/>
                  </a:cubicBezTo>
                  <a:lnTo>
                    <a:pt x="12720" y="3752"/>
                  </a:lnTo>
                  <a:close/>
                  <a:moveTo>
                    <a:pt x="12736" y="4392"/>
                  </a:moveTo>
                  <a:lnTo>
                    <a:pt x="12728" y="4384"/>
                  </a:lnTo>
                  <a:lnTo>
                    <a:pt x="12744" y="4384"/>
                  </a:lnTo>
                  <a:lnTo>
                    <a:pt x="12736" y="4392"/>
                  </a:lnTo>
                  <a:lnTo>
                    <a:pt x="12736" y="3752"/>
                  </a:lnTo>
                  <a:lnTo>
                    <a:pt x="12744" y="3760"/>
                  </a:lnTo>
                  <a:lnTo>
                    <a:pt x="12728" y="3760"/>
                  </a:lnTo>
                  <a:lnTo>
                    <a:pt x="12736" y="3752"/>
                  </a:lnTo>
                  <a:lnTo>
                    <a:pt x="12736" y="4392"/>
                  </a:lnTo>
                  <a:close/>
                  <a:moveTo>
                    <a:pt x="12736" y="3784"/>
                  </a:moveTo>
                  <a:cubicBezTo>
                    <a:pt x="12736" y="3780"/>
                    <a:pt x="12740" y="3776"/>
                    <a:pt x="12744" y="3776"/>
                  </a:cubicBezTo>
                  <a:lnTo>
                    <a:pt x="12760" y="3776"/>
                  </a:lnTo>
                  <a:cubicBezTo>
                    <a:pt x="12765" y="3776"/>
                    <a:pt x="12768" y="3780"/>
                    <a:pt x="12768" y="3784"/>
                  </a:cubicBezTo>
                  <a:lnTo>
                    <a:pt x="12768" y="4392"/>
                  </a:lnTo>
                  <a:cubicBezTo>
                    <a:pt x="12768" y="4397"/>
                    <a:pt x="12765" y="4400"/>
                    <a:pt x="12760" y="4400"/>
                  </a:cubicBezTo>
                  <a:lnTo>
                    <a:pt x="12744" y="4400"/>
                  </a:lnTo>
                  <a:cubicBezTo>
                    <a:pt x="12740" y="4400"/>
                    <a:pt x="12736" y="4397"/>
                    <a:pt x="12736" y="4392"/>
                  </a:cubicBezTo>
                  <a:lnTo>
                    <a:pt x="12736" y="3784"/>
                  </a:lnTo>
                  <a:close/>
                  <a:moveTo>
                    <a:pt x="12752" y="4392"/>
                  </a:moveTo>
                  <a:lnTo>
                    <a:pt x="12744" y="4384"/>
                  </a:lnTo>
                  <a:lnTo>
                    <a:pt x="12760" y="4384"/>
                  </a:lnTo>
                  <a:lnTo>
                    <a:pt x="12752" y="4392"/>
                  </a:lnTo>
                  <a:lnTo>
                    <a:pt x="12752" y="3784"/>
                  </a:lnTo>
                  <a:lnTo>
                    <a:pt x="12760" y="3792"/>
                  </a:lnTo>
                  <a:lnTo>
                    <a:pt x="12744" y="3792"/>
                  </a:lnTo>
                  <a:lnTo>
                    <a:pt x="12752" y="3784"/>
                  </a:lnTo>
                  <a:lnTo>
                    <a:pt x="12752" y="4392"/>
                  </a:lnTo>
                  <a:close/>
                  <a:moveTo>
                    <a:pt x="12736" y="3768"/>
                  </a:moveTo>
                  <a:cubicBezTo>
                    <a:pt x="12736" y="3764"/>
                    <a:pt x="12740" y="3760"/>
                    <a:pt x="12744" y="3760"/>
                  </a:cubicBezTo>
                  <a:lnTo>
                    <a:pt x="12760" y="3760"/>
                  </a:lnTo>
                  <a:cubicBezTo>
                    <a:pt x="12765" y="3760"/>
                    <a:pt x="12768" y="3764"/>
                    <a:pt x="12768" y="3768"/>
                  </a:cubicBezTo>
                  <a:lnTo>
                    <a:pt x="12768" y="4392"/>
                  </a:lnTo>
                  <a:cubicBezTo>
                    <a:pt x="12768" y="4397"/>
                    <a:pt x="12765" y="4400"/>
                    <a:pt x="12760" y="4400"/>
                  </a:cubicBezTo>
                  <a:lnTo>
                    <a:pt x="12744" y="4400"/>
                  </a:lnTo>
                  <a:cubicBezTo>
                    <a:pt x="12740" y="4400"/>
                    <a:pt x="12736" y="4397"/>
                    <a:pt x="12736" y="4392"/>
                  </a:cubicBezTo>
                  <a:lnTo>
                    <a:pt x="12736" y="3768"/>
                  </a:lnTo>
                  <a:close/>
                  <a:moveTo>
                    <a:pt x="12752" y="4392"/>
                  </a:moveTo>
                  <a:lnTo>
                    <a:pt x="12744" y="4384"/>
                  </a:lnTo>
                  <a:lnTo>
                    <a:pt x="12760" y="4384"/>
                  </a:lnTo>
                  <a:lnTo>
                    <a:pt x="12752" y="4392"/>
                  </a:lnTo>
                  <a:lnTo>
                    <a:pt x="12752" y="3768"/>
                  </a:lnTo>
                  <a:lnTo>
                    <a:pt x="12760" y="3776"/>
                  </a:lnTo>
                  <a:lnTo>
                    <a:pt x="12744" y="3776"/>
                  </a:lnTo>
                  <a:lnTo>
                    <a:pt x="12752" y="3768"/>
                  </a:lnTo>
                  <a:lnTo>
                    <a:pt x="12752" y="4392"/>
                  </a:lnTo>
                  <a:close/>
                  <a:moveTo>
                    <a:pt x="12752" y="3768"/>
                  </a:moveTo>
                  <a:cubicBezTo>
                    <a:pt x="12752" y="3764"/>
                    <a:pt x="12756" y="3760"/>
                    <a:pt x="12760" y="3760"/>
                  </a:cubicBezTo>
                  <a:lnTo>
                    <a:pt x="12776" y="3760"/>
                  </a:lnTo>
                  <a:cubicBezTo>
                    <a:pt x="12781" y="3760"/>
                    <a:pt x="12784" y="3764"/>
                    <a:pt x="12784" y="3768"/>
                  </a:cubicBezTo>
                  <a:lnTo>
                    <a:pt x="12784" y="4392"/>
                  </a:lnTo>
                  <a:cubicBezTo>
                    <a:pt x="12784" y="4397"/>
                    <a:pt x="12781" y="4400"/>
                    <a:pt x="12776" y="4400"/>
                  </a:cubicBezTo>
                  <a:lnTo>
                    <a:pt x="12760" y="4400"/>
                  </a:lnTo>
                  <a:cubicBezTo>
                    <a:pt x="12756" y="4400"/>
                    <a:pt x="12752" y="4397"/>
                    <a:pt x="12752" y="4392"/>
                  </a:cubicBezTo>
                  <a:lnTo>
                    <a:pt x="12752" y="3768"/>
                  </a:lnTo>
                  <a:close/>
                  <a:moveTo>
                    <a:pt x="12768" y="4392"/>
                  </a:moveTo>
                  <a:lnTo>
                    <a:pt x="12760" y="4384"/>
                  </a:lnTo>
                  <a:lnTo>
                    <a:pt x="12776" y="4384"/>
                  </a:lnTo>
                  <a:lnTo>
                    <a:pt x="12768" y="4392"/>
                  </a:lnTo>
                  <a:lnTo>
                    <a:pt x="12768" y="3768"/>
                  </a:lnTo>
                  <a:lnTo>
                    <a:pt x="12776" y="3776"/>
                  </a:lnTo>
                  <a:lnTo>
                    <a:pt x="12760" y="3776"/>
                  </a:lnTo>
                  <a:lnTo>
                    <a:pt x="12768" y="3768"/>
                  </a:lnTo>
                  <a:lnTo>
                    <a:pt x="12768" y="4392"/>
                  </a:lnTo>
                  <a:close/>
                  <a:moveTo>
                    <a:pt x="12752" y="3768"/>
                  </a:moveTo>
                  <a:cubicBezTo>
                    <a:pt x="12752" y="3764"/>
                    <a:pt x="12756" y="3760"/>
                    <a:pt x="12760" y="3760"/>
                  </a:cubicBezTo>
                  <a:lnTo>
                    <a:pt x="12776" y="3760"/>
                  </a:lnTo>
                  <a:cubicBezTo>
                    <a:pt x="12781" y="3760"/>
                    <a:pt x="12784" y="3764"/>
                    <a:pt x="12784" y="3768"/>
                  </a:cubicBezTo>
                  <a:lnTo>
                    <a:pt x="12784" y="4392"/>
                  </a:lnTo>
                  <a:cubicBezTo>
                    <a:pt x="12784" y="4397"/>
                    <a:pt x="12781" y="4400"/>
                    <a:pt x="12776" y="4400"/>
                  </a:cubicBezTo>
                  <a:lnTo>
                    <a:pt x="12760" y="4400"/>
                  </a:lnTo>
                  <a:cubicBezTo>
                    <a:pt x="12756" y="4400"/>
                    <a:pt x="12752" y="4397"/>
                    <a:pt x="12752" y="4392"/>
                  </a:cubicBezTo>
                  <a:lnTo>
                    <a:pt x="12752" y="3768"/>
                  </a:lnTo>
                  <a:close/>
                  <a:moveTo>
                    <a:pt x="12768" y="4392"/>
                  </a:moveTo>
                  <a:lnTo>
                    <a:pt x="12760" y="4384"/>
                  </a:lnTo>
                  <a:lnTo>
                    <a:pt x="12776" y="4384"/>
                  </a:lnTo>
                  <a:lnTo>
                    <a:pt x="12768" y="4392"/>
                  </a:lnTo>
                  <a:lnTo>
                    <a:pt x="12768" y="3768"/>
                  </a:lnTo>
                  <a:lnTo>
                    <a:pt x="12776" y="3776"/>
                  </a:lnTo>
                  <a:lnTo>
                    <a:pt x="12760" y="3776"/>
                  </a:lnTo>
                  <a:lnTo>
                    <a:pt x="12768" y="3768"/>
                  </a:lnTo>
                  <a:lnTo>
                    <a:pt x="12768" y="4392"/>
                  </a:lnTo>
                  <a:close/>
                  <a:moveTo>
                    <a:pt x="12768" y="3768"/>
                  </a:moveTo>
                  <a:cubicBezTo>
                    <a:pt x="12768" y="3764"/>
                    <a:pt x="12772" y="3760"/>
                    <a:pt x="12776" y="3760"/>
                  </a:cubicBezTo>
                  <a:lnTo>
                    <a:pt x="12792" y="3760"/>
                  </a:lnTo>
                  <a:cubicBezTo>
                    <a:pt x="12797" y="3760"/>
                    <a:pt x="12800" y="3764"/>
                    <a:pt x="12800" y="3768"/>
                  </a:cubicBezTo>
                  <a:lnTo>
                    <a:pt x="12800" y="4392"/>
                  </a:lnTo>
                  <a:cubicBezTo>
                    <a:pt x="12800" y="4397"/>
                    <a:pt x="12797" y="4400"/>
                    <a:pt x="12792" y="4400"/>
                  </a:cubicBezTo>
                  <a:lnTo>
                    <a:pt x="12776" y="4400"/>
                  </a:lnTo>
                  <a:cubicBezTo>
                    <a:pt x="12772" y="4400"/>
                    <a:pt x="12768" y="4397"/>
                    <a:pt x="12768" y="4392"/>
                  </a:cubicBezTo>
                  <a:lnTo>
                    <a:pt x="12768" y="3768"/>
                  </a:lnTo>
                  <a:close/>
                  <a:moveTo>
                    <a:pt x="12784" y="4392"/>
                  </a:moveTo>
                  <a:lnTo>
                    <a:pt x="12776" y="4384"/>
                  </a:lnTo>
                  <a:lnTo>
                    <a:pt x="12792" y="4384"/>
                  </a:lnTo>
                  <a:lnTo>
                    <a:pt x="12784" y="4392"/>
                  </a:lnTo>
                  <a:lnTo>
                    <a:pt x="12784" y="3768"/>
                  </a:lnTo>
                  <a:lnTo>
                    <a:pt x="12792" y="3776"/>
                  </a:lnTo>
                  <a:lnTo>
                    <a:pt x="12776" y="3776"/>
                  </a:lnTo>
                  <a:lnTo>
                    <a:pt x="12784" y="3768"/>
                  </a:lnTo>
                  <a:lnTo>
                    <a:pt x="12784" y="4392"/>
                  </a:lnTo>
                  <a:close/>
                  <a:moveTo>
                    <a:pt x="12768" y="3768"/>
                  </a:moveTo>
                  <a:cubicBezTo>
                    <a:pt x="12768" y="3764"/>
                    <a:pt x="12772" y="3760"/>
                    <a:pt x="12776" y="3760"/>
                  </a:cubicBezTo>
                  <a:lnTo>
                    <a:pt x="12792" y="3760"/>
                  </a:lnTo>
                  <a:cubicBezTo>
                    <a:pt x="12797" y="3760"/>
                    <a:pt x="12800" y="3764"/>
                    <a:pt x="12800" y="3768"/>
                  </a:cubicBezTo>
                  <a:lnTo>
                    <a:pt x="12800" y="4392"/>
                  </a:lnTo>
                  <a:cubicBezTo>
                    <a:pt x="12800" y="4397"/>
                    <a:pt x="12797" y="4400"/>
                    <a:pt x="12792" y="4400"/>
                  </a:cubicBezTo>
                  <a:lnTo>
                    <a:pt x="12776" y="4400"/>
                  </a:lnTo>
                  <a:cubicBezTo>
                    <a:pt x="12772" y="4400"/>
                    <a:pt x="12768" y="4397"/>
                    <a:pt x="12768" y="4392"/>
                  </a:cubicBezTo>
                  <a:lnTo>
                    <a:pt x="12768" y="3768"/>
                  </a:lnTo>
                  <a:close/>
                  <a:moveTo>
                    <a:pt x="12784" y="4392"/>
                  </a:moveTo>
                  <a:lnTo>
                    <a:pt x="12776" y="4384"/>
                  </a:lnTo>
                  <a:lnTo>
                    <a:pt x="12792" y="4384"/>
                  </a:lnTo>
                  <a:lnTo>
                    <a:pt x="12784" y="4392"/>
                  </a:lnTo>
                  <a:lnTo>
                    <a:pt x="12784" y="3768"/>
                  </a:lnTo>
                  <a:lnTo>
                    <a:pt x="12792" y="3776"/>
                  </a:lnTo>
                  <a:lnTo>
                    <a:pt x="12776" y="3776"/>
                  </a:lnTo>
                  <a:lnTo>
                    <a:pt x="12784" y="3768"/>
                  </a:lnTo>
                  <a:lnTo>
                    <a:pt x="12784" y="4392"/>
                  </a:lnTo>
                  <a:close/>
                  <a:moveTo>
                    <a:pt x="12784" y="3768"/>
                  </a:moveTo>
                  <a:cubicBezTo>
                    <a:pt x="12784" y="3764"/>
                    <a:pt x="12788" y="3760"/>
                    <a:pt x="12792" y="3760"/>
                  </a:cubicBezTo>
                  <a:lnTo>
                    <a:pt x="12808" y="3760"/>
                  </a:lnTo>
                  <a:cubicBezTo>
                    <a:pt x="12813" y="3760"/>
                    <a:pt x="12816" y="3764"/>
                    <a:pt x="12816" y="3768"/>
                  </a:cubicBezTo>
                  <a:lnTo>
                    <a:pt x="12816" y="4392"/>
                  </a:lnTo>
                  <a:cubicBezTo>
                    <a:pt x="12816" y="4397"/>
                    <a:pt x="12813" y="4400"/>
                    <a:pt x="12808" y="4400"/>
                  </a:cubicBezTo>
                  <a:lnTo>
                    <a:pt x="12792" y="4400"/>
                  </a:lnTo>
                  <a:cubicBezTo>
                    <a:pt x="12788" y="4400"/>
                    <a:pt x="12784" y="4397"/>
                    <a:pt x="12784" y="4392"/>
                  </a:cubicBezTo>
                  <a:lnTo>
                    <a:pt x="12784" y="3768"/>
                  </a:lnTo>
                  <a:close/>
                  <a:moveTo>
                    <a:pt x="12800" y="4392"/>
                  </a:moveTo>
                  <a:lnTo>
                    <a:pt x="12792" y="4384"/>
                  </a:lnTo>
                  <a:lnTo>
                    <a:pt x="12808" y="4384"/>
                  </a:lnTo>
                  <a:lnTo>
                    <a:pt x="12800" y="4392"/>
                  </a:lnTo>
                  <a:lnTo>
                    <a:pt x="12800" y="3768"/>
                  </a:lnTo>
                  <a:lnTo>
                    <a:pt x="12808" y="3776"/>
                  </a:lnTo>
                  <a:lnTo>
                    <a:pt x="12792" y="3776"/>
                  </a:lnTo>
                  <a:lnTo>
                    <a:pt x="12800" y="3768"/>
                  </a:lnTo>
                  <a:lnTo>
                    <a:pt x="12800" y="4392"/>
                  </a:lnTo>
                  <a:close/>
                  <a:moveTo>
                    <a:pt x="12800" y="3768"/>
                  </a:moveTo>
                  <a:cubicBezTo>
                    <a:pt x="12800" y="3764"/>
                    <a:pt x="12804" y="3760"/>
                    <a:pt x="12808" y="3760"/>
                  </a:cubicBezTo>
                  <a:lnTo>
                    <a:pt x="12824" y="3760"/>
                  </a:lnTo>
                  <a:cubicBezTo>
                    <a:pt x="12829" y="3760"/>
                    <a:pt x="12832" y="3764"/>
                    <a:pt x="12832" y="3768"/>
                  </a:cubicBezTo>
                  <a:lnTo>
                    <a:pt x="12832" y="4392"/>
                  </a:lnTo>
                  <a:cubicBezTo>
                    <a:pt x="12832" y="4397"/>
                    <a:pt x="12829" y="4400"/>
                    <a:pt x="12824" y="4400"/>
                  </a:cubicBezTo>
                  <a:lnTo>
                    <a:pt x="12808" y="4400"/>
                  </a:lnTo>
                  <a:cubicBezTo>
                    <a:pt x="12804" y="4400"/>
                    <a:pt x="12800" y="4397"/>
                    <a:pt x="12800" y="4392"/>
                  </a:cubicBezTo>
                  <a:lnTo>
                    <a:pt x="12800" y="3768"/>
                  </a:lnTo>
                  <a:close/>
                  <a:moveTo>
                    <a:pt x="12816" y="4392"/>
                  </a:moveTo>
                  <a:lnTo>
                    <a:pt x="12808" y="4384"/>
                  </a:lnTo>
                  <a:lnTo>
                    <a:pt x="12824" y="4384"/>
                  </a:lnTo>
                  <a:lnTo>
                    <a:pt x="12816" y="4392"/>
                  </a:lnTo>
                  <a:lnTo>
                    <a:pt x="12816" y="3768"/>
                  </a:lnTo>
                  <a:lnTo>
                    <a:pt x="12824" y="3776"/>
                  </a:lnTo>
                  <a:lnTo>
                    <a:pt x="12808" y="3776"/>
                  </a:lnTo>
                  <a:lnTo>
                    <a:pt x="12816" y="3768"/>
                  </a:lnTo>
                  <a:lnTo>
                    <a:pt x="12816" y="4392"/>
                  </a:lnTo>
                  <a:close/>
                  <a:moveTo>
                    <a:pt x="12800" y="3768"/>
                  </a:moveTo>
                  <a:cubicBezTo>
                    <a:pt x="12800" y="3764"/>
                    <a:pt x="12804" y="3760"/>
                    <a:pt x="12808" y="3760"/>
                  </a:cubicBezTo>
                  <a:lnTo>
                    <a:pt x="12824" y="3760"/>
                  </a:lnTo>
                  <a:cubicBezTo>
                    <a:pt x="12829" y="3760"/>
                    <a:pt x="12832" y="3764"/>
                    <a:pt x="12832" y="3768"/>
                  </a:cubicBezTo>
                  <a:lnTo>
                    <a:pt x="12832" y="4392"/>
                  </a:lnTo>
                  <a:cubicBezTo>
                    <a:pt x="12832" y="4397"/>
                    <a:pt x="12829" y="4400"/>
                    <a:pt x="12824" y="4400"/>
                  </a:cubicBezTo>
                  <a:lnTo>
                    <a:pt x="12808" y="4400"/>
                  </a:lnTo>
                  <a:cubicBezTo>
                    <a:pt x="12804" y="4400"/>
                    <a:pt x="12800" y="4397"/>
                    <a:pt x="12800" y="4392"/>
                  </a:cubicBezTo>
                  <a:lnTo>
                    <a:pt x="12800" y="3768"/>
                  </a:lnTo>
                  <a:close/>
                  <a:moveTo>
                    <a:pt x="12816" y="4392"/>
                  </a:moveTo>
                  <a:lnTo>
                    <a:pt x="12808" y="4384"/>
                  </a:lnTo>
                  <a:lnTo>
                    <a:pt x="12824" y="4384"/>
                  </a:lnTo>
                  <a:lnTo>
                    <a:pt x="12816" y="4392"/>
                  </a:lnTo>
                  <a:lnTo>
                    <a:pt x="12816" y="3768"/>
                  </a:lnTo>
                  <a:lnTo>
                    <a:pt x="12824" y="3776"/>
                  </a:lnTo>
                  <a:lnTo>
                    <a:pt x="12808" y="3776"/>
                  </a:lnTo>
                  <a:lnTo>
                    <a:pt x="12816" y="3768"/>
                  </a:lnTo>
                  <a:lnTo>
                    <a:pt x="12816" y="4392"/>
                  </a:lnTo>
                  <a:close/>
                  <a:moveTo>
                    <a:pt x="12816" y="3768"/>
                  </a:moveTo>
                  <a:cubicBezTo>
                    <a:pt x="12816" y="3764"/>
                    <a:pt x="12820" y="3760"/>
                    <a:pt x="12824" y="3760"/>
                  </a:cubicBezTo>
                  <a:lnTo>
                    <a:pt x="12840" y="3760"/>
                  </a:lnTo>
                  <a:cubicBezTo>
                    <a:pt x="12845" y="3760"/>
                    <a:pt x="12848" y="3764"/>
                    <a:pt x="12848" y="3768"/>
                  </a:cubicBezTo>
                  <a:lnTo>
                    <a:pt x="12848" y="4392"/>
                  </a:lnTo>
                  <a:cubicBezTo>
                    <a:pt x="12848" y="4397"/>
                    <a:pt x="12845" y="4400"/>
                    <a:pt x="12840" y="4400"/>
                  </a:cubicBezTo>
                  <a:lnTo>
                    <a:pt x="12824" y="4400"/>
                  </a:lnTo>
                  <a:cubicBezTo>
                    <a:pt x="12820" y="4400"/>
                    <a:pt x="12816" y="4397"/>
                    <a:pt x="12816" y="4392"/>
                  </a:cubicBezTo>
                  <a:lnTo>
                    <a:pt x="12816" y="3768"/>
                  </a:lnTo>
                  <a:close/>
                  <a:moveTo>
                    <a:pt x="12832" y="4392"/>
                  </a:moveTo>
                  <a:lnTo>
                    <a:pt x="12824" y="4384"/>
                  </a:lnTo>
                  <a:lnTo>
                    <a:pt x="12840" y="4384"/>
                  </a:lnTo>
                  <a:lnTo>
                    <a:pt x="12832" y="4392"/>
                  </a:lnTo>
                  <a:lnTo>
                    <a:pt x="12832" y="3768"/>
                  </a:lnTo>
                  <a:lnTo>
                    <a:pt x="12840" y="3776"/>
                  </a:lnTo>
                  <a:lnTo>
                    <a:pt x="12824" y="3776"/>
                  </a:lnTo>
                  <a:lnTo>
                    <a:pt x="12832" y="3768"/>
                  </a:lnTo>
                  <a:lnTo>
                    <a:pt x="12832" y="4392"/>
                  </a:lnTo>
                  <a:close/>
                  <a:moveTo>
                    <a:pt x="12816" y="3768"/>
                  </a:moveTo>
                  <a:cubicBezTo>
                    <a:pt x="12816" y="3764"/>
                    <a:pt x="12820" y="3760"/>
                    <a:pt x="12824" y="3760"/>
                  </a:cubicBezTo>
                  <a:lnTo>
                    <a:pt x="12840" y="3760"/>
                  </a:lnTo>
                  <a:cubicBezTo>
                    <a:pt x="12845" y="3760"/>
                    <a:pt x="12848" y="3764"/>
                    <a:pt x="12848" y="3768"/>
                  </a:cubicBezTo>
                  <a:lnTo>
                    <a:pt x="12848" y="4392"/>
                  </a:lnTo>
                  <a:cubicBezTo>
                    <a:pt x="12848" y="4397"/>
                    <a:pt x="12845" y="4400"/>
                    <a:pt x="12840" y="4400"/>
                  </a:cubicBezTo>
                  <a:lnTo>
                    <a:pt x="12824" y="4400"/>
                  </a:lnTo>
                  <a:cubicBezTo>
                    <a:pt x="12820" y="4400"/>
                    <a:pt x="12816" y="4397"/>
                    <a:pt x="12816" y="4392"/>
                  </a:cubicBezTo>
                  <a:lnTo>
                    <a:pt x="12816" y="3768"/>
                  </a:lnTo>
                  <a:close/>
                  <a:moveTo>
                    <a:pt x="12832" y="4392"/>
                  </a:moveTo>
                  <a:lnTo>
                    <a:pt x="12824" y="4384"/>
                  </a:lnTo>
                  <a:lnTo>
                    <a:pt x="12840" y="4384"/>
                  </a:lnTo>
                  <a:lnTo>
                    <a:pt x="12832" y="4392"/>
                  </a:lnTo>
                  <a:lnTo>
                    <a:pt x="12832" y="3768"/>
                  </a:lnTo>
                  <a:lnTo>
                    <a:pt x="12840" y="3776"/>
                  </a:lnTo>
                  <a:lnTo>
                    <a:pt x="12824" y="3776"/>
                  </a:lnTo>
                  <a:lnTo>
                    <a:pt x="12832" y="3768"/>
                  </a:lnTo>
                  <a:lnTo>
                    <a:pt x="12832" y="4392"/>
                  </a:lnTo>
                  <a:close/>
                </a:path>
              </a:pathLst>
            </a:custGeom>
            <a:solidFill>
              <a:srgbClr val="1F497D"/>
            </a:solidFill>
            <a:ln w="0" cap="flat">
              <a:solidFill>
                <a:srgbClr val="1F497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31" name="Rectangle 11"/>
            <p:cNvSpPr>
              <a:spLocks noChangeArrowheads="1"/>
            </p:cNvSpPr>
            <p:nvPr/>
          </p:nvSpPr>
          <p:spPr bwMode="auto">
            <a:xfrm>
              <a:off x="709" y="1378"/>
              <a:ext cx="5" cy="2067"/>
            </a:xfrm>
            <a:prstGeom prst="rect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32" name="Rectangle 12"/>
            <p:cNvSpPr>
              <a:spLocks noChangeArrowheads="1"/>
            </p:cNvSpPr>
            <p:nvPr/>
          </p:nvSpPr>
          <p:spPr bwMode="auto">
            <a:xfrm>
              <a:off x="712" y="3101"/>
              <a:ext cx="4372" cy="5"/>
            </a:xfrm>
            <a:prstGeom prst="rect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33" name="Freeform 13"/>
            <p:cNvSpPr>
              <a:spLocks/>
            </p:cNvSpPr>
            <p:nvPr/>
          </p:nvSpPr>
          <p:spPr bwMode="auto">
            <a:xfrm>
              <a:off x="780" y="2575"/>
              <a:ext cx="756" cy="470"/>
            </a:xfrm>
            <a:custGeom>
              <a:avLst/>
              <a:gdLst/>
              <a:ahLst/>
              <a:cxnLst>
                <a:cxn ang="0">
                  <a:pos x="123" y="721"/>
                </a:cxn>
                <a:cxn ang="0">
                  <a:pos x="251" y="657"/>
                </a:cxn>
                <a:cxn ang="0">
                  <a:pos x="370" y="690"/>
                </a:cxn>
                <a:cxn ang="0">
                  <a:pos x="394" y="600"/>
                </a:cxn>
                <a:cxn ang="0">
                  <a:pos x="523" y="545"/>
                </a:cxn>
                <a:cxn ang="0">
                  <a:pos x="659" y="569"/>
                </a:cxn>
                <a:cxn ang="0">
                  <a:pos x="730" y="536"/>
                </a:cxn>
                <a:cxn ang="0">
                  <a:pos x="859" y="465"/>
                </a:cxn>
                <a:cxn ang="0">
                  <a:pos x="874" y="424"/>
                </a:cxn>
                <a:cxn ang="0">
                  <a:pos x="922" y="328"/>
                </a:cxn>
                <a:cxn ang="0">
                  <a:pos x="1035" y="209"/>
                </a:cxn>
                <a:cxn ang="0">
                  <a:pos x="1066" y="136"/>
                </a:cxn>
                <a:cxn ang="0">
                  <a:pos x="1122" y="3"/>
                </a:cxn>
                <a:cxn ang="0">
                  <a:pos x="1194" y="72"/>
                </a:cxn>
                <a:cxn ang="0">
                  <a:pos x="1315" y="25"/>
                </a:cxn>
                <a:cxn ang="0">
                  <a:pos x="1363" y="169"/>
                </a:cxn>
                <a:cxn ang="0">
                  <a:pos x="1427" y="437"/>
                </a:cxn>
                <a:cxn ang="0">
                  <a:pos x="1458" y="546"/>
                </a:cxn>
                <a:cxn ang="0">
                  <a:pos x="1506" y="770"/>
                </a:cxn>
                <a:cxn ang="0">
                  <a:pos x="1548" y="1000"/>
                </a:cxn>
                <a:cxn ang="0">
                  <a:pos x="1611" y="1073"/>
                </a:cxn>
                <a:cxn ang="0">
                  <a:pos x="1659" y="1105"/>
                </a:cxn>
                <a:cxn ang="0">
                  <a:pos x="1811" y="1161"/>
                </a:cxn>
                <a:cxn ang="0">
                  <a:pos x="1862" y="1183"/>
                </a:cxn>
                <a:cxn ang="0">
                  <a:pos x="2026" y="1160"/>
                </a:cxn>
                <a:cxn ang="0">
                  <a:pos x="2133" y="1171"/>
                </a:cxn>
                <a:cxn ang="0">
                  <a:pos x="2171" y="1249"/>
                </a:cxn>
                <a:cxn ang="0">
                  <a:pos x="2236" y="1320"/>
                </a:cxn>
                <a:cxn ang="0">
                  <a:pos x="2284" y="1384"/>
                </a:cxn>
                <a:cxn ang="0">
                  <a:pos x="2331" y="1473"/>
                </a:cxn>
                <a:cxn ang="0">
                  <a:pos x="2251" y="1409"/>
                </a:cxn>
                <a:cxn ang="0">
                  <a:pos x="2203" y="1329"/>
                </a:cxn>
                <a:cxn ang="0">
                  <a:pos x="2138" y="1258"/>
                </a:cxn>
                <a:cxn ang="0">
                  <a:pos x="2067" y="1209"/>
                </a:cxn>
                <a:cxn ang="0">
                  <a:pos x="1979" y="1217"/>
                </a:cxn>
                <a:cxn ang="0">
                  <a:pos x="1834" y="1210"/>
                </a:cxn>
                <a:cxn ang="0">
                  <a:pos x="1755" y="1169"/>
                </a:cxn>
                <a:cxn ang="0">
                  <a:pos x="1653" y="1184"/>
                </a:cxn>
                <a:cxn ang="0">
                  <a:pos x="1562" y="1098"/>
                </a:cxn>
                <a:cxn ang="0">
                  <a:pos x="1509" y="993"/>
                </a:cxn>
                <a:cxn ang="0">
                  <a:pos x="1461" y="753"/>
                </a:cxn>
                <a:cxn ang="0">
                  <a:pos x="1414" y="532"/>
                </a:cxn>
                <a:cxn ang="0">
                  <a:pos x="1363" y="329"/>
                </a:cxn>
                <a:cxn ang="0">
                  <a:pos x="1299" y="137"/>
                </a:cxn>
                <a:cxn ang="0">
                  <a:pos x="1276" y="74"/>
                </a:cxn>
                <a:cxn ang="0">
                  <a:pos x="1203" y="89"/>
                </a:cxn>
                <a:cxn ang="0">
                  <a:pos x="1139" y="41"/>
                </a:cxn>
                <a:cxn ang="0">
                  <a:pos x="1051" y="209"/>
                </a:cxn>
                <a:cxn ang="0">
                  <a:pos x="1020" y="282"/>
                </a:cxn>
                <a:cxn ang="0">
                  <a:pos x="947" y="377"/>
                </a:cxn>
                <a:cxn ang="0">
                  <a:pos x="899" y="521"/>
                </a:cxn>
                <a:cxn ang="0">
                  <a:pos x="811" y="545"/>
                </a:cxn>
                <a:cxn ang="0">
                  <a:pos x="723" y="553"/>
                </a:cxn>
                <a:cxn ang="0">
                  <a:pos x="587" y="545"/>
                </a:cxn>
                <a:cxn ang="0">
                  <a:pos x="475" y="609"/>
                </a:cxn>
                <a:cxn ang="0">
                  <a:pos x="403" y="633"/>
                </a:cxn>
                <a:cxn ang="0">
                  <a:pos x="332" y="666"/>
                </a:cxn>
                <a:cxn ang="0">
                  <a:pos x="219" y="721"/>
                </a:cxn>
                <a:cxn ang="0">
                  <a:pos x="83" y="761"/>
                </a:cxn>
              </a:cxnLst>
              <a:rect l="0" t="0" r="r" b="b"/>
              <a:pathLst>
                <a:path w="2371" h="1473">
                  <a:moveTo>
                    <a:pt x="6" y="767"/>
                  </a:moveTo>
                  <a:lnTo>
                    <a:pt x="22" y="735"/>
                  </a:lnTo>
                  <a:lnTo>
                    <a:pt x="38" y="703"/>
                  </a:lnTo>
                  <a:cubicBezTo>
                    <a:pt x="42" y="695"/>
                    <a:pt x="50" y="689"/>
                    <a:pt x="59" y="689"/>
                  </a:cubicBezTo>
                  <a:lnTo>
                    <a:pt x="75" y="689"/>
                  </a:lnTo>
                  <a:lnTo>
                    <a:pt x="91" y="689"/>
                  </a:lnTo>
                  <a:lnTo>
                    <a:pt x="107" y="689"/>
                  </a:lnTo>
                  <a:cubicBezTo>
                    <a:pt x="121" y="689"/>
                    <a:pt x="131" y="700"/>
                    <a:pt x="131" y="713"/>
                  </a:cubicBezTo>
                  <a:lnTo>
                    <a:pt x="131" y="761"/>
                  </a:lnTo>
                  <a:lnTo>
                    <a:pt x="90" y="744"/>
                  </a:lnTo>
                  <a:lnTo>
                    <a:pt x="106" y="728"/>
                  </a:lnTo>
                  <a:cubicBezTo>
                    <a:pt x="111" y="724"/>
                    <a:pt x="117" y="721"/>
                    <a:pt x="123" y="721"/>
                  </a:cubicBezTo>
                  <a:lnTo>
                    <a:pt x="139" y="721"/>
                  </a:lnTo>
                  <a:lnTo>
                    <a:pt x="155" y="721"/>
                  </a:lnTo>
                  <a:lnTo>
                    <a:pt x="171" y="721"/>
                  </a:lnTo>
                  <a:lnTo>
                    <a:pt x="149" y="738"/>
                  </a:lnTo>
                  <a:lnTo>
                    <a:pt x="165" y="690"/>
                  </a:lnTo>
                  <a:cubicBezTo>
                    <a:pt x="168" y="680"/>
                    <a:pt x="177" y="673"/>
                    <a:pt x="187" y="673"/>
                  </a:cubicBezTo>
                  <a:lnTo>
                    <a:pt x="203" y="673"/>
                  </a:lnTo>
                  <a:lnTo>
                    <a:pt x="219" y="673"/>
                  </a:lnTo>
                  <a:lnTo>
                    <a:pt x="235" y="673"/>
                  </a:lnTo>
                  <a:lnTo>
                    <a:pt x="218" y="680"/>
                  </a:lnTo>
                  <a:lnTo>
                    <a:pt x="234" y="664"/>
                  </a:lnTo>
                  <a:cubicBezTo>
                    <a:pt x="239" y="660"/>
                    <a:pt x="245" y="657"/>
                    <a:pt x="251" y="657"/>
                  </a:cubicBezTo>
                  <a:lnTo>
                    <a:pt x="267" y="657"/>
                  </a:lnTo>
                  <a:lnTo>
                    <a:pt x="283" y="657"/>
                  </a:lnTo>
                  <a:lnTo>
                    <a:pt x="259" y="681"/>
                  </a:lnTo>
                  <a:lnTo>
                    <a:pt x="259" y="665"/>
                  </a:lnTo>
                  <a:cubicBezTo>
                    <a:pt x="259" y="652"/>
                    <a:pt x="270" y="641"/>
                    <a:pt x="283" y="641"/>
                  </a:cubicBezTo>
                  <a:lnTo>
                    <a:pt x="299" y="641"/>
                  </a:lnTo>
                  <a:lnTo>
                    <a:pt x="282" y="648"/>
                  </a:lnTo>
                  <a:lnTo>
                    <a:pt x="298" y="632"/>
                  </a:lnTo>
                  <a:cubicBezTo>
                    <a:pt x="303" y="628"/>
                    <a:pt x="309" y="625"/>
                    <a:pt x="315" y="625"/>
                  </a:cubicBezTo>
                  <a:lnTo>
                    <a:pt x="331" y="625"/>
                  </a:lnTo>
                  <a:cubicBezTo>
                    <a:pt x="342" y="625"/>
                    <a:pt x="351" y="632"/>
                    <a:pt x="354" y="642"/>
                  </a:cubicBezTo>
                  <a:lnTo>
                    <a:pt x="370" y="690"/>
                  </a:lnTo>
                  <a:lnTo>
                    <a:pt x="323" y="697"/>
                  </a:lnTo>
                  <a:lnTo>
                    <a:pt x="323" y="681"/>
                  </a:lnTo>
                  <a:cubicBezTo>
                    <a:pt x="323" y="679"/>
                    <a:pt x="324" y="676"/>
                    <a:pt x="325" y="674"/>
                  </a:cubicBezTo>
                  <a:lnTo>
                    <a:pt x="341" y="626"/>
                  </a:lnTo>
                  <a:cubicBezTo>
                    <a:pt x="344" y="616"/>
                    <a:pt x="353" y="609"/>
                    <a:pt x="363" y="609"/>
                  </a:cubicBezTo>
                  <a:lnTo>
                    <a:pt x="379" y="609"/>
                  </a:lnTo>
                  <a:lnTo>
                    <a:pt x="355" y="633"/>
                  </a:lnTo>
                  <a:lnTo>
                    <a:pt x="355" y="617"/>
                  </a:lnTo>
                  <a:cubicBezTo>
                    <a:pt x="355" y="604"/>
                    <a:pt x="366" y="593"/>
                    <a:pt x="379" y="593"/>
                  </a:cubicBezTo>
                  <a:lnTo>
                    <a:pt x="395" y="593"/>
                  </a:lnTo>
                  <a:lnTo>
                    <a:pt x="411" y="593"/>
                  </a:lnTo>
                  <a:lnTo>
                    <a:pt x="394" y="600"/>
                  </a:lnTo>
                  <a:lnTo>
                    <a:pt x="410" y="584"/>
                  </a:lnTo>
                  <a:cubicBezTo>
                    <a:pt x="415" y="580"/>
                    <a:pt x="421" y="577"/>
                    <a:pt x="427" y="577"/>
                  </a:cubicBezTo>
                  <a:lnTo>
                    <a:pt x="443" y="577"/>
                  </a:lnTo>
                  <a:lnTo>
                    <a:pt x="426" y="584"/>
                  </a:lnTo>
                  <a:lnTo>
                    <a:pt x="442" y="568"/>
                  </a:lnTo>
                  <a:cubicBezTo>
                    <a:pt x="447" y="564"/>
                    <a:pt x="453" y="561"/>
                    <a:pt x="459" y="561"/>
                  </a:cubicBezTo>
                  <a:lnTo>
                    <a:pt x="475" y="561"/>
                  </a:lnTo>
                  <a:lnTo>
                    <a:pt x="491" y="561"/>
                  </a:lnTo>
                  <a:lnTo>
                    <a:pt x="474" y="568"/>
                  </a:lnTo>
                  <a:lnTo>
                    <a:pt x="490" y="552"/>
                  </a:lnTo>
                  <a:cubicBezTo>
                    <a:pt x="495" y="548"/>
                    <a:pt x="501" y="545"/>
                    <a:pt x="507" y="545"/>
                  </a:cubicBezTo>
                  <a:lnTo>
                    <a:pt x="523" y="545"/>
                  </a:lnTo>
                  <a:lnTo>
                    <a:pt x="539" y="545"/>
                  </a:lnTo>
                  <a:lnTo>
                    <a:pt x="555" y="545"/>
                  </a:lnTo>
                  <a:lnTo>
                    <a:pt x="571" y="545"/>
                  </a:lnTo>
                  <a:lnTo>
                    <a:pt x="587" y="545"/>
                  </a:lnTo>
                  <a:lnTo>
                    <a:pt x="563" y="569"/>
                  </a:lnTo>
                  <a:lnTo>
                    <a:pt x="563" y="521"/>
                  </a:lnTo>
                  <a:cubicBezTo>
                    <a:pt x="563" y="508"/>
                    <a:pt x="574" y="497"/>
                    <a:pt x="587" y="497"/>
                  </a:cubicBezTo>
                  <a:lnTo>
                    <a:pt x="603" y="497"/>
                  </a:lnTo>
                  <a:lnTo>
                    <a:pt x="619" y="497"/>
                  </a:lnTo>
                  <a:lnTo>
                    <a:pt x="635" y="497"/>
                  </a:lnTo>
                  <a:cubicBezTo>
                    <a:pt x="649" y="497"/>
                    <a:pt x="659" y="508"/>
                    <a:pt x="659" y="521"/>
                  </a:cubicBezTo>
                  <a:lnTo>
                    <a:pt x="659" y="569"/>
                  </a:lnTo>
                  <a:lnTo>
                    <a:pt x="635" y="545"/>
                  </a:lnTo>
                  <a:lnTo>
                    <a:pt x="651" y="545"/>
                  </a:lnTo>
                  <a:lnTo>
                    <a:pt x="667" y="545"/>
                  </a:lnTo>
                  <a:lnTo>
                    <a:pt x="683" y="545"/>
                  </a:lnTo>
                  <a:lnTo>
                    <a:pt x="699" y="545"/>
                  </a:lnTo>
                  <a:lnTo>
                    <a:pt x="675" y="569"/>
                  </a:lnTo>
                  <a:lnTo>
                    <a:pt x="675" y="553"/>
                  </a:lnTo>
                  <a:cubicBezTo>
                    <a:pt x="675" y="540"/>
                    <a:pt x="686" y="529"/>
                    <a:pt x="699" y="529"/>
                  </a:cubicBezTo>
                  <a:lnTo>
                    <a:pt x="715" y="529"/>
                  </a:lnTo>
                  <a:lnTo>
                    <a:pt x="731" y="529"/>
                  </a:lnTo>
                  <a:lnTo>
                    <a:pt x="747" y="529"/>
                  </a:lnTo>
                  <a:lnTo>
                    <a:pt x="730" y="536"/>
                  </a:lnTo>
                  <a:lnTo>
                    <a:pt x="746" y="520"/>
                  </a:lnTo>
                  <a:cubicBezTo>
                    <a:pt x="751" y="516"/>
                    <a:pt x="757" y="513"/>
                    <a:pt x="763" y="513"/>
                  </a:cubicBezTo>
                  <a:lnTo>
                    <a:pt x="779" y="513"/>
                  </a:lnTo>
                  <a:lnTo>
                    <a:pt x="762" y="520"/>
                  </a:lnTo>
                  <a:lnTo>
                    <a:pt x="778" y="504"/>
                  </a:lnTo>
                  <a:cubicBezTo>
                    <a:pt x="783" y="500"/>
                    <a:pt x="789" y="497"/>
                    <a:pt x="795" y="497"/>
                  </a:cubicBezTo>
                  <a:lnTo>
                    <a:pt x="811" y="497"/>
                  </a:lnTo>
                  <a:lnTo>
                    <a:pt x="794" y="504"/>
                  </a:lnTo>
                  <a:lnTo>
                    <a:pt x="810" y="488"/>
                  </a:lnTo>
                  <a:lnTo>
                    <a:pt x="826" y="472"/>
                  </a:lnTo>
                  <a:cubicBezTo>
                    <a:pt x="831" y="468"/>
                    <a:pt x="837" y="465"/>
                    <a:pt x="843" y="465"/>
                  </a:cubicBezTo>
                  <a:lnTo>
                    <a:pt x="859" y="465"/>
                  </a:lnTo>
                  <a:lnTo>
                    <a:pt x="835" y="489"/>
                  </a:lnTo>
                  <a:lnTo>
                    <a:pt x="835" y="473"/>
                  </a:lnTo>
                  <a:cubicBezTo>
                    <a:pt x="835" y="461"/>
                    <a:pt x="845" y="451"/>
                    <a:pt x="857" y="450"/>
                  </a:cubicBezTo>
                  <a:cubicBezTo>
                    <a:pt x="869" y="448"/>
                    <a:pt x="880" y="456"/>
                    <a:pt x="883" y="468"/>
                  </a:cubicBezTo>
                  <a:lnTo>
                    <a:pt x="899" y="532"/>
                  </a:lnTo>
                  <a:lnTo>
                    <a:pt x="851" y="537"/>
                  </a:lnTo>
                  <a:lnTo>
                    <a:pt x="851" y="521"/>
                  </a:lnTo>
                  <a:cubicBezTo>
                    <a:pt x="851" y="520"/>
                    <a:pt x="852" y="518"/>
                    <a:pt x="852" y="516"/>
                  </a:cubicBezTo>
                  <a:lnTo>
                    <a:pt x="868" y="452"/>
                  </a:lnTo>
                  <a:lnTo>
                    <a:pt x="867" y="457"/>
                  </a:lnTo>
                  <a:lnTo>
                    <a:pt x="867" y="441"/>
                  </a:lnTo>
                  <a:cubicBezTo>
                    <a:pt x="867" y="435"/>
                    <a:pt x="870" y="429"/>
                    <a:pt x="874" y="424"/>
                  </a:cubicBezTo>
                  <a:lnTo>
                    <a:pt x="890" y="408"/>
                  </a:lnTo>
                  <a:lnTo>
                    <a:pt x="883" y="425"/>
                  </a:lnTo>
                  <a:lnTo>
                    <a:pt x="883" y="409"/>
                  </a:lnTo>
                  <a:cubicBezTo>
                    <a:pt x="883" y="403"/>
                    <a:pt x="886" y="397"/>
                    <a:pt x="890" y="392"/>
                  </a:cubicBezTo>
                  <a:lnTo>
                    <a:pt x="906" y="376"/>
                  </a:lnTo>
                  <a:lnTo>
                    <a:pt x="899" y="393"/>
                  </a:lnTo>
                  <a:lnTo>
                    <a:pt x="899" y="377"/>
                  </a:lnTo>
                  <a:cubicBezTo>
                    <a:pt x="899" y="371"/>
                    <a:pt x="902" y="365"/>
                    <a:pt x="906" y="360"/>
                  </a:cubicBezTo>
                  <a:lnTo>
                    <a:pt x="922" y="344"/>
                  </a:lnTo>
                  <a:lnTo>
                    <a:pt x="915" y="361"/>
                  </a:lnTo>
                  <a:lnTo>
                    <a:pt x="915" y="345"/>
                  </a:lnTo>
                  <a:cubicBezTo>
                    <a:pt x="915" y="339"/>
                    <a:pt x="918" y="333"/>
                    <a:pt x="922" y="328"/>
                  </a:cubicBezTo>
                  <a:lnTo>
                    <a:pt x="938" y="312"/>
                  </a:lnTo>
                  <a:lnTo>
                    <a:pt x="931" y="329"/>
                  </a:lnTo>
                  <a:lnTo>
                    <a:pt x="931" y="313"/>
                  </a:lnTo>
                  <a:cubicBezTo>
                    <a:pt x="931" y="307"/>
                    <a:pt x="934" y="301"/>
                    <a:pt x="938" y="296"/>
                  </a:cubicBezTo>
                  <a:lnTo>
                    <a:pt x="954" y="280"/>
                  </a:lnTo>
                  <a:lnTo>
                    <a:pt x="970" y="264"/>
                  </a:lnTo>
                  <a:lnTo>
                    <a:pt x="986" y="248"/>
                  </a:lnTo>
                  <a:lnTo>
                    <a:pt x="1002" y="232"/>
                  </a:lnTo>
                  <a:lnTo>
                    <a:pt x="995" y="249"/>
                  </a:lnTo>
                  <a:lnTo>
                    <a:pt x="995" y="233"/>
                  </a:lnTo>
                  <a:cubicBezTo>
                    <a:pt x="995" y="220"/>
                    <a:pt x="1006" y="209"/>
                    <a:pt x="1019" y="209"/>
                  </a:cubicBezTo>
                  <a:lnTo>
                    <a:pt x="1035" y="209"/>
                  </a:lnTo>
                  <a:lnTo>
                    <a:pt x="1011" y="233"/>
                  </a:lnTo>
                  <a:lnTo>
                    <a:pt x="1011" y="217"/>
                  </a:lnTo>
                  <a:cubicBezTo>
                    <a:pt x="1011" y="211"/>
                    <a:pt x="1014" y="205"/>
                    <a:pt x="1018" y="200"/>
                  </a:cubicBezTo>
                  <a:lnTo>
                    <a:pt x="1034" y="184"/>
                  </a:lnTo>
                  <a:lnTo>
                    <a:pt x="1027" y="201"/>
                  </a:lnTo>
                  <a:lnTo>
                    <a:pt x="1027" y="185"/>
                  </a:lnTo>
                  <a:cubicBezTo>
                    <a:pt x="1027" y="172"/>
                    <a:pt x="1038" y="161"/>
                    <a:pt x="1051" y="161"/>
                  </a:cubicBezTo>
                  <a:lnTo>
                    <a:pt x="1067" y="161"/>
                  </a:lnTo>
                  <a:lnTo>
                    <a:pt x="1043" y="185"/>
                  </a:lnTo>
                  <a:lnTo>
                    <a:pt x="1043" y="169"/>
                  </a:lnTo>
                  <a:cubicBezTo>
                    <a:pt x="1043" y="163"/>
                    <a:pt x="1046" y="157"/>
                    <a:pt x="1050" y="152"/>
                  </a:cubicBezTo>
                  <a:lnTo>
                    <a:pt x="1066" y="136"/>
                  </a:lnTo>
                  <a:lnTo>
                    <a:pt x="1082" y="120"/>
                  </a:lnTo>
                  <a:lnTo>
                    <a:pt x="1075" y="137"/>
                  </a:lnTo>
                  <a:lnTo>
                    <a:pt x="1075" y="121"/>
                  </a:lnTo>
                  <a:cubicBezTo>
                    <a:pt x="1075" y="115"/>
                    <a:pt x="1078" y="109"/>
                    <a:pt x="1082" y="104"/>
                  </a:cubicBezTo>
                  <a:lnTo>
                    <a:pt x="1098" y="88"/>
                  </a:lnTo>
                  <a:lnTo>
                    <a:pt x="1091" y="105"/>
                  </a:lnTo>
                  <a:lnTo>
                    <a:pt x="1091" y="41"/>
                  </a:lnTo>
                  <a:cubicBezTo>
                    <a:pt x="1091" y="28"/>
                    <a:pt x="1102" y="17"/>
                    <a:pt x="1115" y="17"/>
                  </a:cubicBezTo>
                  <a:lnTo>
                    <a:pt x="1131" y="17"/>
                  </a:lnTo>
                  <a:lnTo>
                    <a:pt x="1107" y="41"/>
                  </a:lnTo>
                  <a:lnTo>
                    <a:pt x="1107" y="25"/>
                  </a:lnTo>
                  <a:cubicBezTo>
                    <a:pt x="1107" y="16"/>
                    <a:pt x="1113" y="7"/>
                    <a:pt x="1122" y="3"/>
                  </a:cubicBezTo>
                  <a:cubicBezTo>
                    <a:pt x="1131" y="0"/>
                    <a:pt x="1142" y="2"/>
                    <a:pt x="1148" y="8"/>
                  </a:cubicBezTo>
                  <a:lnTo>
                    <a:pt x="1164" y="24"/>
                  </a:lnTo>
                  <a:cubicBezTo>
                    <a:pt x="1168" y="28"/>
                    <a:pt x="1170" y="31"/>
                    <a:pt x="1171" y="36"/>
                  </a:cubicBezTo>
                  <a:lnTo>
                    <a:pt x="1187" y="100"/>
                  </a:lnTo>
                  <a:lnTo>
                    <a:pt x="1163" y="81"/>
                  </a:lnTo>
                  <a:lnTo>
                    <a:pt x="1179" y="81"/>
                  </a:lnTo>
                  <a:lnTo>
                    <a:pt x="1155" y="105"/>
                  </a:lnTo>
                  <a:lnTo>
                    <a:pt x="1155" y="89"/>
                  </a:lnTo>
                  <a:cubicBezTo>
                    <a:pt x="1155" y="76"/>
                    <a:pt x="1166" y="65"/>
                    <a:pt x="1179" y="65"/>
                  </a:cubicBezTo>
                  <a:lnTo>
                    <a:pt x="1195" y="65"/>
                  </a:lnTo>
                  <a:lnTo>
                    <a:pt x="1211" y="65"/>
                  </a:lnTo>
                  <a:lnTo>
                    <a:pt x="1194" y="72"/>
                  </a:lnTo>
                  <a:lnTo>
                    <a:pt x="1210" y="56"/>
                  </a:lnTo>
                  <a:cubicBezTo>
                    <a:pt x="1215" y="52"/>
                    <a:pt x="1221" y="49"/>
                    <a:pt x="1227" y="49"/>
                  </a:cubicBezTo>
                  <a:lnTo>
                    <a:pt x="1243" y="49"/>
                  </a:lnTo>
                  <a:lnTo>
                    <a:pt x="1219" y="73"/>
                  </a:lnTo>
                  <a:lnTo>
                    <a:pt x="1219" y="57"/>
                  </a:lnTo>
                  <a:cubicBezTo>
                    <a:pt x="1219" y="44"/>
                    <a:pt x="1230" y="33"/>
                    <a:pt x="1243" y="33"/>
                  </a:cubicBezTo>
                  <a:lnTo>
                    <a:pt x="1259" y="33"/>
                  </a:lnTo>
                  <a:lnTo>
                    <a:pt x="1242" y="40"/>
                  </a:lnTo>
                  <a:lnTo>
                    <a:pt x="1258" y="24"/>
                  </a:lnTo>
                  <a:lnTo>
                    <a:pt x="1274" y="8"/>
                  </a:lnTo>
                  <a:cubicBezTo>
                    <a:pt x="1281" y="2"/>
                    <a:pt x="1292" y="0"/>
                    <a:pt x="1301" y="3"/>
                  </a:cubicBezTo>
                  <a:cubicBezTo>
                    <a:pt x="1310" y="7"/>
                    <a:pt x="1315" y="16"/>
                    <a:pt x="1315" y="25"/>
                  </a:cubicBezTo>
                  <a:lnTo>
                    <a:pt x="1315" y="41"/>
                  </a:lnTo>
                  <a:lnTo>
                    <a:pt x="1313" y="31"/>
                  </a:lnTo>
                  <a:lnTo>
                    <a:pt x="1329" y="63"/>
                  </a:lnTo>
                  <a:cubicBezTo>
                    <a:pt x="1331" y="66"/>
                    <a:pt x="1331" y="70"/>
                    <a:pt x="1331" y="73"/>
                  </a:cubicBezTo>
                  <a:lnTo>
                    <a:pt x="1331" y="89"/>
                  </a:lnTo>
                  <a:lnTo>
                    <a:pt x="1329" y="79"/>
                  </a:lnTo>
                  <a:lnTo>
                    <a:pt x="1345" y="111"/>
                  </a:lnTo>
                  <a:cubicBezTo>
                    <a:pt x="1347" y="114"/>
                    <a:pt x="1347" y="118"/>
                    <a:pt x="1347" y="121"/>
                  </a:cubicBezTo>
                  <a:lnTo>
                    <a:pt x="1347" y="137"/>
                  </a:lnTo>
                  <a:lnTo>
                    <a:pt x="1345" y="127"/>
                  </a:lnTo>
                  <a:lnTo>
                    <a:pt x="1361" y="159"/>
                  </a:lnTo>
                  <a:cubicBezTo>
                    <a:pt x="1363" y="162"/>
                    <a:pt x="1363" y="166"/>
                    <a:pt x="1363" y="169"/>
                  </a:cubicBezTo>
                  <a:lnTo>
                    <a:pt x="1363" y="201"/>
                  </a:lnTo>
                  <a:lnTo>
                    <a:pt x="1361" y="191"/>
                  </a:lnTo>
                  <a:lnTo>
                    <a:pt x="1377" y="223"/>
                  </a:lnTo>
                  <a:lnTo>
                    <a:pt x="1393" y="255"/>
                  </a:lnTo>
                  <a:cubicBezTo>
                    <a:pt x="1395" y="258"/>
                    <a:pt x="1395" y="262"/>
                    <a:pt x="1395" y="265"/>
                  </a:cubicBezTo>
                  <a:lnTo>
                    <a:pt x="1395" y="297"/>
                  </a:lnTo>
                  <a:lnTo>
                    <a:pt x="1393" y="287"/>
                  </a:lnTo>
                  <a:lnTo>
                    <a:pt x="1409" y="319"/>
                  </a:lnTo>
                  <a:cubicBezTo>
                    <a:pt x="1411" y="322"/>
                    <a:pt x="1411" y="326"/>
                    <a:pt x="1411" y="329"/>
                  </a:cubicBezTo>
                  <a:lnTo>
                    <a:pt x="1411" y="361"/>
                  </a:lnTo>
                  <a:lnTo>
                    <a:pt x="1411" y="357"/>
                  </a:lnTo>
                  <a:lnTo>
                    <a:pt x="1427" y="437"/>
                  </a:lnTo>
                  <a:cubicBezTo>
                    <a:pt x="1427" y="438"/>
                    <a:pt x="1427" y="440"/>
                    <a:pt x="1427" y="441"/>
                  </a:cubicBezTo>
                  <a:lnTo>
                    <a:pt x="1427" y="473"/>
                  </a:lnTo>
                  <a:lnTo>
                    <a:pt x="1382" y="463"/>
                  </a:lnTo>
                  <a:lnTo>
                    <a:pt x="1398" y="431"/>
                  </a:lnTo>
                  <a:cubicBezTo>
                    <a:pt x="1403" y="421"/>
                    <a:pt x="1414" y="416"/>
                    <a:pt x="1425" y="418"/>
                  </a:cubicBezTo>
                  <a:cubicBezTo>
                    <a:pt x="1436" y="421"/>
                    <a:pt x="1443" y="430"/>
                    <a:pt x="1443" y="441"/>
                  </a:cubicBezTo>
                  <a:lnTo>
                    <a:pt x="1443" y="489"/>
                  </a:lnTo>
                  <a:lnTo>
                    <a:pt x="1441" y="479"/>
                  </a:lnTo>
                  <a:lnTo>
                    <a:pt x="1457" y="511"/>
                  </a:lnTo>
                  <a:cubicBezTo>
                    <a:pt x="1459" y="514"/>
                    <a:pt x="1459" y="518"/>
                    <a:pt x="1459" y="521"/>
                  </a:cubicBezTo>
                  <a:lnTo>
                    <a:pt x="1459" y="553"/>
                  </a:lnTo>
                  <a:lnTo>
                    <a:pt x="1458" y="546"/>
                  </a:lnTo>
                  <a:lnTo>
                    <a:pt x="1474" y="594"/>
                  </a:lnTo>
                  <a:cubicBezTo>
                    <a:pt x="1475" y="596"/>
                    <a:pt x="1475" y="599"/>
                    <a:pt x="1475" y="601"/>
                  </a:cubicBezTo>
                  <a:lnTo>
                    <a:pt x="1475" y="633"/>
                  </a:lnTo>
                  <a:lnTo>
                    <a:pt x="1473" y="623"/>
                  </a:lnTo>
                  <a:lnTo>
                    <a:pt x="1489" y="655"/>
                  </a:lnTo>
                  <a:cubicBezTo>
                    <a:pt x="1491" y="658"/>
                    <a:pt x="1491" y="662"/>
                    <a:pt x="1491" y="665"/>
                  </a:cubicBezTo>
                  <a:lnTo>
                    <a:pt x="1491" y="697"/>
                  </a:lnTo>
                  <a:lnTo>
                    <a:pt x="1490" y="690"/>
                  </a:lnTo>
                  <a:lnTo>
                    <a:pt x="1506" y="738"/>
                  </a:lnTo>
                  <a:cubicBezTo>
                    <a:pt x="1507" y="740"/>
                    <a:pt x="1507" y="743"/>
                    <a:pt x="1507" y="745"/>
                  </a:cubicBezTo>
                  <a:lnTo>
                    <a:pt x="1507" y="777"/>
                  </a:lnTo>
                  <a:lnTo>
                    <a:pt x="1506" y="770"/>
                  </a:lnTo>
                  <a:lnTo>
                    <a:pt x="1522" y="818"/>
                  </a:lnTo>
                  <a:cubicBezTo>
                    <a:pt x="1523" y="820"/>
                    <a:pt x="1523" y="823"/>
                    <a:pt x="1523" y="825"/>
                  </a:cubicBezTo>
                  <a:lnTo>
                    <a:pt x="1523" y="857"/>
                  </a:lnTo>
                  <a:lnTo>
                    <a:pt x="1522" y="850"/>
                  </a:lnTo>
                  <a:lnTo>
                    <a:pt x="1538" y="898"/>
                  </a:lnTo>
                  <a:cubicBezTo>
                    <a:pt x="1539" y="900"/>
                    <a:pt x="1539" y="903"/>
                    <a:pt x="1539" y="905"/>
                  </a:cubicBezTo>
                  <a:lnTo>
                    <a:pt x="1539" y="937"/>
                  </a:lnTo>
                  <a:lnTo>
                    <a:pt x="1538" y="930"/>
                  </a:lnTo>
                  <a:lnTo>
                    <a:pt x="1554" y="978"/>
                  </a:lnTo>
                  <a:cubicBezTo>
                    <a:pt x="1555" y="980"/>
                    <a:pt x="1555" y="983"/>
                    <a:pt x="1555" y="985"/>
                  </a:cubicBezTo>
                  <a:lnTo>
                    <a:pt x="1555" y="1017"/>
                  </a:lnTo>
                  <a:lnTo>
                    <a:pt x="1548" y="1000"/>
                  </a:lnTo>
                  <a:lnTo>
                    <a:pt x="1564" y="1016"/>
                  </a:lnTo>
                  <a:lnTo>
                    <a:pt x="1580" y="1032"/>
                  </a:lnTo>
                  <a:cubicBezTo>
                    <a:pt x="1585" y="1037"/>
                    <a:pt x="1587" y="1043"/>
                    <a:pt x="1587" y="1049"/>
                  </a:cubicBezTo>
                  <a:lnTo>
                    <a:pt x="1587" y="1065"/>
                  </a:lnTo>
                  <a:lnTo>
                    <a:pt x="1563" y="1041"/>
                  </a:lnTo>
                  <a:lnTo>
                    <a:pt x="1579" y="1041"/>
                  </a:lnTo>
                  <a:cubicBezTo>
                    <a:pt x="1593" y="1041"/>
                    <a:pt x="1603" y="1052"/>
                    <a:pt x="1603" y="1065"/>
                  </a:cubicBezTo>
                  <a:lnTo>
                    <a:pt x="1603" y="1081"/>
                  </a:lnTo>
                  <a:lnTo>
                    <a:pt x="1596" y="1064"/>
                  </a:lnTo>
                  <a:lnTo>
                    <a:pt x="1612" y="1080"/>
                  </a:lnTo>
                  <a:lnTo>
                    <a:pt x="1595" y="1073"/>
                  </a:lnTo>
                  <a:lnTo>
                    <a:pt x="1611" y="1073"/>
                  </a:lnTo>
                  <a:cubicBezTo>
                    <a:pt x="1625" y="1073"/>
                    <a:pt x="1635" y="1084"/>
                    <a:pt x="1635" y="1097"/>
                  </a:cubicBezTo>
                  <a:lnTo>
                    <a:pt x="1635" y="1113"/>
                  </a:lnTo>
                  <a:lnTo>
                    <a:pt x="1611" y="1089"/>
                  </a:lnTo>
                  <a:lnTo>
                    <a:pt x="1627" y="1089"/>
                  </a:lnTo>
                  <a:cubicBezTo>
                    <a:pt x="1641" y="1089"/>
                    <a:pt x="1651" y="1100"/>
                    <a:pt x="1651" y="1113"/>
                  </a:cubicBezTo>
                  <a:lnTo>
                    <a:pt x="1651" y="1145"/>
                  </a:lnTo>
                  <a:lnTo>
                    <a:pt x="1644" y="1128"/>
                  </a:lnTo>
                  <a:lnTo>
                    <a:pt x="1660" y="1144"/>
                  </a:lnTo>
                  <a:lnTo>
                    <a:pt x="1619" y="1161"/>
                  </a:lnTo>
                  <a:lnTo>
                    <a:pt x="1619" y="1129"/>
                  </a:lnTo>
                  <a:cubicBezTo>
                    <a:pt x="1619" y="1116"/>
                    <a:pt x="1630" y="1105"/>
                    <a:pt x="1643" y="1105"/>
                  </a:cubicBezTo>
                  <a:lnTo>
                    <a:pt x="1659" y="1105"/>
                  </a:lnTo>
                  <a:lnTo>
                    <a:pt x="1675" y="1105"/>
                  </a:lnTo>
                  <a:lnTo>
                    <a:pt x="1691" y="1105"/>
                  </a:lnTo>
                  <a:cubicBezTo>
                    <a:pt x="1698" y="1105"/>
                    <a:pt x="1704" y="1108"/>
                    <a:pt x="1708" y="1112"/>
                  </a:cubicBezTo>
                  <a:lnTo>
                    <a:pt x="1724" y="1128"/>
                  </a:lnTo>
                  <a:lnTo>
                    <a:pt x="1707" y="1121"/>
                  </a:lnTo>
                  <a:lnTo>
                    <a:pt x="1723" y="1121"/>
                  </a:lnTo>
                  <a:lnTo>
                    <a:pt x="1739" y="1121"/>
                  </a:lnTo>
                  <a:lnTo>
                    <a:pt x="1755" y="1121"/>
                  </a:lnTo>
                  <a:lnTo>
                    <a:pt x="1771" y="1121"/>
                  </a:lnTo>
                  <a:lnTo>
                    <a:pt x="1787" y="1121"/>
                  </a:lnTo>
                  <a:cubicBezTo>
                    <a:pt x="1801" y="1121"/>
                    <a:pt x="1811" y="1132"/>
                    <a:pt x="1811" y="1145"/>
                  </a:cubicBezTo>
                  <a:lnTo>
                    <a:pt x="1811" y="1161"/>
                  </a:lnTo>
                  <a:lnTo>
                    <a:pt x="1787" y="1137"/>
                  </a:lnTo>
                  <a:lnTo>
                    <a:pt x="1803" y="1137"/>
                  </a:lnTo>
                  <a:cubicBezTo>
                    <a:pt x="1810" y="1137"/>
                    <a:pt x="1816" y="1140"/>
                    <a:pt x="1820" y="1144"/>
                  </a:cubicBezTo>
                  <a:lnTo>
                    <a:pt x="1836" y="1160"/>
                  </a:lnTo>
                  <a:lnTo>
                    <a:pt x="1819" y="1153"/>
                  </a:lnTo>
                  <a:lnTo>
                    <a:pt x="1835" y="1153"/>
                  </a:lnTo>
                  <a:cubicBezTo>
                    <a:pt x="1842" y="1153"/>
                    <a:pt x="1848" y="1156"/>
                    <a:pt x="1852" y="1160"/>
                  </a:cubicBezTo>
                  <a:lnTo>
                    <a:pt x="1868" y="1176"/>
                  </a:lnTo>
                  <a:cubicBezTo>
                    <a:pt x="1870" y="1178"/>
                    <a:pt x="1872" y="1180"/>
                    <a:pt x="1873" y="1183"/>
                  </a:cubicBezTo>
                  <a:lnTo>
                    <a:pt x="1889" y="1215"/>
                  </a:lnTo>
                  <a:lnTo>
                    <a:pt x="1846" y="1215"/>
                  </a:lnTo>
                  <a:lnTo>
                    <a:pt x="1862" y="1183"/>
                  </a:lnTo>
                  <a:cubicBezTo>
                    <a:pt x="1866" y="1175"/>
                    <a:pt x="1874" y="1169"/>
                    <a:pt x="1883" y="1169"/>
                  </a:cubicBezTo>
                  <a:lnTo>
                    <a:pt x="1899" y="1169"/>
                  </a:lnTo>
                  <a:lnTo>
                    <a:pt x="1915" y="1169"/>
                  </a:lnTo>
                  <a:lnTo>
                    <a:pt x="1931" y="1169"/>
                  </a:lnTo>
                  <a:lnTo>
                    <a:pt x="1947" y="1169"/>
                  </a:lnTo>
                  <a:lnTo>
                    <a:pt x="1963" y="1169"/>
                  </a:lnTo>
                  <a:lnTo>
                    <a:pt x="1979" y="1169"/>
                  </a:lnTo>
                  <a:lnTo>
                    <a:pt x="1995" y="1169"/>
                  </a:lnTo>
                  <a:lnTo>
                    <a:pt x="2011" y="1169"/>
                  </a:lnTo>
                  <a:lnTo>
                    <a:pt x="2027" y="1169"/>
                  </a:lnTo>
                  <a:lnTo>
                    <a:pt x="2010" y="1176"/>
                  </a:lnTo>
                  <a:lnTo>
                    <a:pt x="2026" y="1160"/>
                  </a:lnTo>
                  <a:cubicBezTo>
                    <a:pt x="2031" y="1156"/>
                    <a:pt x="2037" y="1153"/>
                    <a:pt x="2043" y="1153"/>
                  </a:cubicBezTo>
                  <a:lnTo>
                    <a:pt x="2059" y="1153"/>
                  </a:lnTo>
                  <a:lnTo>
                    <a:pt x="2075" y="1153"/>
                  </a:lnTo>
                  <a:cubicBezTo>
                    <a:pt x="2082" y="1153"/>
                    <a:pt x="2088" y="1156"/>
                    <a:pt x="2092" y="1160"/>
                  </a:cubicBezTo>
                  <a:lnTo>
                    <a:pt x="2108" y="1176"/>
                  </a:lnTo>
                  <a:cubicBezTo>
                    <a:pt x="2113" y="1181"/>
                    <a:pt x="2115" y="1187"/>
                    <a:pt x="2115" y="1193"/>
                  </a:cubicBezTo>
                  <a:lnTo>
                    <a:pt x="2115" y="1209"/>
                  </a:lnTo>
                  <a:lnTo>
                    <a:pt x="2091" y="1185"/>
                  </a:lnTo>
                  <a:lnTo>
                    <a:pt x="2107" y="1185"/>
                  </a:lnTo>
                  <a:lnTo>
                    <a:pt x="2090" y="1192"/>
                  </a:lnTo>
                  <a:lnTo>
                    <a:pt x="2106" y="1176"/>
                  </a:lnTo>
                  <a:cubicBezTo>
                    <a:pt x="2113" y="1170"/>
                    <a:pt x="2124" y="1168"/>
                    <a:pt x="2133" y="1171"/>
                  </a:cubicBezTo>
                  <a:cubicBezTo>
                    <a:pt x="2142" y="1175"/>
                    <a:pt x="2147" y="1184"/>
                    <a:pt x="2147" y="1193"/>
                  </a:cubicBezTo>
                  <a:lnTo>
                    <a:pt x="2147" y="1209"/>
                  </a:lnTo>
                  <a:lnTo>
                    <a:pt x="2123" y="1185"/>
                  </a:lnTo>
                  <a:lnTo>
                    <a:pt x="2139" y="1185"/>
                  </a:lnTo>
                  <a:cubicBezTo>
                    <a:pt x="2153" y="1185"/>
                    <a:pt x="2163" y="1196"/>
                    <a:pt x="2163" y="1209"/>
                  </a:cubicBezTo>
                  <a:lnTo>
                    <a:pt x="2163" y="1225"/>
                  </a:lnTo>
                  <a:lnTo>
                    <a:pt x="2156" y="1208"/>
                  </a:lnTo>
                  <a:lnTo>
                    <a:pt x="2172" y="1224"/>
                  </a:lnTo>
                  <a:cubicBezTo>
                    <a:pt x="2177" y="1229"/>
                    <a:pt x="2179" y="1235"/>
                    <a:pt x="2179" y="1241"/>
                  </a:cubicBezTo>
                  <a:lnTo>
                    <a:pt x="2179" y="1273"/>
                  </a:lnTo>
                  <a:lnTo>
                    <a:pt x="2155" y="1249"/>
                  </a:lnTo>
                  <a:lnTo>
                    <a:pt x="2171" y="1249"/>
                  </a:lnTo>
                  <a:cubicBezTo>
                    <a:pt x="2185" y="1249"/>
                    <a:pt x="2195" y="1260"/>
                    <a:pt x="2195" y="1273"/>
                  </a:cubicBezTo>
                  <a:lnTo>
                    <a:pt x="2195" y="1289"/>
                  </a:lnTo>
                  <a:lnTo>
                    <a:pt x="2171" y="1265"/>
                  </a:lnTo>
                  <a:lnTo>
                    <a:pt x="2187" y="1265"/>
                  </a:lnTo>
                  <a:cubicBezTo>
                    <a:pt x="2201" y="1265"/>
                    <a:pt x="2211" y="1276"/>
                    <a:pt x="2211" y="1289"/>
                  </a:cubicBezTo>
                  <a:lnTo>
                    <a:pt x="2211" y="1305"/>
                  </a:lnTo>
                  <a:lnTo>
                    <a:pt x="2187" y="1281"/>
                  </a:lnTo>
                  <a:lnTo>
                    <a:pt x="2203" y="1281"/>
                  </a:lnTo>
                  <a:cubicBezTo>
                    <a:pt x="2217" y="1281"/>
                    <a:pt x="2227" y="1292"/>
                    <a:pt x="2227" y="1305"/>
                  </a:cubicBezTo>
                  <a:lnTo>
                    <a:pt x="2227" y="1321"/>
                  </a:lnTo>
                  <a:lnTo>
                    <a:pt x="2220" y="1304"/>
                  </a:lnTo>
                  <a:lnTo>
                    <a:pt x="2236" y="1320"/>
                  </a:lnTo>
                  <a:lnTo>
                    <a:pt x="2252" y="1336"/>
                  </a:lnTo>
                  <a:cubicBezTo>
                    <a:pt x="2257" y="1341"/>
                    <a:pt x="2259" y="1347"/>
                    <a:pt x="2259" y="1353"/>
                  </a:cubicBezTo>
                  <a:lnTo>
                    <a:pt x="2259" y="1369"/>
                  </a:lnTo>
                  <a:lnTo>
                    <a:pt x="2235" y="1345"/>
                  </a:lnTo>
                  <a:lnTo>
                    <a:pt x="2251" y="1345"/>
                  </a:lnTo>
                  <a:cubicBezTo>
                    <a:pt x="2265" y="1345"/>
                    <a:pt x="2275" y="1356"/>
                    <a:pt x="2275" y="1369"/>
                  </a:cubicBezTo>
                  <a:lnTo>
                    <a:pt x="2275" y="1385"/>
                  </a:lnTo>
                  <a:lnTo>
                    <a:pt x="2251" y="1361"/>
                  </a:lnTo>
                  <a:lnTo>
                    <a:pt x="2267" y="1361"/>
                  </a:lnTo>
                  <a:cubicBezTo>
                    <a:pt x="2281" y="1361"/>
                    <a:pt x="2291" y="1372"/>
                    <a:pt x="2291" y="1385"/>
                  </a:cubicBezTo>
                  <a:lnTo>
                    <a:pt x="2291" y="1401"/>
                  </a:lnTo>
                  <a:lnTo>
                    <a:pt x="2284" y="1384"/>
                  </a:lnTo>
                  <a:lnTo>
                    <a:pt x="2300" y="1400"/>
                  </a:lnTo>
                  <a:lnTo>
                    <a:pt x="2316" y="1416"/>
                  </a:lnTo>
                  <a:lnTo>
                    <a:pt x="2299" y="1409"/>
                  </a:lnTo>
                  <a:lnTo>
                    <a:pt x="2315" y="1409"/>
                  </a:lnTo>
                  <a:cubicBezTo>
                    <a:pt x="2329" y="1409"/>
                    <a:pt x="2339" y="1420"/>
                    <a:pt x="2339" y="1433"/>
                  </a:cubicBezTo>
                  <a:lnTo>
                    <a:pt x="2339" y="1449"/>
                  </a:lnTo>
                  <a:lnTo>
                    <a:pt x="2315" y="1425"/>
                  </a:lnTo>
                  <a:lnTo>
                    <a:pt x="2331" y="1425"/>
                  </a:lnTo>
                  <a:lnTo>
                    <a:pt x="2347" y="1425"/>
                  </a:lnTo>
                  <a:cubicBezTo>
                    <a:pt x="2361" y="1425"/>
                    <a:pt x="2371" y="1436"/>
                    <a:pt x="2371" y="1449"/>
                  </a:cubicBezTo>
                  <a:cubicBezTo>
                    <a:pt x="2371" y="1463"/>
                    <a:pt x="2361" y="1473"/>
                    <a:pt x="2347" y="1473"/>
                  </a:cubicBezTo>
                  <a:lnTo>
                    <a:pt x="2331" y="1473"/>
                  </a:lnTo>
                  <a:lnTo>
                    <a:pt x="2315" y="1473"/>
                  </a:lnTo>
                  <a:cubicBezTo>
                    <a:pt x="2302" y="1473"/>
                    <a:pt x="2291" y="1463"/>
                    <a:pt x="2291" y="1449"/>
                  </a:cubicBezTo>
                  <a:lnTo>
                    <a:pt x="2291" y="1433"/>
                  </a:lnTo>
                  <a:lnTo>
                    <a:pt x="2315" y="1457"/>
                  </a:lnTo>
                  <a:lnTo>
                    <a:pt x="2299" y="1457"/>
                  </a:lnTo>
                  <a:cubicBezTo>
                    <a:pt x="2293" y="1457"/>
                    <a:pt x="2287" y="1455"/>
                    <a:pt x="2282" y="1450"/>
                  </a:cubicBezTo>
                  <a:lnTo>
                    <a:pt x="2266" y="1434"/>
                  </a:lnTo>
                  <a:lnTo>
                    <a:pt x="2250" y="1418"/>
                  </a:lnTo>
                  <a:cubicBezTo>
                    <a:pt x="2246" y="1414"/>
                    <a:pt x="2243" y="1408"/>
                    <a:pt x="2243" y="1401"/>
                  </a:cubicBezTo>
                  <a:lnTo>
                    <a:pt x="2243" y="1385"/>
                  </a:lnTo>
                  <a:lnTo>
                    <a:pt x="2267" y="1409"/>
                  </a:lnTo>
                  <a:lnTo>
                    <a:pt x="2251" y="1409"/>
                  </a:lnTo>
                  <a:cubicBezTo>
                    <a:pt x="2238" y="1409"/>
                    <a:pt x="2227" y="1399"/>
                    <a:pt x="2227" y="1385"/>
                  </a:cubicBezTo>
                  <a:lnTo>
                    <a:pt x="2227" y="1369"/>
                  </a:lnTo>
                  <a:lnTo>
                    <a:pt x="2251" y="1393"/>
                  </a:lnTo>
                  <a:lnTo>
                    <a:pt x="2235" y="1393"/>
                  </a:lnTo>
                  <a:cubicBezTo>
                    <a:pt x="2222" y="1393"/>
                    <a:pt x="2211" y="1383"/>
                    <a:pt x="2211" y="1369"/>
                  </a:cubicBezTo>
                  <a:lnTo>
                    <a:pt x="2211" y="1353"/>
                  </a:lnTo>
                  <a:lnTo>
                    <a:pt x="2218" y="1370"/>
                  </a:lnTo>
                  <a:lnTo>
                    <a:pt x="2202" y="1354"/>
                  </a:lnTo>
                  <a:lnTo>
                    <a:pt x="2186" y="1338"/>
                  </a:lnTo>
                  <a:cubicBezTo>
                    <a:pt x="2182" y="1334"/>
                    <a:pt x="2179" y="1328"/>
                    <a:pt x="2179" y="1321"/>
                  </a:cubicBezTo>
                  <a:lnTo>
                    <a:pt x="2179" y="1305"/>
                  </a:lnTo>
                  <a:lnTo>
                    <a:pt x="2203" y="1329"/>
                  </a:lnTo>
                  <a:lnTo>
                    <a:pt x="2187" y="1329"/>
                  </a:lnTo>
                  <a:cubicBezTo>
                    <a:pt x="2174" y="1329"/>
                    <a:pt x="2163" y="1319"/>
                    <a:pt x="2163" y="1305"/>
                  </a:cubicBezTo>
                  <a:lnTo>
                    <a:pt x="2163" y="1289"/>
                  </a:lnTo>
                  <a:lnTo>
                    <a:pt x="2187" y="1313"/>
                  </a:lnTo>
                  <a:lnTo>
                    <a:pt x="2171" y="1313"/>
                  </a:lnTo>
                  <a:cubicBezTo>
                    <a:pt x="2158" y="1313"/>
                    <a:pt x="2147" y="1303"/>
                    <a:pt x="2147" y="1289"/>
                  </a:cubicBezTo>
                  <a:lnTo>
                    <a:pt x="2147" y="1273"/>
                  </a:lnTo>
                  <a:lnTo>
                    <a:pt x="2171" y="1297"/>
                  </a:lnTo>
                  <a:lnTo>
                    <a:pt x="2155" y="1297"/>
                  </a:lnTo>
                  <a:cubicBezTo>
                    <a:pt x="2142" y="1297"/>
                    <a:pt x="2131" y="1287"/>
                    <a:pt x="2131" y="1273"/>
                  </a:cubicBezTo>
                  <a:lnTo>
                    <a:pt x="2131" y="1241"/>
                  </a:lnTo>
                  <a:lnTo>
                    <a:pt x="2138" y="1258"/>
                  </a:lnTo>
                  <a:lnTo>
                    <a:pt x="2122" y="1242"/>
                  </a:lnTo>
                  <a:cubicBezTo>
                    <a:pt x="2118" y="1238"/>
                    <a:pt x="2115" y="1232"/>
                    <a:pt x="2115" y="1225"/>
                  </a:cubicBezTo>
                  <a:lnTo>
                    <a:pt x="2115" y="1209"/>
                  </a:lnTo>
                  <a:lnTo>
                    <a:pt x="2139" y="1233"/>
                  </a:lnTo>
                  <a:lnTo>
                    <a:pt x="2123" y="1233"/>
                  </a:lnTo>
                  <a:cubicBezTo>
                    <a:pt x="2110" y="1233"/>
                    <a:pt x="2099" y="1223"/>
                    <a:pt x="2099" y="1209"/>
                  </a:cubicBezTo>
                  <a:lnTo>
                    <a:pt x="2099" y="1193"/>
                  </a:lnTo>
                  <a:lnTo>
                    <a:pt x="2140" y="1210"/>
                  </a:lnTo>
                  <a:lnTo>
                    <a:pt x="2124" y="1226"/>
                  </a:lnTo>
                  <a:cubicBezTo>
                    <a:pt x="2120" y="1231"/>
                    <a:pt x="2114" y="1233"/>
                    <a:pt x="2107" y="1233"/>
                  </a:cubicBezTo>
                  <a:lnTo>
                    <a:pt x="2091" y="1233"/>
                  </a:lnTo>
                  <a:cubicBezTo>
                    <a:pt x="2078" y="1233"/>
                    <a:pt x="2067" y="1223"/>
                    <a:pt x="2067" y="1209"/>
                  </a:cubicBezTo>
                  <a:lnTo>
                    <a:pt x="2067" y="1193"/>
                  </a:lnTo>
                  <a:lnTo>
                    <a:pt x="2074" y="1210"/>
                  </a:lnTo>
                  <a:lnTo>
                    <a:pt x="2058" y="1194"/>
                  </a:lnTo>
                  <a:lnTo>
                    <a:pt x="2075" y="1201"/>
                  </a:lnTo>
                  <a:lnTo>
                    <a:pt x="2059" y="1201"/>
                  </a:lnTo>
                  <a:lnTo>
                    <a:pt x="2043" y="1201"/>
                  </a:lnTo>
                  <a:lnTo>
                    <a:pt x="2060" y="1194"/>
                  </a:lnTo>
                  <a:lnTo>
                    <a:pt x="2044" y="1210"/>
                  </a:lnTo>
                  <a:cubicBezTo>
                    <a:pt x="2040" y="1215"/>
                    <a:pt x="2034" y="1217"/>
                    <a:pt x="2027" y="1217"/>
                  </a:cubicBezTo>
                  <a:lnTo>
                    <a:pt x="2011" y="1217"/>
                  </a:lnTo>
                  <a:lnTo>
                    <a:pt x="1995" y="1217"/>
                  </a:lnTo>
                  <a:lnTo>
                    <a:pt x="1979" y="1217"/>
                  </a:lnTo>
                  <a:lnTo>
                    <a:pt x="1963" y="1217"/>
                  </a:lnTo>
                  <a:lnTo>
                    <a:pt x="1947" y="1217"/>
                  </a:lnTo>
                  <a:lnTo>
                    <a:pt x="1931" y="1217"/>
                  </a:lnTo>
                  <a:lnTo>
                    <a:pt x="1915" y="1217"/>
                  </a:lnTo>
                  <a:lnTo>
                    <a:pt x="1899" y="1217"/>
                  </a:lnTo>
                  <a:lnTo>
                    <a:pt x="1883" y="1217"/>
                  </a:lnTo>
                  <a:lnTo>
                    <a:pt x="1905" y="1204"/>
                  </a:lnTo>
                  <a:lnTo>
                    <a:pt x="1889" y="1236"/>
                  </a:lnTo>
                  <a:cubicBezTo>
                    <a:pt x="1885" y="1244"/>
                    <a:pt x="1877" y="1249"/>
                    <a:pt x="1867" y="1249"/>
                  </a:cubicBezTo>
                  <a:cubicBezTo>
                    <a:pt x="1858" y="1249"/>
                    <a:pt x="1850" y="1244"/>
                    <a:pt x="1846" y="1236"/>
                  </a:cubicBezTo>
                  <a:lnTo>
                    <a:pt x="1830" y="1204"/>
                  </a:lnTo>
                  <a:lnTo>
                    <a:pt x="1834" y="1210"/>
                  </a:lnTo>
                  <a:lnTo>
                    <a:pt x="1818" y="1194"/>
                  </a:lnTo>
                  <a:lnTo>
                    <a:pt x="1835" y="1201"/>
                  </a:lnTo>
                  <a:lnTo>
                    <a:pt x="1819" y="1201"/>
                  </a:lnTo>
                  <a:cubicBezTo>
                    <a:pt x="1813" y="1201"/>
                    <a:pt x="1807" y="1199"/>
                    <a:pt x="1802" y="1194"/>
                  </a:cubicBezTo>
                  <a:lnTo>
                    <a:pt x="1786" y="1178"/>
                  </a:lnTo>
                  <a:lnTo>
                    <a:pt x="1803" y="1185"/>
                  </a:lnTo>
                  <a:lnTo>
                    <a:pt x="1787" y="1185"/>
                  </a:lnTo>
                  <a:cubicBezTo>
                    <a:pt x="1774" y="1185"/>
                    <a:pt x="1763" y="1175"/>
                    <a:pt x="1763" y="1161"/>
                  </a:cubicBezTo>
                  <a:lnTo>
                    <a:pt x="1763" y="1145"/>
                  </a:lnTo>
                  <a:lnTo>
                    <a:pt x="1787" y="1169"/>
                  </a:lnTo>
                  <a:lnTo>
                    <a:pt x="1771" y="1169"/>
                  </a:lnTo>
                  <a:lnTo>
                    <a:pt x="1755" y="1169"/>
                  </a:lnTo>
                  <a:lnTo>
                    <a:pt x="1739" y="1169"/>
                  </a:lnTo>
                  <a:lnTo>
                    <a:pt x="1723" y="1169"/>
                  </a:lnTo>
                  <a:lnTo>
                    <a:pt x="1707" y="1169"/>
                  </a:lnTo>
                  <a:cubicBezTo>
                    <a:pt x="1701" y="1169"/>
                    <a:pt x="1695" y="1167"/>
                    <a:pt x="1690" y="1162"/>
                  </a:cubicBezTo>
                  <a:lnTo>
                    <a:pt x="1674" y="1146"/>
                  </a:lnTo>
                  <a:lnTo>
                    <a:pt x="1691" y="1153"/>
                  </a:lnTo>
                  <a:lnTo>
                    <a:pt x="1675" y="1153"/>
                  </a:lnTo>
                  <a:lnTo>
                    <a:pt x="1659" y="1153"/>
                  </a:lnTo>
                  <a:lnTo>
                    <a:pt x="1643" y="1153"/>
                  </a:lnTo>
                  <a:lnTo>
                    <a:pt x="1667" y="1129"/>
                  </a:lnTo>
                  <a:lnTo>
                    <a:pt x="1667" y="1161"/>
                  </a:lnTo>
                  <a:cubicBezTo>
                    <a:pt x="1667" y="1171"/>
                    <a:pt x="1662" y="1180"/>
                    <a:pt x="1653" y="1184"/>
                  </a:cubicBezTo>
                  <a:cubicBezTo>
                    <a:pt x="1644" y="1187"/>
                    <a:pt x="1633" y="1185"/>
                    <a:pt x="1626" y="1178"/>
                  </a:cubicBezTo>
                  <a:lnTo>
                    <a:pt x="1610" y="1162"/>
                  </a:lnTo>
                  <a:cubicBezTo>
                    <a:pt x="1606" y="1158"/>
                    <a:pt x="1603" y="1152"/>
                    <a:pt x="1603" y="1145"/>
                  </a:cubicBezTo>
                  <a:lnTo>
                    <a:pt x="1603" y="1113"/>
                  </a:lnTo>
                  <a:lnTo>
                    <a:pt x="1627" y="1137"/>
                  </a:lnTo>
                  <a:lnTo>
                    <a:pt x="1611" y="1137"/>
                  </a:lnTo>
                  <a:cubicBezTo>
                    <a:pt x="1598" y="1137"/>
                    <a:pt x="1587" y="1127"/>
                    <a:pt x="1587" y="1113"/>
                  </a:cubicBezTo>
                  <a:lnTo>
                    <a:pt x="1587" y="1097"/>
                  </a:lnTo>
                  <a:lnTo>
                    <a:pt x="1611" y="1121"/>
                  </a:lnTo>
                  <a:lnTo>
                    <a:pt x="1595" y="1121"/>
                  </a:lnTo>
                  <a:cubicBezTo>
                    <a:pt x="1589" y="1121"/>
                    <a:pt x="1583" y="1119"/>
                    <a:pt x="1578" y="1114"/>
                  </a:cubicBezTo>
                  <a:lnTo>
                    <a:pt x="1562" y="1098"/>
                  </a:lnTo>
                  <a:cubicBezTo>
                    <a:pt x="1558" y="1094"/>
                    <a:pt x="1555" y="1088"/>
                    <a:pt x="1555" y="1081"/>
                  </a:cubicBezTo>
                  <a:lnTo>
                    <a:pt x="1555" y="1065"/>
                  </a:lnTo>
                  <a:lnTo>
                    <a:pt x="1579" y="1089"/>
                  </a:lnTo>
                  <a:lnTo>
                    <a:pt x="1563" y="1089"/>
                  </a:lnTo>
                  <a:cubicBezTo>
                    <a:pt x="1550" y="1089"/>
                    <a:pt x="1539" y="1079"/>
                    <a:pt x="1539" y="1065"/>
                  </a:cubicBezTo>
                  <a:lnTo>
                    <a:pt x="1539" y="1049"/>
                  </a:lnTo>
                  <a:lnTo>
                    <a:pt x="1546" y="1066"/>
                  </a:lnTo>
                  <a:lnTo>
                    <a:pt x="1530" y="1050"/>
                  </a:lnTo>
                  <a:lnTo>
                    <a:pt x="1514" y="1034"/>
                  </a:lnTo>
                  <a:cubicBezTo>
                    <a:pt x="1510" y="1030"/>
                    <a:pt x="1507" y="1024"/>
                    <a:pt x="1507" y="1017"/>
                  </a:cubicBezTo>
                  <a:lnTo>
                    <a:pt x="1507" y="985"/>
                  </a:lnTo>
                  <a:lnTo>
                    <a:pt x="1509" y="993"/>
                  </a:lnTo>
                  <a:lnTo>
                    <a:pt x="1493" y="945"/>
                  </a:lnTo>
                  <a:cubicBezTo>
                    <a:pt x="1492" y="943"/>
                    <a:pt x="1491" y="940"/>
                    <a:pt x="1491" y="937"/>
                  </a:cubicBezTo>
                  <a:lnTo>
                    <a:pt x="1491" y="905"/>
                  </a:lnTo>
                  <a:lnTo>
                    <a:pt x="1493" y="913"/>
                  </a:lnTo>
                  <a:lnTo>
                    <a:pt x="1477" y="865"/>
                  </a:lnTo>
                  <a:cubicBezTo>
                    <a:pt x="1476" y="863"/>
                    <a:pt x="1475" y="860"/>
                    <a:pt x="1475" y="857"/>
                  </a:cubicBezTo>
                  <a:lnTo>
                    <a:pt x="1475" y="825"/>
                  </a:lnTo>
                  <a:lnTo>
                    <a:pt x="1477" y="833"/>
                  </a:lnTo>
                  <a:lnTo>
                    <a:pt x="1461" y="785"/>
                  </a:lnTo>
                  <a:cubicBezTo>
                    <a:pt x="1460" y="783"/>
                    <a:pt x="1459" y="780"/>
                    <a:pt x="1459" y="777"/>
                  </a:cubicBezTo>
                  <a:lnTo>
                    <a:pt x="1459" y="745"/>
                  </a:lnTo>
                  <a:lnTo>
                    <a:pt x="1461" y="753"/>
                  </a:lnTo>
                  <a:lnTo>
                    <a:pt x="1445" y="705"/>
                  </a:lnTo>
                  <a:cubicBezTo>
                    <a:pt x="1444" y="703"/>
                    <a:pt x="1443" y="700"/>
                    <a:pt x="1443" y="697"/>
                  </a:cubicBezTo>
                  <a:lnTo>
                    <a:pt x="1443" y="665"/>
                  </a:lnTo>
                  <a:lnTo>
                    <a:pt x="1446" y="676"/>
                  </a:lnTo>
                  <a:lnTo>
                    <a:pt x="1430" y="644"/>
                  </a:lnTo>
                  <a:cubicBezTo>
                    <a:pt x="1428" y="641"/>
                    <a:pt x="1427" y="637"/>
                    <a:pt x="1427" y="633"/>
                  </a:cubicBezTo>
                  <a:lnTo>
                    <a:pt x="1427" y="601"/>
                  </a:lnTo>
                  <a:lnTo>
                    <a:pt x="1429" y="609"/>
                  </a:lnTo>
                  <a:lnTo>
                    <a:pt x="1413" y="561"/>
                  </a:lnTo>
                  <a:cubicBezTo>
                    <a:pt x="1412" y="559"/>
                    <a:pt x="1411" y="556"/>
                    <a:pt x="1411" y="553"/>
                  </a:cubicBezTo>
                  <a:lnTo>
                    <a:pt x="1411" y="521"/>
                  </a:lnTo>
                  <a:lnTo>
                    <a:pt x="1414" y="532"/>
                  </a:lnTo>
                  <a:lnTo>
                    <a:pt x="1398" y="500"/>
                  </a:lnTo>
                  <a:cubicBezTo>
                    <a:pt x="1396" y="497"/>
                    <a:pt x="1395" y="493"/>
                    <a:pt x="1395" y="489"/>
                  </a:cubicBezTo>
                  <a:lnTo>
                    <a:pt x="1395" y="441"/>
                  </a:lnTo>
                  <a:lnTo>
                    <a:pt x="1441" y="452"/>
                  </a:lnTo>
                  <a:lnTo>
                    <a:pt x="1425" y="484"/>
                  </a:lnTo>
                  <a:cubicBezTo>
                    <a:pt x="1420" y="494"/>
                    <a:pt x="1409" y="499"/>
                    <a:pt x="1398" y="497"/>
                  </a:cubicBezTo>
                  <a:cubicBezTo>
                    <a:pt x="1387" y="494"/>
                    <a:pt x="1379" y="485"/>
                    <a:pt x="1379" y="473"/>
                  </a:cubicBezTo>
                  <a:lnTo>
                    <a:pt x="1379" y="441"/>
                  </a:lnTo>
                  <a:lnTo>
                    <a:pt x="1380" y="446"/>
                  </a:lnTo>
                  <a:lnTo>
                    <a:pt x="1364" y="366"/>
                  </a:lnTo>
                  <a:cubicBezTo>
                    <a:pt x="1364" y="365"/>
                    <a:pt x="1363" y="363"/>
                    <a:pt x="1363" y="361"/>
                  </a:cubicBezTo>
                  <a:lnTo>
                    <a:pt x="1363" y="329"/>
                  </a:lnTo>
                  <a:lnTo>
                    <a:pt x="1366" y="340"/>
                  </a:lnTo>
                  <a:lnTo>
                    <a:pt x="1350" y="308"/>
                  </a:lnTo>
                  <a:cubicBezTo>
                    <a:pt x="1348" y="305"/>
                    <a:pt x="1347" y="301"/>
                    <a:pt x="1347" y="297"/>
                  </a:cubicBezTo>
                  <a:lnTo>
                    <a:pt x="1347" y="265"/>
                  </a:lnTo>
                  <a:lnTo>
                    <a:pt x="1350" y="276"/>
                  </a:lnTo>
                  <a:lnTo>
                    <a:pt x="1334" y="244"/>
                  </a:lnTo>
                  <a:lnTo>
                    <a:pt x="1318" y="212"/>
                  </a:lnTo>
                  <a:cubicBezTo>
                    <a:pt x="1316" y="209"/>
                    <a:pt x="1315" y="205"/>
                    <a:pt x="1315" y="201"/>
                  </a:cubicBezTo>
                  <a:lnTo>
                    <a:pt x="1315" y="169"/>
                  </a:lnTo>
                  <a:lnTo>
                    <a:pt x="1318" y="180"/>
                  </a:lnTo>
                  <a:lnTo>
                    <a:pt x="1302" y="148"/>
                  </a:lnTo>
                  <a:cubicBezTo>
                    <a:pt x="1300" y="145"/>
                    <a:pt x="1299" y="141"/>
                    <a:pt x="1299" y="137"/>
                  </a:cubicBezTo>
                  <a:lnTo>
                    <a:pt x="1299" y="121"/>
                  </a:lnTo>
                  <a:lnTo>
                    <a:pt x="1302" y="132"/>
                  </a:lnTo>
                  <a:lnTo>
                    <a:pt x="1286" y="100"/>
                  </a:lnTo>
                  <a:cubicBezTo>
                    <a:pt x="1284" y="97"/>
                    <a:pt x="1283" y="93"/>
                    <a:pt x="1283" y="89"/>
                  </a:cubicBezTo>
                  <a:lnTo>
                    <a:pt x="1283" y="73"/>
                  </a:lnTo>
                  <a:lnTo>
                    <a:pt x="1286" y="84"/>
                  </a:lnTo>
                  <a:lnTo>
                    <a:pt x="1270" y="52"/>
                  </a:lnTo>
                  <a:cubicBezTo>
                    <a:pt x="1268" y="49"/>
                    <a:pt x="1267" y="45"/>
                    <a:pt x="1267" y="41"/>
                  </a:cubicBezTo>
                  <a:lnTo>
                    <a:pt x="1267" y="25"/>
                  </a:lnTo>
                  <a:lnTo>
                    <a:pt x="1308" y="42"/>
                  </a:lnTo>
                  <a:lnTo>
                    <a:pt x="1292" y="58"/>
                  </a:lnTo>
                  <a:lnTo>
                    <a:pt x="1276" y="74"/>
                  </a:lnTo>
                  <a:cubicBezTo>
                    <a:pt x="1272" y="79"/>
                    <a:pt x="1266" y="81"/>
                    <a:pt x="1259" y="81"/>
                  </a:cubicBezTo>
                  <a:lnTo>
                    <a:pt x="1243" y="81"/>
                  </a:lnTo>
                  <a:lnTo>
                    <a:pt x="1267" y="57"/>
                  </a:lnTo>
                  <a:lnTo>
                    <a:pt x="1267" y="73"/>
                  </a:lnTo>
                  <a:cubicBezTo>
                    <a:pt x="1267" y="87"/>
                    <a:pt x="1257" y="97"/>
                    <a:pt x="1243" y="97"/>
                  </a:cubicBezTo>
                  <a:lnTo>
                    <a:pt x="1227" y="97"/>
                  </a:lnTo>
                  <a:lnTo>
                    <a:pt x="1244" y="90"/>
                  </a:lnTo>
                  <a:lnTo>
                    <a:pt x="1228" y="106"/>
                  </a:lnTo>
                  <a:cubicBezTo>
                    <a:pt x="1224" y="111"/>
                    <a:pt x="1218" y="113"/>
                    <a:pt x="1211" y="113"/>
                  </a:cubicBezTo>
                  <a:lnTo>
                    <a:pt x="1195" y="113"/>
                  </a:lnTo>
                  <a:lnTo>
                    <a:pt x="1179" y="113"/>
                  </a:lnTo>
                  <a:lnTo>
                    <a:pt x="1203" y="89"/>
                  </a:lnTo>
                  <a:lnTo>
                    <a:pt x="1203" y="105"/>
                  </a:lnTo>
                  <a:cubicBezTo>
                    <a:pt x="1203" y="119"/>
                    <a:pt x="1193" y="129"/>
                    <a:pt x="1179" y="129"/>
                  </a:cubicBezTo>
                  <a:lnTo>
                    <a:pt x="1163" y="129"/>
                  </a:lnTo>
                  <a:cubicBezTo>
                    <a:pt x="1152" y="129"/>
                    <a:pt x="1143" y="122"/>
                    <a:pt x="1140" y="111"/>
                  </a:cubicBezTo>
                  <a:lnTo>
                    <a:pt x="1124" y="47"/>
                  </a:lnTo>
                  <a:lnTo>
                    <a:pt x="1130" y="58"/>
                  </a:lnTo>
                  <a:lnTo>
                    <a:pt x="1114" y="42"/>
                  </a:lnTo>
                  <a:lnTo>
                    <a:pt x="1155" y="25"/>
                  </a:lnTo>
                  <a:lnTo>
                    <a:pt x="1155" y="41"/>
                  </a:lnTo>
                  <a:cubicBezTo>
                    <a:pt x="1155" y="55"/>
                    <a:pt x="1145" y="65"/>
                    <a:pt x="1131" y="65"/>
                  </a:cubicBezTo>
                  <a:lnTo>
                    <a:pt x="1115" y="65"/>
                  </a:lnTo>
                  <a:lnTo>
                    <a:pt x="1139" y="41"/>
                  </a:lnTo>
                  <a:lnTo>
                    <a:pt x="1139" y="105"/>
                  </a:lnTo>
                  <a:cubicBezTo>
                    <a:pt x="1139" y="112"/>
                    <a:pt x="1137" y="118"/>
                    <a:pt x="1132" y="122"/>
                  </a:cubicBezTo>
                  <a:lnTo>
                    <a:pt x="1116" y="138"/>
                  </a:lnTo>
                  <a:lnTo>
                    <a:pt x="1123" y="121"/>
                  </a:lnTo>
                  <a:lnTo>
                    <a:pt x="1123" y="137"/>
                  </a:lnTo>
                  <a:cubicBezTo>
                    <a:pt x="1123" y="144"/>
                    <a:pt x="1121" y="150"/>
                    <a:pt x="1116" y="154"/>
                  </a:cubicBezTo>
                  <a:lnTo>
                    <a:pt x="1100" y="170"/>
                  </a:lnTo>
                  <a:lnTo>
                    <a:pt x="1084" y="186"/>
                  </a:lnTo>
                  <a:lnTo>
                    <a:pt x="1091" y="169"/>
                  </a:lnTo>
                  <a:lnTo>
                    <a:pt x="1091" y="185"/>
                  </a:lnTo>
                  <a:cubicBezTo>
                    <a:pt x="1091" y="199"/>
                    <a:pt x="1081" y="209"/>
                    <a:pt x="1067" y="209"/>
                  </a:cubicBezTo>
                  <a:lnTo>
                    <a:pt x="1051" y="209"/>
                  </a:lnTo>
                  <a:lnTo>
                    <a:pt x="1075" y="185"/>
                  </a:lnTo>
                  <a:lnTo>
                    <a:pt x="1075" y="201"/>
                  </a:lnTo>
                  <a:cubicBezTo>
                    <a:pt x="1075" y="208"/>
                    <a:pt x="1073" y="214"/>
                    <a:pt x="1068" y="218"/>
                  </a:cubicBezTo>
                  <a:lnTo>
                    <a:pt x="1052" y="234"/>
                  </a:lnTo>
                  <a:lnTo>
                    <a:pt x="1059" y="217"/>
                  </a:lnTo>
                  <a:lnTo>
                    <a:pt x="1059" y="233"/>
                  </a:lnTo>
                  <a:cubicBezTo>
                    <a:pt x="1059" y="247"/>
                    <a:pt x="1049" y="257"/>
                    <a:pt x="1035" y="257"/>
                  </a:cubicBezTo>
                  <a:lnTo>
                    <a:pt x="1019" y="257"/>
                  </a:lnTo>
                  <a:lnTo>
                    <a:pt x="1043" y="233"/>
                  </a:lnTo>
                  <a:lnTo>
                    <a:pt x="1043" y="249"/>
                  </a:lnTo>
                  <a:cubicBezTo>
                    <a:pt x="1043" y="256"/>
                    <a:pt x="1041" y="262"/>
                    <a:pt x="1036" y="266"/>
                  </a:cubicBezTo>
                  <a:lnTo>
                    <a:pt x="1020" y="282"/>
                  </a:lnTo>
                  <a:lnTo>
                    <a:pt x="1004" y="298"/>
                  </a:lnTo>
                  <a:lnTo>
                    <a:pt x="988" y="314"/>
                  </a:lnTo>
                  <a:lnTo>
                    <a:pt x="972" y="330"/>
                  </a:lnTo>
                  <a:lnTo>
                    <a:pt x="979" y="313"/>
                  </a:lnTo>
                  <a:lnTo>
                    <a:pt x="979" y="329"/>
                  </a:lnTo>
                  <a:cubicBezTo>
                    <a:pt x="979" y="336"/>
                    <a:pt x="977" y="342"/>
                    <a:pt x="972" y="346"/>
                  </a:cubicBezTo>
                  <a:lnTo>
                    <a:pt x="956" y="362"/>
                  </a:lnTo>
                  <a:lnTo>
                    <a:pt x="963" y="345"/>
                  </a:lnTo>
                  <a:lnTo>
                    <a:pt x="963" y="361"/>
                  </a:lnTo>
                  <a:cubicBezTo>
                    <a:pt x="963" y="368"/>
                    <a:pt x="961" y="374"/>
                    <a:pt x="956" y="378"/>
                  </a:cubicBezTo>
                  <a:lnTo>
                    <a:pt x="940" y="394"/>
                  </a:lnTo>
                  <a:lnTo>
                    <a:pt x="947" y="377"/>
                  </a:lnTo>
                  <a:lnTo>
                    <a:pt x="947" y="393"/>
                  </a:lnTo>
                  <a:cubicBezTo>
                    <a:pt x="947" y="400"/>
                    <a:pt x="945" y="406"/>
                    <a:pt x="940" y="410"/>
                  </a:cubicBezTo>
                  <a:lnTo>
                    <a:pt x="924" y="426"/>
                  </a:lnTo>
                  <a:lnTo>
                    <a:pt x="931" y="409"/>
                  </a:lnTo>
                  <a:lnTo>
                    <a:pt x="931" y="425"/>
                  </a:lnTo>
                  <a:cubicBezTo>
                    <a:pt x="931" y="432"/>
                    <a:pt x="929" y="438"/>
                    <a:pt x="924" y="442"/>
                  </a:cubicBezTo>
                  <a:lnTo>
                    <a:pt x="908" y="458"/>
                  </a:lnTo>
                  <a:lnTo>
                    <a:pt x="915" y="441"/>
                  </a:lnTo>
                  <a:lnTo>
                    <a:pt x="915" y="457"/>
                  </a:lnTo>
                  <a:cubicBezTo>
                    <a:pt x="915" y="459"/>
                    <a:pt x="915" y="461"/>
                    <a:pt x="915" y="463"/>
                  </a:cubicBezTo>
                  <a:lnTo>
                    <a:pt x="899" y="527"/>
                  </a:lnTo>
                  <a:lnTo>
                    <a:pt x="899" y="521"/>
                  </a:lnTo>
                  <a:lnTo>
                    <a:pt x="899" y="537"/>
                  </a:lnTo>
                  <a:cubicBezTo>
                    <a:pt x="899" y="550"/>
                    <a:pt x="890" y="560"/>
                    <a:pt x="878" y="561"/>
                  </a:cubicBezTo>
                  <a:cubicBezTo>
                    <a:pt x="866" y="563"/>
                    <a:pt x="855" y="555"/>
                    <a:pt x="852" y="543"/>
                  </a:cubicBezTo>
                  <a:lnTo>
                    <a:pt x="836" y="479"/>
                  </a:lnTo>
                  <a:lnTo>
                    <a:pt x="883" y="473"/>
                  </a:lnTo>
                  <a:lnTo>
                    <a:pt x="883" y="489"/>
                  </a:lnTo>
                  <a:cubicBezTo>
                    <a:pt x="883" y="503"/>
                    <a:pt x="873" y="513"/>
                    <a:pt x="859" y="513"/>
                  </a:cubicBezTo>
                  <a:lnTo>
                    <a:pt x="843" y="513"/>
                  </a:lnTo>
                  <a:lnTo>
                    <a:pt x="860" y="506"/>
                  </a:lnTo>
                  <a:lnTo>
                    <a:pt x="844" y="522"/>
                  </a:lnTo>
                  <a:lnTo>
                    <a:pt x="828" y="538"/>
                  </a:lnTo>
                  <a:cubicBezTo>
                    <a:pt x="824" y="543"/>
                    <a:pt x="818" y="545"/>
                    <a:pt x="811" y="545"/>
                  </a:cubicBezTo>
                  <a:lnTo>
                    <a:pt x="795" y="545"/>
                  </a:lnTo>
                  <a:lnTo>
                    <a:pt x="812" y="538"/>
                  </a:lnTo>
                  <a:lnTo>
                    <a:pt x="796" y="554"/>
                  </a:lnTo>
                  <a:cubicBezTo>
                    <a:pt x="792" y="559"/>
                    <a:pt x="786" y="561"/>
                    <a:pt x="779" y="561"/>
                  </a:cubicBezTo>
                  <a:lnTo>
                    <a:pt x="763" y="561"/>
                  </a:lnTo>
                  <a:lnTo>
                    <a:pt x="780" y="554"/>
                  </a:lnTo>
                  <a:lnTo>
                    <a:pt x="764" y="570"/>
                  </a:lnTo>
                  <a:cubicBezTo>
                    <a:pt x="760" y="575"/>
                    <a:pt x="754" y="577"/>
                    <a:pt x="747" y="577"/>
                  </a:cubicBezTo>
                  <a:lnTo>
                    <a:pt x="731" y="577"/>
                  </a:lnTo>
                  <a:lnTo>
                    <a:pt x="715" y="577"/>
                  </a:lnTo>
                  <a:lnTo>
                    <a:pt x="699" y="577"/>
                  </a:lnTo>
                  <a:lnTo>
                    <a:pt x="723" y="553"/>
                  </a:lnTo>
                  <a:lnTo>
                    <a:pt x="723" y="569"/>
                  </a:lnTo>
                  <a:cubicBezTo>
                    <a:pt x="723" y="583"/>
                    <a:pt x="713" y="593"/>
                    <a:pt x="699" y="593"/>
                  </a:cubicBezTo>
                  <a:lnTo>
                    <a:pt x="683" y="593"/>
                  </a:lnTo>
                  <a:lnTo>
                    <a:pt x="667" y="593"/>
                  </a:lnTo>
                  <a:lnTo>
                    <a:pt x="651" y="593"/>
                  </a:lnTo>
                  <a:lnTo>
                    <a:pt x="635" y="593"/>
                  </a:lnTo>
                  <a:cubicBezTo>
                    <a:pt x="622" y="593"/>
                    <a:pt x="611" y="583"/>
                    <a:pt x="611" y="569"/>
                  </a:cubicBezTo>
                  <a:lnTo>
                    <a:pt x="611" y="521"/>
                  </a:lnTo>
                  <a:lnTo>
                    <a:pt x="635" y="545"/>
                  </a:lnTo>
                  <a:lnTo>
                    <a:pt x="619" y="545"/>
                  </a:lnTo>
                  <a:lnTo>
                    <a:pt x="603" y="545"/>
                  </a:lnTo>
                  <a:lnTo>
                    <a:pt x="587" y="545"/>
                  </a:lnTo>
                  <a:lnTo>
                    <a:pt x="611" y="521"/>
                  </a:lnTo>
                  <a:lnTo>
                    <a:pt x="611" y="569"/>
                  </a:lnTo>
                  <a:cubicBezTo>
                    <a:pt x="611" y="583"/>
                    <a:pt x="601" y="593"/>
                    <a:pt x="587" y="593"/>
                  </a:cubicBezTo>
                  <a:lnTo>
                    <a:pt x="571" y="593"/>
                  </a:lnTo>
                  <a:lnTo>
                    <a:pt x="555" y="593"/>
                  </a:lnTo>
                  <a:lnTo>
                    <a:pt x="539" y="593"/>
                  </a:lnTo>
                  <a:lnTo>
                    <a:pt x="523" y="593"/>
                  </a:lnTo>
                  <a:lnTo>
                    <a:pt x="507" y="593"/>
                  </a:lnTo>
                  <a:lnTo>
                    <a:pt x="524" y="586"/>
                  </a:lnTo>
                  <a:lnTo>
                    <a:pt x="508" y="602"/>
                  </a:lnTo>
                  <a:cubicBezTo>
                    <a:pt x="504" y="607"/>
                    <a:pt x="498" y="609"/>
                    <a:pt x="491" y="609"/>
                  </a:cubicBezTo>
                  <a:lnTo>
                    <a:pt x="475" y="609"/>
                  </a:lnTo>
                  <a:lnTo>
                    <a:pt x="459" y="609"/>
                  </a:lnTo>
                  <a:lnTo>
                    <a:pt x="476" y="602"/>
                  </a:lnTo>
                  <a:lnTo>
                    <a:pt x="460" y="618"/>
                  </a:lnTo>
                  <a:cubicBezTo>
                    <a:pt x="456" y="623"/>
                    <a:pt x="450" y="625"/>
                    <a:pt x="443" y="625"/>
                  </a:cubicBezTo>
                  <a:lnTo>
                    <a:pt x="427" y="625"/>
                  </a:lnTo>
                  <a:lnTo>
                    <a:pt x="444" y="618"/>
                  </a:lnTo>
                  <a:lnTo>
                    <a:pt x="428" y="634"/>
                  </a:lnTo>
                  <a:cubicBezTo>
                    <a:pt x="424" y="639"/>
                    <a:pt x="418" y="641"/>
                    <a:pt x="411" y="641"/>
                  </a:cubicBezTo>
                  <a:lnTo>
                    <a:pt x="395" y="641"/>
                  </a:lnTo>
                  <a:lnTo>
                    <a:pt x="379" y="641"/>
                  </a:lnTo>
                  <a:lnTo>
                    <a:pt x="403" y="617"/>
                  </a:lnTo>
                  <a:lnTo>
                    <a:pt x="403" y="633"/>
                  </a:lnTo>
                  <a:cubicBezTo>
                    <a:pt x="403" y="647"/>
                    <a:pt x="393" y="657"/>
                    <a:pt x="379" y="657"/>
                  </a:cubicBezTo>
                  <a:lnTo>
                    <a:pt x="363" y="657"/>
                  </a:lnTo>
                  <a:lnTo>
                    <a:pt x="386" y="641"/>
                  </a:lnTo>
                  <a:lnTo>
                    <a:pt x="370" y="689"/>
                  </a:lnTo>
                  <a:lnTo>
                    <a:pt x="371" y="681"/>
                  </a:lnTo>
                  <a:lnTo>
                    <a:pt x="371" y="697"/>
                  </a:lnTo>
                  <a:cubicBezTo>
                    <a:pt x="371" y="709"/>
                    <a:pt x="363" y="719"/>
                    <a:pt x="351" y="721"/>
                  </a:cubicBezTo>
                  <a:cubicBezTo>
                    <a:pt x="340" y="723"/>
                    <a:pt x="328" y="716"/>
                    <a:pt x="325" y="705"/>
                  </a:cubicBezTo>
                  <a:lnTo>
                    <a:pt x="309" y="657"/>
                  </a:lnTo>
                  <a:lnTo>
                    <a:pt x="331" y="673"/>
                  </a:lnTo>
                  <a:lnTo>
                    <a:pt x="315" y="673"/>
                  </a:lnTo>
                  <a:lnTo>
                    <a:pt x="332" y="666"/>
                  </a:lnTo>
                  <a:lnTo>
                    <a:pt x="316" y="682"/>
                  </a:lnTo>
                  <a:cubicBezTo>
                    <a:pt x="312" y="687"/>
                    <a:pt x="306" y="689"/>
                    <a:pt x="299" y="689"/>
                  </a:cubicBezTo>
                  <a:lnTo>
                    <a:pt x="283" y="689"/>
                  </a:lnTo>
                  <a:lnTo>
                    <a:pt x="307" y="665"/>
                  </a:lnTo>
                  <a:lnTo>
                    <a:pt x="307" y="681"/>
                  </a:lnTo>
                  <a:cubicBezTo>
                    <a:pt x="307" y="695"/>
                    <a:pt x="297" y="705"/>
                    <a:pt x="283" y="705"/>
                  </a:cubicBezTo>
                  <a:lnTo>
                    <a:pt x="267" y="705"/>
                  </a:lnTo>
                  <a:lnTo>
                    <a:pt x="251" y="705"/>
                  </a:lnTo>
                  <a:lnTo>
                    <a:pt x="268" y="698"/>
                  </a:lnTo>
                  <a:lnTo>
                    <a:pt x="252" y="714"/>
                  </a:lnTo>
                  <a:cubicBezTo>
                    <a:pt x="248" y="719"/>
                    <a:pt x="242" y="721"/>
                    <a:pt x="235" y="721"/>
                  </a:cubicBezTo>
                  <a:lnTo>
                    <a:pt x="219" y="721"/>
                  </a:lnTo>
                  <a:lnTo>
                    <a:pt x="203" y="721"/>
                  </a:lnTo>
                  <a:lnTo>
                    <a:pt x="187" y="721"/>
                  </a:lnTo>
                  <a:lnTo>
                    <a:pt x="210" y="705"/>
                  </a:lnTo>
                  <a:lnTo>
                    <a:pt x="194" y="753"/>
                  </a:lnTo>
                  <a:cubicBezTo>
                    <a:pt x="191" y="763"/>
                    <a:pt x="182" y="769"/>
                    <a:pt x="171" y="769"/>
                  </a:cubicBezTo>
                  <a:lnTo>
                    <a:pt x="155" y="769"/>
                  </a:lnTo>
                  <a:lnTo>
                    <a:pt x="139" y="769"/>
                  </a:lnTo>
                  <a:lnTo>
                    <a:pt x="123" y="769"/>
                  </a:lnTo>
                  <a:lnTo>
                    <a:pt x="140" y="762"/>
                  </a:lnTo>
                  <a:lnTo>
                    <a:pt x="124" y="778"/>
                  </a:lnTo>
                  <a:cubicBezTo>
                    <a:pt x="118" y="785"/>
                    <a:pt x="107" y="787"/>
                    <a:pt x="98" y="784"/>
                  </a:cubicBezTo>
                  <a:cubicBezTo>
                    <a:pt x="89" y="780"/>
                    <a:pt x="83" y="771"/>
                    <a:pt x="83" y="761"/>
                  </a:cubicBezTo>
                  <a:lnTo>
                    <a:pt x="83" y="713"/>
                  </a:lnTo>
                  <a:lnTo>
                    <a:pt x="107" y="737"/>
                  </a:lnTo>
                  <a:lnTo>
                    <a:pt x="91" y="737"/>
                  </a:lnTo>
                  <a:lnTo>
                    <a:pt x="75" y="737"/>
                  </a:lnTo>
                  <a:lnTo>
                    <a:pt x="59" y="737"/>
                  </a:lnTo>
                  <a:lnTo>
                    <a:pt x="81" y="724"/>
                  </a:lnTo>
                  <a:lnTo>
                    <a:pt x="65" y="756"/>
                  </a:lnTo>
                  <a:lnTo>
                    <a:pt x="49" y="788"/>
                  </a:lnTo>
                  <a:cubicBezTo>
                    <a:pt x="43" y="800"/>
                    <a:pt x="29" y="805"/>
                    <a:pt x="17" y="799"/>
                  </a:cubicBezTo>
                  <a:cubicBezTo>
                    <a:pt x="5" y="793"/>
                    <a:pt x="0" y="779"/>
                    <a:pt x="6" y="767"/>
                  </a:cubicBezTo>
                  <a:close/>
                </a:path>
              </a:pathLst>
            </a:custGeom>
            <a:solidFill>
              <a:srgbClr val="FF0000"/>
            </a:solidFill>
            <a:ln w="793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34" name="Freeform 14"/>
            <p:cNvSpPr>
              <a:spLocks/>
            </p:cNvSpPr>
            <p:nvPr/>
          </p:nvSpPr>
          <p:spPr bwMode="auto">
            <a:xfrm>
              <a:off x="1520" y="2922"/>
              <a:ext cx="791" cy="164"/>
            </a:xfrm>
            <a:custGeom>
              <a:avLst/>
              <a:gdLst/>
              <a:ahLst/>
              <a:cxnLst>
                <a:cxn ang="0">
                  <a:pos x="50" y="344"/>
                </a:cxn>
                <a:cxn ang="0">
                  <a:pos x="170" y="304"/>
                </a:cxn>
                <a:cxn ang="0">
                  <a:pos x="298" y="320"/>
                </a:cxn>
                <a:cxn ang="0">
                  <a:pos x="393" y="231"/>
                </a:cxn>
                <a:cxn ang="0">
                  <a:pos x="457" y="183"/>
                </a:cxn>
                <a:cxn ang="0">
                  <a:pos x="594" y="120"/>
                </a:cxn>
                <a:cxn ang="0">
                  <a:pos x="650" y="176"/>
                </a:cxn>
                <a:cxn ang="0">
                  <a:pos x="722" y="280"/>
                </a:cxn>
                <a:cxn ang="0">
                  <a:pos x="770" y="344"/>
                </a:cxn>
                <a:cxn ang="0">
                  <a:pos x="777" y="359"/>
                </a:cxn>
                <a:cxn ang="0">
                  <a:pos x="834" y="360"/>
                </a:cxn>
                <a:cxn ang="0">
                  <a:pos x="986" y="320"/>
                </a:cxn>
                <a:cxn ang="0">
                  <a:pos x="1067" y="391"/>
                </a:cxn>
                <a:cxn ang="0">
                  <a:pos x="1147" y="423"/>
                </a:cxn>
                <a:cxn ang="0">
                  <a:pos x="1258" y="416"/>
                </a:cxn>
                <a:cxn ang="0">
                  <a:pos x="1338" y="400"/>
                </a:cxn>
                <a:cxn ang="0">
                  <a:pos x="1434" y="448"/>
                </a:cxn>
                <a:cxn ang="0">
                  <a:pos x="1522" y="488"/>
                </a:cxn>
                <a:cxn ang="0">
                  <a:pos x="1570" y="440"/>
                </a:cxn>
                <a:cxn ang="0">
                  <a:pos x="1658" y="368"/>
                </a:cxn>
                <a:cxn ang="0">
                  <a:pos x="1786" y="352"/>
                </a:cxn>
                <a:cxn ang="0">
                  <a:pos x="1810" y="424"/>
                </a:cxn>
                <a:cxn ang="0">
                  <a:pos x="1898" y="464"/>
                </a:cxn>
                <a:cxn ang="0">
                  <a:pos x="1962" y="448"/>
                </a:cxn>
                <a:cxn ang="0">
                  <a:pos x="2009" y="407"/>
                </a:cxn>
                <a:cxn ang="0">
                  <a:pos x="2106" y="368"/>
                </a:cxn>
                <a:cxn ang="0">
                  <a:pos x="2169" y="343"/>
                </a:cxn>
                <a:cxn ang="0">
                  <a:pos x="2266" y="320"/>
                </a:cxn>
                <a:cxn ang="0">
                  <a:pos x="2290" y="296"/>
                </a:cxn>
                <a:cxn ang="0">
                  <a:pos x="2354" y="184"/>
                </a:cxn>
                <a:cxn ang="0">
                  <a:pos x="2426" y="48"/>
                </a:cxn>
                <a:cxn ang="0">
                  <a:pos x="2475" y="57"/>
                </a:cxn>
                <a:cxn ang="0">
                  <a:pos x="2411" y="153"/>
                </a:cxn>
                <a:cxn ang="0">
                  <a:pos x="2362" y="288"/>
                </a:cxn>
                <a:cxn ang="0">
                  <a:pos x="2298" y="352"/>
                </a:cxn>
                <a:cxn ang="0">
                  <a:pos x="2218" y="368"/>
                </a:cxn>
                <a:cxn ang="0">
                  <a:pos x="2139" y="409"/>
                </a:cxn>
                <a:cxn ang="0">
                  <a:pos x="2074" y="432"/>
                </a:cxn>
                <a:cxn ang="0">
                  <a:pos x="2002" y="440"/>
                </a:cxn>
                <a:cxn ang="0">
                  <a:pos x="1929" y="505"/>
                </a:cxn>
                <a:cxn ang="0">
                  <a:pos x="1842" y="440"/>
                </a:cxn>
                <a:cxn ang="0">
                  <a:pos x="1801" y="441"/>
                </a:cxn>
                <a:cxn ang="0">
                  <a:pos x="1746" y="392"/>
                </a:cxn>
                <a:cxn ang="0">
                  <a:pos x="1650" y="424"/>
                </a:cxn>
                <a:cxn ang="0">
                  <a:pos x="1579" y="473"/>
                </a:cxn>
                <a:cxn ang="0">
                  <a:pos x="1482" y="512"/>
                </a:cxn>
                <a:cxn ang="0">
                  <a:pos x="1386" y="480"/>
                </a:cxn>
                <a:cxn ang="0">
                  <a:pos x="1306" y="448"/>
                </a:cxn>
                <a:cxn ang="0">
                  <a:pos x="1178" y="464"/>
                </a:cxn>
                <a:cxn ang="0">
                  <a:pos x="1099" y="457"/>
                </a:cxn>
                <a:cxn ang="0">
                  <a:pos x="1017" y="393"/>
                </a:cxn>
                <a:cxn ang="0">
                  <a:pos x="922" y="368"/>
                </a:cxn>
                <a:cxn ang="0">
                  <a:pos x="825" y="393"/>
                </a:cxn>
                <a:cxn ang="0">
                  <a:pos x="761" y="393"/>
                </a:cxn>
                <a:cxn ang="0">
                  <a:pos x="730" y="336"/>
                </a:cxn>
                <a:cxn ang="0">
                  <a:pos x="649" y="281"/>
                </a:cxn>
                <a:cxn ang="0">
                  <a:pos x="617" y="201"/>
                </a:cxn>
                <a:cxn ang="0">
                  <a:pos x="578" y="152"/>
                </a:cxn>
                <a:cxn ang="0">
                  <a:pos x="442" y="240"/>
                </a:cxn>
                <a:cxn ang="0">
                  <a:pos x="379" y="313"/>
                </a:cxn>
                <a:cxn ang="0">
                  <a:pos x="298" y="352"/>
                </a:cxn>
                <a:cxn ang="0">
                  <a:pos x="121" y="329"/>
                </a:cxn>
                <a:cxn ang="0">
                  <a:pos x="53" y="371"/>
                </a:cxn>
              </a:cxnLst>
              <a:rect l="0" t="0" r="r" b="b"/>
              <a:pathLst>
                <a:path w="2482" h="514">
                  <a:moveTo>
                    <a:pt x="9" y="343"/>
                  </a:moveTo>
                  <a:lnTo>
                    <a:pt x="25" y="327"/>
                  </a:lnTo>
                  <a:cubicBezTo>
                    <a:pt x="30" y="323"/>
                    <a:pt x="36" y="320"/>
                    <a:pt x="42" y="320"/>
                  </a:cubicBezTo>
                  <a:lnTo>
                    <a:pt x="58" y="320"/>
                  </a:lnTo>
                  <a:lnTo>
                    <a:pt x="34" y="344"/>
                  </a:lnTo>
                  <a:lnTo>
                    <a:pt x="34" y="328"/>
                  </a:lnTo>
                  <a:cubicBezTo>
                    <a:pt x="34" y="317"/>
                    <a:pt x="42" y="308"/>
                    <a:pt x="53" y="305"/>
                  </a:cubicBezTo>
                  <a:cubicBezTo>
                    <a:pt x="64" y="303"/>
                    <a:pt x="75" y="308"/>
                    <a:pt x="80" y="318"/>
                  </a:cubicBezTo>
                  <a:lnTo>
                    <a:pt x="96" y="350"/>
                  </a:lnTo>
                  <a:lnTo>
                    <a:pt x="50" y="360"/>
                  </a:lnTo>
                  <a:lnTo>
                    <a:pt x="50" y="344"/>
                  </a:lnTo>
                  <a:cubicBezTo>
                    <a:pt x="50" y="338"/>
                    <a:pt x="53" y="332"/>
                    <a:pt x="57" y="327"/>
                  </a:cubicBezTo>
                  <a:lnTo>
                    <a:pt x="73" y="311"/>
                  </a:lnTo>
                  <a:cubicBezTo>
                    <a:pt x="78" y="307"/>
                    <a:pt x="84" y="304"/>
                    <a:pt x="90" y="304"/>
                  </a:cubicBezTo>
                  <a:lnTo>
                    <a:pt x="106" y="304"/>
                  </a:lnTo>
                  <a:lnTo>
                    <a:pt x="122" y="304"/>
                  </a:lnTo>
                  <a:lnTo>
                    <a:pt x="105" y="311"/>
                  </a:lnTo>
                  <a:lnTo>
                    <a:pt x="121" y="295"/>
                  </a:lnTo>
                  <a:cubicBezTo>
                    <a:pt x="131" y="286"/>
                    <a:pt x="146" y="286"/>
                    <a:pt x="155" y="295"/>
                  </a:cubicBezTo>
                  <a:lnTo>
                    <a:pt x="171" y="311"/>
                  </a:lnTo>
                  <a:lnTo>
                    <a:pt x="154" y="304"/>
                  </a:lnTo>
                  <a:lnTo>
                    <a:pt x="170" y="304"/>
                  </a:lnTo>
                  <a:lnTo>
                    <a:pt x="186" y="304"/>
                  </a:lnTo>
                  <a:lnTo>
                    <a:pt x="202" y="304"/>
                  </a:lnTo>
                  <a:lnTo>
                    <a:pt x="218" y="304"/>
                  </a:lnTo>
                  <a:lnTo>
                    <a:pt x="234" y="304"/>
                  </a:lnTo>
                  <a:lnTo>
                    <a:pt x="250" y="304"/>
                  </a:lnTo>
                  <a:lnTo>
                    <a:pt x="266" y="304"/>
                  </a:lnTo>
                  <a:lnTo>
                    <a:pt x="282" y="304"/>
                  </a:lnTo>
                  <a:lnTo>
                    <a:pt x="298" y="304"/>
                  </a:lnTo>
                  <a:cubicBezTo>
                    <a:pt x="312" y="304"/>
                    <a:pt x="322" y="315"/>
                    <a:pt x="322" y="328"/>
                  </a:cubicBezTo>
                  <a:lnTo>
                    <a:pt x="322" y="344"/>
                  </a:lnTo>
                  <a:lnTo>
                    <a:pt x="298" y="320"/>
                  </a:lnTo>
                  <a:lnTo>
                    <a:pt x="314" y="320"/>
                  </a:lnTo>
                  <a:lnTo>
                    <a:pt x="290" y="344"/>
                  </a:lnTo>
                  <a:lnTo>
                    <a:pt x="290" y="312"/>
                  </a:lnTo>
                  <a:cubicBezTo>
                    <a:pt x="290" y="299"/>
                    <a:pt x="301" y="288"/>
                    <a:pt x="314" y="288"/>
                  </a:cubicBezTo>
                  <a:lnTo>
                    <a:pt x="330" y="288"/>
                  </a:lnTo>
                  <a:lnTo>
                    <a:pt x="346" y="288"/>
                  </a:lnTo>
                  <a:lnTo>
                    <a:pt x="329" y="295"/>
                  </a:lnTo>
                  <a:lnTo>
                    <a:pt x="345" y="279"/>
                  </a:lnTo>
                  <a:lnTo>
                    <a:pt x="361" y="263"/>
                  </a:lnTo>
                  <a:lnTo>
                    <a:pt x="377" y="247"/>
                  </a:lnTo>
                  <a:lnTo>
                    <a:pt x="393" y="231"/>
                  </a:lnTo>
                  <a:lnTo>
                    <a:pt x="386" y="248"/>
                  </a:lnTo>
                  <a:lnTo>
                    <a:pt x="386" y="232"/>
                  </a:lnTo>
                  <a:cubicBezTo>
                    <a:pt x="386" y="219"/>
                    <a:pt x="397" y="208"/>
                    <a:pt x="410" y="208"/>
                  </a:cubicBezTo>
                  <a:lnTo>
                    <a:pt x="426" y="208"/>
                  </a:lnTo>
                  <a:lnTo>
                    <a:pt x="402" y="232"/>
                  </a:lnTo>
                  <a:lnTo>
                    <a:pt x="402" y="216"/>
                  </a:lnTo>
                  <a:cubicBezTo>
                    <a:pt x="402" y="203"/>
                    <a:pt x="413" y="192"/>
                    <a:pt x="426" y="192"/>
                  </a:cubicBezTo>
                  <a:lnTo>
                    <a:pt x="442" y="192"/>
                  </a:lnTo>
                  <a:lnTo>
                    <a:pt x="458" y="192"/>
                  </a:lnTo>
                  <a:lnTo>
                    <a:pt x="441" y="199"/>
                  </a:lnTo>
                  <a:lnTo>
                    <a:pt x="457" y="183"/>
                  </a:lnTo>
                  <a:lnTo>
                    <a:pt x="473" y="167"/>
                  </a:lnTo>
                  <a:lnTo>
                    <a:pt x="489" y="151"/>
                  </a:lnTo>
                  <a:lnTo>
                    <a:pt x="505" y="135"/>
                  </a:lnTo>
                  <a:lnTo>
                    <a:pt x="521" y="119"/>
                  </a:lnTo>
                  <a:cubicBezTo>
                    <a:pt x="531" y="110"/>
                    <a:pt x="546" y="110"/>
                    <a:pt x="555" y="119"/>
                  </a:cubicBezTo>
                  <a:lnTo>
                    <a:pt x="571" y="135"/>
                  </a:lnTo>
                  <a:lnTo>
                    <a:pt x="530" y="152"/>
                  </a:lnTo>
                  <a:lnTo>
                    <a:pt x="530" y="120"/>
                  </a:lnTo>
                  <a:cubicBezTo>
                    <a:pt x="530" y="107"/>
                    <a:pt x="541" y="96"/>
                    <a:pt x="554" y="96"/>
                  </a:cubicBezTo>
                  <a:lnTo>
                    <a:pt x="570" y="96"/>
                  </a:lnTo>
                  <a:cubicBezTo>
                    <a:pt x="584" y="96"/>
                    <a:pt x="594" y="107"/>
                    <a:pt x="594" y="120"/>
                  </a:cubicBezTo>
                  <a:lnTo>
                    <a:pt x="594" y="136"/>
                  </a:lnTo>
                  <a:lnTo>
                    <a:pt x="570" y="112"/>
                  </a:lnTo>
                  <a:lnTo>
                    <a:pt x="586" y="112"/>
                  </a:lnTo>
                  <a:cubicBezTo>
                    <a:pt x="593" y="112"/>
                    <a:pt x="599" y="115"/>
                    <a:pt x="603" y="119"/>
                  </a:cubicBezTo>
                  <a:lnTo>
                    <a:pt x="619" y="135"/>
                  </a:lnTo>
                  <a:lnTo>
                    <a:pt x="635" y="151"/>
                  </a:lnTo>
                  <a:lnTo>
                    <a:pt x="651" y="167"/>
                  </a:lnTo>
                  <a:cubicBezTo>
                    <a:pt x="656" y="172"/>
                    <a:pt x="658" y="178"/>
                    <a:pt x="658" y="184"/>
                  </a:cubicBezTo>
                  <a:lnTo>
                    <a:pt x="658" y="200"/>
                  </a:lnTo>
                  <a:lnTo>
                    <a:pt x="634" y="176"/>
                  </a:lnTo>
                  <a:lnTo>
                    <a:pt x="650" y="176"/>
                  </a:lnTo>
                  <a:cubicBezTo>
                    <a:pt x="664" y="176"/>
                    <a:pt x="674" y="187"/>
                    <a:pt x="674" y="200"/>
                  </a:cubicBezTo>
                  <a:lnTo>
                    <a:pt x="674" y="232"/>
                  </a:lnTo>
                  <a:lnTo>
                    <a:pt x="667" y="215"/>
                  </a:lnTo>
                  <a:lnTo>
                    <a:pt x="683" y="231"/>
                  </a:lnTo>
                  <a:cubicBezTo>
                    <a:pt x="688" y="236"/>
                    <a:pt x="690" y="242"/>
                    <a:pt x="690" y="248"/>
                  </a:cubicBezTo>
                  <a:lnTo>
                    <a:pt x="690" y="264"/>
                  </a:lnTo>
                  <a:lnTo>
                    <a:pt x="683" y="247"/>
                  </a:lnTo>
                  <a:lnTo>
                    <a:pt x="699" y="263"/>
                  </a:lnTo>
                  <a:lnTo>
                    <a:pt x="682" y="256"/>
                  </a:lnTo>
                  <a:lnTo>
                    <a:pt x="698" y="256"/>
                  </a:lnTo>
                  <a:cubicBezTo>
                    <a:pt x="712" y="256"/>
                    <a:pt x="722" y="267"/>
                    <a:pt x="722" y="280"/>
                  </a:cubicBezTo>
                  <a:lnTo>
                    <a:pt x="722" y="296"/>
                  </a:lnTo>
                  <a:lnTo>
                    <a:pt x="698" y="272"/>
                  </a:lnTo>
                  <a:lnTo>
                    <a:pt x="714" y="272"/>
                  </a:lnTo>
                  <a:cubicBezTo>
                    <a:pt x="728" y="272"/>
                    <a:pt x="738" y="283"/>
                    <a:pt x="738" y="296"/>
                  </a:cubicBezTo>
                  <a:lnTo>
                    <a:pt x="738" y="312"/>
                  </a:lnTo>
                  <a:lnTo>
                    <a:pt x="714" y="288"/>
                  </a:lnTo>
                  <a:lnTo>
                    <a:pt x="730" y="288"/>
                  </a:lnTo>
                  <a:cubicBezTo>
                    <a:pt x="737" y="288"/>
                    <a:pt x="743" y="291"/>
                    <a:pt x="747" y="295"/>
                  </a:cubicBezTo>
                  <a:lnTo>
                    <a:pt x="763" y="311"/>
                  </a:lnTo>
                  <a:cubicBezTo>
                    <a:pt x="768" y="316"/>
                    <a:pt x="770" y="322"/>
                    <a:pt x="770" y="328"/>
                  </a:cubicBezTo>
                  <a:lnTo>
                    <a:pt x="770" y="344"/>
                  </a:lnTo>
                  <a:lnTo>
                    <a:pt x="763" y="327"/>
                  </a:lnTo>
                  <a:lnTo>
                    <a:pt x="779" y="343"/>
                  </a:lnTo>
                  <a:cubicBezTo>
                    <a:pt x="784" y="348"/>
                    <a:pt x="786" y="354"/>
                    <a:pt x="786" y="360"/>
                  </a:cubicBezTo>
                  <a:lnTo>
                    <a:pt x="786" y="376"/>
                  </a:lnTo>
                  <a:lnTo>
                    <a:pt x="762" y="352"/>
                  </a:lnTo>
                  <a:lnTo>
                    <a:pt x="778" y="352"/>
                  </a:lnTo>
                  <a:cubicBezTo>
                    <a:pt x="785" y="352"/>
                    <a:pt x="791" y="355"/>
                    <a:pt x="795" y="359"/>
                  </a:cubicBezTo>
                  <a:lnTo>
                    <a:pt x="811" y="375"/>
                  </a:lnTo>
                  <a:lnTo>
                    <a:pt x="770" y="392"/>
                  </a:lnTo>
                  <a:lnTo>
                    <a:pt x="770" y="376"/>
                  </a:lnTo>
                  <a:cubicBezTo>
                    <a:pt x="770" y="370"/>
                    <a:pt x="773" y="364"/>
                    <a:pt x="777" y="359"/>
                  </a:cubicBezTo>
                  <a:lnTo>
                    <a:pt x="793" y="343"/>
                  </a:lnTo>
                  <a:lnTo>
                    <a:pt x="809" y="327"/>
                  </a:lnTo>
                  <a:cubicBezTo>
                    <a:pt x="816" y="321"/>
                    <a:pt x="827" y="319"/>
                    <a:pt x="836" y="322"/>
                  </a:cubicBezTo>
                  <a:cubicBezTo>
                    <a:pt x="845" y="326"/>
                    <a:pt x="850" y="335"/>
                    <a:pt x="850" y="344"/>
                  </a:cubicBezTo>
                  <a:lnTo>
                    <a:pt x="850" y="360"/>
                  </a:lnTo>
                  <a:lnTo>
                    <a:pt x="843" y="343"/>
                  </a:lnTo>
                  <a:lnTo>
                    <a:pt x="859" y="359"/>
                  </a:lnTo>
                  <a:lnTo>
                    <a:pt x="842" y="352"/>
                  </a:lnTo>
                  <a:lnTo>
                    <a:pt x="858" y="352"/>
                  </a:lnTo>
                  <a:lnTo>
                    <a:pt x="834" y="376"/>
                  </a:lnTo>
                  <a:lnTo>
                    <a:pt x="834" y="360"/>
                  </a:lnTo>
                  <a:cubicBezTo>
                    <a:pt x="834" y="347"/>
                    <a:pt x="845" y="336"/>
                    <a:pt x="858" y="336"/>
                  </a:cubicBezTo>
                  <a:lnTo>
                    <a:pt x="874" y="336"/>
                  </a:lnTo>
                  <a:lnTo>
                    <a:pt x="890" y="336"/>
                  </a:lnTo>
                  <a:lnTo>
                    <a:pt x="873" y="343"/>
                  </a:lnTo>
                  <a:lnTo>
                    <a:pt x="889" y="327"/>
                  </a:lnTo>
                  <a:cubicBezTo>
                    <a:pt x="894" y="323"/>
                    <a:pt x="900" y="320"/>
                    <a:pt x="906" y="320"/>
                  </a:cubicBezTo>
                  <a:lnTo>
                    <a:pt x="922" y="320"/>
                  </a:lnTo>
                  <a:lnTo>
                    <a:pt x="938" y="320"/>
                  </a:lnTo>
                  <a:lnTo>
                    <a:pt x="954" y="320"/>
                  </a:lnTo>
                  <a:lnTo>
                    <a:pt x="970" y="320"/>
                  </a:lnTo>
                  <a:lnTo>
                    <a:pt x="986" y="320"/>
                  </a:lnTo>
                  <a:lnTo>
                    <a:pt x="1002" y="320"/>
                  </a:lnTo>
                  <a:cubicBezTo>
                    <a:pt x="1016" y="320"/>
                    <a:pt x="1026" y="331"/>
                    <a:pt x="1026" y="344"/>
                  </a:cubicBezTo>
                  <a:lnTo>
                    <a:pt x="1026" y="360"/>
                  </a:lnTo>
                  <a:lnTo>
                    <a:pt x="1002" y="336"/>
                  </a:lnTo>
                  <a:lnTo>
                    <a:pt x="1018" y="336"/>
                  </a:lnTo>
                  <a:cubicBezTo>
                    <a:pt x="1025" y="336"/>
                    <a:pt x="1031" y="339"/>
                    <a:pt x="1035" y="343"/>
                  </a:cubicBezTo>
                  <a:lnTo>
                    <a:pt x="1051" y="359"/>
                  </a:lnTo>
                  <a:cubicBezTo>
                    <a:pt x="1056" y="364"/>
                    <a:pt x="1058" y="370"/>
                    <a:pt x="1058" y="376"/>
                  </a:cubicBezTo>
                  <a:lnTo>
                    <a:pt x="1058" y="392"/>
                  </a:lnTo>
                  <a:lnTo>
                    <a:pt x="1051" y="375"/>
                  </a:lnTo>
                  <a:lnTo>
                    <a:pt x="1067" y="391"/>
                  </a:lnTo>
                  <a:cubicBezTo>
                    <a:pt x="1072" y="396"/>
                    <a:pt x="1074" y="402"/>
                    <a:pt x="1074" y="408"/>
                  </a:cubicBezTo>
                  <a:lnTo>
                    <a:pt x="1074" y="424"/>
                  </a:lnTo>
                  <a:lnTo>
                    <a:pt x="1072" y="414"/>
                  </a:lnTo>
                  <a:lnTo>
                    <a:pt x="1088" y="446"/>
                  </a:lnTo>
                  <a:lnTo>
                    <a:pt x="1049" y="439"/>
                  </a:lnTo>
                  <a:lnTo>
                    <a:pt x="1065" y="423"/>
                  </a:lnTo>
                  <a:cubicBezTo>
                    <a:pt x="1070" y="419"/>
                    <a:pt x="1076" y="416"/>
                    <a:pt x="1082" y="416"/>
                  </a:cubicBezTo>
                  <a:lnTo>
                    <a:pt x="1098" y="416"/>
                  </a:lnTo>
                  <a:lnTo>
                    <a:pt x="1114" y="416"/>
                  </a:lnTo>
                  <a:lnTo>
                    <a:pt x="1130" y="416"/>
                  </a:lnTo>
                  <a:cubicBezTo>
                    <a:pt x="1137" y="416"/>
                    <a:pt x="1143" y="419"/>
                    <a:pt x="1147" y="423"/>
                  </a:cubicBezTo>
                  <a:lnTo>
                    <a:pt x="1163" y="439"/>
                  </a:lnTo>
                  <a:lnTo>
                    <a:pt x="1146" y="432"/>
                  </a:lnTo>
                  <a:lnTo>
                    <a:pt x="1162" y="432"/>
                  </a:lnTo>
                  <a:lnTo>
                    <a:pt x="1145" y="439"/>
                  </a:lnTo>
                  <a:lnTo>
                    <a:pt x="1161" y="423"/>
                  </a:lnTo>
                  <a:cubicBezTo>
                    <a:pt x="1166" y="419"/>
                    <a:pt x="1172" y="416"/>
                    <a:pt x="1178" y="416"/>
                  </a:cubicBezTo>
                  <a:lnTo>
                    <a:pt x="1194" y="416"/>
                  </a:lnTo>
                  <a:lnTo>
                    <a:pt x="1210" y="416"/>
                  </a:lnTo>
                  <a:lnTo>
                    <a:pt x="1226" y="416"/>
                  </a:lnTo>
                  <a:lnTo>
                    <a:pt x="1242" y="416"/>
                  </a:lnTo>
                  <a:lnTo>
                    <a:pt x="1258" y="416"/>
                  </a:lnTo>
                  <a:lnTo>
                    <a:pt x="1234" y="440"/>
                  </a:lnTo>
                  <a:lnTo>
                    <a:pt x="1234" y="424"/>
                  </a:lnTo>
                  <a:cubicBezTo>
                    <a:pt x="1234" y="411"/>
                    <a:pt x="1245" y="400"/>
                    <a:pt x="1258" y="400"/>
                  </a:cubicBezTo>
                  <a:lnTo>
                    <a:pt x="1274" y="400"/>
                  </a:lnTo>
                  <a:lnTo>
                    <a:pt x="1290" y="400"/>
                  </a:lnTo>
                  <a:lnTo>
                    <a:pt x="1306" y="400"/>
                  </a:lnTo>
                  <a:lnTo>
                    <a:pt x="1289" y="407"/>
                  </a:lnTo>
                  <a:lnTo>
                    <a:pt x="1305" y="391"/>
                  </a:lnTo>
                  <a:cubicBezTo>
                    <a:pt x="1315" y="382"/>
                    <a:pt x="1330" y="382"/>
                    <a:pt x="1339" y="391"/>
                  </a:cubicBezTo>
                  <a:lnTo>
                    <a:pt x="1355" y="407"/>
                  </a:lnTo>
                  <a:lnTo>
                    <a:pt x="1338" y="400"/>
                  </a:lnTo>
                  <a:lnTo>
                    <a:pt x="1354" y="400"/>
                  </a:lnTo>
                  <a:cubicBezTo>
                    <a:pt x="1368" y="400"/>
                    <a:pt x="1378" y="411"/>
                    <a:pt x="1378" y="424"/>
                  </a:cubicBezTo>
                  <a:lnTo>
                    <a:pt x="1378" y="456"/>
                  </a:lnTo>
                  <a:lnTo>
                    <a:pt x="1354" y="432"/>
                  </a:lnTo>
                  <a:lnTo>
                    <a:pt x="1370" y="432"/>
                  </a:lnTo>
                  <a:lnTo>
                    <a:pt x="1386" y="432"/>
                  </a:lnTo>
                  <a:cubicBezTo>
                    <a:pt x="1393" y="432"/>
                    <a:pt x="1399" y="435"/>
                    <a:pt x="1403" y="439"/>
                  </a:cubicBezTo>
                  <a:lnTo>
                    <a:pt x="1419" y="455"/>
                  </a:lnTo>
                  <a:lnTo>
                    <a:pt x="1402" y="448"/>
                  </a:lnTo>
                  <a:lnTo>
                    <a:pt x="1418" y="448"/>
                  </a:lnTo>
                  <a:lnTo>
                    <a:pt x="1434" y="448"/>
                  </a:lnTo>
                  <a:cubicBezTo>
                    <a:pt x="1448" y="448"/>
                    <a:pt x="1458" y="459"/>
                    <a:pt x="1458" y="472"/>
                  </a:cubicBezTo>
                  <a:lnTo>
                    <a:pt x="1458" y="488"/>
                  </a:lnTo>
                  <a:lnTo>
                    <a:pt x="1434" y="464"/>
                  </a:lnTo>
                  <a:lnTo>
                    <a:pt x="1450" y="464"/>
                  </a:lnTo>
                  <a:lnTo>
                    <a:pt x="1466" y="464"/>
                  </a:lnTo>
                  <a:lnTo>
                    <a:pt x="1482" y="464"/>
                  </a:lnTo>
                  <a:lnTo>
                    <a:pt x="1498" y="464"/>
                  </a:lnTo>
                  <a:lnTo>
                    <a:pt x="1514" y="464"/>
                  </a:lnTo>
                  <a:lnTo>
                    <a:pt x="1530" y="464"/>
                  </a:lnTo>
                  <a:lnTo>
                    <a:pt x="1546" y="464"/>
                  </a:lnTo>
                  <a:lnTo>
                    <a:pt x="1522" y="488"/>
                  </a:lnTo>
                  <a:lnTo>
                    <a:pt x="1522" y="472"/>
                  </a:lnTo>
                  <a:cubicBezTo>
                    <a:pt x="1522" y="459"/>
                    <a:pt x="1533" y="448"/>
                    <a:pt x="1546" y="448"/>
                  </a:cubicBezTo>
                  <a:lnTo>
                    <a:pt x="1562" y="448"/>
                  </a:lnTo>
                  <a:lnTo>
                    <a:pt x="1538" y="472"/>
                  </a:lnTo>
                  <a:lnTo>
                    <a:pt x="1538" y="456"/>
                  </a:lnTo>
                  <a:cubicBezTo>
                    <a:pt x="1538" y="450"/>
                    <a:pt x="1541" y="444"/>
                    <a:pt x="1545" y="439"/>
                  </a:cubicBezTo>
                  <a:lnTo>
                    <a:pt x="1561" y="423"/>
                  </a:lnTo>
                  <a:cubicBezTo>
                    <a:pt x="1571" y="414"/>
                    <a:pt x="1586" y="414"/>
                    <a:pt x="1595" y="423"/>
                  </a:cubicBezTo>
                  <a:lnTo>
                    <a:pt x="1611" y="439"/>
                  </a:lnTo>
                  <a:lnTo>
                    <a:pt x="1570" y="456"/>
                  </a:lnTo>
                  <a:lnTo>
                    <a:pt x="1570" y="440"/>
                  </a:lnTo>
                  <a:cubicBezTo>
                    <a:pt x="1570" y="434"/>
                    <a:pt x="1573" y="428"/>
                    <a:pt x="1577" y="423"/>
                  </a:cubicBezTo>
                  <a:lnTo>
                    <a:pt x="1593" y="407"/>
                  </a:lnTo>
                  <a:cubicBezTo>
                    <a:pt x="1598" y="403"/>
                    <a:pt x="1604" y="400"/>
                    <a:pt x="1610" y="400"/>
                  </a:cubicBezTo>
                  <a:lnTo>
                    <a:pt x="1626" y="400"/>
                  </a:lnTo>
                  <a:lnTo>
                    <a:pt x="1602" y="424"/>
                  </a:lnTo>
                  <a:lnTo>
                    <a:pt x="1602" y="408"/>
                  </a:lnTo>
                  <a:cubicBezTo>
                    <a:pt x="1602" y="395"/>
                    <a:pt x="1613" y="384"/>
                    <a:pt x="1626" y="384"/>
                  </a:cubicBezTo>
                  <a:lnTo>
                    <a:pt x="1642" y="384"/>
                  </a:lnTo>
                  <a:lnTo>
                    <a:pt x="1625" y="391"/>
                  </a:lnTo>
                  <a:lnTo>
                    <a:pt x="1641" y="375"/>
                  </a:lnTo>
                  <a:cubicBezTo>
                    <a:pt x="1646" y="371"/>
                    <a:pt x="1652" y="368"/>
                    <a:pt x="1658" y="368"/>
                  </a:cubicBezTo>
                  <a:lnTo>
                    <a:pt x="1674" y="368"/>
                  </a:lnTo>
                  <a:lnTo>
                    <a:pt x="1690" y="368"/>
                  </a:lnTo>
                  <a:lnTo>
                    <a:pt x="1706" y="368"/>
                  </a:lnTo>
                  <a:lnTo>
                    <a:pt x="1722" y="368"/>
                  </a:lnTo>
                  <a:lnTo>
                    <a:pt x="1698" y="392"/>
                  </a:lnTo>
                  <a:lnTo>
                    <a:pt x="1698" y="376"/>
                  </a:lnTo>
                  <a:cubicBezTo>
                    <a:pt x="1698" y="363"/>
                    <a:pt x="1709" y="352"/>
                    <a:pt x="1722" y="352"/>
                  </a:cubicBezTo>
                  <a:lnTo>
                    <a:pt x="1738" y="352"/>
                  </a:lnTo>
                  <a:lnTo>
                    <a:pt x="1754" y="352"/>
                  </a:lnTo>
                  <a:lnTo>
                    <a:pt x="1770" y="352"/>
                  </a:lnTo>
                  <a:lnTo>
                    <a:pt x="1786" y="352"/>
                  </a:lnTo>
                  <a:cubicBezTo>
                    <a:pt x="1800" y="352"/>
                    <a:pt x="1810" y="363"/>
                    <a:pt x="1810" y="376"/>
                  </a:cubicBezTo>
                  <a:lnTo>
                    <a:pt x="1810" y="392"/>
                  </a:lnTo>
                  <a:lnTo>
                    <a:pt x="1803" y="375"/>
                  </a:lnTo>
                  <a:lnTo>
                    <a:pt x="1819" y="391"/>
                  </a:lnTo>
                  <a:lnTo>
                    <a:pt x="1835" y="407"/>
                  </a:lnTo>
                  <a:cubicBezTo>
                    <a:pt x="1840" y="412"/>
                    <a:pt x="1842" y="418"/>
                    <a:pt x="1842" y="424"/>
                  </a:cubicBezTo>
                  <a:lnTo>
                    <a:pt x="1842" y="440"/>
                  </a:lnTo>
                  <a:lnTo>
                    <a:pt x="1818" y="416"/>
                  </a:lnTo>
                  <a:lnTo>
                    <a:pt x="1834" y="416"/>
                  </a:lnTo>
                  <a:lnTo>
                    <a:pt x="1810" y="440"/>
                  </a:lnTo>
                  <a:lnTo>
                    <a:pt x="1810" y="424"/>
                  </a:lnTo>
                  <a:cubicBezTo>
                    <a:pt x="1810" y="415"/>
                    <a:pt x="1816" y="406"/>
                    <a:pt x="1825" y="402"/>
                  </a:cubicBezTo>
                  <a:cubicBezTo>
                    <a:pt x="1834" y="399"/>
                    <a:pt x="1845" y="401"/>
                    <a:pt x="1851" y="407"/>
                  </a:cubicBezTo>
                  <a:lnTo>
                    <a:pt x="1867" y="423"/>
                  </a:lnTo>
                  <a:lnTo>
                    <a:pt x="1850" y="416"/>
                  </a:lnTo>
                  <a:lnTo>
                    <a:pt x="1866" y="416"/>
                  </a:lnTo>
                  <a:cubicBezTo>
                    <a:pt x="1880" y="416"/>
                    <a:pt x="1890" y="427"/>
                    <a:pt x="1890" y="440"/>
                  </a:cubicBezTo>
                  <a:lnTo>
                    <a:pt x="1890" y="456"/>
                  </a:lnTo>
                  <a:lnTo>
                    <a:pt x="1883" y="439"/>
                  </a:lnTo>
                  <a:lnTo>
                    <a:pt x="1899" y="455"/>
                  </a:lnTo>
                  <a:lnTo>
                    <a:pt x="1915" y="471"/>
                  </a:lnTo>
                  <a:lnTo>
                    <a:pt x="1898" y="464"/>
                  </a:lnTo>
                  <a:lnTo>
                    <a:pt x="1914" y="464"/>
                  </a:lnTo>
                  <a:lnTo>
                    <a:pt x="1930" y="464"/>
                  </a:lnTo>
                  <a:lnTo>
                    <a:pt x="1906" y="488"/>
                  </a:lnTo>
                  <a:lnTo>
                    <a:pt x="1906" y="472"/>
                  </a:lnTo>
                  <a:cubicBezTo>
                    <a:pt x="1906" y="463"/>
                    <a:pt x="1912" y="454"/>
                    <a:pt x="1921" y="450"/>
                  </a:cubicBezTo>
                  <a:cubicBezTo>
                    <a:pt x="1930" y="447"/>
                    <a:pt x="1941" y="449"/>
                    <a:pt x="1947" y="455"/>
                  </a:cubicBezTo>
                  <a:lnTo>
                    <a:pt x="1963" y="471"/>
                  </a:lnTo>
                  <a:lnTo>
                    <a:pt x="1922" y="488"/>
                  </a:lnTo>
                  <a:lnTo>
                    <a:pt x="1922" y="472"/>
                  </a:lnTo>
                  <a:cubicBezTo>
                    <a:pt x="1922" y="459"/>
                    <a:pt x="1933" y="448"/>
                    <a:pt x="1946" y="448"/>
                  </a:cubicBezTo>
                  <a:lnTo>
                    <a:pt x="1962" y="448"/>
                  </a:lnTo>
                  <a:lnTo>
                    <a:pt x="1938" y="472"/>
                  </a:lnTo>
                  <a:lnTo>
                    <a:pt x="1938" y="456"/>
                  </a:lnTo>
                  <a:cubicBezTo>
                    <a:pt x="1938" y="443"/>
                    <a:pt x="1949" y="432"/>
                    <a:pt x="1962" y="432"/>
                  </a:cubicBezTo>
                  <a:lnTo>
                    <a:pt x="1978" y="432"/>
                  </a:lnTo>
                  <a:lnTo>
                    <a:pt x="1954" y="456"/>
                  </a:lnTo>
                  <a:lnTo>
                    <a:pt x="1954" y="440"/>
                  </a:lnTo>
                  <a:cubicBezTo>
                    <a:pt x="1954" y="427"/>
                    <a:pt x="1965" y="416"/>
                    <a:pt x="1978" y="416"/>
                  </a:cubicBezTo>
                  <a:lnTo>
                    <a:pt x="1994" y="416"/>
                  </a:lnTo>
                  <a:lnTo>
                    <a:pt x="2010" y="416"/>
                  </a:lnTo>
                  <a:lnTo>
                    <a:pt x="1993" y="423"/>
                  </a:lnTo>
                  <a:lnTo>
                    <a:pt x="2009" y="407"/>
                  </a:lnTo>
                  <a:cubicBezTo>
                    <a:pt x="2014" y="403"/>
                    <a:pt x="2020" y="400"/>
                    <a:pt x="2026" y="400"/>
                  </a:cubicBezTo>
                  <a:lnTo>
                    <a:pt x="2042" y="400"/>
                  </a:lnTo>
                  <a:lnTo>
                    <a:pt x="2025" y="407"/>
                  </a:lnTo>
                  <a:lnTo>
                    <a:pt x="2041" y="391"/>
                  </a:lnTo>
                  <a:cubicBezTo>
                    <a:pt x="2046" y="387"/>
                    <a:pt x="2052" y="384"/>
                    <a:pt x="2058" y="384"/>
                  </a:cubicBezTo>
                  <a:lnTo>
                    <a:pt x="2074" y="384"/>
                  </a:lnTo>
                  <a:lnTo>
                    <a:pt x="2090" y="384"/>
                  </a:lnTo>
                  <a:lnTo>
                    <a:pt x="2066" y="408"/>
                  </a:lnTo>
                  <a:lnTo>
                    <a:pt x="2066" y="392"/>
                  </a:lnTo>
                  <a:cubicBezTo>
                    <a:pt x="2066" y="379"/>
                    <a:pt x="2077" y="368"/>
                    <a:pt x="2090" y="368"/>
                  </a:cubicBezTo>
                  <a:lnTo>
                    <a:pt x="2106" y="368"/>
                  </a:lnTo>
                  <a:cubicBezTo>
                    <a:pt x="2113" y="368"/>
                    <a:pt x="2119" y="371"/>
                    <a:pt x="2123" y="375"/>
                  </a:cubicBezTo>
                  <a:lnTo>
                    <a:pt x="2139" y="391"/>
                  </a:lnTo>
                  <a:lnTo>
                    <a:pt x="2098" y="408"/>
                  </a:lnTo>
                  <a:lnTo>
                    <a:pt x="2098" y="392"/>
                  </a:lnTo>
                  <a:cubicBezTo>
                    <a:pt x="2098" y="386"/>
                    <a:pt x="2101" y="380"/>
                    <a:pt x="2105" y="375"/>
                  </a:cubicBezTo>
                  <a:lnTo>
                    <a:pt x="2121" y="359"/>
                  </a:lnTo>
                  <a:cubicBezTo>
                    <a:pt x="2126" y="355"/>
                    <a:pt x="2132" y="352"/>
                    <a:pt x="2138" y="352"/>
                  </a:cubicBezTo>
                  <a:lnTo>
                    <a:pt x="2154" y="352"/>
                  </a:lnTo>
                  <a:lnTo>
                    <a:pt x="2170" y="352"/>
                  </a:lnTo>
                  <a:lnTo>
                    <a:pt x="2153" y="359"/>
                  </a:lnTo>
                  <a:lnTo>
                    <a:pt x="2169" y="343"/>
                  </a:lnTo>
                  <a:cubicBezTo>
                    <a:pt x="2174" y="339"/>
                    <a:pt x="2180" y="336"/>
                    <a:pt x="2186" y="336"/>
                  </a:cubicBezTo>
                  <a:lnTo>
                    <a:pt x="2202" y="336"/>
                  </a:lnTo>
                  <a:lnTo>
                    <a:pt x="2185" y="343"/>
                  </a:lnTo>
                  <a:lnTo>
                    <a:pt x="2201" y="327"/>
                  </a:lnTo>
                  <a:cubicBezTo>
                    <a:pt x="2206" y="323"/>
                    <a:pt x="2212" y="320"/>
                    <a:pt x="2218" y="320"/>
                  </a:cubicBezTo>
                  <a:lnTo>
                    <a:pt x="2234" y="320"/>
                  </a:lnTo>
                  <a:cubicBezTo>
                    <a:pt x="2241" y="320"/>
                    <a:pt x="2247" y="323"/>
                    <a:pt x="2251" y="327"/>
                  </a:cubicBezTo>
                  <a:lnTo>
                    <a:pt x="2267" y="343"/>
                  </a:lnTo>
                  <a:lnTo>
                    <a:pt x="2233" y="343"/>
                  </a:lnTo>
                  <a:lnTo>
                    <a:pt x="2249" y="327"/>
                  </a:lnTo>
                  <a:cubicBezTo>
                    <a:pt x="2254" y="323"/>
                    <a:pt x="2260" y="320"/>
                    <a:pt x="2266" y="320"/>
                  </a:cubicBezTo>
                  <a:lnTo>
                    <a:pt x="2282" y="320"/>
                  </a:lnTo>
                  <a:lnTo>
                    <a:pt x="2258" y="344"/>
                  </a:lnTo>
                  <a:lnTo>
                    <a:pt x="2258" y="328"/>
                  </a:lnTo>
                  <a:cubicBezTo>
                    <a:pt x="2258" y="315"/>
                    <a:pt x="2269" y="304"/>
                    <a:pt x="2282" y="304"/>
                  </a:cubicBezTo>
                  <a:lnTo>
                    <a:pt x="2298" y="304"/>
                  </a:lnTo>
                  <a:lnTo>
                    <a:pt x="2274" y="328"/>
                  </a:lnTo>
                  <a:lnTo>
                    <a:pt x="2274" y="312"/>
                  </a:lnTo>
                  <a:cubicBezTo>
                    <a:pt x="2274" y="299"/>
                    <a:pt x="2285" y="288"/>
                    <a:pt x="2298" y="288"/>
                  </a:cubicBezTo>
                  <a:lnTo>
                    <a:pt x="2314" y="288"/>
                  </a:lnTo>
                  <a:lnTo>
                    <a:pt x="2290" y="312"/>
                  </a:lnTo>
                  <a:lnTo>
                    <a:pt x="2290" y="296"/>
                  </a:lnTo>
                  <a:cubicBezTo>
                    <a:pt x="2290" y="290"/>
                    <a:pt x="2293" y="284"/>
                    <a:pt x="2297" y="279"/>
                  </a:cubicBezTo>
                  <a:lnTo>
                    <a:pt x="2313" y="263"/>
                  </a:lnTo>
                  <a:lnTo>
                    <a:pt x="2329" y="247"/>
                  </a:lnTo>
                  <a:cubicBezTo>
                    <a:pt x="2334" y="243"/>
                    <a:pt x="2340" y="240"/>
                    <a:pt x="2346" y="240"/>
                  </a:cubicBezTo>
                  <a:lnTo>
                    <a:pt x="2362" y="240"/>
                  </a:lnTo>
                  <a:lnTo>
                    <a:pt x="2338" y="264"/>
                  </a:lnTo>
                  <a:lnTo>
                    <a:pt x="2338" y="216"/>
                  </a:lnTo>
                  <a:cubicBezTo>
                    <a:pt x="2338" y="210"/>
                    <a:pt x="2341" y="204"/>
                    <a:pt x="2345" y="199"/>
                  </a:cubicBezTo>
                  <a:lnTo>
                    <a:pt x="2361" y="183"/>
                  </a:lnTo>
                  <a:lnTo>
                    <a:pt x="2354" y="200"/>
                  </a:lnTo>
                  <a:lnTo>
                    <a:pt x="2354" y="184"/>
                  </a:lnTo>
                  <a:cubicBezTo>
                    <a:pt x="2354" y="181"/>
                    <a:pt x="2355" y="177"/>
                    <a:pt x="2357" y="174"/>
                  </a:cubicBezTo>
                  <a:lnTo>
                    <a:pt x="2373" y="142"/>
                  </a:lnTo>
                  <a:lnTo>
                    <a:pt x="2370" y="152"/>
                  </a:lnTo>
                  <a:lnTo>
                    <a:pt x="2370" y="136"/>
                  </a:lnTo>
                  <a:cubicBezTo>
                    <a:pt x="2370" y="130"/>
                    <a:pt x="2373" y="124"/>
                    <a:pt x="2377" y="119"/>
                  </a:cubicBezTo>
                  <a:lnTo>
                    <a:pt x="2393" y="103"/>
                  </a:lnTo>
                  <a:lnTo>
                    <a:pt x="2386" y="120"/>
                  </a:lnTo>
                  <a:lnTo>
                    <a:pt x="2386" y="88"/>
                  </a:lnTo>
                  <a:cubicBezTo>
                    <a:pt x="2386" y="82"/>
                    <a:pt x="2389" y="76"/>
                    <a:pt x="2393" y="71"/>
                  </a:cubicBezTo>
                  <a:lnTo>
                    <a:pt x="2409" y="55"/>
                  </a:lnTo>
                  <a:cubicBezTo>
                    <a:pt x="2414" y="51"/>
                    <a:pt x="2420" y="48"/>
                    <a:pt x="2426" y="48"/>
                  </a:cubicBezTo>
                  <a:lnTo>
                    <a:pt x="2442" y="48"/>
                  </a:lnTo>
                  <a:lnTo>
                    <a:pt x="2418" y="72"/>
                  </a:lnTo>
                  <a:lnTo>
                    <a:pt x="2418" y="56"/>
                  </a:lnTo>
                  <a:cubicBezTo>
                    <a:pt x="2418" y="50"/>
                    <a:pt x="2421" y="44"/>
                    <a:pt x="2425" y="39"/>
                  </a:cubicBezTo>
                  <a:lnTo>
                    <a:pt x="2441" y="23"/>
                  </a:lnTo>
                  <a:lnTo>
                    <a:pt x="2434" y="40"/>
                  </a:lnTo>
                  <a:lnTo>
                    <a:pt x="2434" y="24"/>
                  </a:lnTo>
                  <a:cubicBezTo>
                    <a:pt x="2434" y="11"/>
                    <a:pt x="2445" y="0"/>
                    <a:pt x="2458" y="0"/>
                  </a:cubicBezTo>
                  <a:cubicBezTo>
                    <a:pt x="2472" y="0"/>
                    <a:pt x="2482" y="11"/>
                    <a:pt x="2482" y="24"/>
                  </a:cubicBezTo>
                  <a:lnTo>
                    <a:pt x="2482" y="40"/>
                  </a:lnTo>
                  <a:cubicBezTo>
                    <a:pt x="2482" y="47"/>
                    <a:pt x="2480" y="53"/>
                    <a:pt x="2475" y="57"/>
                  </a:cubicBezTo>
                  <a:lnTo>
                    <a:pt x="2459" y="73"/>
                  </a:lnTo>
                  <a:lnTo>
                    <a:pt x="2466" y="56"/>
                  </a:lnTo>
                  <a:lnTo>
                    <a:pt x="2466" y="72"/>
                  </a:lnTo>
                  <a:cubicBezTo>
                    <a:pt x="2466" y="86"/>
                    <a:pt x="2456" y="96"/>
                    <a:pt x="2442" y="96"/>
                  </a:cubicBezTo>
                  <a:lnTo>
                    <a:pt x="2426" y="96"/>
                  </a:lnTo>
                  <a:lnTo>
                    <a:pt x="2443" y="89"/>
                  </a:lnTo>
                  <a:lnTo>
                    <a:pt x="2427" y="105"/>
                  </a:lnTo>
                  <a:lnTo>
                    <a:pt x="2434" y="88"/>
                  </a:lnTo>
                  <a:lnTo>
                    <a:pt x="2434" y="120"/>
                  </a:lnTo>
                  <a:cubicBezTo>
                    <a:pt x="2434" y="127"/>
                    <a:pt x="2432" y="133"/>
                    <a:pt x="2427" y="137"/>
                  </a:cubicBezTo>
                  <a:lnTo>
                    <a:pt x="2411" y="153"/>
                  </a:lnTo>
                  <a:lnTo>
                    <a:pt x="2418" y="136"/>
                  </a:lnTo>
                  <a:lnTo>
                    <a:pt x="2418" y="152"/>
                  </a:lnTo>
                  <a:cubicBezTo>
                    <a:pt x="2418" y="156"/>
                    <a:pt x="2418" y="160"/>
                    <a:pt x="2416" y="163"/>
                  </a:cubicBezTo>
                  <a:lnTo>
                    <a:pt x="2400" y="195"/>
                  </a:lnTo>
                  <a:lnTo>
                    <a:pt x="2402" y="184"/>
                  </a:lnTo>
                  <a:lnTo>
                    <a:pt x="2402" y="200"/>
                  </a:lnTo>
                  <a:cubicBezTo>
                    <a:pt x="2402" y="207"/>
                    <a:pt x="2400" y="213"/>
                    <a:pt x="2395" y="217"/>
                  </a:cubicBezTo>
                  <a:lnTo>
                    <a:pt x="2379" y="233"/>
                  </a:lnTo>
                  <a:lnTo>
                    <a:pt x="2386" y="216"/>
                  </a:lnTo>
                  <a:lnTo>
                    <a:pt x="2386" y="264"/>
                  </a:lnTo>
                  <a:cubicBezTo>
                    <a:pt x="2386" y="278"/>
                    <a:pt x="2376" y="288"/>
                    <a:pt x="2362" y="288"/>
                  </a:cubicBezTo>
                  <a:lnTo>
                    <a:pt x="2346" y="288"/>
                  </a:lnTo>
                  <a:lnTo>
                    <a:pt x="2363" y="281"/>
                  </a:lnTo>
                  <a:lnTo>
                    <a:pt x="2347" y="297"/>
                  </a:lnTo>
                  <a:lnTo>
                    <a:pt x="2331" y="313"/>
                  </a:lnTo>
                  <a:lnTo>
                    <a:pt x="2338" y="296"/>
                  </a:lnTo>
                  <a:lnTo>
                    <a:pt x="2338" y="312"/>
                  </a:lnTo>
                  <a:cubicBezTo>
                    <a:pt x="2338" y="326"/>
                    <a:pt x="2328" y="336"/>
                    <a:pt x="2314" y="336"/>
                  </a:cubicBezTo>
                  <a:lnTo>
                    <a:pt x="2298" y="336"/>
                  </a:lnTo>
                  <a:lnTo>
                    <a:pt x="2322" y="312"/>
                  </a:lnTo>
                  <a:lnTo>
                    <a:pt x="2322" y="328"/>
                  </a:lnTo>
                  <a:cubicBezTo>
                    <a:pt x="2322" y="342"/>
                    <a:pt x="2312" y="352"/>
                    <a:pt x="2298" y="352"/>
                  </a:cubicBezTo>
                  <a:lnTo>
                    <a:pt x="2282" y="352"/>
                  </a:lnTo>
                  <a:lnTo>
                    <a:pt x="2306" y="328"/>
                  </a:lnTo>
                  <a:lnTo>
                    <a:pt x="2306" y="344"/>
                  </a:lnTo>
                  <a:cubicBezTo>
                    <a:pt x="2306" y="358"/>
                    <a:pt x="2296" y="368"/>
                    <a:pt x="2282" y="368"/>
                  </a:cubicBezTo>
                  <a:lnTo>
                    <a:pt x="2266" y="368"/>
                  </a:lnTo>
                  <a:lnTo>
                    <a:pt x="2283" y="361"/>
                  </a:lnTo>
                  <a:lnTo>
                    <a:pt x="2267" y="377"/>
                  </a:lnTo>
                  <a:cubicBezTo>
                    <a:pt x="2258" y="387"/>
                    <a:pt x="2243" y="387"/>
                    <a:pt x="2233" y="377"/>
                  </a:cubicBezTo>
                  <a:lnTo>
                    <a:pt x="2217" y="361"/>
                  </a:lnTo>
                  <a:lnTo>
                    <a:pt x="2234" y="368"/>
                  </a:lnTo>
                  <a:lnTo>
                    <a:pt x="2218" y="368"/>
                  </a:lnTo>
                  <a:lnTo>
                    <a:pt x="2235" y="361"/>
                  </a:lnTo>
                  <a:lnTo>
                    <a:pt x="2219" y="377"/>
                  </a:lnTo>
                  <a:cubicBezTo>
                    <a:pt x="2215" y="382"/>
                    <a:pt x="2209" y="384"/>
                    <a:pt x="2202" y="384"/>
                  </a:cubicBezTo>
                  <a:lnTo>
                    <a:pt x="2186" y="384"/>
                  </a:lnTo>
                  <a:lnTo>
                    <a:pt x="2203" y="377"/>
                  </a:lnTo>
                  <a:lnTo>
                    <a:pt x="2187" y="393"/>
                  </a:lnTo>
                  <a:cubicBezTo>
                    <a:pt x="2183" y="398"/>
                    <a:pt x="2177" y="400"/>
                    <a:pt x="2170" y="400"/>
                  </a:cubicBezTo>
                  <a:lnTo>
                    <a:pt x="2154" y="400"/>
                  </a:lnTo>
                  <a:lnTo>
                    <a:pt x="2138" y="400"/>
                  </a:lnTo>
                  <a:lnTo>
                    <a:pt x="2155" y="393"/>
                  </a:lnTo>
                  <a:lnTo>
                    <a:pt x="2139" y="409"/>
                  </a:lnTo>
                  <a:lnTo>
                    <a:pt x="2146" y="392"/>
                  </a:lnTo>
                  <a:lnTo>
                    <a:pt x="2146" y="408"/>
                  </a:lnTo>
                  <a:cubicBezTo>
                    <a:pt x="2146" y="418"/>
                    <a:pt x="2141" y="427"/>
                    <a:pt x="2132" y="431"/>
                  </a:cubicBezTo>
                  <a:cubicBezTo>
                    <a:pt x="2123" y="434"/>
                    <a:pt x="2112" y="432"/>
                    <a:pt x="2105" y="425"/>
                  </a:cubicBezTo>
                  <a:lnTo>
                    <a:pt x="2089" y="409"/>
                  </a:lnTo>
                  <a:lnTo>
                    <a:pt x="2106" y="416"/>
                  </a:lnTo>
                  <a:lnTo>
                    <a:pt x="2090" y="416"/>
                  </a:lnTo>
                  <a:lnTo>
                    <a:pt x="2114" y="392"/>
                  </a:lnTo>
                  <a:lnTo>
                    <a:pt x="2114" y="408"/>
                  </a:lnTo>
                  <a:cubicBezTo>
                    <a:pt x="2114" y="422"/>
                    <a:pt x="2104" y="432"/>
                    <a:pt x="2090" y="432"/>
                  </a:cubicBezTo>
                  <a:lnTo>
                    <a:pt x="2074" y="432"/>
                  </a:lnTo>
                  <a:lnTo>
                    <a:pt x="2058" y="432"/>
                  </a:lnTo>
                  <a:lnTo>
                    <a:pt x="2075" y="425"/>
                  </a:lnTo>
                  <a:lnTo>
                    <a:pt x="2059" y="441"/>
                  </a:lnTo>
                  <a:cubicBezTo>
                    <a:pt x="2055" y="446"/>
                    <a:pt x="2049" y="448"/>
                    <a:pt x="2042" y="448"/>
                  </a:cubicBezTo>
                  <a:lnTo>
                    <a:pt x="2026" y="448"/>
                  </a:lnTo>
                  <a:lnTo>
                    <a:pt x="2043" y="441"/>
                  </a:lnTo>
                  <a:lnTo>
                    <a:pt x="2027" y="457"/>
                  </a:lnTo>
                  <a:cubicBezTo>
                    <a:pt x="2023" y="462"/>
                    <a:pt x="2017" y="464"/>
                    <a:pt x="2010" y="464"/>
                  </a:cubicBezTo>
                  <a:lnTo>
                    <a:pt x="1994" y="464"/>
                  </a:lnTo>
                  <a:lnTo>
                    <a:pt x="1978" y="464"/>
                  </a:lnTo>
                  <a:lnTo>
                    <a:pt x="2002" y="440"/>
                  </a:lnTo>
                  <a:lnTo>
                    <a:pt x="2002" y="456"/>
                  </a:lnTo>
                  <a:cubicBezTo>
                    <a:pt x="2002" y="470"/>
                    <a:pt x="1992" y="480"/>
                    <a:pt x="1978" y="480"/>
                  </a:cubicBezTo>
                  <a:lnTo>
                    <a:pt x="1962" y="480"/>
                  </a:lnTo>
                  <a:lnTo>
                    <a:pt x="1986" y="456"/>
                  </a:lnTo>
                  <a:lnTo>
                    <a:pt x="1986" y="472"/>
                  </a:lnTo>
                  <a:cubicBezTo>
                    <a:pt x="1986" y="486"/>
                    <a:pt x="1976" y="496"/>
                    <a:pt x="1962" y="496"/>
                  </a:cubicBezTo>
                  <a:lnTo>
                    <a:pt x="1946" y="496"/>
                  </a:lnTo>
                  <a:lnTo>
                    <a:pt x="1970" y="472"/>
                  </a:lnTo>
                  <a:lnTo>
                    <a:pt x="1970" y="488"/>
                  </a:lnTo>
                  <a:cubicBezTo>
                    <a:pt x="1970" y="498"/>
                    <a:pt x="1965" y="507"/>
                    <a:pt x="1956" y="511"/>
                  </a:cubicBezTo>
                  <a:cubicBezTo>
                    <a:pt x="1947" y="514"/>
                    <a:pt x="1936" y="512"/>
                    <a:pt x="1929" y="505"/>
                  </a:cubicBezTo>
                  <a:lnTo>
                    <a:pt x="1913" y="489"/>
                  </a:lnTo>
                  <a:lnTo>
                    <a:pt x="1954" y="472"/>
                  </a:lnTo>
                  <a:lnTo>
                    <a:pt x="1954" y="488"/>
                  </a:lnTo>
                  <a:cubicBezTo>
                    <a:pt x="1954" y="502"/>
                    <a:pt x="1944" y="512"/>
                    <a:pt x="1930" y="512"/>
                  </a:cubicBezTo>
                  <a:lnTo>
                    <a:pt x="1914" y="512"/>
                  </a:lnTo>
                  <a:lnTo>
                    <a:pt x="1898" y="512"/>
                  </a:lnTo>
                  <a:cubicBezTo>
                    <a:pt x="1892" y="512"/>
                    <a:pt x="1886" y="510"/>
                    <a:pt x="1881" y="505"/>
                  </a:cubicBezTo>
                  <a:lnTo>
                    <a:pt x="1865" y="489"/>
                  </a:lnTo>
                  <a:lnTo>
                    <a:pt x="1849" y="473"/>
                  </a:lnTo>
                  <a:cubicBezTo>
                    <a:pt x="1845" y="469"/>
                    <a:pt x="1842" y="463"/>
                    <a:pt x="1842" y="456"/>
                  </a:cubicBezTo>
                  <a:lnTo>
                    <a:pt x="1842" y="440"/>
                  </a:lnTo>
                  <a:lnTo>
                    <a:pt x="1866" y="464"/>
                  </a:lnTo>
                  <a:lnTo>
                    <a:pt x="1850" y="464"/>
                  </a:lnTo>
                  <a:cubicBezTo>
                    <a:pt x="1844" y="464"/>
                    <a:pt x="1838" y="462"/>
                    <a:pt x="1833" y="457"/>
                  </a:cubicBezTo>
                  <a:lnTo>
                    <a:pt x="1817" y="441"/>
                  </a:lnTo>
                  <a:lnTo>
                    <a:pt x="1858" y="424"/>
                  </a:lnTo>
                  <a:lnTo>
                    <a:pt x="1858" y="440"/>
                  </a:lnTo>
                  <a:cubicBezTo>
                    <a:pt x="1858" y="454"/>
                    <a:pt x="1848" y="464"/>
                    <a:pt x="1834" y="464"/>
                  </a:cubicBezTo>
                  <a:lnTo>
                    <a:pt x="1818" y="464"/>
                  </a:lnTo>
                  <a:cubicBezTo>
                    <a:pt x="1805" y="464"/>
                    <a:pt x="1794" y="454"/>
                    <a:pt x="1794" y="440"/>
                  </a:cubicBezTo>
                  <a:lnTo>
                    <a:pt x="1794" y="424"/>
                  </a:lnTo>
                  <a:lnTo>
                    <a:pt x="1801" y="441"/>
                  </a:lnTo>
                  <a:lnTo>
                    <a:pt x="1785" y="425"/>
                  </a:lnTo>
                  <a:lnTo>
                    <a:pt x="1769" y="409"/>
                  </a:lnTo>
                  <a:cubicBezTo>
                    <a:pt x="1765" y="405"/>
                    <a:pt x="1762" y="399"/>
                    <a:pt x="1762" y="392"/>
                  </a:cubicBezTo>
                  <a:lnTo>
                    <a:pt x="1762" y="376"/>
                  </a:lnTo>
                  <a:lnTo>
                    <a:pt x="1786" y="400"/>
                  </a:lnTo>
                  <a:lnTo>
                    <a:pt x="1770" y="400"/>
                  </a:lnTo>
                  <a:lnTo>
                    <a:pt x="1754" y="400"/>
                  </a:lnTo>
                  <a:lnTo>
                    <a:pt x="1738" y="400"/>
                  </a:lnTo>
                  <a:lnTo>
                    <a:pt x="1722" y="400"/>
                  </a:lnTo>
                  <a:lnTo>
                    <a:pt x="1746" y="376"/>
                  </a:lnTo>
                  <a:lnTo>
                    <a:pt x="1746" y="392"/>
                  </a:lnTo>
                  <a:cubicBezTo>
                    <a:pt x="1746" y="406"/>
                    <a:pt x="1736" y="416"/>
                    <a:pt x="1722" y="416"/>
                  </a:cubicBezTo>
                  <a:lnTo>
                    <a:pt x="1706" y="416"/>
                  </a:lnTo>
                  <a:lnTo>
                    <a:pt x="1690" y="416"/>
                  </a:lnTo>
                  <a:lnTo>
                    <a:pt x="1674" y="416"/>
                  </a:lnTo>
                  <a:lnTo>
                    <a:pt x="1658" y="416"/>
                  </a:lnTo>
                  <a:lnTo>
                    <a:pt x="1675" y="409"/>
                  </a:lnTo>
                  <a:lnTo>
                    <a:pt x="1659" y="425"/>
                  </a:lnTo>
                  <a:cubicBezTo>
                    <a:pt x="1655" y="430"/>
                    <a:pt x="1649" y="432"/>
                    <a:pt x="1642" y="432"/>
                  </a:cubicBezTo>
                  <a:lnTo>
                    <a:pt x="1626" y="432"/>
                  </a:lnTo>
                  <a:lnTo>
                    <a:pt x="1650" y="408"/>
                  </a:lnTo>
                  <a:lnTo>
                    <a:pt x="1650" y="424"/>
                  </a:lnTo>
                  <a:cubicBezTo>
                    <a:pt x="1650" y="438"/>
                    <a:pt x="1640" y="448"/>
                    <a:pt x="1626" y="448"/>
                  </a:cubicBezTo>
                  <a:lnTo>
                    <a:pt x="1610" y="448"/>
                  </a:lnTo>
                  <a:lnTo>
                    <a:pt x="1627" y="441"/>
                  </a:lnTo>
                  <a:lnTo>
                    <a:pt x="1611" y="457"/>
                  </a:lnTo>
                  <a:lnTo>
                    <a:pt x="1618" y="440"/>
                  </a:lnTo>
                  <a:lnTo>
                    <a:pt x="1618" y="456"/>
                  </a:lnTo>
                  <a:cubicBezTo>
                    <a:pt x="1618" y="466"/>
                    <a:pt x="1613" y="475"/>
                    <a:pt x="1604" y="479"/>
                  </a:cubicBezTo>
                  <a:cubicBezTo>
                    <a:pt x="1595" y="482"/>
                    <a:pt x="1584" y="480"/>
                    <a:pt x="1577" y="473"/>
                  </a:cubicBezTo>
                  <a:lnTo>
                    <a:pt x="1561" y="457"/>
                  </a:lnTo>
                  <a:lnTo>
                    <a:pt x="1595" y="457"/>
                  </a:lnTo>
                  <a:lnTo>
                    <a:pt x="1579" y="473"/>
                  </a:lnTo>
                  <a:lnTo>
                    <a:pt x="1586" y="456"/>
                  </a:lnTo>
                  <a:lnTo>
                    <a:pt x="1586" y="472"/>
                  </a:lnTo>
                  <a:cubicBezTo>
                    <a:pt x="1586" y="486"/>
                    <a:pt x="1576" y="496"/>
                    <a:pt x="1562" y="496"/>
                  </a:cubicBezTo>
                  <a:lnTo>
                    <a:pt x="1546" y="496"/>
                  </a:lnTo>
                  <a:lnTo>
                    <a:pt x="1570" y="472"/>
                  </a:lnTo>
                  <a:lnTo>
                    <a:pt x="1570" y="488"/>
                  </a:lnTo>
                  <a:cubicBezTo>
                    <a:pt x="1570" y="502"/>
                    <a:pt x="1560" y="512"/>
                    <a:pt x="1546" y="512"/>
                  </a:cubicBezTo>
                  <a:lnTo>
                    <a:pt x="1530" y="512"/>
                  </a:lnTo>
                  <a:lnTo>
                    <a:pt x="1514" y="512"/>
                  </a:lnTo>
                  <a:lnTo>
                    <a:pt x="1498" y="512"/>
                  </a:lnTo>
                  <a:lnTo>
                    <a:pt x="1482" y="512"/>
                  </a:lnTo>
                  <a:lnTo>
                    <a:pt x="1466" y="512"/>
                  </a:lnTo>
                  <a:lnTo>
                    <a:pt x="1450" y="512"/>
                  </a:lnTo>
                  <a:lnTo>
                    <a:pt x="1434" y="512"/>
                  </a:lnTo>
                  <a:cubicBezTo>
                    <a:pt x="1421" y="512"/>
                    <a:pt x="1410" y="502"/>
                    <a:pt x="1410" y="488"/>
                  </a:cubicBezTo>
                  <a:lnTo>
                    <a:pt x="1410" y="472"/>
                  </a:lnTo>
                  <a:lnTo>
                    <a:pt x="1434" y="496"/>
                  </a:lnTo>
                  <a:lnTo>
                    <a:pt x="1418" y="496"/>
                  </a:lnTo>
                  <a:lnTo>
                    <a:pt x="1402" y="496"/>
                  </a:lnTo>
                  <a:cubicBezTo>
                    <a:pt x="1396" y="496"/>
                    <a:pt x="1390" y="494"/>
                    <a:pt x="1385" y="489"/>
                  </a:cubicBezTo>
                  <a:lnTo>
                    <a:pt x="1369" y="473"/>
                  </a:lnTo>
                  <a:lnTo>
                    <a:pt x="1386" y="480"/>
                  </a:lnTo>
                  <a:lnTo>
                    <a:pt x="1370" y="480"/>
                  </a:lnTo>
                  <a:lnTo>
                    <a:pt x="1354" y="480"/>
                  </a:lnTo>
                  <a:cubicBezTo>
                    <a:pt x="1341" y="480"/>
                    <a:pt x="1330" y="470"/>
                    <a:pt x="1330" y="456"/>
                  </a:cubicBezTo>
                  <a:lnTo>
                    <a:pt x="1330" y="424"/>
                  </a:lnTo>
                  <a:lnTo>
                    <a:pt x="1354" y="448"/>
                  </a:lnTo>
                  <a:lnTo>
                    <a:pt x="1338" y="448"/>
                  </a:lnTo>
                  <a:cubicBezTo>
                    <a:pt x="1332" y="448"/>
                    <a:pt x="1326" y="446"/>
                    <a:pt x="1321" y="441"/>
                  </a:cubicBezTo>
                  <a:lnTo>
                    <a:pt x="1305" y="425"/>
                  </a:lnTo>
                  <a:lnTo>
                    <a:pt x="1339" y="425"/>
                  </a:lnTo>
                  <a:lnTo>
                    <a:pt x="1323" y="441"/>
                  </a:lnTo>
                  <a:cubicBezTo>
                    <a:pt x="1319" y="446"/>
                    <a:pt x="1313" y="448"/>
                    <a:pt x="1306" y="448"/>
                  </a:cubicBezTo>
                  <a:lnTo>
                    <a:pt x="1290" y="448"/>
                  </a:lnTo>
                  <a:lnTo>
                    <a:pt x="1274" y="448"/>
                  </a:lnTo>
                  <a:lnTo>
                    <a:pt x="1258" y="448"/>
                  </a:lnTo>
                  <a:lnTo>
                    <a:pt x="1282" y="424"/>
                  </a:lnTo>
                  <a:lnTo>
                    <a:pt x="1282" y="440"/>
                  </a:lnTo>
                  <a:cubicBezTo>
                    <a:pt x="1282" y="454"/>
                    <a:pt x="1272" y="464"/>
                    <a:pt x="1258" y="464"/>
                  </a:cubicBezTo>
                  <a:lnTo>
                    <a:pt x="1242" y="464"/>
                  </a:lnTo>
                  <a:lnTo>
                    <a:pt x="1226" y="464"/>
                  </a:lnTo>
                  <a:lnTo>
                    <a:pt x="1210" y="464"/>
                  </a:lnTo>
                  <a:lnTo>
                    <a:pt x="1194" y="464"/>
                  </a:lnTo>
                  <a:lnTo>
                    <a:pt x="1178" y="464"/>
                  </a:lnTo>
                  <a:lnTo>
                    <a:pt x="1195" y="457"/>
                  </a:lnTo>
                  <a:lnTo>
                    <a:pt x="1179" y="473"/>
                  </a:lnTo>
                  <a:cubicBezTo>
                    <a:pt x="1175" y="478"/>
                    <a:pt x="1169" y="480"/>
                    <a:pt x="1162" y="480"/>
                  </a:cubicBezTo>
                  <a:lnTo>
                    <a:pt x="1146" y="480"/>
                  </a:lnTo>
                  <a:cubicBezTo>
                    <a:pt x="1140" y="480"/>
                    <a:pt x="1134" y="478"/>
                    <a:pt x="1129" y="473"/>
                  </a:cubicBezTo>
                  <a:lnTo>
                    <a:pt x="1113" y="457"/>
                  </a:lnTo>
                  <a:lnTo>
                    <a:pt x="1130" y="464"/>
                  </a:lnTo>
                  <a:lnTo>
                    <a:pt x="1114" y="464"/>
                  </a:lnTo>
                  <a:lnTo>
                    <a:pt x="1098" y="464"/>
                  </a:lnTo>
                  <a:lnTo>
                    <a:pt x="1082" y="464"/>
                  </a:lnTo>
                  <a:lnTo>
                    <a:pt x="1099" y="457"/>
                  </a:lnTo>
                  <a:lnTo>
                    <a:pt x="1083" y="473"/>
                  </a:lnTo>
                  <a:cubicBezTo>
                    <a:pt x="1078" y="479"/>
                    <a:pt x="1070" y="481"/>
                    <a:pt x="1063" y="480"/>
                  </a:cubicBezTo>
                  <a:cubicBezTo>
                    <a:pt x="1055" y="479"/>
                    <a:pt x="1048" y="474"/>
                    <a:pt x="1045" y="467"/>
                  </a:cubicBezTo>
                  <a:lnTo>
                    <a:pt x="1029" y="435"/>
                  </a:lnTo>
                  <a:cubicBezTo>
                    <a:pt x="1027" y="432"/>
                    <a:pt x="1026" y="428"/>
                    <a:pt x="1026" y="424"/>
                  </a:cubicBezTo>
                  <a:lnTo>
                    <a:pt x="1026" y="408"/>
                  </a:lnTo>
                  <a:lnTo>
                    <a:pt x="1033" y="425"/>
                  </a:lnTo>
                  <a:lnTo>
                    <a:pt x="1017" y="409"/>
                  </a:lnTo>
                  <a:cubicBezTo>
                    <a:pt x="1013" y="405"/>
                    <a:pt x="1010" y="399"/>
                    <a:pt x="1010" y="392"/>
                  </a:cubicBezTo>
                  <a:lnTo>
                    <a:pt x="1010" y="376"/>
                  </a:lnTo>
                  <a:lnTo>
                    <a:pt x="1017" y="393"/>
                  </a:lnTo>
                  <a:lnTo>
                    <a:pt x="1001" y="377"/>
                  </a:lnTo>
                  <a:lnTo>
                    <a:pt x="1018" y="384"/>
                  </a:lnTo>
                  <a:lnTo>
                    <a:pt x="1002" y="384"/>
                  </a:lnTo>
                  <a:cubicBezTo>
                    <a:pt x="989" y="384"/>
                    <a:pt x="978" y="374"/>
                    <a:pt x="978" y="360"/>
                  </a:cubicBezTo>
                  <a:lnTo>
                    <a:pt x="978" y="344"/>
                  </a:lnTo>
                  <a:lnTo>
                    <a:pt x="1002" y="368"/>
                  </a:lnTo>
                  <a:lnTo>
                    <a:pt x="986" y="368"/>
                  </a:lnTo>
                  <a:lnTo>
                    <a:pt x="970" y="368"/>
                  </a:lnTo>
                  <a:lnTo>
                    <a:pt x="954" y="368"/>
                  </a:lnTo>
                  <a:lnTo>
                    <a:pt x="938" y="368"/>
                  </a:lnTo>
                  <a:lnTo>
                    <a:pt x="922" y="368"/>
                  </a:lnTo>
                  <a:lnTo>
                    <a:pt x="906" y="368"/>
                  </a:lnTo>
                  <a:lnTo>
                    <a:pt x="923" y="361"/>
                  </a:lnTo>
                  <a:lnTo>
                    <a:pt x="907" y="377"/>
                  </a:lnTo>
                  <a:cubicBezTo>
                    <a:pt x="903" y="382"/>
                    <a:pt x="897" y="384"/>
                    <a:pt x="890" y="384"/>
                  </a:cubicBezTo>
                  <a:lnTo>
                    <a:pt x="874" y="384"/>
                  </a:lnTo>
                  <a:lnTo>
                    <a:pt x="858" y="384"/>
                  </a:lnTo>
                  <a:lnTo>
                    <a:pt x="882" y="360"/>
                  </a:lnTo>
                  <a:lnTo>
                    <a:pt x="882" y="376"/>
                  </a:lnTo>
                  <a:cubicBezTo>
                    <a:pt x="882" y="390"/>
                    <a:pt x="872" y="400"/>
                    <a:pt x="858" y="400"/>
                  </a:cubicBezTo>
                  <a:lnTo>
                    <a:pt x="842" y="400"/>
                  </a:lnTo>
                  <a:cubicBezTo>
                    <a:pt x="836" y="400"/>
                    <a:pt x="830" y="398"/>
                    <a:pt x="825" y="393"/>
                  </a:cubicBezTo>
                  <a:lnTo>
                    <a:pt x="809" y="377"/>
                  </a:lnTo>
                  <a:cubicBezTo>
                    <a:pt x="805" y="373"/>
                    <a:pt x="802" y="367"/>
                    <a:pt x="802" y="360"/>
                  </a:cubicBezTo>
                  <a:lnTo>
                    <a:pt x="802" y="344"/>
                  </a:lnTo>
                  <a:lnTo>
                    <a:pt x="843" y="361"/>
                  </a:lnTo>
                  <a:lnTo>
                    <a:pt x="827" y="377"/>
                  </a:lnTo>
                  <a:lnTo>
                    <a:pt x="811" y="393"/>
                  </a:lnTo>
                  <a:lnTo>
                    <a:pt x="818" y="376"/>
                  </a:lnTo>
                  <a:lnTo>
                    <a:pt x="818" y="392"/>
                  </a:lnTo>
                  <a:cubicBezTo>
                    <a:pt x="818" y="402"/>
                    <a:pt x="813" y="411"/>
                    <a:pt x="804" y="415"/>
                  </a:cubicBezTo>
                  <a:cubicBezTo>
                    <a:pt x="795" y="418"/>
                    <a:pt x="784" y="416"/>
                    <a:pt x="777" y="409"/>
                  </a:cubicBezTo>
                  <a:lnTo>
                    <a:pt x="761" y="393"/>
                  </a:lnTo>
                  <a:lnTo>
                    <a:pt x="778" y="400"/>
                  </a:lnTo>
                  <a:lnTo>
                    <a:pt x="762" y="400"/>
                  </a:lnTo>
                  <a:cubicBezTo>
                    <a:pt x="749" y="400"/>
                    <a:pt x="738" y="390"/>
                    <a:pt x="738" y="376"/>
                  </a:cubicBezTo>
                  <a:lnTo>
                    <a:pt x="738" y="360"/>
                  </a:lnTo>
                  <a:lnTo>
                    <a:pt x="745" y="377"/>
                  </a:lnTo>
                  <a:lnTo>
                    <a:pt x="729" y="361"/>
                  </a:lnTo>
                  <a:cubicBezTo>
                    <a:pt x="725" y="357"/>
                    <a:pt x="722" y="351"/>
                    <a:pt x="722" y="344"/>
                  </a:cubicBezTo>
                  <a:lnTo>
                    <a:pt x="722" y="328"/>
                  </a:lnTo>
                  <a:lnTo>
                    <a:pt x="729" y="345"/>
                  </a:lnTo>
                  <a:lnTo>
                    <a:pt x="713" y="329"/>
                  </a:lnTo>
                  <a:lnTo>
                    <a:pt x="730" y="336"/>
                  </a:lnTo>
                  <a:lnTo>
                    <a:pt x="714" y="336"/>
                  </a:lnTo>
                  <a:cubicBezTo>
                    <a:pt x="701" y="336"/>
                    <a:pt x="690" y="326"/>
                    <a:pt x="690" y="312"/>
                  </a:cubicBezTo>
                  <a:lnTo>
                    <a:pt x="690" y="296"/>
                  </a:lnTo>
                  <a:lnTo>
                    <a:pt x="714" y="320"/>
                  </a:lnTo>
                  <a:lnTo>
                    <a:pt x="698" y="320"/>
                  </a:lnTo>
                  <a:cubicBezTo>
                    <a:pt x="685" y="320"/>
                    <a:pt x="674" y="310"/>
                    <a:pt x="674" y="296"/>
                  </a:cubicBezTo>
                  <a:lnTo>
                    <a:pt x="674" y="280"/>
                  </a:lnTo>
                  <a:lnTo>
                    <a:pt x="698" y="304"/>
                  </a:lnTo>
                  <a:lnTo>
                    <a:pt x="682" y="304"/>
                  </a:lnTo>
                  <a:cubicBezTo>
                    <a:pt x="676" y="304"/>
                    <a:pt x="670" y="302"/>
                    <a:pt x="665" y="297"/>
                  </a:cubicBezTo>
                  <a:lnTo>
                    <a:pt x="649" y="281"/>
                  </a:lnTo>
                  <a:cubicBezTo>
                    <a:pt x="645" y="277"/>
                    <a:pt x="642" y="271"/>
                    <a:pt x="642" y="264"/>
                  </a:cubicBezTo>
                  <a:lnTo>
                    <a:pt x="642" y="248"/>
                  </a:lnTo>
                  <a:lnTo>
                    <a:pt x="649" y="265"/>
                  </a:lnTo>
                  <a:lnTo>
                    <a:pt x="633" y="249"/>
                  </a:lnTo>
                  <a:cubicBezTo>
                    <a:pt x="629" y="245"/>
                    <a:pt x="626" y="239"/>
                    <a:pt x="626" y="232"/>
                  </a:cubicBezTo>
                  <a:lnTo>
                    <a:pt x="626" y="200"/>
                  </a:lnTo>
                  <a:lnTo>
                    <a:pt x="650" y="224"/>
                  </a:lnTo>
                  <a:lnTo>
                    <a:pt x="634" y="224"/>
                  </a:lnTo>
                  <a:cubicBezTo>
                    <a:pt x="621" y="224"/>
                    <a:pt x="610" y="214"/>
                    <a:pt x="610" y="200"/>
                  </a:cubicBezTo>
                  <a:lnTo>
                    <a:pt x="610" y="184"/>
                  </a:lnTo>
                  <a:lnTo>
                    <a:pt x="617" y="201"/>
                  </a:lnTo>
                  <a:lnTo>
                    <a:pt x="601" y="185"/>
                  </a:lnTo>
                  <a:lnTo>
                    <a:pt x="585" y="169"/>
                  </a:lnTo>
                  <a:lnTo>
                    <a:pt x="569" y="153"/>
                  </a:lnTo>
                  <a:lnTo>
                    <a:pt x="586" y="160"/>
                  </a:lnTo>
                  <a:lnTo>
                    <a:pt x="570" y="160"/>
                  </a:lnTo>
                  <a:cubicBezTo>
                    <a:pt x="557" y="160"/>
                    <a:pt x="546" y="150"/>
                    <a:pt x="546" y="136"/>
                  </a:cubicBezTo>
                  <a:lnTo>
                    <a:pt x="546" y="120"/>
                  </a:lnTo>
                  <a:lnTo>
                    <a:pt x="570" y="144"/>
                  </a:lnTo>
                  <a:lnTo>
                    <a:pt x="554" y="144"/>
                  </a:lnTo>
                  <a:lnTo>
                    <a:pt x="578" y="120"/>
                  </a:lnTo>
                  <a:lnTo>
                    <a:pt x="578" y="152"/>
                  </a:lnTo>
                  <a:cubicBezTo>
                    <a:pt x="578" y="162"/>
                    <a:pt x="573" y="171"/>
                    <a:pt x="564" y="175"/>
                  </a:cubicBezTo>
                  <a:cubicBezTo>
                    <a:pt x="555" y="178"/>
                    <a:pt x="544" y="176"/>
                    <a:pt x="537" y="169"/>
                  </a:cubicBezTo>
                  <a:lnTo>
                    <a:pt x="521" y="153"/>
                  </a:lnTo>
                  <a:lnTo>
                    <a:pt x="555" y="153"/>
                  </a:lnTo>
                  <a:lnTo>
                    <a:pt x="539" y="169"/>
                  </a:lnTo>
                  <a:lnTo>
                    <a:pt x="523" y="185"/>
                  </a:lnTo>
                  <a:lnTo>
                    <a:pt x="507" y="201"/>
                  </a:lnTo>
                  <a:lnTo>
                    <a:pt x="491" y="217"/>
                  </a:lnTo>
                  <a:lnTo>
                    <a:pt x="475" y="233"/>
                  </a:lnTo>
                  <a:cubicBezTo>
                    <a:pt x="471" y="238"/>
                    <a:pt x="465" y="240"/>
                    <a:pt x="458" y="240"/>
                  </a:cubicBezTo>
                  <a:lnTo>
                    <a:pt x="442" y="240"/>
                  </a:lnTo>
                  <a:lnTo>
                    <a:pt x="426" y="240"/>
                  </a:lnTo>
                  <a:lnTo>
                    <a:pt x="450" y="216"/>
                  </a:lnTo>
                  <a:lnTo>
                    <a:pt x="450" y="232"/>
                  </a:lnTo>
                  <a:cubicBezTo>
                    <a:pt x="450" y="246"/>
                    <a:pt x="440" y="256"/>
                    <a:pt x="426" y="256"/>
                  </a:cubicBezTo>
                  <a:lnTo>
                    <a:pt x="410" y="256"/>
                  </a:lnTo>
                  <a:lnTo>
                    <a:pt x="434" y="232"/>
                  </a:lnTo>
                  <a:lnTo>
                    <a:pt x="434" y="248"/>
                  </a:lnTo>
                  <a:cubicBezTo>
                    <a:pt x="434" y="255"/>
                    <a:pt x="432" y="261"/>
                    <a:pt x="427" y="265"/>
                  </a:cubicBezTo>
                  <a:lnTo>
                    <a:pt x="411" y="281"/>
                  </a:lnTo>
                  <a:lnTo>
                    <a:pt x="395" y="297"/>
                  </a:lnTo>
                  <a:lnTo>
                    <a:pt x="379" y="313"/>
                  </a:lnTo>
                  <a:lnTo>
                    <a:pt x="363" y="329"/>
                  </a:lnTo>
                  <a:cubicBezTo>
                    <a:pt x="359" y="334"/>
                    <a:pt x="353" y="336"/>
                    <a:pt x="346" y="336"/>
                  </a:cubicBezTo>
                  <a:lnTo>
                    <a:pt x="330" y="336"/>
                  </a:lnTo>
                  <a:lnTo>
                    <a:pt x="314" y="336"/>
                  </a:lnTo>
                  <a:lnTo>
                    <a:pt x="338" y="312"/>
                  </a:lnTo>
                  <a:lnTo>
                    <a:pt x="338" y="344"/>
                  </a:lnTo>
                  <a:cubicBezTo>
                    <a:pt x="338" y="358"/>
                    <a:pt x="328" y="368"/>
                    <a:pt x="314" y="368"/>
                  </a:cubicBezTo>
                  <a:lnTo>
                    <a:pt x="298" y="368"/>
                  </a:lnTo>
                  <a:cubicBezTo>
                    <a:pt x="285" y="368"/>
                    <a:pt x="274" y="358"/>
                    <a:pt x="274" y="344"/>
                  </a:cubicBezTo>
                  <a:lnTo>
                    <a:pt x="274" y="328"/>
                  </a:lnTo>
                  <a:lnTo>
                    <a:pt x="298" y="352"/>
                  </a:lnTo>
                  <a:lnTo>
                    <a:pt x="282" y="352"/>
                  </a:lnTo>
                  <a:lnTo>
                    <a:pt x="266" y="352"/>
                  </a:lnTo>
                  <a:lnTo>
                    <a:pt x="250" y="352"/>
                  </a:lnTo>
                  <a:lnTo>
                    <a:pt x="234" y="352"/>
                  </a:lnTo>
                  <a:lnTo>
                    <a:pt x="218" y="352"/>
                  </a:lnTo>
                  <a:lnTo>
                    <a:pt x="202" y="352"/>
                  </a:lnTo>
                  <a:lnTo>
                    <a:pt x="186" y="352"/>
                  </a:lnTo>
                  <a:lnTo>
                    <a:pt x="170" y="352"/>
                  </a:lnTo>
                  <a:lnTo>
                    <a:pt x="154" y="352"/>
                  </a:lnTo>
                  <a:cubicBezTo>
                    <a:pt x="148" y="352"/>
                    <a:pt x="142" y="350"/>
                    <a:pt x="137" y="345"/>
                  </a:cubicBezTo>
                  <a:lnTo>
                    <a:pt x="121" y="329"/>
                  </a:lnTo>
                  <a:lnTo>
                    <a:pt x="155" y="329"/>
                  </a:lnTo>
                  <a:lnTo>
                    <a:pt x="139" y="345"/>
                  </a:lnTo>
                  <a:cubicBezTo>
                    <a:pt x="135" y="350"/>
                    <a:pt x="129" y="352"/>
                    <a:pt x="122" y="352"/>
                  </a:cubicBezTo>
                  <a:lnTo>
                    <a:pt x="106" y="352"/>
                  </a:lnTo>
                  <a:lnTo>
                    <a:pt x="90" y="352"/>
                  </a:lnTo>
                  <a:lnTo>
                    <a:pt x="107" y="345"/>
                  </a:lnTo>
                  <a:lnTo>
                    <a:pt x="91" y="361"/>
                  </a:lnTo>
                  <a:lnTo>
                    <a:pt x="98" y="344"/>
                  </a:lnTo>
                  <a:lnTo>
                    <a:pt x="98" y="360"/>
                  </a:lnTo>
                  <a:cubicBezTo>
                    <a:pt x="98" y="372"/>
                    <a:pt x="91" y="381"/>
                    <a:pt x="80" y="384"/>
                  </a:cubicBezTo>
                  <a:cubicBezTo>
                    <a:pt x="69" y="386"/>
                    <a:pt x="58" y="381"/>
                    <a:pt x="53" y="371"/>
                  </a:cubicBezTo>
                  <a:lnTo>
                    <a:pt x="37" y="339"/>
                  </a:lnTo>
                  <a:lnTo>
                    <a:pt x="82" y="328"/>
                  </a:lnTo>
                  <a:lnTo>
                    <a:pt x="82" y="344"/>
                  </a:lnTo>
                  <a:cubicBezTo>
                    <a:pt x="82" y="358"/>
                    <a:pt x="72" y="368"/>
                    <a:pt x="58" y="368"/>
                  </a:cubicBezTo>
                  <a:lnTo>
                    <a:pt x="42" y="368"/>
                  </a:lnTo>
                  <a:lnTo>
                    <a:pt x="59" y="361"/>
                  </a:lnTo>
                  <a:lnTo>
                    <a:pt x="43" y="377"/>
                  </a:lnTo>
                  <a:cubicBezTo>
                    <a:pt x="34" y="387"/>
                    <a:pt x="19" y="387"/>
                    <a:pt x="9" y="377"/>
                  </a:cubicBezTo>
                  <a:cubicBezTo>
                    <a:pt x="0" y="368"/>
                    <a:pt x="0" y="353"/>
                    <a:pt x="9" y="343"/>
                  </a:cubicBezTo>
                  <a:close/>
                </a:path>
              </a:pathLst>
            </a:custGeom>
            <a:solidFill>
              <a:srgbClr val="FF0000"/>
            </a:solidFill>
            <a:ln w="793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35" name="Freeform 15"/>
            <p:cNvSpPr>
              <a:spLocks/>
            </p:cNvSpPr>
            <p:nvPr/>
          </p:nvSpPr>
          <p:spPr bwMode="auto">
            <a:xfrm>
              <a:off x="2295" y="1743"/>
              <a:ext cx="649" cy="1195"/>
            </a:xfrm>
            <a:custGeom>
              <a:avLst/>
              <a:gdLst/>
              <a:ahLst/>
              <a:cxnLst>
                <a:cxn ang="0">
                  <a:pos x="89" y="3608"/>
                </a:cxn>
                <a:cxn ang="0">
                  <a:pos x="170" y="3521"/>
                </a:cxn>
                <a:cxn ang="0">
                  <a:pos x="210" y="3625"/>
                </a:cxn>
                <a:cxn ang="0">
                  <a:pos x="313" y="3528"/>
                </a:cxn>
                <a:cxn ang="0">
                  <a:pos x="354" y="3465"/>
                </a:cxn>
                <a:cxn ang="0">
                  <a:pos x="448" y="3330"/>
                </a:cxn>
                <a:cxn ang="0">
                  <a:pos x="473" y="3256"/>
                </a:cxn>
                <a:cxn ang="0">
                  <a:pos x="514" y="3209"/>
                </a:cxn>
                <a:cxn ang="0">
                  <a:pos x="634" y="3153"/>
                </a:cxn>
                <a:cxn ang="0">
                  <a:pos x="714" y="3121"/>
                </a:cxn>
                <a:cxn ang="0">
                  <a:pos x="770" y="3097"/>
                </a:cxn>
                <a:cxn ang="0">
                  <a:pos x="850" y="2969"/>
                </a:cxn>
                <a:cxn ang="0">
                  <a:pos x="898" y="2841"/>
                </a:cxn>
                <a:cxn ang="0">
                  <a:pos x="962" y="2857"/>
                </a:cxn>
                <a:cxn ang="0">
                  <a:pos x="1026" y="2761"/>
                </a:cxn>
                <a:cxn ang="0">
                  <a:pos x="1074" y="2553"/>
                </a:cxn>
                <a:cxn ang="0">
                  <a:pos x="1145" y="2376"/>
                </a:cxn>
                <a:cxn ang="0">
                  <a:pos x="1193" y="2216"/>
                </a:cxn>
                <a:cxn ang="0">
                  <a:pos x="1241" y="2024"/>
                </a:cxn>
                <a:cxn ang="0">
                  <a:pos x="1306" y="1857"/>
                </a:cxn>
                <a:cxn ang="0">
                  <a:pos x="1385" y="1768"/>
                </a:cxn>
                <a:cxn ang="0">
                  <a:pos x="1433" y="1688"/>
                </a:cxn>
                <a:cxn ang="0">
                  <a:pos x="1481" y="1608"/>
                </a:cxn>
                <a:cxn ang="0">
                  <a:pos x="1570" y="1641"/>
                </a:cxn>
                <a:cxn ang="0">
                  <a:pos x="1602" y="1673"/>
                </a:cxn>
                <a:cxn ang="0">
                  <a:pos x="1650" y="1321"/>
                </a:cxn>
                <a:cxn ang="0">
                  <a:pos x="1715" y="932"/>
                </a:cxn>
                <a:cxn ang="0">
                  <a:pos x="1764" y="610"/>
                </a:cxn>
                <a:cxn ang="0">
                  <a:pos x="1811" y="292"/>
                </a:cxn>
                <a:cxn ang="0">
                  <a:pos x="1915" y="24"/>
                </a:cxn>
                <a:cxn ang="0">
                  <a:pos x="1986" y="73"/>
                </a:cxn>
                <a:cxn ang="0">
                  <a:pos x="1970" y="105"/>
                </a:cxn>
                <a:cxn ang="0">
                  <a:pos x="1930" y="81"/>
                </a:cxn>
                <a:cxn ang="0">
                  <a:pos x="1874" y="185"/>
                </a:cxn>
                <a:cxn ang="0">
                  <a:pos x="1826" y="521"/>
                </a:cxn>
                <a:cxn ang="0">
                  <a:pos x="1778" y="825"/>
                </a:cxn>
                <a:cxn ang="0">
                  <a:pos x="1730" y="1161"/>
                </a:cxn>
                <a:cxn ang="0">
                  <a:pos x="1666" y="1497"/>
                </a:cxn>
                <a:cxn ang="0">
                  <a:pos x="1562" y="1681"/>
                </a:cxn>
                <a:cxn ang="0">
                  <a:pos x="1514" y="1633"/>
                </a:cxn>
                <a:cxn ang="0">
                  <a:pos x="1490" y="1689"/>
                </a:cxn>
                <a:cxn ang="0">
                  <a:pos x="1442" y="1753"/>
                </a:cxn>
                <a:cxn ang="0">
                  <a:pos x="1354" y="1873"/>
                </a:cxn>
                <a:cxn ang="0">
                  <a:pos x="1298" y="1977"/>
                </a:cxn>
                <a:cxn ang="0">
                  <a:pos x="1250" y="2121"/>
                </a:cxn>
                <a:cxn ang="0">
                  <a:pos x="1202" y="2345"/>
                </a:cxn>
                <a:cxn ang="0">
                  <a:pos x="1154" y="2489"/>
                </a:cxn>
                <a:cxn ang="0">
                  <a:pos x="1090" y="2649"/>
                </a:cxn>
                <a:cxn ang="0">
                  <a:pos x="1026" y="2825"/>
                </a:cxn>
                <a:cxn ang="0">
                  <a:pos x="954" y="2849"/>
                </a:cxn>
                <a:cxn ang="0">
                  <a:pos x="923" y="2938"/>
                </a:cxn>
                <a:cxn ang="0">
                  <a:pos x="875" y="3034"/>
                </a:cxn>
                <a:cxn ang="0">
                  <a:pos x="779" y="3146"/>
                </a:cxn>
                <a:cxn ang="0">
                  <a:pos x="686" y="3233"/>
                </a:cxn>
                <a:cxn ang="0">
                  <a:pos x="610" y="3193"/>
                </a:cxn>
                <a:cxn ang="0">
                  <a:pos x="523" y="3258"/>
                </a:cxn>
                <a:cxn ang="0">
                  <a:pos x="475" y="3338"/>
                </a:cxn>
                <a:cxn ang="0">
                  <a:pos x="443" y="3418"/>
                </a:cxn>
                <a:cxn ang="0">
                  <a:pos x="346" y="3521"/>
                </a:cxn>
                <a:cxn ang="0">
                  <a:pos x="315" y="3610"/>
                </a:cxn>
                <a:cxn ang="0">
                  <a:pos x="181" y="3588"/>
                </a:cxn>
                <a:cxn ang="0">
                  <a:pos x="178" y="3593"/>
                </a:cxn>
                <a:cxn ang="0">
                  <a:pos x="98" y="3673"/>
                </a:cxn>
              </a:cxnLst>
              <a:rect l="0" t="0" r="r" b="b"/>
              <a:pathLst>
                <a:path w="2034" h="3748">
                  <a:moveTo>
                    <a:pt x="9" y="3704"/>
                  </a:moveTo>
                  <a:lnTo>
                    <a:pt x="25" y="3688"/>
                  </a:lnTo>
                  <a:lnTo>
                    <a:pt x="41" y="3672"/>
                  </a:lnTo>
                  <a:lnTo>
                    <a:pt x="34" y="3689"/>
                  </a:lnTo>
                  <a:lnTo>
                    <a:pt x="34" y="3673"/>
                  </a:lnTo>
                  <a:cubicBezTo>
                    <a:pt x="34" y="3660"/>
                    <a:pt x="45" y="3649"/>
                    <a:pt x="58" y="3649"/>
                  </a:cubicBezTo>
                  <a:lnTo>
                    <a:pt x="74" y="3649"/>
                  </a:lnTo>
                  <a:lnTo>
                    <a:pt x="50" y="3673"/>
                  </a:lnTo>
                  <a:lnTo>
                    <a:pt x="50" y="3657"/>
                  </a:lnTo>
                  <a:cubicBezTo>
                    <a:pt x="50" y="3651"/>
                    <a:pt x="53" y="3645"/>
                    <a:pt x="57" y="3640"/>
                  </a:cubicBezTo>
                  <a:lnTo>
                    <a:pt x="73" y="3624"/>
                  </a:lnTo>
                  <a:lnTo>
                    <a:pt x="89" y="3608"/>
                  </a:lnTo>
                  <a:lnTo>
                    <a:pt x="105" y="3592"/>
                  </a:lnTo>
                  <a:cubicBezTo>
                    <a:pt x="110" y="3588"/>
                    <a:pt x="116" y="3585"/>
                    <a:pt x="122" y="3585"/>
                  </a:cubicBezTo>
                  <a:lnTo>
                    <a:pt x="138" y="3585"/>
                  </a:lnTo>
                  <a:lnTo>
                    <a:pt x="114" y="3609"/>
                  </a:lnTo>
                  <a:lnTo>
                    <a:pt x="114" y="3593"/>
                  </a:lnTo>
                  <a:cubicBezTo>
                    <a:pt x="114" y="3580"/>
                    <a:pt x="125" y="3569"/>
                    <a:pt x="138" y="3569"/>
                  </a:cubicBezTo>
                  <a:lnTo>
                    <a:pt x="154" y="3569"/>
                  </a:lnTo>
                  <a:lnTo>
                    <a:pt x="130" y="3593"/>
                  </a:lnTo>
                  <a:lnTo>
                    <a:pt x="130" y="3577"/>
                  </a:lnTo>
                  <a:cubicBezTo>
                    <a:pt x="130" y="3574"/>
                    <a:pt x="131" y="3570"/>
                    <a:pt x="133" y="3567"/>
                  </a:cubicBezTo>
                  <a:lnTo>
                    <a:pt x="149" y="3535"/>
                  </a:lnTo>
                  <a:cubicBezTo>
                    <a:pt x="153" y="3527"/>
                    <a:pt x="161" y="3521"/>
                    <a:pt x="170" y="3521"/>
                  </a:cubicBezTo>
                  <a:lnTo>
                    <a:pt x="186" y="3521"/>
                  </a:lnTo>
                  <a:cubicBezTo>
                    <a:pt x="200" y="3521"/>
                    <a:pt x="210" y="3532"/>
                    <a:pt x="210" y="3545"/>
                  </a:cubicBezTo>
                  <a:lnTo>
                    <a:pt x="210" y="3561"/>
                  </a:lnTo>
                  <a:lnTo>
                    <a:pt x="186" y="3537"/>
                  </a:lnTo>
                  <a:lnTo>
                    <a:pt x="202" y="3537"/>
                  </a:lnTo>
                  <a:cubicBezTo>
                    <a:pt x="216" y="3537"/>
                    <a:pt x="226" y="3548"/>
                    <a:pt x="226" y="3561"/>
                  </a:cubicBezTo>
                  <a:lnTo>
                    <a:pt x="226" y="3577"/>
                  </a:lnTo>
                  <a:lnTo>
                    <a:pt x="224" y="3567"/>
                  </a:lnTo>
                  <a:lnTo>
                    <a:pt x="240" y="3599"/>
                  </a:lnTo>
                  <a:lnTo>
                    <a:pt x="235" y="3592"/>
                  </a:lnTo>
                  <a:lnTo>
                    <a:pt x="251" y="3608"/>
                  </a:lnTo>
                  <a:lnTo>
                    <a:pt x="210" y="3625"/>
                  </a:lnTo>
                  <a:lnTo>
                    <a:pt x="210" y="3609"/>
                  </a:lnTo>
                  <a:cubicBezTo>
                    <a:pt x="210" y="3596"/>
                    <a:pt x="221" y="3585"/>
                    <a:pt x="234" y="3585"/>
                  </a:cubicBezTo>
                  <a:lnTo>
                    <a:pt x="250" y="3585"/>
                  </a:lnTo>
                  <a:lnTo>
                    <a:pt x="266" y="3585"/>
                  </a:lnTo>
                  <a:lnTo>
                    <a:pt x="282" y="3585"/>
                  </a:lnTo>
                  <a:lnTo>
                    <a:pt x="265" y="3592"/>
                  </a:lnTo>
                  <a:lnTo>
                    <a:pt x="281" y="3576"/>
                  </a:lnTo>
                  <a:lnTo>
                    <a:pt x="297" y="3560"/>
                  </a:lnTo>
                  <a:lnTo>
                    <a:pt x="290" y="3577"/>
                  </a:lnTo>
                  <a:lnTo>
                    <a:pt x="290" y="3561"/>
                  </a:lnTo>
                  <a:cubicBezTo>
                    <a:pt x="290" y="3555"/>
                    <a:pt x="293" y="3549"/>
                    <a:pt x="297" y="3544"/>
                  </a:cubicBezTo>
                  <a:lnTo>
                    <a:pt x="313" y="3528"/>
                  </a:lnTo>
                  <a:lnTo>
                    <a:pt x="306" y="3545"/>
                  </a:lnTo>
                  <a:lnTo>
                    <a:pt x="306" y="3529"/>
                  </a:lnTo>
                  <a:cubicBezTo>
                    <a:pt x="306" y="3516"/>
                    <a:pt x="317" y="3505"/>
                    <a:pt x="330" y="3505"/>
                  </a:cubicBezTo>
                  <a:lnTo>
                    <a:pt x="346" y="3505"/>
                  </a:lnTo>
                  <a:lnTo>
                    <a:pt x="322" y="3529"/>
                  </a:lnTo>
                  <a:lnTo>
                    <a:pt x="322" y="3497"/>
                  </a:lnTo>
                  <a:cubicBezTo>
                    <a:pt x="322" y="3484"/>
                    <a:pt x="333" y="3473"/>
                    <a:pt x="346" y="3473"/>
                  </a:cubicBezTo>
                  <a:lnTo>
                    <a:pt x="362" y="3473"/>
                  </a:lnTo>
                  <a:lnTo>
                    <a:pt x="345" y="3480"/>
                  </a:lnTo>
                  <a:lnTo>
                    <a:pt x="361" y="3464"/>
                  </a:lnTo>
                  <a:lnTo>
                    <a:pt x="354" y="3481"/>
                  </a:lnTo>
                  <a:lnTo>
                    <a:pt x="354" y="3465"/>
                  </a:lnTo>
                  <a:cubicBezTo>
                    <a:pt x="354" y="3459"/>
                    <a:pt x="357" y="3453"/>
                    <a:pt x="361" y="3448"/>
                  </a:cubicBezTo>
                  <a:lnTo>
                    <a:pt x="377" y="3432"/>
                  </a:lnTo>
                  <a:lnTo>
                    <a:pt x="370" y="3449"/>
                  </a:lnTo>
                  <a:lnTo>
                    <a:pt x="370" y="3433"/>
                  </a:lnTo>
                  <a:cubicBezTo>
                    <a:pt x="370" y="3427"/>
                    <a:pt x="373" y="3421"/>
                    <a:pt x="377" y="3416"/>
                  </a:cubicBezTo>
                  <a:lnTo>
                    <a:pt x="393" y="3400"/>
                  </a:lnTo>
                  <a:lnTo>
                    <a:pt x="409" y="3384"/>
                  </a:lnTo>
                  <a:lnTo>
                    <a:pt x="402" y="3401"/>
                  </a:lnTo>
                  <a:lnTo>
                    <a:pt x="402" y="3385"/>
                  </a:lnTo>
                  <a:cubicBezTo>
                    <a:pt x="402" y="3382"/>
                    <a:pt x="403" y="3378"/>
                    <a:pt x="405" y="3375"/>
                  </a:cubicBezTo>
                  <a:lnTo>
                    <a:pt x="421" y="3343"/>
                  </a:lnTo>
                  <a:cubicBezTo>
                    <a:pt x="426" y="3333"/>
                    <a:pt x="437" y="3328"/>
                    <a:pt x="448" y="3330"/>
                  </a:cubicBezTo>
                  <a:cubicBezTo>
                    <a:pt x="459" y="3333"/>
                    <a:pt x="466" y="3342"/>
                    <a:pt x="466" y="3353"/>
                  </a:cubicBezTo>
                  <a:lnTo>
                    <a:pt x="466" y="3385"/>
                  </a:lnTo>
                  <a:lnTo>
                    <a:pt x="425" y="3368"/>
                  </a:lnTo>
                  <a:lnTo>
                    <a:pt x="441" y="3352"/>
                  </a:lnTo>
                  <a:lnTo>
                    <a:pt x="434" y="3369"/>
                  </a:lnTo>
                  <a:lnTo>
                    <a:pt x="434" y="3321"/>
                  </a:lnTo>
                  <a:cubicBezTo>
                    <a:pt x="434" y="3315"/>
                    <a:pt x="437" y="3309"/>
                    <a:pt x="441" y="3304"/>
                  </a:cubicBezTo>
                  <a:lnTo>
                    <a:pt x="457" y="3288"/>
                  </a:lnTo>
                  <a:lnTo>
                    <a:pt x="450" y="3305"/>
                  </a:lnTo>
                  <a:lnTo>
                    <a:pt x="450" y="3289"/>
                  </a:lnTo>
                  <a:cubicBezTo>
                    <a:pt x="450" y="3283"/>
                    <a:pt x="453" y="3277"/>
                    <a:pt x="457" y="3272"/>
                  </a:cubicBezTo>
                  <a:lnTo>
                    <a:pt x="473" y="3256"/>
                  </a:lnTo>
                  <a:lnTo>
                    <a:pt x="466" y="3273"/>
                  </a:lnTo>
                  <a:lnTo>
                    <a:pt x="466" y="3257"/>
                  </a:lnTo>
                  <a:cubicBezTo>
                    <a:pt x="466" y="3244"/>
                    <a:pt x="477" y="3233"/>
                    <a:pt x="490" y="3233"/>
                  </a:cubicBezTo>
                  <a:lnTo>
                    <a:pt x="506" y="3233"/>
                  </a:lnTo>
                  <a:lnTo>
                    <a:pt x="482" y="3257"/>
                  </a:lnTo>
                  <a:lnTo>
                    <a:pt x="482" y="3241"/>
                  </a:lnTo>
                  <a:cubicBezTo>
                    <a:pt x="482" y="3235"/>
                    <a:pt x="485" y="3229"/>
                    <a:pt x="489" y="3224"/>
                  </a:cubicBezTo>
                  <a:lnTo>
                    <a:pt x="505" y="3208"/>
                  </a:lnTo>
                  <a:cubicBezTo>
                    <a:pt x="510" y="3204"/>
                    <a:pt x="516" y="3201"/>
                    <a:pt x="522" y="3201"/>
                  </a:cubicBezTo>
                  <a:lnTo>
                    <a:pt x="538" y="3201"/>
                  </a:lnTo>
                  <a:lnTo>
                    <a:pt x="514" y="3225"/>
                  </a:lnTo>
                  <a:lnTo>
                    <a:pt x="514" y="3209"/>
                  </a:lnTo>
                  <a:cubicBezTo>
                    <a:pt x="514" y="3196"/>
                    <a:pt x="525" y="3185"/>
                    <a:pt x="538" y="3185"/>
                  </a:cubicBezTo>
                  <a:lnTo>
                    <a:pt x="554" y="3185"/>
                  </a:lnTo>
                  <a:lnTo>
                    <a:pt x="537" y="3192"/>
                  </a:lnTo>
                  <a:lnTo>
                    <a:pt x="553" y="3176"/>
                  </a:lnTo>
                  <a:cubicBezTo>
                    <a:pt x="558" y="3172"/>
                    <a:pt x="564" y="3169"/>
                    <a:pt x="570" y="3169"/>
                  </a:cubicBezTo>
                  <a:lnTo>
                    <a:pt x="586" y="3169"/>
                  </a:lnTo>
                  <a:lnTo>
                    <a:pt x="562" y="3193"/>
                  </a:lnTo>
                  <a:lnTo>
                    <a:pt x="562" y="3177"/>
                  </a:lnTo>
                  <a:cubicBezTo>
                    <a:pt x="562" y="3164"/>
                    <a:pt x="573" y="3153"/>
                    <a:pt x="586" y="3153"/>
                  </a:cubicBezTo>
                  <a:lnTo>
                    <a:pt x="602" y="3153"/>
                  </a:lnTo>
                  <a:lnTo>
                    <a:pt x="618" y="3153"/>
                  </a:lnTo>
                  <a:lnTo>
                    <a:pt x="634" y="3153"/>
                  </a:lnTo>
                  <a:lnTo>
                    <a:pt x="617" y="3160"/>
                  </a:lnTo>
                  <a:lnTo>
                    <a:pt x="633" y="3144"/>
                  </a:lnTo>
                  <a:cubicBezTo>
                    <a:pt x="638" y="3140"/>
                    <a:pt x="644" y="3137"/>
                    <a:pt x="650" y="3137"/>
                  </a:cubicBezTo>
                  <a:lnTo>
                    <a:pt x="666" y="3137"/>
                  </a:lnTo>
                  <a:cubicBezTo>
                    <a:pt x="677" y="3137"/>
                    <a:pt x="686" y="3144"/>
                    <a:pt x="689" y="3154"/>
                  </a:cubicBezTo>
                  <a:lnTo>
                    <a:pt x="705" y="3202"/>
                  </a:lnTo>
                  <a:lnTo>
                    <a:pt x="658" y="3209"/>
                  </a:lnTo>
                  <a:lnTo>
                    <a:pt x="658" y="3193"/>
                  </a:lnTo>
                  <a:cubicBezTo>
                    <a:pt x="658" y="3191"/>
                    <a:pt x="659" y="3188"/>
                    <a:pt x="660" y="3186"/>
                  </a:cubicBezTo>
                  <a:lnTo>
                    <a:pt x="676" y="3138"/>
                  </a:lnTo>
                  <a:cubicBezTo>
                    <a:pt x="679" y="3128"/>
                    <a:pt x="688" y="3121"/>
                    <a:pt x="698" y="3121"/>
                  </a:cubicBezTo>
                  <a:lnTo>
                    <a:pt x="714" y="3121"/>
                  </a:lnTo>
                  <a:lnTo>
                    <a:pt x="730" y="3121"/>
                  </a:lnTo>
                  <a:lnTo>
                    <a:pt x="713" y="3128"/>
                  </a:lnTo>
                  <a:lnTo>
                    <a:pt x="729" y="3112"/>
                  </a:lnTo>
                  <a:cubicBezTo>
                    <a:pt x="734" y="3108"/>
                    <a:pt x="740" y="3105"/>
                    <a:pt x="746" y="3105"/>
                  </a:cubicBezTo>
                  <a:lnTo>
                    <a:pt x="762" y="3105"/>
                  </a:lnTo>
                  <a:lnTo>
                    <a:pt x="745" y="3112"/>
                  </a:lnTo>
                  <a:lnTo>
                    <a:pt x="761" y="3096"/>
                  </a:lnTo>
                  <a:lnTo>
                    <a:pt x="754" y="3113"/>
                  </a:lnTo>
                  <a:lnTo>
                    <a:pt x="754" y="3097"/>
                  </a:lnTo>
                  <a:cubicBezTo>
                    <a:pt x="754" y="3084"/>
                    <a:pt x="765" y="3073"/>
                    <a:pt x="778" y="3073"/>
                  </a:cubicBezTo>
                  <a:lnTo>
                    <a:pt x="794" y="3073"/>
                  </a:lnTo>
                  <a:lnTo>
                    <a:pt x="770" y="3097"/>
                  </a:lnTo>
                  <a:lnTo>
                    <a:pt x="770" y="3081"/>
                  </a:lnTo>
                  <a:cubicBezTo>
                    <a:pt x="770" y="3075"/>
                    <a:pt x="773" y="3069"/>
                    <a:pt x="777" y="3064"/>
                  </a:cubicBezTo>
                  <a:lnTo>
                    <a:pt x="793" y="3048"/>
                  </a:lnTo>
                  <a:lnTo>
                    <a:pt x="809" y="3032"/>
                  </a:lnTo>
                  <a:lnTo>
                    <a:pt x="825" y="3016"/>
                  </a:lnTo>
                  <a:lnTo>
                    <a:pt x="841" y="3000"/>
                  </a:lnTo>
                  <a:lnTo>
                    <a:pt x="834" y="3017"/>
                  </a:lnTo>
                  <a:lnTo>
                    <a:pt x="834" y="3001"/>
                  </a:lnTo>
                  <a:cubicBezTo>
                    <a:pt x="834" y="2995"/>
                    <a:pt x="837" y="2989"/>
                    <a:pt x="841" y="2984"/>
                  </a:cubicBezTo>
                  <a:lnTo>
                    <a:pt x="857" y="2968"/>
                  </a:lnTo>
                  <a:lnTo>
                    <a:pt x="850" y="2985"/>
                  </a:lnTo>
                  <a:lnTo>
                    <a:pt x="850" y="2969"/>
                  </a:lnTo>
                  <a:cubicBezTo>
                    <a:pt x="850" y="2963"/>
                    <a:pt x="853" y="2957"/>
                    <a:pt x="857" y="2952"/>
                  </a:cubicBezTo>
                  <a:lnTo>
                    <a:pt x="873" y="2936"/>
                  </a:lnTo>
                  <a:lnTo>
                    <a:pt x="866" y="2953"/>
                  </a:lnTo>
                  <a:lnTo>
                    <a:pt x="866" y="2937"/>
                  </a:lnTo>
                  <a:cubicBezTo>
                    <a:pt x="866" y="2931"/>
                    <a:pt x="869" y="2925"/>
                    <a:pt x="873" y="2920"/>
                  </a:cubicBezTo>
                  <a:lnTo>
                    <a:pt x="889" y="2904"/>
                  </a:lnTo>
                  <a:lnTo>
                    <a:pt x="882" y="2921"/>
                  </a:lnTo>
                  <a:lnTo>
                    <a:pt x="882" y="2905"/>
                  </a:lnTo>
                  <a:cubicBezTo>
                    <a:pt x="882" y="2892"/>
                    <a:pt x="893" y="2881"/>
                    <a:pt x="906" y="2881"/>
                  </a:cubicBezTo>
                  <a:lnTo>
                    <a:pt x="922" y="2881"/>
                  </a:lnTo>
                  <a:lnTo>
                    <a:pt x="898" y="2905"/>
                  </a:lnTo>
                  <a:lnTo>
                    <a:pt x="898" y="2841"/>
                  </a:lnTo>
                  <a:cubicBezTo>
                    <a:pt x="898" y="2828"/>
                    <a:pt x="909" y="2817"/>
                    <a:pt x="922" y="2817"/>
                  </a:cubicBezTo>
                  <a:lnTo>
                    <a:pt x="938" y="2817"/>
                  </a:lnTo>
                  <a:lnTo>
                    <a:pt x="954" y="2817"/>
                  </a:lnTo>
                  <a:lnTo>
                    <a:pt x="930" y="2841"/>
                  </a:lnTo>
                  <a:lnTo>
                    <a:pt x="930" y="2825"/>
                  </a:lnTo>
                  <a:cubicBezTo>
                    <a:pt x="930" y="2812"/>
                    <a:pt x="941" y="2801"/>
                    <a:pt x="954" y="2801"/>
                  </a:cubicBezTo>
                  <a:lnTo>
                    <a:pt x="970" y="2801"/>
                  </a:lnTo>
                  <a:cubicBezTo>
                    <a:pt x="984" y="2801"/>
                    <a:pt x="994" y="2812"/>
                    <a:pt x="994" y="2825"/>
                  </a:cubicBezTo>
                  <a:lnTo>
                    <a:pt x="994" y="2873"/>
                  </a:lnTo>
                  <a:lnTo>
                    <a:pt x="953" y="2856"/>
                  </a:lnTo>
                  <a:lnTo>
                    <a:pt x="969" y="2840"/>
                  </a:lnTo>
                  <a:lnTo>
                    <a:pt x="962" y="2857"/>
                  </a:lnTo>
                  <a:lnTo>
                    <a:pt x="962" y="2841"/>
                  </a:lnTo>
                  <a:cubicBezTo>
                    <a:pt x="962" y="2828"/>
                    <a:pt x="973" y="2817"/>
                    <a:pt x="986" y="2817"/>
                  </a:cubicBezTo>
                  <a:lnTo>
                    <a:pt x="1002" y="2817"/>
                  </a:lnTo>
                  <a:lnTo>
                    <a:pt x="978" y="2841"/>
                  </a:lnTo>
                  <a:lnTo>
                    <a:pt x="978" y="2825"/>
                  </a:lnTo>
                  <a:cubicBezTo>
                    <a:pt x="978" y="2812"/>
                    <a:pt x="989" y="2801"/>
                    <a:pt x="1002" y="2801"/>
                  </a:cubicBezTo>
                  <a:lnTo>
                    <a:pt x="1018" y="2801"/>
                  </a:lnTo>
                  <a:lnTo>
                    <a:pt x="1001" y="2808"/>
                  </a:lnTo>
                  <a:lnTo>
                    <a:pt x="1017" y="2792"/>
                  </a:lnTo>
                  <a:lnTo>
                    <a:pt x="1012" y="2802"/>
                  </a:lnTo>
                  <a:lnTo>
                    <a:pt x="1028" y="2754"/>
                  </a:lnTo>
                  <a:lnTo>
                    <a:pt x="1026" y="2761"/>
                  </a:lnTo>
                  <a:lnTo>
                    <a:pt x="1026" y="2729"/>
                  </a:lnTo>
                  <a:cubicBezTo>
                    <a:pt x="1026" y="2726"/>
                    <a:pt x="1027" y="2722"/>
                    <a:pt x="1029" y="2719"/>
                  </a:cubicBezTo>
                  <a:lnTo>
                    <a:pt x="1045" y="2687"/>
                  </a:lnTo>
                  <a:lnTo>
                    <a:pt x="1042" y="2697"/>
                  </a:lnTo>
                  <a:lnTo>
                    <a:pt x="1042" y="2649"/>
                  </a:lnTo>
                  <a:cubicBezTo>
                    <a:pt x="1042" y="2646"/>
                    <a:pt x="1043" y="2642"/>
                    <a:pt x="1045" y="2639"/>
                  </a:cubicBezTo>
                  <a:lnTo>
                    <a:pt x="1061" y="2607"/>
                  </a:lnTo>
                  <a:lnTo>
                    <a:pt x="1058" y="2617"/>
                  </a:lnTo>
                  <a:lnTo>
                    <a:pt x="1058" y="2585"/>
                  </a:lnTo>
                  <a:cubicBezTo>
                    <a:pt x="1058" y="2582"/>
                    <a:pt x="1059" y="2578"/>
                    <a:pt x="1061" y="2575"/>
                  </a:cubicBezTo>
                  <a:lnTo>
                    <a:pt x="1077" y="2543"/>
                  </a:lnTo>
                  <a:lnTo>
                    <a:pt x="1074" y="2553"/>
                  </a:lnTo>
                  <a:lnTo>
                    <a:pt x="1074" y="2521"/>
                  </a:lnTo>
                  <a:cubicBezTo>
                    <a:pt x="1074" y="2515"/>
                    <a:pt x="1077" y="2509"/>
                    <a:pt x="1081" y="2504"/>
                  </a:cubicBezTo>
                  <a:lnTo>
                    <a:pt x="1097" y="2488"/>
                  </a:lnTo>
                  <a:lnTo>
                    <a:pt x="1113" y="2472"/>
                  </a:lnTo>
                  <a:lnTo>
                    <a:pt x="1106" y="2489"/>
                  </a:lnTo>
                  <a:lnTo>
                    <a:pt x="1106" y="2457"/>
                  </a:lnTo>
                  <a:cubicBezTo>
                    <a:pt x="1106" y="2451"/>
                    <a:pt x="1109" y="2445"/>
                    <a:pt x="1113" y="2440"/>
                  </a:cubicBezTo>
                  <a:lnTo>
                    <a:pt x="1129" y="2424"/>
                  </a:lnTo>
                  <a:lnTo>
                    <a:pt x="1122" y="2441"/>
                  </a:lnTo>
                  <a:lnTo>
                    <a:pt x="1122" y="2409"/>
                  </a:lnTo>
                  <a:cubicBezTo>
                    <a:pt x="1122" y="2403"/>
                    <a:pt x="1125" y="2397"/>
                    <a:pt x="1129" y="2392"/>
                  </a:cubicBezTo>
                  <a:lnTo>
                    <a:pt x="1145" y="2376"/>
                  </a:lnTo>
                  <a:lnTo>
                    <a:pt x="1138" y="2393"/>
                  </a:lnTo>
                  <a:lnTo>
                    <a:pt x="1138" y="2361"/>
                  </a:lnTo>
                  <a:cubicBezTo>
                    <a:pt x="1138" y="2355"/>
                    <a:pt x="1141" y="2349"/>
                    <a:pt x="1145" y="2344"/>
                  </a:cubicBezTo>
                  <a:lnTo>
                    <a:pt x="1161" y="2328"/>
                  </a:lnTo>
                  <a:lnTo>
                    <a:pt x="1154" y="2345"/>
                  </a:lnTo>
                  <a:lnTo>
                    <a:pt x="1154" y="2313"/>
                  </a:lnTo>
                  <a:cubicBezTo>
                    <a:pt x="1154" y="2310"/>
                    <a:pt x="1155" y="2306"/>
                    <a:pt x="1157" y="2303"/>
                  </a:cubicBezTo>
                  <a:lnTo>
                    <a:pt x="1173" y="2271"/>
                  </a:lnTo>
                  <a:lnTo>
                    <a:pt x="1170" y="2281"/>
                  </a:lnTo>
                  <a:lnTo>
                    <a:pt x="1170" y="2249"/>
                  </a:lnTo>
                  <a:cubicBezTo>
                    <a:pt x="1170" y="2243"/>
                    <a:pt x="1173" y="2237"/>
                    <a:pt x="1177" y="2232"/>
                  </a:cubicBezTo>
                  <a:lnTo>
                    <a:pt x="1193" y="2216"/>
                  </a:lnTo>
                  <a:lnTo>
                    <a:pt x="1186" y="2233"/>
                  </a:lnTo>
                  <a:lnTo>
                    <a:pt x="1186" y="2201"/>
                  </a:lnTo>
                  <a:cubicBezTo>
                    <a:pt x="1186" y="2200"/>
                    <a:pt x="1187" y="2198"/>
                    <a:pt x="1187" y="2197"/>
                  </a:cubicBezTo>
                  <a:lnTo>
                    <a:pt x="1203" y="2117"/>
                  </a:lnTo>
                  <a:lnTo>
                    <a:pt x="1202" y="2121"/>
                  </a:lnTo>
                  <a:lnTo>
                    <a:pt x="1202" y="2105"/>
                  </a:lnTo>
                  <a:cubicBezTo>
                    <a:pt x="1202" y="2102"/>
                    <a:pt x="1203" y="2098"/>
                    <a:pt x="1205" y="2095"/>
                  </a:cubicBezTo>
                  <a:lnTo>
                    <a:pt x="1221" y="2063"/>
                  </a:lnTo>
                  <a:lnTo>
                    <a:pt x="1218" y="2073"/>
                  </a:lnTo>
                  <a:lnTo>
                    <a:pt x="1218" y="2057"/>
                  </a:lnTo>
                  <a:cubicBezTo>
                    <a:pt x="1218" y="2051"/>
                    <a:pt x="1221" y="2045"/>
                    <a:pt x="1225" y="2040"/>
                  </a:cubicBezTo>
                  <a:lnTo>
                    <a:pt x="1241" y="2024"/>
                  </a:lnTo>
                  <a:lnTo>
                    <a:pt x="1234" y="2041"/>
                  </a:lnTo>
                  <a:lnTo>
                    <a:pt x="1234" y="2009"/>
                  </a:lnTo>
                  <a:cubicBezTo>
                    <a:pt x="1234" y="2006"/>
                    <a:pt x="1235" y="2002"/>
                    <a:pt x="1237" y="1999"/>
                  </a:cubicBezTo>
                  <a:lnTo>
                    <a:pt x="1253" y="1967"/>
                  </a:lnTo>
                  <a:lnTo>
                    <a:pt x="1250" y="1977"/>
                  </a:lnTo>
                  <a:lnTo>
                    <a:pt x="1250" y="1929"/>
                  </a:lnTo>
                  <a:cubicBezTo>
                    <a:pt x="1250" y="1926"/>
                    <a:pt x="1251" y="1922"/>
                    <a:pt x="1253" y="1919"/>
                  </a:cubicBezTo>
                  <a:lnTo>
                    <a:pt x="1269" y="1887"/>
                  </a:lnTo>
                  <a:lnTo>
                    <a:pt x="1266" y="1897"/>
                  </a:lnTo>
                  <a:lnTo>
                    <a:pt x="1266" y="1881"/>
                  </a:lnTo>
                  <a:cubicBezTo>
                    <a:pt x="1266" y="1868"/>
                    <a:pt x="1277" y="1857"/>
                    <a:pt x="1290" y="1857"/>
                  </a:cubicBezTo>
                  <a:lnTo>
                    <a:pt x="1306" y="1857"/>
                  </a:lnTo>
                  <a:lnTo>
                    <a:pt x="1289" y="1864"/>
                  </a:lnTo>
                  <a:lnTo>
                    <a:pt x="1305" y="1848"/>
                  </a:lnTo>
                  <a:lnTo>
                    <a:pt x="1321" y="1832"/>
                  </a:lnTo>
                  <a:cubicBezTo>
                    <a:pt x="1326" y="1828"/>
                    <a:pt x="1332" y="1825"/>
                    <a:pt x="1338" y="1825"/>
                  </a:cubicBezTo>
                  <a:lnTo>
                    <a:pt x="1354" y="1825"/>
                  </a:lnTo>
                  <a:lnTo>
                    <a:pt x="1337" y="1832"/>
                  </a:lnTo>
                  <a:lnTo>
                    <a:pt x="1353" y="1816"/>
                  </a:lnTo>
                  <a:lnTo>
                    <a:pt x="1346" y="1833"/>
                  </a:lnTo>
                  <a:lnTo>
                    <a:pt x="1346" y="1817"/>
                  </a:lnTo>
                  <a:cubicBezTo>
                    <a:pt x="1346" y="1811"/>
                    <a:pt x="1349" y="1805"/>
                    <a:pt x="1353" y="1800"/>
                  </a:cubicBezTo>
                  <a:lnTo>
                    <a:pt x="1369" y="1784"/>
                  </a:lnTo>
                  <a:lnTo>
                    <a:pt x="1385" y="1768"/>
                  </a:lnTo>
                  <a:lnTo>
                    <a:pt x="1378" y="1785"/>
                  </a:lnTo>
                  <a:lnTo>
                    <a:pt x="1378" y="1769"/>
                  </a:lnTo>
                  <a:cubicBezTo>
                    <a:pt x="1378" y="1763"/>
                    <a:pt x="1381" y="1757"/>
                    <a:pt x="1385" y="1752"/>
                  </a:cubicBezTo>
                  <a:lnTo>
                    <a:pt x="1401" y="1736"/>
                  </a:lnTo>
                  <a:lnTo>
                    <a:pt x="1394" y="1753"/>
                  </a:lnTo>
                  <a:lnTo>
                    <a:pt x="1394" y="1737"/>
                  </a:lnTo>
                  <a:cubicBezTo>
                    <a:pt x="1394" y="1724"/>
                    <a:pt x="1405" y="1713"/>
                    <a:pt x="1418" y="1713"/>
                  </a:cubicBezTo>
                  <a:lnTo>
                    <a:pt x="1434" y="1713"/>
                  </a:lnTo>
                  <a:lnTo>
                    <a:pt x="1410" y="1737"/>
                  </a:lnTo>
                  <a:lnTo>
                    <a:pt x="1410" y="1721"/>
                  </a:lnTo>
                  <a:cubicBezTo>
                    <a:pt x="1410" y="1715"/>
                    <a:pt x="1413" y="1709"/>
                    <a:pt x="1417" y="1704"/>
                  </a:cubicBezTo>
                  <a:lnTo>
                    <a:pt x="1433" y="1688"/>
                  </a:lnTo>
                  <a:lnTo>
                    <a:pt x="1426" y="1705"/>
                  </a:lnTo>
                  <a:lnTo>
                    <a:pt x="1426" y="1689"/>
                  </a:lnTo>
                  <a:cubicBezTo>
                    <a:pt x="1426" y="1676"/>
                    <a:pt x="1437" y="1665"/>
                    <a:pt x="1450" y="1665"/>
                  </a:cubicBezTo>
                  <a:lnTo>
                    <a:pt x="1466" y="1665"/>
                  </a:lnTo>
                  <a:lnTo>
                    <a:pt x="1442" y="1689"/>
                  </a:lnTo>
                  <a:lnTo>
                    <a:pt x="1442" y="1673"/>
                  </a:lnTo>
                  <a:cubicBezTo>
                    <a:pt x="1442" y="1667"/>
                    <a:pt x="1445" y="1661"/>
                    <a:pt x="1449" y="1656"/>
                  </a:cubicBezTo>
                  <a:lnTo>
                    <a:pt x="1465" y="1640"/>
                  </a:lnTo>
                  <a:lnTo>
                    <a:pt x="1458" y="1657"/>
                  </a:lnTo>
                  <a:lnTo>
                    <a:pt x="1458" y="1641"/>
                  </a:lnTo>
                  <a:cubicBezTo>
                    <a:pt x="1458" y="1635"/>
                    <a:pt x="1461" y="1629"/>
                    <a:pt x="1465" y="1624"/>
                  </a:cubicBezTo>
                  <a:lnTo>
                    <a:pt x="1481" y="1608"/>
                  </a:lnTo>
                  <a:cubicBezTo>
                    <a:pt x="1486" y="1604"/>
                    <a:pt x="1492" y="1601"/>
                    <a:pt x="1498" y="1601"/>
                  </a:cubicBezTo>
                  <a:lnTo>
                    <a:pt x="1514" y="1601"/>
                  </a:lnTo>
                  <a:lnTo>
                    <a:pt x="1490" y="1625"/>
                  </a:lnTo>
                  <a:lnTo>
                    <a:pt x="1490" y="1609"/>
                  </a:lnTo>
                  <a:cubicBezTo>
                    <a:pt x="1490" y="1596"/>
                    <a:pt x="1501" y="1585"/>
                    <a:pt x="1514" y="1585"/>
                  </a:cubicBezTo>
                  <a:lnTo>
                    <a:pt x="1530" y="1585"/>
                  </a:lnTo>
                  <a:cubicBezTo>
                    <a:pt x="1544" y="1585"/>
                    <a:pt x="1554" y="1596"/>
                    <a:pt x="1554" y="1609"/>
                  </a:cubicBezTo>
                  <a:lnTo>
                    <a:pt x="1554" y="1625"/>
                  </a:lnTo>
                  <a:lnTo>
                    <a:pt x="1530" y="1601"/>
                  </a:lnTo>
                  <a:lnTo>
                    <a:pt x="1546" y="1601"/>
                  </a:lnTo>
                  <a:cubicBezTo>
                    <a:pt x="1560" y="1601"/>
                    <a:pt x="1570" y="1612"/>
                    <a:pt x="1570" y="1625"/>
                  </a:cubicBezTo>
                  <a:lnTo>
                    <a:pt x="1570" y="1641"/>
                  </a:lnTo>
                  <a:lnTo>
                    <a:pt x="1546" y="1617"/>
                  </a:lnTo>
                  <a:lnTo>
                    <a:pt x="1562" y="1617"/>
                  </a:lnTo>
                  <a:cubicBezTo>
                    <a:pt x="1576" y="1617"/>
                    <a:pt x="1586" y="1628"/>
                    <a:pt x="1586" y="1641"/>
                  </a:cubicBezTo>
                  <a:lnTo>
                    <a:pt x="1586" y="1657"/>
                  </a:lnTo>
                  <a:lnTo>
                    <a:pt x="1562" y="1633"/>
                  </a:lnTo>
                  <a:lnTo>
                    <a:pt x="1578" y="1633"/>
                  </a:lnTo>
                  <a:lnTo>
                    <a:pt x="1594" y="1633"/>
                  </a:lnTo>
                  <a:cubicBezTo>
                    <a:pt x="1601" y="1633"/>
                    <a:pt x="1607" y="1636"/>
                    <a:pt x="1611" y="1640"/>
                  </a:cubicBezTo>
                  <a:lnTo>
                    <a:pt x="1627" y="1656"/>
                  </a:lnTo>
                  <a:lnTo>
                    <a:pt x="1610" y="1649"/>
                  </a:lnTo>
                  <a:lnTo>
                    <a:pt x="1626" y="1649"/>
                  </a:lnTo>
                  <a:lnTo>
                    <a:pt x="1602" y="1673"/>
                  </a:lnTo>
                  <a:lnTo>
                    <a:pt x="1602" y="1609"/>
                  </a:lnTo>
                  <a:cubicBezTo>
                    <a:pt x="1602" y="1608"/>
                    <a:pt x="1603" y="1606"/>
                    <a:pt x="1603" y="1604"/>
                  </a:cubicBezTo>
                  <a:lnTo>
                    <a:pt x="1619" y="1540"/>
                  </a:lnTo>
                  <a:lnTo>
                    <a:pt x="1618" y="1545"/>
                  </a:lnTo>
                  <a:lnTo>
                    <a:pt x="1618" y="1497"/>
                  </a:lnTo>
                  <a:cubicBezTo>
                    <a:pt x="1618" y="1496"/>
                    <a:pt x="1619" y="1494"/>
                    <a:pt x="1619" y="1492"/>
                  </a:cubicBezTo>
                  <a:lnTo>
                    <a:pt x="1635" y="1428"/>
                  </a:lnTo>
                  <a:lnTo>
                    <a:pt x="1634" y="1433"/>
                  </a:lnTo>
                  <a:lnTo>
                    <a:pt x="1634" y="1385"/>
                  </a:lnTo>
                  <a:cubicBezTo>
                    <a:pt x="1634" y="1384"/>
                    <a:pt x="1635" y="1382"/>
                    <a:pt x="1635" y="1380"/>
                  </a:cubicBezTo>
                  <a:lnTo>
                    <a:pt x="1651" y="1316"/>
                  </a:lnTo>
                  <a:lnTo>
                    <a:pt x="1650" y="1321"/>
                  </a:lnTo>
                  <a:lnTo>
                    <a:pt x="1650" y="1273"/>
                  </a:lnTo>
                  <a:cubicBezTo>
                    <a:pt x="1650" y="1272"/>
                    <a:pt x="1651" y="1270"/>
                    <a:pt x="1651" y="1268"/>
                  </a:cubicBezTo>
                  <a:lnTo>
                    <a:pt x="1667" y="1204"/>
                  </a:lnTo>
                  <a:lnTo>
                    <a:pt x="1684" y="1154"/>
                  </a:lnTo>
                  <a:lnTo>
                    <a:pt x="1682" y="1161"/>
                  </a:lnTo>
                  <a:lnTo>
                    <a:pt x="1682" y="1097"/>
                  </a:lnTo>
                  <a:cubicBezTo>
                    <a:pt x="1682" y="1095"/>
                    <a:pt x="1683" y="1092"/>
                    <a:pt x="1684" y="1090"/>
                  </a:cubicBezTo>
                  <a:lnTo>
                    <a:pt x="1700" y="1042"/>
                  </a:lnTo>
                  <a:lnTo>
                    <a:pt x="1698" y="1049"/>
                  </a:lnTo>
                  <a:lnTo>
                    <a:pt x="1698" y="1001"/>
                  </a:lnTo>
                  <a:cubicBezTo>
                    <a:pt x="1698" y="1000"/>
                    <a:pt x="1699" y="998"/>
                    <a:pt x="1699" y="996"/>
                  </a:cubicBezTo>
                  <a:lnTo>
                    <a:pt x="1715" y="932"/>
                  </a:lnTo>
                  <a:lnTo>
                    <a:pt x="1714" y="937"/>
                  </a:lnTo>
                  <a:lnTo>
                    <a:pt x="1714" y="889"/>
                  </a:lnTo>
                  <a:cubicBezTo>
                    <a:pt x="1714" y="888"/>
                    <a:pt x="1715" y="886"/>
                    <a:pt x="1715" y="884"/>
                  </a:cubicBezTo>
                  <a:lnTo>
                    <a:pt x="1731" y="820"/>
                  </a:lnTo>
                  <a:lnTo>
                    <a:pt x="1730" y="825"/>
                  </a:lnTo>
                  <a:lnTo>
                    <a:pt x="1730" y="777"/>
                  </a:lnTo>
                  <a:cubicBezTo>
                    <a:pt x="1730" y="775"/>
                    <a:pt x="1731" y="772"/>
                    <a:pt x="1732" y="770"/>
                  </a:cubicBezTo>
                  <a:lnTo>
                    <a:pt x="1748" y="722"/>
                  </a:lnTo>
                  <a:lnTo>
                    <a:pt x="1746" y="729"/>
                  </a:lnTo>
                  <a:lnTo>
                    <a:pt x="1746" y="665"/>
                  </a:lnTo>
                  <a:cubicBezTo>
                    <a:pt x="1746" y="663"/>
                    <a:pt x="1747" y="660"/>
                    <a:pt x="1748" y="658"/>
                  </a:cubicBezTo>
                  <a:lnTo>
                    <a:pt x="1764" y="610"/>
                  </a:lnTo>
                  <a:lnTo>
                    <a:pt x="1762" y="617"/>
                  </a:lnTo>
                  <a:lnTo>
                    <a:pt x="1762" y="569"/>
                  </a:lnTo>
                  <a:cubicBezTo>
                    <a:pt x="1762" y="567"/>
                    <a:pt x="1763" y="564"/>
                    <a:pt x="1764" y="562"/>
                  </a:cubicBezTo>
                  <a:lnTo>
                    <a:pt x="1780" y="514"/>
                  </a:lnTo>
                  <a:lnTo>
                    <a:pt x="1778" y="521"/>
                  </a:lnTo>
                  <a:lnTo>
                    <a:pt x="1778" y="457"/>
                  </a:lnTo>
                  <a:cubicBezTo>
                    <a:pt x="1778" y="455"/>
                    <a:pt x="1779" y="452"/>
                    <a:pt x="1780" y="450"/>
                  </a:cubicBezTo>
                  <a:lnTo>
                    <a:pt x="1796" y="402"/>
                  </a:lnTo>
                  <a:lnTo>
                    <a:pt x="1794" y="409"/>
                  </a:lnTo>
                  <a:lnTo>
                    <a:pt x="1794" y="361"/>
                  </a:lnTo>
                  <a:cubicBezTo>
                    <a:pt x="1794" y="360"/>
                    <a:pt x="1795" y="358"/>
                    <a:pt x="1795" y="356"/>
                  </a:cubicBezTo>
                  <a:lnTo>
                    <a:pt x="1811" y="292"/>
                  </a:lnTo>
                  <a:lnTo>
                    <a:pt x="1810" y="297"/>
                  </a:lnTo>
                  <a:lnTo>
                    <a:pt x="1810" y="249"/>
                  </a:lnTo>
                  <a:cubicBezTo>
                    <a:pt x="1810" y="248"/>
                    <a:pt x="1811" y="246"/>
                    <a:pt x="1811" y="244"/>
                  </a:cubicBezTo>
                  <a:lnTo>
                    <a:pt x="1827" y="180"/>
                  </a:lnTo>
                  <a:lnTo>
                    <a:pt x="1826" y="185"/>
                  </a:lnTo>
                  <a:lnTo>
                    <a:pt x="1826" y="137"/>
                  </a:lnTo>
                  <a:cubicBezTo>
                    <a:pt x="1826" y="136"/>
                    <a:pt x="1827" y="134"/>
                    <a:pt x="1827" y="132"/>
                  </a:cubicBezTo>
                  <a:lnTo>
                    <a:pt x="1843" y="68"/>
                  </a:lnTo>
                  <a:lnTo>
                    <a:pt x="1860" y="18"/>
                  </a:lnTo>
                  <a:cubicBezTo>
                    <a:pt x="1862" y="10"/>
                    <a:pt x="1869" y="4"/>
                    <a:pt x="1877" y="2"/>
                  </a:cubicBezTo>
                  <a:cubicBezTo>
                    <a:pt x="1885" y="0"/>
                    <a:pt x="1894" y="3"/>
                    <a:pt x="1899" y="8"/>
                  </a:cubicBezTo>
                  <a:lnTo>
                    <a:pt x="1915" y="24"/>
                  </a:lnTo>
                  <a:lnTo>
                    <a:pt x="1898" y="17"/>
                  </a:lnTo>
                  <a:lnTo>
                    <a:pt x="1914" y="17"/>
                  </a:lnTo>
                  <a:cubicBezTo>
                    <a:pt x="1928" y="17"/>
                    <a:pt x="1938" y="28"/>
                    <a:pt x="1938" y="41"/>
                  </a:cubicBezTo>
                  <a:lnTo>
                    <a:pt x="1938" y="57"/>
                  </a:lnTo>
                  <a:lnTo>
                    <a:pt x="1914" y="33"/>
                  </a:lnTo>
                  <a:lnTo>
                    <a:pt x="1930" y="33"/>
                  </a:lnTo>
                  <a:cubicBezTo>
                    <a:pt x="1944" y="33"/>
                    <a:pt x="1954" y="44"/>
                    <a:pt x="1954" y="57"/>
                  </a:cubicBezTo>
                  <a:lnTo>
                    <a:pt x="1954" y="73"/>
                  </a:lnTo>
                  <a:lnTo>
                    <a:pt x="1930" y="49"/>
                  </a:lnTo>
                  <a:lnTo>
                    <a:pt x="1946" y="49"/>
                  </a:lnTo>
                  <a:lnTo>
                    <a:pt x="1962" y="49"/>
                  </a:lnTo>
                  <a:cubicBezTo>
                    <a:pt x="1976" y="49"/>
                    <a:pt x="1986" y="60"/>
                    <a:pt x="1986" y="73"/>
                  </a:cubicBezTo>
                  <a:lnTo>
                    <a:pt x="1986" y="89"/>
                  </a:lnTo>
                  <a:lnTo>
                    <a:pt x="1962" y="65"/>
                  </a:lnTo>
                  <a:lnTo>
                    <a:pt x="1978" y="65"/>
                  </a:lnTo>
                  <a:lnTo>
                    <a:pt x="1994" y="65"/>
                  </a:lnTo>
                  <a:cubicBezTo>
                    <a:pt x="2008" y="65"/>
                    <a:pt x="2018" y="76"/>
                    <a:pt x="2018" y="89"/>
                  </a:cubicBezTo>
                  <a:lnTo>
                    <a:pt x="2018" y="105"/>
                  </a:lnTo>
                  <a:lnTo>
                    <a:pt x="1994" y="81"/>
                  </a:lnTo>
                  <a:lnTo>
                    <a:pt x="2010" y="81"/>
                  </a:lnTo>
                  <a:cubicBezTo>
                    <a:pt x="2024" y="81"/>
                    <a:pt x="2034" y="92"/>
                    <a:pt x="2034" y="105"/>
                  </a:cubicBezTo>
                  <a:cubicBezTo>
                    <a:pt x="2034" y="119"/>
                    <a:pt x="2024" y="129"/>
                    <a:pt x="2010" y="129"/>
                  </a:cubicBezTo>
                  <a:lnTo>
                    <a:pt x="1994" y="129"/>
                  </a:lnTo>
                  <a:cubicBezTo>
                    <a:pt x="1981" y="129"/>
                    <a:pt x="1970" y="119"/>
                    <a:pt x="1970" y="105"/>
                  </a:cubicBezTo>
                  <a:lnTo>
                    <a:pt x="1970" y="89"/>
                  </a:lnTo>
                  <a:lnTo>
                    <a:pt x="1994" y="113"/>
                  </a:lnTo>
                  <a:lnTo>
                    <a:pt x="1978" y="113"/>
                  </a:lnTo>
                  <a:lnTo>
                    <a:pt x="1962" y="113"/>
                  </a:lnTo>
                  <a:cubicBezTo>
                    <a:pt x="1949" y="113"/>
                    <a:pt x="1938" y="103"/>
                    <a:pt x="1938" y="89"/>
                  </a:cubicBezTo>
                  <a:lnTo>
                    <a:pt x="1938" y="73"/>
                  </a:lnTo>
                  <a:lnTo>
                    <a:pt x="1962" y="97"/>
                  </a:lnTo>
                  <a:lnTo>
                    <a:pt x="1946" y="97"/>
                  </a:lnTo>
                  <a:lnTo>
                    <a:pt x="1930" y="97"/>
                  </a:lnTo>
                  <a:cubicBezTo>
                    <a:pt x="1917" y="97"/>
                    <a:pt x="1906" y="87"/>
                    <a:pt x="1906" y="73"/>
                  </a:cubicBezTo>
                  <a:lnTo>
                    <a:pt x="1906" y="57"/>
                  </a:lnTo>
                  <a:lnTo>
                    <a:pt x="1930" y="81"/>
                  </a:lnTo>
                  <a:lnTo>
                    <a:pt x="1914" y="81"/>
                  </a:lnTo>
                  <a:cubicBezTo>
                    <a:pt x="1901" y="81"/>
                    <a:pt x="1890" y="71"/>
                    <a:pt x="1890" y="57"/>
                  </a:cubicBezTo>
                  <a:lnTo>
                    <a:pt x="1890" y="41"/>
                  </a:lnTo>
                  <a:lnTo>
                    <a:pt x="1914" y="65"/>
                  </a:lnTo>
                  <a:lnTo>
                    <a:pt x="1898" y="65"/>
                  </a:lnTo>
                  <a:cubicBezTo>
                    <a:pt x="1892" y="65"/>
                    <a:pt x="1886" y="63"/>
                    <a:pt x="1881" y="58"/>
                  </a:cubicBezTo>
                  <a:lnTo>
                    <a:pt x="1865" y="42"/>
                  </a:lnTo>
                  <a:lnTo>
                    <a:pt x="1905" y="33"/>
                  </a:lnTo>
                  <a:lnTo>
                    <a:pt x="1890" y="79"/>
                  </a:lnTo>
                  <a:lnTo>
                    <a:pt x="1874" y="143"/>
                  </a:lnTo>
                  <a:lnTo>
                    <a:pt x="1874" y="137"/>
                  </a:lnTo>
                  <a:lnTo>
                    <a:pt x="1874" y="185"/>
                  </a:lnTo>
                  <a:cubicBezTo>
                    <a:pt x="1874" y="187"/>
                    <a:pt x="1874" y="189"/>
                    <a:pt x="1874" y="191"/>
                  </a:cubicBezTo>
                  <a:lnTo>
                    <a:pt x="1858" y="255"/>
                  </a:lnTo>
                  <a:lnTo>
                    <a:pt x="1858" y="249"/>
                  </a:lnTo>
                  <a:lnTo>
                    <a:pt x="1858" y="297"/>
                  </a:lnTo>
                  <a:cubicBezTo>
                    <a:pt x="1858" y="299"/>
                    <a:pt x="1858" y="301"/>
                    <a:pt x="1858" y="303"/>
                  </a:cubicBezTo>
                  <a:lnTo>
                    <a:pt x="1842" y="367"/>
                  </a:lnTo>
                  <a:lnTo>
                    <a:pt x="1842" y="361"/>
                  </a:lnTo>
                  <a:lnTo>
                    <a:pt x="1842" y="409"/>
                  </a:lnTo>
                  <a:cubicBezTo>
                    <a:pt x="1842" y="412"/>
                    <a:pt x="1842" y="415"/>
                    <a:pt x="1841" y="417"/>
                  </a:cubicBezTo>
                  <a:lnTo>
                    <a:pt x="1825" y="465"/>
                  </a:lnTo>
                  <a:lnTo>
                    <a:pt x="1826" y="457"/>
                  </a:lnTo>
                  <a:lnTo>
                    <a:pt x="1826" y="521"/>
                  </a:lnTo>
                  <a:cubicBezTo>
                    <a:pt x="1826" y="524"/>
                    <a:pt x="1826" y="527"/>
                    <a:pt x="1825" y="529"/>
                  </a:cubicBezTo>
                  <a:lnTo>
                    <a:pt x="1809" y="577"/>
                  </a:lnTo>
                  <a:lnTo>
                    <a:pt x="1810" y="569"/>
                  </a:lnTo>
                  <a:lnTo>
                    <a:pt x="1810" y="617"/>
                  </a:lnTo>
                  <a:cubicBezTo>
                    <a:pt x="1810" y="620"/>
                    <a:pt x="1810" y="623"/>
                    <a:pt x="1809" y="625"/>
                  </a:cubicBezTo>
                  <a:lnTo>
                    <a:pt x="1793" y="673"/>
                  </a:lnTo>
                  <a:lnTo>
                    <a:pt x="1794" y="665"/>
                  </a:lnTo>
                  <a:lnTo>
                    <a:pt x="1794" y="729"/>
                  </a:lnTo>
                  <a:cubicBezTo>
                    <a:pt x="1794" y="732"/>
                    <a:pt x="1794" y="735"/>
                    <a:pt x="1793" y="737"/>
                  </a:cubicBezTo>
                  <a:lnTo>
                    <a:pt x="1777" y="785"/>
                  </a:lnTo>
                  <a:lnTo>
                    <a:pt x="1778" y="777"/>
                  </a:lnTo>
                  <a:lnTo>
                    <a:pt x="1778" y="825"/>
                  </a:lnTo>
                  <a:cubicBezTo>
                    <a:pt x="1778" y="827"/>
                    <a:pt x="1778" y="829"/>
                    <a:pt x="1778" y="831"/>
                  </a:cubicBezTo>
                  <a:lnTo>
                    <a:pt x="1762" y="895"/>
                  </a:lnTo>
                  <a:lnTo>
                    <a:pt x="1762" y="889"/>
                  </a:lnTo>
                  <a:lnTo>
                    <a:pt x="1762" y="937"/>
                  </a:lnTo>
                  <a:cubicBezTo>
                    <a:pt x="1762" y="939"/>
                    <a:pt x="1762" y="941"/>
                    <a:pt x="1762" y="943"/>
                  </a:cubicBezTo>
                  <a:lnTo>
                    <a:pt x="1746" y="1007"/>
                  </a:lnTo>
                  <a:lnTo>
                    <a:pt x="1746" y="1001"/>
                  </a:lnTo>
                  <a:lnTo>
                    <a:pt x="1746" y="1049"/>
                  </a:lnTo>
                  <a:cubicBezTo>
                    <a:pt x="1746" y="1052"/>
                    <a:pt x="1746" y="1055"/>
                    <a:pt x="1745" y="1057"/>
                  </a:cubicBezTo>
                  <a:lnTo>
                    <a:pt x="1729" y="1105"/>
                  </a:lnTo>
                  <a:lnTo>
                    <a:pt x="1730" y="1097"/>
                  </a:lnTo>
                  <a:lnTo>
                    <a:pt x="1730" y="1161"/>
                  </a:lnTo>
                  <a:cubicBezTo>
                    <a:pt x="1730" y="1164"/>
                    <a:pt x="1730" y="1167"/>
                    <a:pt x="1729" y="1169"/>
                  </a:cubicBezTo>
                  <a:lnTo>
                    <a:pt x="1714" y="1215"/>
                  </a:lnTo>
                  <a:lnTo>
                    <a:pt x="1698" y="1279"/>
                  </a:lnTo>
                  <a:lnTo>
                    <a:pt x="1698" y="1273"/>
                  </a:lnTo>
                  <a:lnTo>
                    <a:pt x="1698" y="1321"/>
                  </a:lnTo>
                  <a:cubicBezTo>
                    <a:pt x="1698" y="1323"/>
                    <a:pt x="1698" y="1325"/>
                    <a:pt x="1698" y="1327"/>
                  </a:cubicBezTo>
                  <a:lnTo>
                    <a:pt x="1682" y="1391"/>
                  </a:lnTo>
                  <a:lnTo>
                    <a:pt x="1682" y="1385"/>
                  </a:lnTo>
                  <a:lnTo>
                    <a:pt x="1682" y="1433"/>
                  </a:lnTo>
                  <a:cubicBezTo>
                    <a:pt x="1682" y="1435"/>
                    <a:pt x="1682" y="1437"/>
                    <a:pt x="1682" y="1439"/>
                  </a:cubicBezTo>
                  <a:lnTo>
                    <a:pt x="1666" y="1503"/>
                  </a:lnTo>
                  <a:lnTo>
                    <a:pt x="1666" y="1497"/>
                  </a:lnTo>
                  <a:lnTo>
                    <a:pt x="1666" y="1545"/>
                  </a:lnTo>
                  <a:cubicBezTo>
                    <a:pt x="1666" y="1547"/>
                    <a:pt x="1666" y="1549"/>
                    <a:pt x="1666" y="1551"/>
                  </a:cubicBezTo>
                  <a:lnTo>
                    <a:pt x="1650" y="1615"/>
                  </a:lnTo>
                  <a:lnTo>
                    <a:pt x="1650" y="1609"/>
                  </a:lnTo>
                  <a:lnTo>
                    <a:pt x="1650" y="1673"/>
                  </a:lnTo>
                  <a:cubicBezTo>
                    <a:pt x="1650" y="1687"/>
                    <a:pt x="1640" y="1697"/>
                    <a:pt x="1626" y="1697"/>
                  </a:cubicBezTo>
                  <a:lnTo>
                    <a:pt x="1610" y="1697"/>
                  </a:lnTo>
                  <a:cubicBezTo>
                    <a:pt x="1604" y="1697"/>
                    <a:pt x="1598" y="1695"/>
                    <a:pt x="1593" y="1690"/>
                  </a:cubicBezTo>
                  <a:lnTo>
                    <a:pt x="1577" y="1674"/>
                  </a:lnTo>
                  <a:lnTo>
                    <a:pt x="1594" y="1681"/>
                  </a:lnTo>
                  <a:lnTo>
                    <a:pt x="1578" y="1681"/>
                  </a:lnTo>
                  <a:lnTo>
                    <a:pt x="1562" y="1681"/>
                  </a:lnTo>
                  <a:cubicBezTo>
                    <a:pt x="1549" y="1681"/>
                    <a:pt x="1538" y="1671"/>
                    <a:pt x="1538" y="1657"/>
                  </a:cubicBezTo>
                  <a:lnTo>
                    <a:pt x="1538" y="1641"/>
                  </a:lnTo>
                  <a:lnTo>
                    <a:pt x="1562" y="1665"/>
                  </a:lnTo>
                  <a:lnTo>
                    <a:pt x="1546" y="1665"/>
                  </a:lnTo>
                  <a:cubicBezTo>
                    <a:pt x="1533" y="1665"/>
                    <a:pt x="1522" y="1655"/>
                    <a:pt x="1522" y="1641"/>
                  </a:cubicBezTo>
                  <a:lnTo>
                    <a:pt x="1522" y="1625"/>
                  </a:lnTo>
                  <a:lnTo>
                    <a:pt x="1546" y="1649"/>
                  </a:lnTo>
                  <a:lnTo>
                    <a:pt x="1530" y="1649"/>
                  </a:lnTo>
                  <a:cubicBezTo>
                    <a:pt x="1517" y="1649"/>
                    <a:pt x="1506" y="1639"/>
                    <a:pt x="1506" y="1625"/>
                  </a:cubicBezTo>
                  <a:lnTo>
                    <a:pt x="1506" y="1609"/>
                  </a:lnTo>
                  <a:lnTo>
                    <a:pt x="1530" y="1633"/>
                  </a:lnTo>
                  <a:lnTo>
                    <a:pt x="1514" y="1633"/>
                  </a:lnTo>
                  <a:lnTo>
                    <a:pt x="1538" y="1609"/>
                  </a:lnTo>
                  <a:lnTo>
                    <a:pt x="1538" y="1625"/>
                  </a:lnTo>
                  <a:cubicBezTo>
                    <a:pt x="1538" y="1639"/>
                    <a:pt x="1528" y="1649"/>
                    <a:pt x="1514" y="1649"/>
                  </a:cubicBezTo>
                  <a:lnTo>
                    <a:pt x="1498" y="1649"/>
                  </a:lnTo>
                  <a:lnTo>
                    <a:pt x="1515" y="1642"/>
                  </a:lnTo>
                  <a:lnTo>
                    <a:pt x="1499" y="1658"/>
                  </a:lnTo>
                  <a:lnTo>
                    <a:pt x="1506" y="1641"/>
                  </a:lnTo>
                  <a:lnTo>
                    <a:pt x="1506" y="1657"/>
                  </a:lnTo>
                  <a:cubicBezTo>
                    <a:pt x="1506" y="1664"/>
                    <a:pt x="1504" y="1670"/>
                    <a:pt x="1499" y="1674"/>
                  </a:cubicBezTo>
                  <a:lnTo>
                    <a:pt x="1483" y="1690"/>
                  </a:lnTo>
                  <a:lnTo>
                    <a:pt x="1490" y="1673"/>
                  </a:lnTo>
                  <a:lnTo>
                    <a:pt x="1490" y="1689"/>
                  </a:lnTo>
                  <a:cubicBezTo>
                    <a:pt x="1490" y="1703"/>
                    <a:pt x="1480" y="1713"/>
                    <a:pt x="1466" y="1713"/>
                  </a:cubicBezTo>
                  <a:lnTo>
                    <a:pt x="1450" y="1713"/>
                  </a:lnTo>
                  <a:lnTo>
                    <a:pt x="1474" y="1689"/>
                  </a:lnTo>
                  <a:lnTo>
                    <a:pt x="1474" y="1705"/>
                  </a:lnTo>
                  <a:cubicBezTo>
                    <a:pt x="1474" y="1712"/>
                    <a:pt x="1472" y="1718"/>
                    <a:pt x="1467" y="1722"/>
                  </a:cubicBezTo>
                  <a:lnTo>
                    <a:pt x="1451" y="1738"/>
                  </a:lnTo>
                  <a:lnTo>
                    <a:pt x="1458" y="1721"/>
                  </a:lnTo>
                  <a:lnTo>
                    <a:pt x="1458" y="1737"/>
                  </a:lnTo>
                  <a:cubicBezTo>
                    <a:pt x="1458" y="1751"/>
                    <a:pt x="1448" y="1761"/>
                    <a:pt x="1434" y="1761"/>
                  </a:cubicBezTo>
                  <a:lnTo>
                    <a:pt x="1418" y="1761"/>
                  </a:lnTo>
                  <a:lnTo>
                    <a:pt x="1442" y="1737"/>
                  </a:lnTo>
                  <a:lnTo>
                    <a:pt x="1442" y="1753"/>
                  </a:lnTo>
                  <a:cubicBezTo>
                    <a:pt x="1442" y="1760"/>
                    <a:pt x="1440" y="1766"/>
                    <a:pt x="1435" y="1770"/>
                  </a:cubicBezTo>
                  <a:lnTo>
                    <a:pt x="1419" y="1786"/>
                  </a:lnTo>
                  <a:lnTo>
                    <a:pt x="1426" y="1769"/>
                  </a:lnTo>
                  <a:lnTo>
                    <a:pt x="1426" y="1785"/>
                  </a:lnTo>
                  <a:cubicBezTo>
                    <a:pt x="1426" y="1792"/>
                    <a:pt x="1424" y="1798"/>
                    <a:pt x="1419" y="1802"/>
                  </a:cubicBezTo>
                  <a:lnTo>
                    <a:pt x="1403" y="1818"/>
                  </a:lnTo>
                  <a:lnTo>
                    <a:pt x="1387" y="1834"/>
                  </a:lnTo>
                  <a:lnTo>
                    <a:pt x="1394" y="1817"/>
                  </a:lnTo>
                  <a:lnTo>
                    <a:pt x="1394" y="1833"/>
                  </a:lnTo>
                  <a:cubicBezTo>
                    <a:pt x="1394" y="1840"/>
                    <a:pt x="1392" y="1846"/>
                    <a:pt x="1387" y="1850"/>
                  </a:cubicBezTo>
                  <a:lnTo>
                    <a:pt x="1371" y="1866"/>
                  </a:lnTo>
                  <a:cubicBezTo>
                    <a:pt x="1367" y="1871"/>
                    <a:pt x="1361" y="1873"/>
                    <a:pt x="1354" y="1873"/>
                  </a:cubicBezTo>
                  <a:lnTo>
                    <a:pt x="1338" y="1873"/>
                  </a:lnTo>
                  <a:lnTo>
                    <a:pt x="1355" y="1866"/>
                  </a:lnTo>
                  <a:lnTo>
                    <a:pt x="1339" y="1882"/>
                  </a:lnTo>
                  <a:lnTo>
                    <a:pt x="1323" y="1898"/>
                  </a:lnTo>
                  <a:cubicBezTo>
                    <a:pt x="1319" y="1903"/>
                    <a:pt x="1313" y="1905"/>
                    <a:pt x="1306" y="1905"/>
                  </a:cubicBezTo>
                  <a:lnTo>
                    <a:pt x="1290" y="1905"/>
                  </a:lnTo>
                  <a:lnTo>
                    <a:pt x="1314" y="1881"/>
                  </a:lnTo>
                  <a:lnTo>
                    <a:pt x="1314" y="1897"/>
                  </a:lnTo>
                  <a:cubicBezTo>
                    <a:pt x="1314" y="1901"/>
                    <a:pt x="1314" y="1905"/>
                    <a:pt x="1312" y="1908"/>
                  </a:cubicBezTo>
                  <a:lnTo>
                    <a:pt x="1296" y="1940"/>
                  </a:lnTo>
                  <a:lnTo>
                    <a:pt x="1298" y="1929"/>
                  </a:lnTo>
                  <a:lnTo>
                    <a:pt x="1298" y="1977"/>
                  </a:lnTo>
                  <a:cubicBezTo>
                    <a:pt x="1298" y="1981"/>
                    <a:pt x="1298" y="1985"/>
                    <a:pt x="1296" y="1988"/>
                  </a:cubicBezTo>
                  <a:lnTo>
                    <a:pt x="1280" y="2020"/>
                  </a:lnTo>
                  <a:lnTo>
                    <a:pt x="1282" y="2009"/>
                  </a:lnTo>
                  <a:lnTo>
                    <a:pt x="1282" y="2041"/>
                  </a:lnTo>
                  <a:cubicBezTo>
                    <a:pt x="1282" y="2048"/>
                    <a:pt x="1280" y="2054"/>
                    <a:pt x="1275" y="2058"/>
                  </a:cubicBezTo>
                  <a:lnTo>
                    <a:pt x="1259" y="2074"/>
                  </a:lnTo>
                  <a:lnTo>
                    <a:pt x="1266" y="2057"/>
                  </a:lnTo>
                  <a:lnTo>
                    <a:pt x="1266" y="2073"/>
                  </a:lnTo>
                  <a:cubicBezTo>
                    <a:pt x="1266" y="2077"/>
                    <a:pt x="1266" y="2081"/>
                    <a:pt x="1264" y="2084"/>
                  </a:cubicBezTo>
                  <a:lnTo>
                    <a:pt x="1248" y="2116"/>
                  </a:lnTo>
                  <a:lnTo>
                    <a:pt x="1250" y="2105"/>
                  </a:lnTo>
                  <a:lnTo>
                    <a:pt x="1250" y="2121"/>
                  </a:lnTo>
                  <a:cubicBezTo>
                    <a:pt x="1250" y="2123"/>
                    <a:pt x="1250" y="2125"/>
                    <a:pt x="1250" y="2126"/>
                  </a:cubicBezTo>
                  <a:lnTo>
                    <a:pt x="1234" y="2206"/>
                  </a:lnTo>
                  <a:lnTo>
                    <a:pt x="1234" y="2201"/>
                  </a:lnTo>
                  <a:lnTo>
                    <a:pt x="1234" y="2233"/>
                  </a:lnTo>
                  <a:cubicBezTo>
                    <a:pt x="1234" y="2240"/>
                    <a:pt x="1232" y="2246"/>
                    <a:pt x="1227" y="2250"/>
                  </a:cubicBezTo>
                  <a:lnTo>
                    <a:pt x="1211" y="2266"/>
                  </a:lnTo>
                  <a:lnTo>
                    <a:pt x="1218" y="2249"/>
                  </a:lnTo>
                  <a:lnTo>
                    <a:pt x="1218" y="2281"/>
                  </a:lnTo>
                  <a:cubicBezTo>
                    <a:pt x="1218" y="2285"/>
                    <a:pt x="1218" y="2289"/>
                    <a:pt x="1216" y="2292"/>
                  </a:cubicBezTo>
                  <a:lnTo>
                    <a:pt x="1200" y="2324"/>
                  </a:lnTo>
                  <a:lnTo>
                    <a:pt x="1202" y="2313"/>
                  </a:lnTo>
                  <a:lnTo>
                    <a:pt x="1202" y="2345"/>
                  </a:lnTo>
                  <a:cubicBezTo>
                    <a:pt x="1202" y="2352"/>
                    <a:pt x="1200" y="2358"/>
                    <a:pt x="1195" y="2362"/>
                  </a:cubicBezTo>
                  <a:lnTo>
                    <a:pt x="1179" y="2378"/>
                  </a:lnTo>
                  <a:lnTo>
                    <a:pt x="1186" y="2361"/>
                  </a:lnTo>
                  <a:lnTo>
                    <a:pt x="1186" y="2393"/>
                  </a:lnTo>
                  <a:cubicBezTo>
                    <a:pt x="1186" y="2400"/>
                    <a:pt x="1184" y="2406"/>
                    <a:pt x="1179" y="2410"/>
                  </a:cubicBezTo>
                  <a:lnTo>
                    <a:pt x="1163" y="2426"/>
                  </a:lnTo>
                  <a:lnTo>
                    <a:pt x="1170" y="2409"/>
                  </a:lnTo>
                  <a:lnTo>
                    <a:pt x="1170" y="2441"/>
                  </a:lnTo>
                  <a:cubicBezTo>
                    <a:pt x="1170" y="2448"/>
                    <a:pt x="1168" y="2454"/>
                    <a:pt x="1163" y="2458"/>
                  </a:cubicBezTo>
                  <a:lnTo>
                    <a:pt x="1147" y="2474"/>
                  </a:lnTo>
                  <a:lnTo>
                    <a:pt x="1154" y="2457"/>
                  </a:lnTo>
                  <a:lnTo>
                    <a:pt x="1154" y="2489"/>
                  </a:lnTo>
                  <a:cubicBezTo>
                    <a:pt x="1154" y="2496"/>
                    <a:pt x="1152" y="2502"/>
                    <a:pt x="1147" y="2506"/>
                  </a:cubicBezTo>
                  <a:lnTo>
                    <a:pt x="1131" y="2522"/>
                  </a:lnTo>
                  <a:lnTo>
                    <a:pt x="1115" y="2538"/>
                  </a:lnTo>
                  <a:lnTo>
                    <a:pt x="1122" y="2521"/>
                  </a:lnTo>
                  <a:lnTo>
                    <a:pt x="1122" y="2553"/>
                  </a:lnTo>
                  <a:cubicBezTo>
                    <a:pt x="1122" y="2557"/>
                    <a:pt x="1122" y="2561"/>
                    <a:pt x="1120" y="2564"/>
                  </a:cubicBezTo>
                  <a:lnTo>
                    <a:pt x="1104" y="2596"/>
                  </a:lnTo>
                  <a:lnTo>
                    <a:pt x="1106" y="2585"/>
                  </a:lnTo>
                  <a:lnTo>
                    <a:pt x="1106" y="2617"/>
                  </a:lnTo>
                  <a:cubicBezTo>
                    <a:pt x="1106" y="2621"/>
                    <a:pt x="1106" y="2625"/>
                    <a:pt x="1104" y="2628"/>
                  </a:cubicBezTo>
                  <a:lnTo>
                    <a:pt x="1088" y="2660"/>
                  </a:lnTo>
                  <a:lnTo>
                    <a:pt x="1090" y="2649"/>
                  </a:lnTo>
                  <a:lnTo>
                    <a:pt x="1090" y="2697"/>
                  </a:lnTo>
                  <a:cubicBezTo>
                    <a:pt x="1090" y="2701"/>
                    <a:pt x="1090" y="2705"/>
                    <a:pt x="1088" y="2708"/>
                  </a:cubicBezTo>
                  <a:lnTo>
                    <a:pt x="1072" y="2740"/>
                  </a:lnTo>
                  <a:lnTo>
                    <a:pt x="1074" y="2729"/>
                  </a:lnTo>
                  <a:lnTo>
                    <a:pt x="1074" y="2761"/>
                  </a:lnTo>
                  <a:cubicBezTo>
                    <a:pt x="1074" y="2764"/>
                    <a:pt x="1074" y="2767"/>
                    <a:pt x="1073" y="2769"/>
                  </a:cubicBezTo>
                  <a:lnTo>
                    <a:pt x="1057" y="2817"/>
                  </a:lnTo>
                  <a:cubicBezTo>
                    <a:pt x="1056" y="2821"/>
                    <a:pt x="1054" y="2824"/>
                    <a:pt x="1051" y="2826"/>
                  </a:cubicBezTo>
                  <a:lnTo>
                    <a:pt x="1035" y="2842"/>
                  </a:lnTo>
                  <a:cubicBezTo>
                    <a:pt x="1031" y="2847"/>
                    <a:pt x="1025" y="2849"/>
                    <a:pt x="1018" y="2849"/>
                  </a:cubicBezTo>
                  <a:lnTo>
                    <a:pt x="1002" y="2849"/>
                  </a:lnTo>
                  <a:lnTo>
                    <a:pt x="1026" y="2825"/>
                  </a:lnTo>
                  <a:lnTo>
                    <a:pt x="1026" y="2841"/>
                  </a:lnTo>
                  <a:cubicBezTo>
                    <a:pt x="1026" y="2855"/>
                    <a:pt x="1016" y="2865"/>
                    <a:pt x="1002" y="2865"/>
                  </a:cubicBezTo>
                  <a:lnTo>
                    <a:pt x="986" y="2865"/>
                  </a:lnTo>
                  <a:lnTo>
                    <a:pt x="1010" y="2841"/>
                  </a:lnTo>
                  <a:lnTo>
                    <a:pt x="1010" y="2857"/>
                  </a:lnTo>
                  <a:cubicBezTo>
                    <a:pt x="1010" y="2864"/>
                    <a:pt x="1008" y="2870"/>
                    <a:pt x="1003" y="2874"/>
                  </a:cubicBezTo>
                  <a:lnTo>
                    <a:pt x="987" y="2890"/>
                  </a:lnTo>
                  <a:cubicBezTo>
                    <a:pt x="981" y="2897"/>
                    <a:pt x="970" y="2899"/>
                    <a:pt x="961" y="2896"/>
                  </a:cubicBezTo>
                  <a:cubicBezTo>
                    <a:pt x="952" y="2892"/>
                    <a:pt x="946" y="2883"/>
                    <a:pt x="946" y="2873"/>
                  </a:cubicBezTo>
                  <a:lnTo>
                    <a:pt x="946" y="2825"/>
                  </a:lnTo>
                  <a:lnTo>
                    <a:pt x="970" y="2849"/>
                  </a:lnTo>
                  <a:lnTo>
                    <a:pt x="954" y="2849"/>
                  </a:lnTo>
                  <a:lnTo>
                    <a:pt x="978" y="2825"/>
                  </a:lnTo>
                  <a:lnTo>
                    <a:pt x="978" y="2841"/>
                  </a:lnTo>
                  <a:cubicBezTo>
                    <a:pt x="978" y="2855"/>
                    <a:pt x="968" y="2865"/>
                    <a:pt x="954" y="2865"/>
                  </a:cubicBezTo>
                  <a:lnTo>
                    <a:pt x="938" y="2865"/>
                  </a:lnTo>
                  <a:lnTo>
                    <a:pt x="922" y="2865"/>
                  </a:lnTo>
                  <a:lnTo>
                    <a:pt x="946" y="2841"/>
                  </a:lnTo>
                  <a:lnTo>
                    <a:pt x="946" y="2905"/>
                  </a:lnTo>
                  <a:cubicBezTo>
                    <a:pt x="946" y="2919"/>
                    <a:pt x="936" y="2929"/>
                    <a:pt x="922" y="2929"/>
                  </a:cubicBezTo>
                  <a:lnTo>
                    <a:pt x="906" y="2929"/>
                  </a:lnTo>
                  <a:lnTo>
                    <a:pt x="930" y="2905"/>
                  </a:lnTo>
                  <a:lnTo>
                    <a:pt x="930" y="2921"/>
                  </a:lnTo>
                  <a:cubicBezTo>
                    <a:pt x="930" y="2928"/>
                    <a:pt x="928" y="2934"/>
                    <a:pt x="923" y="2938"/>
                  </a:cubicBezTo>
                  <a:lnTo>
                    <a:pt x="907" y="2954"/>
                  </a:lnTo>
                  <a:lnTo>
                    <a:pt x="914" y="2937"/>
                  </a:lnTo>
                  <a:lnTo>
                    <a:pt x="914" y="2953"/>
                  </a:lnTo>
                  <a:cubicBezTo>
                    <a:pt x="914" y="2960"/>
                    <a:pt x="912" y="2966"/>
                    <a:pt x="907" y="2970"/>
                  </a:cubicBezTo>
                  <a:lnTo>
                    <a:pt x="891" y="2986"/>
                  </a:lnTo>
                  <a:lnTo>
                    <a:pt x="898" y="2969"/>
                  </a:lnTo>
                  <a:lnTo>
                    <a:pt x="898" y="2985"/>
                  </a:lnTo>
                  <a:cubicBezTo>
                    <a:pt x="898" y="2992"/>
                    <a:pt x="896" y="2998"/>
                    <a:pt x="891" y="3002"/>
                  </a:cubicBezTo>
                  <a:lnTo>
                    <a:pt x="875" y="3018"/>
                  </a:lnTo>
                  <a:lnTo>
                    <a:pt x="882" y="3001"/>
                  </a:lnTo>
                  <a:lnTo>
                    <a:pt x="882" y="3017"/>
                  </a:lnTo>
                  <a:cubicBezTo>
                    <a:pt x="882" y="3024"/>
                    <a:pt x="880" y="3030"/>
                    <a:pt x="875" y="3034"/>
                  </a:cubicBezTo>
                  <a:lnTo>
                    <a:pt x="859" y="3050"/>
                  </a:lnTo>
                  <a:lnTo>
                    <a:pt x="843" y="3066"/>
                  </a:lnTo>
                  <a:lnTo>
                    <a:pt x="827" y="3082"/>
                  </a:lnTo>
                  <a:lnTo>
                    <a:pt x="811" y="3098"/>
                  </a:lnTo>
                  <a:lnTo>
                    <a:pt x="818" y="3081"/>
                  </a:lnTo>
                  <a:lnTo>
                    <a:pt x="818" y="3097"/>
                  </a:lnTo>
                  <a:cubicBezTo>
                    <a:pt x="818" y="3111"/>
                    <a:pt x="808" y="3121"/>
                    <a:pt x="794" y="3121"/>
                  </a:cubicBezTo>
                  <a:lnTo>
                    <a:pt x="778" y="3121"/>
                  </a:lnTo>
                  <a:lnTo>
                    <a:pt x="802" y="3097"/>
                  </a:lnTo>
                  <a:lnTo>
                    <a:pt x="802" y="3113"/>
                  </a:lnTo>
                  <a:cubicBezTo>
                    <a:pt x="802" y="3120"/>
                    <a:pt x="800" y="3126"/>
                    <a:pt x="795" y="3130"/>
                  </a:cubicBezTo>
                  <a:lnTo>
                    <a:pt x="779" y="3146"/>
                  </a:lnTo>
                  <a:cubicBezTo>
                    <a:pt x="775" y="3151"/>
                    <a:pt x="769" y="3153"/>
                    <a:pt x="762" y="3153"/>
                  </a:cubicBezTo>
                  <a:lnTo>
                    <a:pt x="746" y="3153"/>
                  </a:lnTo>
                  <a:lnTo>
                    <a:pt x="763" y="3146"/>
                  </a:lnTo>
                  <a:lnTo>
                    <a:pt x="747" y="3162"/>
                  </a:lnTo>
                  <a:cubicBezTo>
                    <a:pt x="743" y="3167"/>
                    <a:pt x="737" y="3169"/>
                    <a:pt x="730" y="3169"/>
                  </a:cubicBezTo>
                  <a:lnTo>
                    <a:pt x="714" y="3169"/>
                  </a:lnTo>
                  <a:lnTo>
                    <a:pt x="698" y="3169"/>
                  </a:lnTo>
                  <a:lnTo>
                    <a:pt x="721" y="3153"/>
                  </a:lnTo>
                  <a:lnTo>
                    <a:pt x="705" y="3201"/>
                  </a:lnTo>
                  <a:lnTo>
                    <a:pt x="706" y="3193"/>
                  </a:lnTo>
                  <a:lnTo>
                    <a:pt x="706" y="3209"/>
                  </a:lnTo>
                  <a:cubicBezTo>
                    <a:pt x="706" y="3221"/>
                    <a:pt x="698" y="3231"/>
                    <a:pt x="686" y="3233"/>
                  </a:cubicBezTo>
                  <a:cubicBezTo>
                    <a:pt x="675" y="3235"/>
                    <a:pt x="663" y="3228"/>
                    <a:pt x="660" y="3217"/>
                  </a:cubicBezTo>
                  <a:lnTo>
                    <a:pt x="644" y="3169"/>
                  </a:lnTo>
                  <a:lnTo>
                    <a:pt x="666" y="3185"/>
                  </a:lnTo>
                  <a:lnTo>
                    <a:pt x="650" y="3185"/>
                  </a:lnTo>
                  <a:lnTo>
                    <a:pt x="667" y="3178"/>
                  </a:lnTo>
                  <a:lnTo>
                    <a:pt x="651" y="3194"/>
                  </a:lnTo>
                  <a:cubicBezTo>
                    <a:pt x="647" y="3199"/>
                    <a:pt x="641" y="3201"/>
                    <a:pt x="634" y="3201"/>
                  </a:cubicBezTo>
                  <a:lnTo>
                    <a:pt x="618" y="3201"/>
                  </a:lnTo>
                  <a:lnTo>
                    <a:pt x="602" y="3201"/>
                  </a:lnTo>
                  <a:lnTo>
                    <a:pt x="586" y="3201"/>
                  </a:lnTo>
                  <a:lnTo>
                    <a:pt x="610" y="3177"/>
                  </a:lnTo>
                  <a:lnTo>
                    <a:pt x="610" y="3193"/>
                  </a:lnTo>
                  <a:cubicBezTo>
                    <a:pt x="610" y="3207"/>
                    <a:pt x="600" y="3217"/>
                    <a:pt x="586" y="3217"/>
                  </a:cubicBezTo>
                  <a:lnTo>
                    <a:pt x="570" y="3217"/>
                  </a:lnTo>
                  <a:lnTo>
                    <a:pt x="587" y="3210"/>
                  </a:lnTo>
                  <a:lnTo>
                    <a:pt x="571" y="3226"/>
                  </a:lnTo>
                  <a:cubicBezTo>
                    <a:pt x="567" y="3231"/>
                    <a:pt x="561" y="3233"/>
                    <a:pt x="554" y="3233"/>
                  </a:cubicBezTo>
                  <a:lnTo>
                    <a:pt x="538" y="3233"/>
                  </a:lnTo>
                  <a:lnTo>
                    <a:pt x="562" y="3209"/>
                  </a:lnTo>
                  <a:lnTo>
                    <a:pt x="562" y="3225"/>
                  </a:lnTo>
                  <a:cubicBezTo>
                    <a:pt x="562" y="3239"/>
                    <a:pt x="552" y="3249"/>
                    <a:pt x="538" y="3249"/>
                  </a:cubicBezTo>
                  <a:lnTo>
                    <a:pt x="522" y="3249"/>
                  </a:lnTo>
                  <a:lnTo>
                    <a:pt x="539" y="3242"/>
                  </a:lnTo>
                  <a:lnTo>
                    <a:pt x="523" y="3258"/>
                  </a:lnTo>
                  <a:lnTo>
                    <a:pt x="530" y="3241"/>
                  </a:lnTo>
                  <a:lnTo>
                    <a:pt x="530" y="3257"/>
                  </a:lnTo>
                  <a:cubicBezTo>
                    <a:pt x="530" y="3271"/>
                    <a:pt x="520" y="3281"/>
                    <a:pt x="506" y="3281"/>
                  </a:cubicBezTo>
                  <a:lnTo>
                    <a:pt x="490" y="3281"/>
                  </a:lnTo>
                  <a:lnTo>
                    <a:pt x="514" y="3257"/>
                  </a:lnTo>
                  <a:lnTo>
                    <a:pt x="514" y="3273"/>
                  </a:lnTo>
                  <a:cubicBezTo>
                    <a:pt x="514" y="3280"/>
                    <a:pt x="512" y="3286"/>
                    <a:pt x="507" y="3290"/>
                  </a:cubicBezTo>
                  <a:lnTo>
                    <a:pt x="491" y="3306"/>
                  </a:lnTo>
                  <a:lnTo>
                    <a:pt x="498" y="3289"/>
                  </a:lnTo>
                  <a:lnTo>
                    <a:pt x="498" y="3305"/>
                  </a:lnTo>
                  <a:cubicBezTo>
                    <a:pt x="498" y="3312"/>
                    <a:pt x="496" y="3318"/>
                    <a:pt x="491" y="3322"/>
                  </a:cubicBezTo>
                  <a:lnTo>
                    <a:pt x="475" y="3338"/>
                  </a:lnTo>
                  <a:lnTo>
                    <a:pt x="482" y="3321"/>
                  </a:lnTo>
                  <a:lnTo>
                    <a:pt x="482" y="3369"/>
                  </a:lnTo>
                  <a:cubicBezTo>
                    <a:pt x="482" y="3376"/>
                    <a:pt x="480" y="3382"/>
                    <a:pt x="475" y="3386"/>
                  </a:cubicBezTo>
                  <a:lnTo>
                    <a:pt x="459" y="3402"/>
                  </a:lnTo>
                  <a:cubicBezTo>
                    <a:pt x="453" y="3409"/>
                    <a:pt x="442" y="3411"/>
                    <a:pt x="433" y="3408"/>
                  </a:cubicBezTo>
                  <a:cubicBezTo>
                    <a:pt x="424" y="3404"/>
                    <a:pt x="418" y="3395"/>
                    <a:pt x="418" y="3385"/>
                  </a:cubicBezTo>
                  <a:lnTo>
                    <a:pt x="418" y="3353"/>
                  </a:lnTo>
                  <a:lnTo>
                    <a:pt x="464" y="3364"/>
                  </a:lnTo>
                  <a:lnTo>
                    <a:pt x="448" y="3396"/>
                  </a:lnTo>
                  <a:lnTo>
                    <a:pt x="450" y="3385"/>
                  </a:lnTo>
                  <a:lnTo>
                    <a:pt x="450" y="3401"/>
                  </a:lnTo>
                  <a:cubicBezTo>
                    <a:pt x="450" y="3408"/>
                    <a:pt x="448" y="3414"/>
                    <a:pt x="443" y="3418"/>
                  </a:cubicBezTo>
                  <a:lnTo>
                    <a:pt x="427" y="3434"/>
                  </a:lnTo>
                  <a:lnTo>
                    <a:pt x="411" y="3450"/>
                  </a:lnTo>
                  <a:lnTo>
                    <a:pt x="418" y="3433"/>
                  </a:lnTo>
                  <a:lnTo>
                    <a:pt x="418" y="3449"/>
                  </a:lnTo>
                  <a:cubicBezTo>
                    <a:pt x="418" y="3456"/>
                    <a:pt x="416" y="3462"/>
                    <a:pt x="411" y="3466"/>
                  </a:cubicBezTo>
                  <a:lnTo>
                    <a:pt x="395" y="3482"/>
                  </a:lnTo>
                  <a:lnTo>
                    <a:pt x="402" y="3465"/>
                  </a:lnTo>
                  <a:lnTo>
                    <a:pt x="402" y="3481"/>
                  </a:lnTo>
                  <a:cubicBezTo>
                    <a:pt x="402" y="3488"/>
                    <a:pt x="400" y="3494"/>
                    <a:pt x="395" y="3498"/>
                  </a:cubicBezTo>
                  <a:lnTo>
                    <a:pt x="379" y="3514"/>
                  </a:lnTo>
                  <a:cubicBezTo>
                    <a:pt x="375" y="3519"/>
                    <a:pt x="369" y="3521"/>
                    <a:pt x="362" y="3521"/>
                  </a:cubicBezTo>
                  <a:lnTo>
                    <a:pt x="346" y="3521"/>
                  </a:lnTo>
                  <a:lnTo>
                    <a:pt x="370" y="3497"/>
                  </a:lnTo>
                  <a:lnTo>
                    <a:pt x="370" y="3529"/>
                  </a:lnTo>
                  <a:cubicBezTo>
                    <a:pt x="370" y="3543"/>
                    <a:pt x="360" y="3553"/>
                    <a:pt x="346" y="3553"/>
                  </a:cubicBezTo>
                  <a:lnTo>
                    <a:pt x="330" y="3553"/>
                  </a:lnTo>
                  <a:lnTo>
                    <a:pt x="354" y="3529"/>
                  </a:lnTo>
                  <a:lnTo>
                    <a:pt x="354" y="3545"/>
                  </a:lnTo>
                  <a:cubicBezTo>
                    <a:pt x="354" y="3552"/>
                    <a:pt x="352" y="3558"/>
                    <a:pt x="347" y="3562"/>
                  </a:cubicBezTo>
                  <a:lnTo>
                    <a:pt x="331" y="3578"/>
                  </a:lnTo>
                  <a:lnTo>
                    <a:pt x="338" y="3561"/>
                  </a:lnTo>
                  <a:lnTo>
                    <a:pt x="338" y="3577"/>
                  </a:lnTo>
                  <a:cubicBezTo>
                    <a:pt x="338" y="3584"/>
                    <a:pt x="336" y="3590"/>
                    <a:pt x="331" y="3594"/>
                  </a:cubicBezTo>
                  <a:lnTo>
                    <a:pt x="315" y="3610"/>
                  </a:lnTo>
                  <a:lnTo>
                    <a:pt x="299" y="3626"/>
                  </a:lnTo>
                  <a:cubicBezTo>
                    <a:pt x="295" y="3631"/>
                    <a:pt x="289" y="3633"/>
                    <a:pt x="282" y="3633"/>
                  </a:cubicBezTo>
                  <a:lnTo>
                    <a:pt x="266" y="3633"/>
                  </a:lnTo>
                  <a:lnTo>
                    <a:pt x="250" y="3633"/>
                  </a:lnTo>
                  <a:lnTo>
                    <a:pt x="234" y="3633"/>
                  </a:lnTo>
                  <a:lnTo>
                    <a:pt x="258" y="3609"/>
                  </a:lnTo>
                  <a:lnTo>
                    <a:pt x="258" y="3625"/>
                  </a:lnTo>
                  <a:cubicBezTo>
                    <a:pt x="258" y="3635"/>
                    <a:pt x="253" y="3644"/>
                    <a:pt x="244" y="3648"/>
                  </a:cubicBezTo>
                  <a:cubicBezTo>
                    <a:pt x="235" y="3651"/>
                    <a:pt x="224" y="3649"/>
                    <a:pt x="217" y="3642"/>
                  </a:cubicBezTo>
                  <a:lnTo>
                    <a:pt x="201" y="3626"/>
                  </a:lnTo>
                  <a:cubicBezTo>
                    <a:pt x="200" y="3625"/>
                    <a:pt x="198" y="3623"/>
                    <a:pt x="197" y="3620"/>
                  </a:cubicBezTo>
                  <a:lnTo>
                    <a:pt x="181" y="3588"/>
                  </a:lnTo>
                  <a:cubicBezTo>
                    <a:pt x="179" y="3585"/>
                    <a:pt x="178" y="3581"/>
                    <a:pt x="178" y="3577"/>
                  </a:cubicBezTo>
                  <a:lnTo>
                    <a:pt x="178" y="3561"/>
                  </a:lnTo>
                  <a:lnTo>
                    <a:pt x="202" y="3585"/>
                  </a:lnTo>
                  <a:lnTo>
                    <a:pt x="186" y="3585"/>
                  </a:lnTo>
                  <a:cubicBezTo>
                    <a:pt x="173" y="3585"/>
                    <a:pt x="162" y="3575"/>
                    <a:pt x="162" y="3561"/>
                  </a:cubicBezTo>
                  <a:lnTo>
                    <a:pt x="162" y="3545"/>
                  </a:lnTo>
                  <a:lnTo>
                    <a:pt x="186" y="3569"/>
                  </a:lnTo>
                  <a:lnTo>
                    <a:pt x="170" y="3569"/>
                  </a:lnTo>
                  <a:lnTo>
                    <a:pt x="192" y="3556"/>
                  </a:lnTo>
                  <a:lnTo>
                    <a:pt x="176" y="3588"/>
                  </a:lnTo>
                  <a:lnTo>
                    <a:pt x="178" y="3577"/>
                  </a:lnTo>
                  <a:lnTo>
                    <a:pt x="178" y="3593"/>
                  </a:lnTo>
                  <a:cubicBezTo>
                    <a:pt x="178" y="3607"/>
                    <a:pt x="168" y="3617"/>
                    <a:pt x="154" y="3617"/>
                  </a:cubicBezTo>
                  <a:lnTo>
                    <a:pt x="138" y="3617"/>
                  </a:lnTo>
                  <a:lnTo>
                    <a:pt x="162" y="3593"/>
                  </a:lnTo>
                  <a:lnTo>
                    <a:pt x="162" y="3609"/>
                  </a:lnTo>
                  <a:cubicBezTo>
                    <a:pt x="162" y="3623"/>
                    <a:pt x="152" y="3633"/>
                    <a:pt x="138" y="3633"/>
                  </a:cubicBezTo>
                  <a:lnTo>
                    <a:pt x="122" y="3633"/>
                  </a:lnTo>
                  <a:lnTo>
                    <a:pt x="139" y="3626"/>
                  </a:lnTo>
                  <a:lnTo>
                    <a:pt x="123" y="3642"/>
                  </a:lnTo>
                  <a:lnTo>
                    <a:pt x="107" y="3658"/>
                  </a:lnTo>
                  <a:lnTo>
                    <a:pt x="91" y="3674"/>
                  </a:lnTo>
                  <a:lnTo>
                    <a:pt x="98" y="3657"/>
                  </a:lnTo>
                  <a:lnTo>
                    <a:pt x="98" y="3673"/>
                  </a:lnTo>
                  <a:cubicBezTo>
                    <a:pt x="98" y="3687"/>
                    <a:pt x="88" y="3697"/>
                    <a:pt x="74" y="3697"/>
                  </a:cubicBezTo>
                  <a:lnTo>
                    <a:pt x="58" y="3697"/>
                  </a:lnTo>
                  <a:lnTo>
                    <a:pt x="82" y="3673"/>
                  </a:lnTo>
                  <a:lnTo>
                    <a:pt x="82" y="3689"/>
                  </a:lnTo>
                  <a:cubicBezTo>
                    <a:pt x="82" y="3696"/>
                    <a:pt x="80" y="3702"/>
                    <a:pt x="75" y="3706"/>
                  </a:cubicBezTo>
                  <a:lnTo>
                    <a:pt x="59" y="3722"/>
                  </a:lnTo>
                  <a:lnTo>
                    <a:pt x="43" y="3738"/>
                  </a:lnTo>
                  <a:cubicBezTo>
                    <a:pt x="34" y="3748"/>
                    <a:pt x="19" y="3748"/>
                    <a:pt x="9" y="3738"/>
                  </a:cubicBezTo>
                  <a:cubicBezTo>
                    <a:pt x="0" y="3729"/>
                    <a:pt x="0" y="3714"/>
                    <a:pt x="9" y="3704"/>
                  </a:cubicBezTo>
                  <a:close/>
                </a:path>
              </a:pathLst>
            </a:custGeom>
            <a:solidFill>
              <a:srgbClr val="FF0000"/>
            </a:solidFill>
            <a:ln w="793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36" name="Freeform 16"/>
            <p:cNvSpPr>
              <a:spLocks/>
            </p:cNvSpPr>
            <p:nvPr/>
          </p:nvSpPr>
          <p:spPr bwMode="auto">
            <a:xfrm>
              <a:off x="2928" y="1738"/>
              <a:ext cx="806" cy="388"/>
            </a:xfrm>
            <a:custGeom>
              <a:avLst/>
              <a:gdLst/>
              <a:ahLst/>
              <a:cxnLst>
                <a:cxn ang="0">
                  <a:pos x="136" y="96"/>
                </a:cxn>
                <a:cxn ang="0">
                  <a:pos x="199" y="71"/>
                </a:cxn>
                <a:cxn ang="0">
                  <a:pos x="328" y="0"/>
                </a:cxn>
                <a:cxn ang="0">
                  <a:pos x="424" y="48"/>
                </a:cxn>
                <a:cxn ang="0">
                  <a:pos x="505" y="87"/>
                </a:cxn>
                <a:cxn ang="0">
                  <a:pos x="648" y="112"/>
                </a:cxn>
                <a:cxn ang="0">
                  <a:pos x="728" y="80"/>
                </a:cxn>
                <a:cxn ang="0">
                  <a:pos x="808" y="112"/>
                </a:cxn>
                <a:cxn ang="0">
                  <a:pos x="904" y="144"/>
                </a:cxn>
                <a:cxn ang="0">
                  <a:pos x="936" y="192"/>
                </a:cxn>
                <a:cxn ang="0">
                  <a:pos x="1032" y="224"/>
                </a:cxn>
                <a:cxn ang="0">
                  <a:pos x="1128" y="192"/>
                </a:cxn>
                <a:cxn ang="0">
                  <a:pos x="1240" y="144"/>
                </a:cxn>
                <a:cxn ang="0">
                  <a:pos x="1336" y="144"/>
                </a:cxn>
                <a:cxn ang="0">
                  <a:pos x="1465" y="199"/>
                </a:cxn>
                <a:cxn ang="0">
                  <a:pos x="1520" y="296"/>
                </a:cxn>
                <a:cxn ang="0">
                  <a:pos x="1577" y="359"/>
                </a:cxn>
                <a:cxn ang="0">
                  <a:pos x="1648" y="472"/>
                </a:cxn>
                <a:cxn ang="0">
                  <a:pos x="1712" y="568"/>
                </a:cxn>
                <a:cxn ang="0">
                  <a:pos x="1768" y="592"/>
                </a:cxn>
                <a:cxn ang="0">
                  <a:pos x="1848" y="624"/>
                </a:cxn>
                <a:cxn ang="0">
                  <a:pos x="1920" y="696"/>
                </a:cxn>
                <a:cxn ang="0">
                  <a:pos x="1977" y="743"/>
                </a:cxn>
                <a:cxn ang="0">
                  <a:pos x="2024" y="816"/>
                </a:cxn>
                <a:cxn ang="0">
                  <a:pos x="2137" y="903"/>
                </a:cxn>
                <a:cxn ang="0">
                  <a:pos x="2200" y="928"/>
                </a:cxn>
                <a:cxn ang="0">
                  <a:pos x="2345" y="919"/>
                </a:cxn>
                <a:cxn ang="0">
                  <a:pos x="2408" y="928"/>
                </a:cxn>
                <a:cxn ang="0">
                  <a:pos x="2489" y="1047"/>
                </a:cxn>
                <a:cxn ang="0">
                  <a:pos x="2504" y="1216"/>
                </a:cxn>
                <a:cxn ang="0">
                  <a:pos x="2455" y="1081"/>
                </a:cxn>
                <a:cxn ang="0">
                  <a:pos x="2408" y="976"/>
                </a:cxn>
                <a:cxn ang="0">
                  <a:pos x="2311" y="953"/>
                </a:cxn>
                <a:cxn ang="0">
                  <a:pos x="2200" y="976"/>
                </a:cxn>
                <a:cxn ang="0">
                  <a:pos x="2103" y="937"/>
                </a:cxn>
                <a:cxn ang="0">
                  <a:pos x="2024" y="864"/>
                </a:cxn>
                <a:cxn ang="0">
                  <a:pos x="1943" y="777"/>
                </a:cxn>
                <a:cxn ang="0">
                  <a:pos x="1872" y="696"/>
                </a:cxn>
                <a:cxn ang="0">
                  <a:pos x="1848" y="672"/>
                </a:cxn>
                <a:cxn ang="0">
                  <a:pos x="1768" y="640"/>
                </a:cxn>
                <a:cxn ang="0">
                  <a:pos x="1664" y="568"/>
                </a:cxn>
                <a:cxn ang="0">
                  <a:pos x="1600" y="472"/>
                </a:cxn>
                <a:cxn ang="0">
                  <a:pos x="1543" y="393"/>
                </a:cxn>
                <a:cxn ang="0">
                  <a:pos x="1472" y="296"/>
                </a:cxn>
                <a:cxn ang="0">
                  <a:pos x="1431" y="233"/>
                </a:cxn>
                <a:cxn ang="0">
                  <a:pos x="1336" y="192"/>
                </a:cxn>
                <a:cxn ang="0">
                  <a:pos x="1240" y="192"/>
                </a:cxn>
                <a:cxn ang="0">
                  <a:pos x="1128" y="240"/>
                </a:cxn>
                <a:cxn ang="0">
                  <a:pos x="1032" y="272"/>
                </a:cxn>
                <a:cxn ang="0">
                  <a:pos x="936" y="240"/>
                </a:cxn>
                <a:cxn ang="0">
                  <a:pos x="904" y="192"/>
                </a:cxn>
                <a:cxn ang="0">
                  <a:pos x="808" y="160"/>
                </a:cxn>
                <a:cxn ang="0">
                  <a:pos x="728" y="128"/>
                </a:cxn>
                <a:cxn ang="0">
                  <a:pos x="648" y="160"/>
                </a:cxn>
                <a:cxn ang="0">
                  <a:pos x="471" y="121"/>
                </a:cxn>
                <a:cxn ang="0">
                  <a:pos x="424" y="96"/>
                </a:cxn>
                <a:cxn ang="0">
                  <a:pos x="328" y="48"/>
                </a:cxn>
                <a:cxn ang="0">
                  <a:pos x="233" y="105"/>
                </a:cxn>
                <a:cxn ang="0">
                  <a:pos x="136" y="144"/>
                </a:cxn>
                <a:cxn ang="0">
                  <a:pos x="0" y="120"/>
                </a:cxn>
              </a:cxnLst>
              <a:rect l="0" t="0" r="r" b="b"/>
              <a:pathLst>
                <a:path w="2528" h="1216">
                  <a:moveTo>
                    <a:pt x="24" y="96"/>
                  </a:moveTo>
                  <a:lnTo>
                    <a:pt x="40" y="96"/>
                  </a:lnTo>
                  <a:lnTo>
                    <a:pt x="56" y="96"/>
                  </a:lnTo>
                  <a:lnTo>
                    <a:pt x="72" y="96"/>
                  </a:lnTo>
                  <a:lnTo>
                    <a:pt x="88" y="96"/>
                  </a:lnTo>
                  <a:cubicBezTo>
                    <a:pt x="95" y="96"/>
                    <a:pt x="101" y="99"/>
                    <a:pt x="105" y="103"/>
                  </a:cubicBezTo>
                  <a:lnTo>
                    <a:pt x="121" y="119"/>
                  </a:lnTo>
                  <a:lnTo>
                    <a:pt x="87" y="119"/>
                  </a:lnTo>
                  <a:lnTo>
                    <a:pt x="103" y="103"/>
                  </a:lnTo>
                  <a:cubicBezTo>
                    <a:pt x="108" y="99"/>
                    <a:pt x="114" y="96"/>
                    <a:pt x="120" y="96"/>
                  </a:cubicBezTo>
                  <a:lnTo>
                    <a:pt x="136" y="96"/>
                  </a:lnTo>
                  <a:lnTo>
                    <a:pt x="152" y="96"/>
                  </a:lnTo>
                  <a:lnTo>
                    <a:pt x="168" y="96"/>
                  </a:lnTo>
                  <a:lnTo>
                    <a:pt x="151" y="103"/>
                  </a:lnTo>
                  <a:lnTo>
                    <a:pt x="167" y="87"/>
                  </a:lnTo>
                  <a:cubicBezTo>
                    <a:pt x="172" y="83"/>
                    <a:pt x="178" y="80"/>
                    <a:pt x="184" y="80"/>
                  </a:cubicBezTo>
                  <a:lnTo>
                    <a:pt x="200" y="80"/>
                  </a:lnTo>
                  <a:lnTo>
                    <a:pt x="176" y="104"/>
                  </a:lnTo>
                  <a:lnTo>
                    <a:pt x="176" y="88"/>
                  </a:lnTo>
                  <a:cubicBezTo>
                    <a:pt x="176" y="75"/>
                    <a:pt x="187" y="64"/>
                    <a:pt x="200" y="64"/>
                  </a:cubicBezTo>
                  <a:lnTo>
                    <a:pt x="216" y="64"/>
                  </a:lnTo>
                  <a:lnTo>
                    <a:pt x="199" y="71"/>
                  </a:lnTo>
                  <a:lnTo>
                    <a:pt x="215" y="55"/>
                  </a:lnTo>
                  <a:lnTo>
                    <a:pt x="231" y="39"/>
                  </a:lnTo>
                  <a:lnTo>
                    <a:pt x="247" y="23"/>
                  </a:lnTo>
                  <a:cubicBezTo>
                    <a:pt x="252" y="19"/>
                    <a:pt x="258" y="16"/>
                    <a:pt x="264" y="16"/>
                  </a:cubicBezTo>
                  <a:lnTo>
                    <a:pt x="280" y="16"/>
                  </a:lnTo>
                  <a:lnTo>
                    <a:pt x="296" y="16"/>
                  </a:lnTo>
                  <a:lnTo>
                    <a:pt x="272" y="40"/>
                  </a:lnTo>
                  <a:lnTo>
                    <a:pt x="272" y="24"/>
                  </a:lnTo>
                  <a:cubicBezTo>
                    <a:pt x="272" y="11"/>
                    <a:pt x="283" y="0"/>
                    <a:pt x="296" y="0"/>
                  </a:cubicBezTo>
                  <a:lnTo>
                    <a:pt x="312" y="0"/>
                  </a:lnTo>
                  <a:lnTo>
                    <a:pt x="328" y="0"/>
                  </a:lnTo>
                  <a:lnTo>
                    <a:pt x="344" y="0"/>
                  </a:lnTo>
                  <a:lnTo>
                    <a:pt x="360" y="0"/>
                  </a:lnTo>
                  <a:cubicBezTo>
                    <a:pt x="367" y="0"/>
                    <a:pt x="373" y="3"/>
                    <a:pt x="377" y="7"/>
                  </a:cubicBezTo>
                  <a:lnTo>
                    <a:pt x="393" y="23"/>
                  </a:lnTo>
                  <a:lnTo>
                    <a:pt x="409" y="39"/>
                  </a:lnTo>
                  <a:lnTo>
                    <a:pt x="392" y="32"/>
                  </a:lnTo>
                  <a:lnTo>
                    <a:pt x="408" y="32"/>
                  </a:lnTo>
                  <a:cubicBezTo>
                    <a:pt x="422" y="32"/>
                    <a:pt x="432" y="43"/>
                    <a:pt x="432" y="56"/>
                  </a:cubicBezTo>
                  <a:lnTo>
                    <a:pt x="432" y="72"/>
                  </a:lnTo>
                  <a:lnTo>
                    <a:pt x="408" y="48"/>
                  </a:lnTo>
                  <a:lnTo>
                    <a:pt x="424" y="48"/>
                  </a:lnTo>
                  <a:lnTo>
                    <a:pt x="440" y="48"/>
                  </a:lnTo>
                  <a:cubicBezTo>
                    <a:pt x="454" y="48"/>
                    <a:pt x="464" y="59"/>
                    <a:pt x="464" y="72"/>
                  </a:cubicBezTo>
                  <a:lnTo>
                    <a:pt x="464" y="88"/>
                  </a:lnTo>
                  <a:lnTo>
                    <a:pt x="440" y="64"/>
                  </a:lnTo>
                  <a:lnTo>
                    <a:pt x="456" y="64"/>
                  </a:lnTo>
                  <a:lnTo>
                    <a:pt x="472" y="64"/>
                  </a:lnTo>
                  <a:cubicBezTo>
                    <a:pt x="486" y="64"/>
                    <a:pt x="496" y="75"/>
                    <a:pt x="496" y="88"/>
                  </a:cubicBezTo>
                  <a:lnTo>
                    <a:pt x="496" y="104"/>
                  </a:lnTo>
                  <a:lnTo>
                    <a:pt x="472" y="80"/>
                  </a:lnTo>
                  <a:lnTo>
                    <a:pt x="488" y="80"/>
                  </a:lnTo>
                  <a:cubicBezTo>
                    <a:pt x="495" y="80"/>
                    <a:pt x="501" y="83"/>
                    <a:pt x="505" y="87"/>
                  </a:cubicBezTo>
                  <a:lnTo>
                    <a:pt x="521" y="103"/>
                  </a:lnTo>
                  <a:lnTo>
                    <a:pt x="537" y="119"/>
                  </a:lnTo>
                  <a:lnTo>
                    <a:pt x="520" y="112"/>
                  </a:lnTo>
                  <a:lnTo>
                    <a:pt x="536" y="112"/>
                  </a:lnTo>
                  <a:lnTo>
                    <a:pt x="552" y="112"/>
                  </a:lnTo>
                  <a:lnTo>
                    <a:pt x="568" y="112"/>
                  </a:lnTo>
                  <a:lnTo>
                    <a:pt x="584" y="112"/>
                  </a:lnTo>
                  <a:lnTo>
                    <a:pt x="600" y="112"/>
                  </a:lnTo>
                  <a:lnTo>
                    <a:pt x="616" y="112"/>
                  </a:lnTo>
                  <a:lnTo>
                    <a:pt x="632" y="112"/>
                  </a:lnTo>
                  <a:lnTo>
                    <a:pt x="648" y="112"/>
                  </a:lnTo>
                  <a:lnTo>
                    <a:pt x="624" y="136"/>
                  </a:lnTo>
                  <a:lnTo>
                    <a:pt x="624" y="120"/>
                  </a:lnTo>
                  <a:cubicBezTo>
                    <a:pt x="624" y="107"/>
                    <a:pt x="635" y="96"/>
                    <a:pt x="648" y="96"/>
                  </a:cubicBezTo>
                  <a:lnTo>
                    <a:pt x="664" y="96"/>
                  </a:lnTo>
                  <a:lnTo>
                    <a:pt x="680" y="96"/>
                  </a:lnTo>
                  <a:lnTo>
                    <a:pt x="656" y="120"/>
                  </a:lnTo>
                  <a:lnTo>
                    <a:pt x="656" y="104"/>
                  </a:lnTo>
                  <a:cubicBezTo>
                    <a:pt x="656" y="91"/>
                    <a:pt x="667" y="80"/>
                    <a:pt x="680" y="80"/>
                  </a:cubicBezTo>
                  <a:lnTo>
                    <a:pt x="696" y="80"/>
                  </a:lnTo>
                  <a:lnTo>
                    <a:pt x="712" y="80"/>
                  </a:lnTo>
                  <a:lnTo>
                    <a:pt x="728" y="80"/>
                  </a:lnTo>
                  <a:lnTo>
                    <a:pt x="744" y="80"/>
                  </a:lnTo>
                  <a:lnTo>
                    <a:pt x="760" y="80"/>
                  </a:lnTo>
                  <a:lnTo>
                    <a:pt x="776" y="80"/>
                  </a:lnTo>
                  <a:cubicBezTo>
                    <a:pt x="790" y="80"/>
                    <a:pt x="800" y="91"/>
                    <a:pt x="800" y="104"/>
                  </a:cubicBezTo>
                  <a:lnTo>
                    <a:pt x="800" y="120"/>
                  </a:lnTo>
                  <a:lnTo>
                    <a:pt x="776" y="96"/>
                  </a:lnTo>
                  <a:lnTo>
                    <a:pt x="792" y="96"/>
                  </a:lnTo>
                  <a:lnTo>
                    <a:pt x="808" y="96"/>
                  </a:lnTo>
                  <a:cubicBezTo>
                    <a:pt x="822" y="96"/>
                    <a:pt x="832" y="107"/>
                    <a:pt x="832" y="120"/>
                  </a:cubicBezTo>
                  <a:lnTo>
                    <a:pt x="832" y="136"/>
                  </a:lnTo>
                  <a:lnTo>
                    <a:pt x="808" y="112"/>
                  </a:lnTo>
                  <a:lnTo>
                    <a:pt x="824" y="112"/>
                  </a:lnTo>
                  <a:cubicBezTo>
                    <a:pt x="831" y="112"/>
                    <a:pt x="837" y="115"/>
                    <a:pt x="841" y="119"/>
                  </a:cubicBezTo>
                  <a:lnTo>
                    <a:pt x="857" y="135"/>
                  </a:lnTo>
                  <a:lnTo>
                    <a:pt x="840" y="128"/>
                  </a:lnTo>
                  <a:lnTo>
                    <a:pt x="856" y="128"/>
                  </a:lnTo>
                  <a:cubicBezTo>
                    <a:pt x="870" y="128"/>
                    <a:pt x="880" y="139"/>
                    <a:pt x="880" y="152"/>
                  </a:cubicBezTo>
                  <a:lnTo>
                    <a:pt x="880" y="168"/>
                  </a:lnTo>
                  <a:lnTo>
                    <a:pt x="856" y="144"/>
                  </a:lnTo>
                  <a:lnTo>
                    <a:pt x="872" y="144"/>
                  </a:lnTo>
                  <a:lnTo>
                    <a:pt x="888" y="144"/>
                  </a:lnTo>
                  <a:lnTo>
                    <a:pt x="904" y="144"/>
                  </a:lnTo>
                  <a:cubicBezTo>
                    <a:pt x="918" y="144"/>
                    <a:pt x="928" y="155"/>
                    <a:pt x="928" y="168"/>
                  </a:cubicBezTo>
                  <a:lnTo>
                    <a:pt x="928" y="184"/>
                  </a:lnTo>
                  <a:lnTo>
                    <a:pt x="904" y="160"/>
                  </a:lnTo>
                  <a:lnTo>
                    <a:pt x="920" y="160"/>
                  </a:lnTo>
                  <a:cubicBezTo>
                    <a:pt x="934" y="160"/>
                    <a:pt x="944" y="171"/>
                    <a:pt x="944" y="184"/>
                  </a:cubicBezTo>
                  <a:lnTo>
                    <a:pt x="944" y="200"/>
                  </a:lnTo>
                  <a:lnTo>
                    <a:pt x="920" y="176"/>
                  </a:lnTo>
                  <a:lnTo>
                    <a:pt x="936" y="176"/>
                  </a:lnTo>
                  <a:cubicBezTo>
                    <a:pt x="950" y="176"/>
                    <a:pt x="960" y="187"/>
                    <a:pt x="960" y="200"/>
                  </a:cubicBezTo>
                  <a:lnTo>
                    <a:pt x="960" y="216"/>
                  </a:lnTo>
                  <a:lnTo>
                    <a:pt x="936" y="192"/>
                  </a:lnTo>
                  <a:lnTo>
                    <a:pt x="952" y="192"/>
                  </a:lnTo>
                  <a:cubicBezTo>
                    <a:pt x="966" y="192"/>
                    <a:pt x="976" y="203"/>
                    <a:pt x="976" y="216"/>
                  </a:cubicBezTo>
                  <a:lnTo>
                    <a:pt x="976" y="232"/>
                  </a:lnTo>
                  <a:lnTo>
                    <a:pt x="952" y="208"/>
                  </a:lnTo>
                  <a:lnTo>
                    <a:pt x="968" y="208"/>
                  </a:lnTo>
                  <a:cubicBezTo>
                    <a:pt x="975" y="208"/>
                    <a:pt x="981" y="211"/>
                    <a:pt x="985" y="215"/>
                  </a:cubicBezTo>
                  <a:lnTo>
                    <a:pt x="1001" y="231"/>
                  </a:lnTo>
                  <a:lnTo>
                    <a:pt x="984" y="224"/>
                  </a:lnTo>
                  <a:lnTo>
                    <a:pt x="1000" y="224"/>
                  </a:lnTo>
                  <a:lnTo>
                    <a:pt x="1016" y="224"/>
                  </a:lnTo>
                  <a:lnTo>
                    <a:pt x="1032" y="224"/>
                  </a:lnTo>
                  <a:lnTo>
                    <a:pt x="1048" y="224"/>
                  </a:lnTo>
                  <a:lnTo>
                    <a:pt x="1064" y="224"/>
                  </a:lnTo>
                  <a:lnTo>
                    <a:pt x="1047" y="231"/>
                  </a:lnTo>
                  <a:lnTo>
                    <a:pt x="1063" y="215"/>
                  </a:lnTo>
                  <a:cubicBezTo>
                    <a:pt x="1068" y="211"/>
                    <a:pt x="1074" y="208"/>
                    <a:pt x="1080" y="208"/>
                  </a:cubicBezTo>
                  <a:lnTo>
                    <a:pt x="1096" y="208"/>
                  </a:lnTo>
                  <a:lnTo>
                    <a:pt x="1072" y="232"/>
                  </a:lnTo>
                  <a:lnTo>
                    <a:pt x="1072" y="216"/>
                  </a:lnTo>
                  <a:cubicBezTo>
                    <a:pt x="1072" y="203"/>
                    <a:pt x="1083" y="192"/>
                    <a:pt x="1096" y="192"/>
                  </a:cubicBezTo>
                  <a:lnTo>
                    <a:pt x="1112" y="192"/>
                  </a:lnTo>
                  <a:lnTo>
                    <a:pt x="1128" y="192"/>
                  </a:lnTo>
                  <a:lnTo>
                    <a:pt x="1144" y="192"/>
                  </a:lnTo>
                  <a:lnTo>
                    <a:pt x="1160" y="192"/>
                  </a:lnTo>
                  <a:lnTo>
                    <a:pt x="1143" y="199"/>
                  </a:lnTo>
                  <a:lnTo>
                    <a:pt x="1159" y="183"/>
                  </a:lnTo>
                  <a:lnTo>
                    <a:pt x="1175" y="167"/>
                  </a:lnTo>
                  <a:cubicBezTo>
                    <a:pt x="1180" y="163"/>
                    <a:pt x="1186" y="160"/>
                    <a:pt x="1192" y="160"/>
                  </a:cubicBezTo>
                  <a:lnTo>
                    <a:pt x="1208" y="160"/>
                  </a:lnTo>
                  <a:lnTo>
                    <a:pt x="1191" y="167"/>
                  </a:lnTo>
                  <a:lnTo>
                    <a:pt x="1207" y="151"/>
                  </a:lnTo>
                  <a:cubicBezTo>
                    <a:pt x="1212" y="147"/>
                    <a:pt x="1218" y="144"/>
                    <a:pt x="1224" y="144"/>
                  </a:cubicBezTo>
                  <a:lnTo>
                    <a:pt x="1240" y="144"/>
                  </a:lnTo>
                  <a:lnTo>
                    <a:pt x="1256" y="144"/>
                  </a:lnTo>
                  <a:lnTo>
                    <a:pt x="1232" y="168"/>
                  </a:lnTo>
                  <a:lnTo>
                    <a:pt x="1232" y="152"/>
                  </a:lnTo>
                  <a:cubicBezTo>
                    <a:pt x="1232" y="139"/>
                    <a:pt x="1243" y="128"/>
                    <a:pt x="1256" y="128"/>
                  </a:cubicBezTo>
                  <a:lnTo>
                    <a:pt x="1272" y="128"/>
                  </a:lnTo>
                  <a:lnTo>
                    <a:pt x="1288" y="128"/>
                  </a:lnTo>
                  <a:lnTo>
                    <a:pt x="1304" y="128"/>
                  </a:lnTo>
                  <a:cubicBezTo>
                    <a:pt x="1311" y="128"/>
                    <a:pt x="1317" y="131"/>
                    <a:pt x="1321" y="135"/>
                  </a:cubicBezTo>
                  <a:lnTo>
                    <a:pt x="1337" y="151"/>
                  </a:lnTo>
                  <a:lnTo>
                    <a:pt x="1320" y="144"/>
                  </a:lnTo>
                  <a:lnTo>
                    <a:pt x="1336" y="144"/>
                  </a:lnTo>
                  <a:lnTo>
                    <a:pt x="1352" y="144"/>
                  </a:lnTo>
                  <a:lnTo>
                    <a:pt x="1368" y="144"/>
                  </a:lnTo>
                  <a:lnTo>
                    <a:pt x="1384" y="144"/>
                  </a:lnTo>
                  <a:lnTo>
                    <a:pt x="1400" y="144"/>
                  </a:lnTo>
                  <a:cubicBezTo>
                    <a:pt x="1414" y="144"/>
                    <a:pt x="1424" y="155"/>
                    <a:pt x="1424" y="168"/>
                  </a:cubicBezTo>
                  <a:lnTo>
                    <a:pt x="1424" y="184"/>
                  </a:lnTo>
                  <a:lnTo>
                    <a:pt x="1400" y="160"/>
                  </a:lnTo>
                  <a:lnTo>
                    <a:pt x="1416" y="160"/>
                  </a:lnTo>
                  <a:cubicBezTo>
                    <a:pt x="1423" y="160"/>
                    <a:pt x="1429" y="163"/>
                    <a:pt x="1433" y="167"/>
                  </a:cubicBezTo>
                  <a:lnTo>
                    <a:pt x="1449" y="183"/>
                  </a:lnTo>
                  <a:lnTo>
                    <a:pt x="1465" y="199"/>
                  </a:lnTo>
                  <a:cubicBezTo>
                    <a:pt x="1470" y="204"/>
                    <a:pt x="1472" y="210"/>
                    <a:pt x="1472" y="216"/>
                  </a:cubicBezTo>
                  <a:lnTo>
                    <a:pt x="1472" y="232"/>
                  </a:lnTo>
                  <a:lnTo>
                    <a:pt x="1448" y="208"/>
                  </a:lnTo>
                  <a:lnTo>
                    <a:pt x="1464" y="208"/>
                  </a:lnTo>
                  <a:cubicBezTo>
                    <a:pt x="1478" y="208"/>
                    <a:pt x="1488" y="219"/>
                    <a:pt x="1488" y="232"/>
                  </a:cubicBezTo>
                  <a:lnTo>
                    <a:pt x="1488" y="248"/>
                  </a:lnTo>
                  <a:lnTo>
                    <a:pt x="1481" y="231"/>
                  </a:lnTo>
                  <a:lnTo>
                    <a:pt x="1497" y="247"/>
                  </a:lnTo>
                  <a:lnTo>
                    <a:pt x="1513" y="263"/>
                  </a:lnTo>
                  <a:cubicBezTo>
                    <a:pt x="1518" y="268"/>
                    <a:pt x="1520" y="274"/>
                    <a:pt x="1520" y="280"/>
                  </a:cubicBezTo>
                  <a:lnTo>
                    <a:pt x="1520" y="296"/>
                  </a:lnTo>
                  <a:lnTo>
                    <a:pt x="1496" y="272"/>
                  </a:lnTo>
                  <a:lnTo>
                    <a:pt x="1512" y="272"/>
                  </a:lnTo>
                  <a:cubicBezTo>
                    <a:pt x="1526" y="272"/>
                    <a:pt x="1536" y="283"/>
                    <a:pt x="1536" y="296"/>
                  </a:cubicBezTo>
                  <a:lnTo>
                    <a:pt x="1536" y="312"/>
                  </a:lnTo>
                  <a:lnTo>
                    <a:pt x="1529" y="295"/>
                  </a:lnTo>
                  <a:lnTo>
                    <a:pt x="1545" y="311"/>
                  </a:lnTo>
                  <a:cubicBezTo>
                    <a:pt x="1550" y="316"/>
                    <a:pt x="1552" y="322"/>
                    <a:pt x="1552" y="328"/>
                  </a:cubicBezTo>
                  <a:lnTo>
                    <a:pt x="1552" y="344"/>
                  </a:lnTo>
                  <a:lnTo>
                    <a:pt x="1545" y="327"/>
                  </a:lnTo>
                  <a:lnTo>
                    <a:pt x="1561" y="343"/>
                  </a:lnTo>
                  <a:lnTo>
                    <a:pt x="1577" y="359"/>
                  </a:lnTo>
                  <a:cubicBezTo>
                    <a:pt x="1582" y="364"/>
                    <a:pt x="1584" y="370"/>
                    <a:pt x="1584" y="376"/>
                  </a:cubicBezTo>
                  <a:lnTo>
                    <a:pt x="1584" y="392"/>
                  </a:lnTo>
                  <a:lnTo>
                    <a:pt x="1577" y="375"/>
                  </a:lnTo>
                  <a:lnTo>
                    <a:pt x="1593" y="391"/>
                  </a:lnTo>
                  <a:lnTo>
                    <a:pt x="1609" y="407"/>
                  </a:lnTo>
                  <a:lnTo>
                    <a:pt x="1625" y="423"/>
                  </a:lnTo>
                  <a:cubicBezTo>
                    <a:pt x="1630" y="428"/>
                    <a:pt x="1632" y="434"/>
                    <a:pt x="1632" y="440"/>
                  </a:cubicBezTo>
                  <a:lnTo>
                    <a:pt x="1632" y="456"/>
                  </a:lnTo>
                  <a:lnTo>
                    <a:pt x="1625" y="439"/>
                  </a:lnTo>
                  <a:lnTo>
                    <a:pt x="1641" y="455"/>
                  </a:lnTo>
                  <a:cubicBezTo>
                    <a:pt x="1646" y="460"/>
                    <a:pt x="1648" y="466"/>
                    <a:pt x="1648" y="472"/>
                  </a:cubicBezTo>
                  <a:lnTo>
                    <a:pt x="1648" y="488"/>
                  </a:lnTo>
                  <a:lnTo>
                    <a:pt x="1641" y="471"/>
                  </a:lnTo>
                  <a:lnTo>
                    <a:pt x="1657" y="487"/>
                  </a:lnTo>
                  <a:lnTo>
                    <a:pt x="1673" y="503"/>
                  </a:lnTo>
                  <a:lnTo>
                    <a:pt x="1689" y="519"/>
                  </a:lnTo>
                  <a:cubicBezTo>
                    <a:pt x="1694" y="524"/>
                    <a:pt x="1696" y="530"/>
                    <a:pt x="1696" y="536"/>
                  </a:cubicBezTo>
                  <a:lnTo>
                    <a:pt x="1696" y="552"/>
                  </a:lnTo>
                  <a:lnTo>
                    <a:pt x="1672" y="528"/>
                  </a:lnTo>
                  <a:lnTo>
                    <a:pt x="1688" y="528"/>
                  </a:lnTo>
                  <a:cubicBezTo>
                    <a:pt x="1702" y="528"/>
                    <a:pt x="1712" y="539"/>
                    <a:pt x="1712" y="552"/>
                  </a:cubicBezTo>
                  <a:lnTo>
                    <a:pt x="1712" y="568"/>
                  </a:lnTo>
                  <a:lnTo>
                    <a:pt x="1688" y="544"/>
                  </a:lnTo>
                  <a:lnTo>
                    <a:pt x="1704" y="544"/>
                  </a:lnTo>
                  <a:cubicBezTo>
                    <a:pt x="1718" y="544"/>
                    <a:pt x="1728" y="555"/>
                    <a:pt x="1728" y="568"/>
                  </a:cubicBezTo>
                  <a:lnTo>
                    <a:pt x="1728" y="584"/>
                  </a:lnTo>
                  <a:lnTo>
                    <a:pt x="1704" y="560"/>
                  </a:lnTo>
                  <a:lnTo>
                    <a:pt x="1720" y="560"/>
                  </a:lnTo>
                  <a:cubicBezTo>
                    <a:pt x="1727" y="560"/>
                    <a:pt x="1733" y="563"/>
                    <a:pt x="1737" y="567"/>
                  </a:cubicBezTo>
                  <a:lnTo>
                    <a:pt x="1753" y="583"/>
                  </a:lnTo>
                  <a:lnTo>
                    <a:pt x="1769" y="599"/>
                  </a:lnTo>
                  <a:lnTo>
                    <a:pt x="1752" y="592"/>
                  </a:lnTo>
                  <a:lnTo>
                    <a:pt x="1768" y="592"/>
                  </a:lnTo>
                  <a:lnTo>
                    <a:pt x="1784" y="592"/>
                  </a:lnTo>
                  <a:cubicBezTo>
                    <a:pt x="1798" y="592"/>
                    <a:pt x="1808" y="603"/>
                    <a:pt x="1808" y="616"/>
                  </a:cubicBezTo>
                  <a:lnTo>
                    <a:pt x="1808" y="632"/>
                  </a:lnTo>
                  <a:lnTo>
                    <a:pt x="1784" y="608"/>
                  </a:lnTo>
                  <a:lnTo>
                    <a:pt x="1800" y="608"/>
                  </a:lnTo>
                  <a:lnTo>
                    <a:pt x="1816" y="608"/>
                  </a:lnTo>
                  <a:lnTo>
                    <a:pt x="1832" y="608"/>
                  </a:lnTo>
                  <a:cubicBezTo>
                    <a:pt x="1846" y="608"/>
                    <a:pt x="1856" y="619"/>
                    <a:pt x="1856" y="632"/>
                  </a:cubicBezTo>
                  <a:lnTo>
                    <a:pt x="1856" y="648"/>
                  </a:lnTo>
                  <a:lnTo>
                    <a:pt x="1832" y="624"/>
                  </a:lnTo>
                  <a:lnTo>
                    <a:pt x="1848" y="624"/>
                  </a:lnTo>
                  <a:lnTo>
                    <a:pt x="1864" y="624"/>
                  </a:lnTo>
                  <a:cubicBezTo>
                    <a:pt x="1878" y="624"/>
                    <a:pt x="1888" y="635"/>
                    <a:pt x="1888" y="648"/>
                  </a:cubicBezTo>
                  <a:lnTo>
                    <a:pt x="1888" y="664"/>
                  </a:lnTo>
                  <a:lnTo>
                    <a:pt x="1864" y="640"/>
                  </a:lnTo>
                  <a:lnTo>
                    <a:pt x="1880" y="640"/>
                  </a:lnTo>
                  <a:cubicBezTo>
                    <a:pt x="1894" y="640"/>
                    <a:pt x="1904" y="651"/>
                    <a:pt x="1904" y="664"/>
                  </a:cubicBezTo>
                  <a:lnTo>
                    <a:pt x="1904" y="680"/>
                  </a:lnTo>
                  <a:lnTo>
                    <a:pt x="1880" y="656"/>
                  </a:lnTo>
                  <a:lnTo>
                    <a:pt x="1896" y="656"/>
                  </a:lnTo>
                  <a:cubicBezTo>
                    <a:pt x="1910" y="656"/>
                    <a:pt x="1920" y="667"/>
                    <a:pt x="1920" y="680"/>
                  </a:cubicBezTo>
                  <a:lnTo>
                    <a:pt x="1920" y="696"/>
                  </a:lnTo>
                  <a:lnTo>
                    <a:pt x="1896" y="672"/>
                  </a:lnTo>
                  <a:lnTo>
                    <a:pt x="1912" y="672"/>
                  </a:lnTo>
                  <a:cubicBezTo>
                    <a:pt x="1926" y="672"/>
                    <a:pt x="1936" y="683"/>
                    <a:pt x="1936" y="696"/>
                  </a:cubicBezTo>
                  <a:lnTo>
                    <a:pt x="1936" y="712"/>
                  </a:lnTo>
                  <a:lnTo>
                    <a:pt x="1912" y="688"/>
                  </a:lnTo>
                  <a:lnTo>
                    <a:pt x="1928" y="688"/>
                  </a:lnTo>
                  <a:cubicBezTo>
                    <a:pt x="1942" y="688"/>
                    <a:pt x="1952" y="699"/>
                    <a:pt x="1952" y="712"/>
                  </a:cubicBezTo>
                  <a:lnTo>
                    <a:pt x="1952" y="728"/>
                  </a:lnTo>
                  <a:lnTo>
                    <a:pt x="1945" y="711"/>
                  </a:lnTo>
                  <a:lnTo>
                    <a:pt x="1961" y="727"/>
                  </a:lnTo>
                  <a:lnTo>
                    <a:pt x="1977" y="743"/>
                  </a:lnTo>
                  <a:lnTo>
                    <a:pt x="1960" y="736"/>
                  </a:lnTo>
                  <a:lnTo>
                    <a:pt x="1976" y="736"/>
                  </a:lnTo>
                  <a:cubicBezTo>
                    <a:pt x="1990" y="736"/>
                    <a:pt x="2000" y="747"/>
                    <a:pt x="2000" y="760"/>
                  </a:cubicBezTo>
                  <a:lnTo>
                    <a:pt x="2000" y="776"/>
                  </a:lnTo>
                  <a:lnTo>
                    <a:pt x="1993" y="759"/>
                  </a:lnTo>
                  <a:lnTo>
                    <a:pt x="2009" y="775"/>
                  </a:lnTo>
                  <a:lnTo>
                    <a:pt x="2025" y="791"/>
                  </a:lnTo>
                  <a:lnTo>
                    <a:pt x="2041" y="807"/>
                  </a:lnTo>
                  <a:cubicBezTo>
                    <a:pt x="2046" y="812"/>
                    <a:pt x="2048" y="818"/>
                    <a:pt x="2048" y="824"/>
                  </a:cubicBezTo>
                  <a:lnTo>
                    <a:pt x="2048" y="840"/>
                  </a:lnTo>
                  <a:lnTo>
                    <a:pt x="2024" y="816"/>
                  </a:lnTo>
                  <a:lnTo>
                    <a:pt x="2040" y="816"/>
                  </a:lnTo>
                  <a:cubicBezTo>
                    <a:pt x="2054" y="816"/>
                    <a:pt x="2064" y="827"/>
                    <a:pt x="2064" y="840"/>
                  </a:cubicBezTo>
                  <a:lnTo>
                    <a:pt x="2064" y="856"/>
                  </a:lnTo>
                  <a:lnTo>
                    <a:pt x="2057" y="839"/>
                  </a:lnTo>
                  <a:lnTo>
                    <a:pt x="2073" y="855"/>
                  </a:lnTo>
                  <a:lnTo>
                    <a:pt x="2089" y="871"/>
                  </a:lnTo>
                  <a:lnTo>
                    <a:pt x="2072" y="864"/>
                  </a:lnTo>
                  <a:lnTo>
                    <a:pt x="2088" y="864"/>
                  </a:lnTo>
                  <a:cubicBezTo>
                    <a:pt x="2095" y="864"/>
                    <a:pt x="2101" y="867"/>
                    <a:pt x="2105" y="871"/>
                  </a:cubicBezTo>
                  <a:lnTo>
                    <a:pt x="2121" y="887"/>
                  </a:lnTo>
                  <a:lnTo>
                    <a:pt x="2137" y="903"/>
                  </a:lnTo>
                  <a:lnTo>
                    <a:pt x="2120" y="896"/>
                  </a:lnTo>
                  <a:lnTo>
                    <a:pt x="2136" y="896"/>
                  </a:lnTo>
                  <a:cubicBezTo>
                    <a:pt x="2143" y="896"/>
                    <a:pt x="2149" y="899"/>
                    <a:pt x="2153" y="903"/>
                  </a:cubicBezTo>
                  <a:lnTo>
                    <a:pt x="2169" y="919"/>
                  </a:lnTo>
                  <a:lnTo>
                    <a:pt x="2152" y="912"/>
                  </a:lnTo>
                  <a:lnTo>
                    <a:pt x="2168" y="912"/>
                  </a:lnTo>
                  <a:cubicBezTo>
                    <a:pt x="2182" y="912"/>
                    <a:pt x="2192" y="923"/>
                    <a:pt x="2192" y="936"/>
                  </a:cubicBezTo>
                  <a:lnTo>
                    <a:pt x="2192" y="952"/>
                  </a:lnTo>
                  <a:lnTo>
                    <a:pt x="2168" y="928"/>
                  </a:lnTo>
                  <a:lnTo>
                    <a:pt x="2184" y="928"/>
                  </a:lnTo>
                  <a:lnTo>
                    <a:pt x="2200" y="928"/>
                  </a:lnTo>
                  <a:lnTo>
                    <a:pt x="2216" y="928"/>
                  </a:lnTo>
                  <a:lnTo>
                    <a:pt x="2232" y="928"/>
                  </a:lnTo>
                  <a:lnTo>
                    <a:pt x="2248" y="928"/>
                  </a:lnTo>
                  <a:lnTo>
                    <a:pt x="2264" y="928"/>
                  </a:lnTo>
                  <a:lnTo>
                    <a:pt x="2280" y="928"/>
                  </a:lnTo>
                  <a:lnTo>
                    <a:pt x="2296" y="928"/>
                  </a:lnTo>
                  <a:lnTo>
                    <a:pt x="2279" y="935"/>
                  </a:lnTo>
                  <a:lnTo>
                    <a:pt x="2295" y="919"/>
                  </a:lnTo>
                  <a:cubicBezTo>
                    <a:pt x="2300" y="915"/>
                    <a:pt x="2306" y="912"/>
                    <a:pt x="2312" y="912"/>
                  </a:cubicBezTo>
                  <a:lnTo>
                    <a:pt x="2328" y="912"/>
                  </a:lnTo>
                  <a:cubicBezTo>
                    <a:pt x="2335" y="912"/>
                    <a:pt x="2341" y="915"/>
                    <a:pt x="2345" y="919"/>
                  </a:cubicBezTo>
                  <a:lnTo>
                    <a:pt x="2361" y="935"/>
                  </a:lnTo>
                  <a:lnTo>
                    <a:pt x="2344" y="928"/>
                  </a:lnTo>
                  <a:lnTo>
                    <a:pt x="2360" y="928"/>
                  </a:lnTo>
                  <a:lnTo>
                    <a:pt x="2336" y="952"/>
                  </a:lnTo>
                  <a:lnTo>
                    <a:pt x="2336" y="936"/>
                  </a:lnTo>
                  <a:cubicBezTo>
                    <a:pt x="2336" y="923"/>
                    <a:pt x="2347" y="912"/>
                    <a:pt x="2360" y="912"/>
                  </a:cubicBezTo>
                  <a:lnTo>
                    <a:pt x="2376" y="912"/>
                  </a:lnTo>
                  <a:lnTo>
                    <a:pt x="2392" y="912"/>
                  </a:lnTo>
                  <a:cubicBezTo>
                    <a:pt x="2399" y="912"/>
                    <a:pt x="2405" y="915"/>
                    <a:pt x="2409" y="919"/>
                  </a:cubicBezTo>
                  <a:lnTo>
                    <a:pt x="2425" y="935"/>
                  </a:lnTo>
                  <a:lnTo>
                    <a:pt x="2408" y="928"/>
                  </a:lnTo>
                  <a:lnTo>
                    <a:pt x="2424" y="928"/>
                  </a:lnTo>
                  <a:cubicBezTo>
                    <a:pt x="2431" y="928"/>
                    <a:pt x="2437" y="931"/>
                    <a:pt x="2441" y="935"/>
                  </a:cubicBezTo>
                  <a:lnTo>
                    <a:pt x="2457" y="951"/>
                  </a:lnTo>
                  <a:cubicBezTo>
                    <a:pt x="2462" y="956"/>
                    <a:pt x="2464" y="962"/>
                    <a:pt x="2464" y="968"/>
                  </a:cubicBezTo>
                  <a:lnTo>
                    <a:pt x="2464" y="984"/>
                  </a:lnTo>
                  <a:lnTo>
                    <a:pt x="2462" y="974"/>
                  </a:lnTo>
                  <a:lnTo>
                    <a:pt x="2478" y="1006"/>
                  </a:lnTo>
                  <a:cubicBezTo>
                    <a:pt x="2480" y="1009"/>
                    <a:pt x="2480" y="1013"/>
                    <a:pt x="2480" y="1016"/>
                  </a:cubicBezTo>
                  <a:lnTo>
                    <a:pt x="2480" y="1048"/>
                  </a:lnTo>
                  <a:lnTo>
                    <a:pt x="2473" y="1031"/>
                  </a:lnTo>
                  <a:lnTo>
                    <a:pt x="2489" y="1047"/>
                  </a:lnTo>
                  <a:cubicBezTo>
                    <a:pt x="2494" y="1052"/>
                    <a:pt x="2496" y="1058"/>
                    <a:pt x="2496" y="1064"/>
                  </a:cubicBezTo>
                  <a:lnTo>
                    <a:pt x="2496" y="1096"/>
                  </a:lnTo>
                  <a:lnTo>
                    <a:pt x="2489" y="1079"/>
                  </a:lnTo>
                  <a:lnTo>
                    <a:pt x="2505" y="1095"/>
                  </a:lnTo>
                  <a:cubicBezTo>
                    <a:pt x="2510" y="1100"/>
                    <a:pt x="2512" y="1106"/>
                    <a:pt x="2512" y="1112"/>
                  </a:cubicBezTo>
                  <a:lnTo>
                    <a:pt x="2512" y="1144"/>
                  </a:lnTo>
                  <a:lnTo>
                    <a:pt x="2505" y="1127"/>
                  </a:lnTo>
                  <a:lnTo>
                    <a:pt x="2521" y="1143"/>
                  </a:lnTo>
                  <a:cubicBezTo>
                    <a:pt x="2526" y="1148"/>
                    <a:pt x="2528" y="1154"/>
                    <a:pt x="2528" y="1160"/>
                  </a:cubicBezTo>
                  <a:lnTo>
                    <a:pt x="2528" y="1192"/>
                  </a:lnTo>
                  <a:cubicBezTo>
                    <a:pt x="2528" y="1206"/>
                    <a:pt x="2518" y="1216"/>
                    <a:pt x="2504" y="1216"/>
                  </a:cubicBezTo>
                  <a:cubicBezTo>
                    <a:pt x="2491" y="1216"/>
                    <a:pt x="2480" y="1206"/>
                    <a:pt x="2480" y="1192"/>
                  </a:cubicBezTo>
                  <a:lnTo>
                    <a:pt x="2480" y="1160"/>
                  </a:lnTo>
                  <a:lnTo>
                    <a:pt x="2487" y="1177"/>
                  </a:lnTo>
                  <a:lnTo>
                    <a:pt x="2471" y="1161"/>
                  </a:lnTo>
                  <a:cubicBezTo>
                    <a:pt x="2467" y="1157"/>
                    <a:pt x="2464" y="1151"/>
                    <a:pt x="2464" y="1144"/>
                  </a:cubicBezTo>
                  <a:lnTo>
                    <a:pt x="2464" y="1112"/>
                  </a:lnTo>
                  <a:lnTo>
                    <a:pt x="2471" y="1129"/>
                  </a:lnTo>
                  <a:lnTo>
                    <a:pt x="2455" y="1113"/>
                  </a:lnTo>
                  <a:cubicBezTo>
                    <a:pt x="2451" y="1109"/>
                    <a:pt x="2448" y="1103"/>
                    <a:pt x="2448" y="1096"/>
                  </a:cubicBezTo>
                  <a:lnTo>
                    <a:pt x="2448" y="1064"/>
                  </a:lnTo>
                  <a:lnTo>
                    <a:pt x="2455" y="1081"/>
                  </a:lnTo>
                  <a:lnTo>
                    <a:pt x="2439" y="1065"/>
                  </a:lnTo>
                  <a:cubicBezTo>
                    <a:pt x="2435" y="1061"/>
                    <a:pt x="2432" y="1055"/>
                    <a:pt x="2432" y="1048"/>
                  </a:cubicBezTo>
                  <a:lnTo>
                    <a:pt x="2432" y="1016"/>
                  </a:lnTo>
                  <a:lnTo>
                    <a:pt x="2435" y="1027"/>
                  </a:lnTo>
                  <a:lnTo>
                    <a:pt x="2419" y="995"/>
                  </a:lnTo>
                  <a:cubicBezTo>
                    <a:pt x="2417" y="992"/>
                    <a:pt x="2416" y="988"/>
                    <a:pt x="2416" y="984"/>
                  </a:cubicBezTo>
                  <a:lnTo>
                    <a:pt x="2416" y="968"/>
                  </a:lnTo>
                  <a:lnTo>
                    <a:pt x="2423" y="985"/>
                  </a:lnTo>
                  <a:lnTo>
                    <a:pt x="2407" y="969"/>
                  </a:lnTo>
                  <a:lnTo>
                    <a:pt x="2424" y="976"/>
                  </a:lnTo>
                  <a:lnTo>
                    <a:pt x="2408" y="976"/>
                  </a:lnTo>
                  <a:cubicBezTo>
                    <a:pt x="2402" y="976"/>
                    <a:pt x="2396" y="974"/>
                    <a:pt x="2391" y="969"/>
                  </a:cubicBezTo>
                  <a:lnTo>
                    <a:pt x="2375" y="953"/>
                  </a:lnTo>
                  <a:lnTo>
                    <a:pt x="2392" y="960"/>
                  </a:lnTo>
                  <a:lnTo>
                    <a:pt x="2376" y="960"/>
                  </a:lnTo>
                  <a:lnTo>
                    <a:pt x="2360" y="960"/>
                  </a:lnTo>
                  <a:lnTo>
                    <a:pt x="2384" y="936"/>
                  </a:lnTo>
                  <a:lnTo>
                    <a:pt x="2384" y="952"/>
                  </a:lnTo>
                  <a:cubicBezTo>
                    <a:pt x="2384" y="966"/>
                    <a:pt x="2374" y="976"/>
                    <a:pt x="2360" y="976"/>
                  </a:cubicBezTo>
                  <a:lnTo>
                    <a:pt x="2344" y="976"/>
                  </a:lnTo>
                  <a:cubicBezTo>
                    <a:pt x="2338" y="976"/>
                    <a:pt x="2332" y="974"/>
                    <a:pt x="2327" y="969"/>
                  </a:cubicBezTo>
                  <a:lnTo>
                    <a:pt x="2311" y="953"/>
                  </a:lnTo>
                  <a:lnTo>
                    <a:pt x="2328" y="960"/>
                  </a:lnTo>
                  <a:lnTo>
                    <a:pt x="2312" y="960"/>
                  </a:lnTo>
                  <a:lnTo>
                    <a:pt x="2329" y="953"/>
                  </a:lnTo>
                  <a:lnTo>
                    <a:pt x="2313" y="969"/>
                  </a:lnTo>
                  <a:cubicBezTo>
                    <a:pt x="2309" y="974"/>
                    <a:pt x="2303" y="976"/>
                    <a:pt x="2296" y="976"/>
                  </a:cubicBezTo>
                  <a:lnTo>
                    <a:pt x="2280" y="976"/>
                  </a:lnTo>
                  <a:lnTo>
                    <a:pt x="2264" y="976"/>
                  </a:lnTo>
                  <a:lnTo>
                    <a:pt x="2248" y="976"/>
                  </a:lnTo>
                  <a:lnTo>
                    <a:pt x="2232" y="976"/>
                  </a:lnTo>
                  <a:lnTo>
                    <a:pt x="2216" y="976"/>
                  </a:lnTo>
                  <a:lnTo>
                    <a:pt x="2200" y="976"/>
                  </a:lnTo>
                  <a:lnTo>
                    <a:pt x="2184" y="976"/>
                  </a:lnTo>
                  <a:lnTo>
                    <a:pt x="2168" y="976"/>
                  </a:lnTo>
                  <a:cubicBezTo>
                    <a:pt x="2155" y="976"/>
                    <a:pt x="2144" y="966"/>
                    <a:pt x="2144" y="952"/>
                  </a:cubicBezTo>
                  <a:lnTo>
                    <a:pt x="2144" y="936"/>
                  </a:lnTo>
                  <a:lnTo>
                    <a:pt x="2168" y="960"/>
                  </a:lnTo>
                  <a:lnTo>
                    <a:pt x="2152" y="960"/>
                  </a:lnTo>
                  <a:cubicBezTo>
                    <a:pt x="2146" y="960"/>
                    <a:pt x="2140" y="958"/>
                    <a:pt x="2135" y="953"/>
                  </a:cubicBezTo>
                  <a:lnTo>
                    <a:pt x="2119" y="937"/>
                  </a:lnTo>
                  <a:lnTo>
                    <a:pt x="2136" y="944"/>
                  </a:lnTo>
                  <a:lnTo>
                    <a:pt x="2120" y="944"/>
                  </a:lnTo>
                  <a:cubicBezTo>
                    <a:pt x="2114" y="944"/>
                    <a:pt x="2108" y="942"/>
                    <a:pt x="2103" y="937"/>
                  </a:cubicBezTo>
                  <a:lnTo>
                    <a:pt x="2087" y="921"/>
                  </a:lnTo>
                  <a:lnTo>
                    <a:pt x="2071" y="905"/>
                  </a:lnTo>
                  <a:lnTo>
                    <a:pt x="2088" y="912"/>
                  </a:lnTo>
                  <a:lnTo>
                    <a:pt x="2072" y="912"/>
                  </a:lnTo>
                  <a:cubicBezTo>
                    <a:pt x="2066" y="912"/>
                    <a:pt x="2060" y="910"/>
                    <a:pt x="2055" y="905"/>
                  </a:cubicBezTo>
                  <a:lnTo>
                    <a:pt x="2039" y="889"/>
                  </a:lnTo>
                  <a:lnTo>
                    <a:pt x="2023" y="873"/>
                  </a:lnTo>
                  <a:cubicBezTo>
                    <a:pt x="2019" y="869"/>
                    <a:pt x="2016" y="863"/>
                    <a:pt x="2016" y="856"/>
                  </a:cubicBezTo>
                  <a:lnTo>
                    <a:pt x="2016" y="840"/>
                  </a:lnTo>
                  <a:lnTo>
                    <a:pt x="2040" y="864"/>
                  </a:lnTo>
                  <a:lnTo>
                    <a:pt x="2024" y="864"/>
                  </a:lnTo>
                  <a:cubicBezTo>
                    <a:pt x="2011" y="864"/>
                    <a:pt x="2000" y="854"/>
                    <a:pt x="2000" y="840"/>
                  </a:cubicBezTo>
                  <a:lnTo>
                    <a:pt x="2000" y="824"/>
                  </a:lnTo>
                  <a:lnTo>
                    <a:pt x="2007" y="841"/>
                  </a:lnTo>
                  <a:lnTo>
                    <a:pt x="1991" y="825"/>
                  </a:lnTo>
                  <a:lnTo>
                    <a:pt x="1975" y="809"/>
                  </a:lnTo>
                  <a:lnTo>
                    <a:pt x="1959" y="793"/>
                  </a:lnTo>
                  <a:cubicBezTo>
                    <a:pt x="1955" y="789"/>
                    <a:pt x="1952" y="783"/>
                    <a:pt x="1952" y="776"/>
                  </a:cubicBezTo>
                  <a:lnTo>
                    <a:pt x="1952" y="760"/>
                  </a:lnTo>
                  <a:lnTo>
                    <a:pt x="1976" y="784"/>
                  </a:lnTo>
                  <a:lnTo>
                    <a:pt x="1960" y="784"/>
                  </a:lnTo>
                  <a:cubicBezTo>
                    <a:pt x="1954" y="784"/>
                    <a:pt x="1948" y="782"/>
                    <a:pt x="1943" y="777"/>
                  </a:cubicBezTo>
                  <a:lnTo>
                    <a:pt x="1927" y="761"/>
                  </a:lnTo>
                  <a:lnTo>
                    <a:pt x="1911" y="745"/>
                  </a:lnTo>
                  <a:cubicBezTo>
                    <a:pt x="1907" y="741"/>
                    <a:pt x="1904" y="735"/>
                    <a:pt x="1904" y="728"/>
                  </a:cubicBezTo>
                  <a:lnTo>
                    <a:pt x="1904" y="712"/>
                  </a:lnTo>
                  <a:lnTo>
                    <a:pt x="1928" y="736"/>
                  </a:lnTo>
                  <a:lnTo>
                    <a:pt x="1912" y="736"/>
                  </a:lnTo>
                  <a:cubicBezTo>
                    <a:pt x="1899" y="736"/>
                    <a:pt x="1888" y="726"/>
                    <a:pt x="1888" y="712"/>
                  </a:cubicBezTo>
                  <a:lnTo>
                    <a:pt x="1888" y="696"/>
                  </a:lnTo>
                  <a:lnTo>
                    <a:pt x="1912" y="720"/>
                  </a:lnTo>
                  <a:lnTo>
                    <a:pt x="1896" y="720"/>
                  </a:lnTo>
                  <a:cubicBezTo>
                    <a:pt x="1883" y="720"/>
                    <a:pt x="1872" y="710"/>
                    <a:pt x="1872" y="696"/>
                  </a:cubicBezTo>
                  <a:lnTo>
                    <a:pt x="1872" y="680"/>
                  </a:lnTo>
                  <a:lnTo>
                    <a:pt x="1896" y="704"/>
                  </a:lnTo>
                  <a:lnTo>
                    <a:pt x="1880" y="704"/>
                  </a:lnTo>
                  <a:cubicBezTo>
                    <a:pt x="1867" y="704"/>
                    <a:pt x="1856" y="694"/>
                    <a:pt x="1856" y="680"/>
                  </a:cubicBezTo>
                  <a:lnTo>
                    <a:pt x="1856" y="664"/>
                  </a:lnTo>
                  <a:lnTo>
                    <a:pt x="1880" y="688"/>
                  </a:lnTo>
                  <a:lnTo>
                    <a:pt x="1864" y="688"/>
                  </a:lnTo>
                  <a:cubicBezTo>
                    <a:pt x="1851" y="688"/>
                    <a:pt x="1840" y="678"/>
                    <a:pt x="1840" y="664"/>
                  </a:cubicBezTo>
                  <a:lnTo>
                    <a:pt x="1840" y="648"/>
                  </a:lnTo>
                  <a:lnTo>
                    <a:pt x="1864" y="672"/>
                  </a:lnTo>
                  <a:lnTo>
                    <a:pt x="1848" y="672"/>
                  </a:lnTo>
                  <a:lnTo>
                    <a:pt x="1832" y="672"/>
                  </a:lnTo>
                  <a:cubicBezTo>
                    <a:pt x="1819" y="672"/>
                    <a:pt x="1808" y="662"/>
                    <a:pt x="1808" y="648"/>
                  </a:cubicBezTo>
                  <a:lnTo>
                    <a:pt x="1808" y="632"/>
                  </a:lnTo>
                  <a:lnTo>
                    <a:pt x="1832" y="656"/>
                  </a:lnTo>
                  <a:lnTo>
                    <a:pt x="1816" y="656"/>
                  </a:lnTo>
                  <a:lnTo>
                    <a:pt x="1800" y="656"/>
                  </a:lnTo>
                  <a:lnTo>
                    <a:pt x="1784" y="656"/>
                  </a:lnTo>
                  <a:cubicBezTo>
                    <a:pt x="1771" y="656"/>
                    <a:pt x="1760" y="646"/>
                    <a:pt x="1760" y="632"/>
                  </a:cubicBezTo>
                  <a:lnTo>
                    <a:pt x="1760" y="616"/>
                  </a:lnTo>
                  <a:lnTo>
                    <a:pt x="1784" y="640"/>
                  </a:lnTo>
                  <a:lnTo>
                    <a:pt x="1768" y="640"/>
                  </a:lnTo>
                  <a:lnTo>
                    <a:pt x="1752" y="640"/>
                  </a:lnTo>
                  <a:cubicBezTo>
                    <a:pt x="1746" y="640"/>
                    <a:pt x="1740" y="638"/>
                    <a:pt x="1735" y="633"/>
                  </a:cubicBezTo>
                  <a:lnTo>
                    <a:pt x="1719" y="617"/>
                  </a:lnTo>
                  <a:lnTo>
                    <a:pt x="1703" y="601"/>
                  </a:lnTo>
                  <a:lnTo>
                    <a:pt x="1720" y="608"/>
                  </a:lnTo>
                  <a:lnTo>
                    <a:pt x="1704" y="608"/>
                  </a:lnTo>
                  <a:cubicBezTo>
                    <a:pt x="1691" y="608"/>
                    <a:pt x="1680" y="598"/>
                    <a:pt x="1680" y="584"/>
                  </a:cubicBezTo>
                  <a:lnTo>
                    <a:pt x="1680" y="568"/>
                  </a:lnTo>
                  <a:lnTo>
                    <a:pt x="1704" y="592"/>
                  </a:lnTo>
                  <a:lnTo>
                    <a:pt x="1688" y="592"/>
                  </a:lnTo>
                  <a:cubicBezTo>
                    <a:pt x="1675" y="592"/>
                    <a:pt x="1664" y="582"/>
                    <a:pt x="1664" y="568"/>
                  </a:cubicBezTo>
                  <a:lnTo>
                    <a:pt x="1664" y="552"/>
                  </a:lnTo>
                  <a:lnTo>
                    <a:pt x="1688" y="576"/>
                  </a:lnTo>
                  <a:lnTo>
                    <a:pt x="1672" y="576"/>
                  </a:lnTo>
                  <a:cubicBezTo>
                    <a:pt x="1659" y="576"/>
                    <a:pt x="1648" y="566"/>
                    <a:pt x="1648" y="552"/>
                  </a:cubicBezTo>
                  <a:lnTo>
                    <a:pt x="1648" y="536"/>
                  </a:lnTo>
                  <a:lnTo>
                    <a:pt x="1655" y="553"/>
                  </a:lnTo>
                  <a:lnTo>
                    <a:pt x="1639" y="537"/>
                  </a:lnTo>
                  <a:lnTo>
                    <a:pt x="1623" y="521"/>
                  </a:lnTo>
                  <a:lnTo>
                    <a:pt x="1607" y="505"/>
                  </a:lnTo>
                  <a:cubicBezTo>
                    <a:pt x="1603" y="501"/>
                    <a:pt x="1600" y="495"/>
                    <a:pt x="1600" y="488"/>
                  </a:cubicBezTo>
                  <a:lnTo>
                    <a:pt x="1600" y="472"/>
                  </a:lnTo>
                  <a:lnTo>
                    <a:pt x="1607" y="489"/>
                  </a:lnTo>
                  <a:lnTo>
                    <a:pt x="1591" y="473"/>
                  </a:lnTo>
                  <a:cubicBezTo>
                    <a:pt x="1587" y="469"/>
                    <a:pt x="1584" y="463"/>
                    <a:pt x="1584" y="456"/>
                  </a:cubicBezTo>
                  <a:lnTo>
                    <a:pt x="1584" y="440"/>
                  </a:lnTo>
                  <a:lnTo>
                    <a:pt x="1591" y="457"/>
                  </a:lnTo>
                  <a:lnTo>
                    <a:pt x="1575" y="441"/>
                  </a:lnTo>
                  <a:lnTo>
                    <a:pt x="1559" y="425"/>
                  </a:lnTo>
                  <a:lnTo>
                    <a:pt x="1543" y="409"/>
                  </a:lnTo>
                  <a:cubicBezTo>
                    <a:pt x="1539" y="405"/>
                    <a:pt x="1536" y="399"/>
                    <a:pt x="1536" y="392"/>
                  </a:cubicBezTo>
                  <a:lnTo>
                    <a:pt x="1536" y="376"/>
                  </a:lnTo>
                  <a:lnTo>
                    <a:pt x="1543" y="393"/>
                  </a:lnTo>
                  <a:lnTo>
                    <a:pt x="1527" y="377"/>
                  </a:lnTo>
                  <a:lnTo>
                    <a:pt x="1511" y="361"/>
                  </a:lnTo>
                  <a:cubicBezTo>
                    <a:pt x="1507" y="357"/>
                    <a:pt x="1504" y="351"/>
                    <a:pt x="1504" y="344"/>
                  </a:cubicBezTo>
                  <a:lnTo>
                    <a:pt x="1504" y="328"/>
                  </a:lnTo>
                  <a:lnTo>
                    <a:pt x="1511" y="345"/>
                  </a:lnTo>
                  <a:lnTo>
                    <a:pt x="1495" y="329"/>
                  </a:lnTo>
                  <a:cubicBezTo>
                    <a:pt x="1491" y="325"/>
                    <a:pt x="1488" y="319"/>
                    <a:pt x="1488" y="312"/>
                  </a:cubicBezTo>
                  <a:lnTo>
                    <a:pt x="1488" y="296"/>
                  </a:lnTo>
                  <a:lnTo>
                    <a:pt x="1512" y="320"/>
                  </a:lnTo>
                  <a:lnTo>
                    <a:pt x="1496" y="320"/>
                  </a:lnTo>
                  <a:cubicBezTo>
                    <a:pt x="1483" y="320"/>
                    <a:pt x="1472" y="310"/>
                    <a:pt x="1472" y="296"/>
                  </a:cubicBezTo>
                  <a:lnTo>
                    <a:pt x="1472" y="280"/>
                  </a:lnTo>
                  <a:lnTo>
                    <a:pt x="1479" y="297"/>
                  </a:lnTo>
                  <a:lnTo>
                    <a:pt x="1463" y="281"/>
                  </a:lnTo>
                  <a:lnTo>
                    <a:pt x="1447" y="265"/>
                  </a:lnTo>
                  <a:cubicBezTo>
                    <a:pt x="1443" y="261"/>
                    <a:pt x="1440" y="255"/>
                    <a:pt x="1440" y="248"/>
                  </a:cubicBezTo>
                  <a:lnTo>
                    <a:pt x="1440" y="232"/>
                  </a:lnTo>
                  <a:lnTo>
                    <a:pt x="1464" y="256"/>
                  </a:lnTo>
                  <a:lnTo>
                    <a:pt x="1448" y="256"/>
                  </a:lnTo>
                  <a:cubicBezTo>
                    <a:pt x="1435" y="256"/>
                    <a:pt x="1424" y="246"/>
                    <a:pt x="1424" y="232"/>
                  </a:cubicBezTo>
                  <a:lnTo>
                    <a:pt x="1424" y="216"/>
                  </a:lnTo>
                  <a:lnTo>
                    <a:pt x="1431" y="233"/>
                  </a:lnTo>
                  <a:lnTo>
                    <a:pt x="1415" y="217"/>
                  </a:lnTo>
                  <a:lnTo>
                    <a:pt x="1399" y="201"/>
                  </a:lnTo>
                  <a:lnTo>
                    <a:pt x="1416" y="208"/>
                  </a:lnTo>
                  <a:lnTo>
                    <a:pt x="1400" y="208"/>
                  </a:lnTo>
                  <a:cubicBezTo>
                    <a:pt x="1387" y="208"/>
                    <a:pt x="1376" y="198"/>
                    <a:pt x="1376" y="184"/>
                  </a:cubicBezTo>
                  <a:lnTo>
                    <a:pt x="1376" y="168"/>
                  </a:lnTo>
                  <a:lnTo>
                    <a:pt x="1400" y="192"/>
                  </a:lnTo>
                  <a:lnTo>
                    <a:pt x="1384" y="192"/>
                  </a:lnTo>
                  <a:lnTo>
                    <a:pt x="1368" y="192"/>
                  </a:lnTo>
                  <a:lnTo>
                    <a:pt x="1352" y="192"/>
                  </a:lnTo>
                  <a:lnTo>
                    <a:pt x="1336" y="192"/>
                  </a:lnTo>
                  <a:lnTo>
                    <a:pt x="1320" y="192"/>
                  </a:lnTo>
                  <a:cubicBezTo>
                    <a:pt x="1314" y="192"/>
                    <a:pt x="1308" y="190"/>
                    <a:pt x="1303" y="185"/>
                  </a:cubicBezTo>
                  <a:lnTo>
                    <a:pt x="1287" y="169"/>
                  </a:lnTo>
                  <a:lnTo>
                    <a:pt x="1304" y="176"/>
                  </a:lnTo>
                  <a:lnTo>
                    <a:pt x="1288" y="176"/>
                  </a:lnTo>
                  <a:lnTo>
                    <a:pt x="1272" y="176"/>
                  </a:lnTo>
                  <a:lnTo>
                    <a:pt x="1256" y="176"/>
                  </a:lnTo>
                  <a:lnTo>
                    <a:pt x="1280" y="152"/>
                  </a:lnTo>
                  <a:lnTo>
                    <a:pt x="1280" y="168"/>
                  </a:lnTo>
                  <a:cubicBezTo>
                    <a:pt x="1280" y="182"/>
                    <a:pt x="1270" y="192"/>
                    <a:pt x="1256" y="192"/>
                  </a:cubicBezTo>
                  <a:lnTo>
                    <a:pt x="1240" y="192"/>
                  </a:lnTo>
                  <a:lnTo>
                    <a:pt x="1224" y="192"/>
                  </a:lnTo>
                  <a:lnTo>
                    <a:pt x="1241" y="185"/>
                  </a:lnTo>
                  <a:lnTo>
                    <a:pt x="1225" y="201"/>
                  </a:lnTo>
                  <a:cubicBezTo>
                    <a:pt x="1221" y="206"/>
                    <a:pt x="1215" y="208"/>
                    <a:pt x="1208" y="208"/>
                  </a:cubicBezTo>
                  <a:lnTo>
                    <a:pt x="1192" y="208"/>
                  </a:lnTo>
                  <a:lnTo>
                    <a:pt x="1209" y="201"/>
                  </a:lnTo>
                  <a:lnTo>
                    <a:pt x="1193" y="217"/>
                  </a:lnTo>
                  <a:lnTo>
                    <a:pt x="1177" y="233"/>
                  </a:lnTo>
                  <a:cubicBezTo>
                    <a:pt x="1173" y="238"/>
                    <a:pt x="1167" y="240"/>
                    <a:pt x="1160" y="240"/>
                  </a:cubicBezTo>
                  <a:lnTo>
                    <a:pt x="1144" y="240"/>
                  </a:lnTo>
                  <a:lnTo>
                    <a:pt x="1128" y="240"/>
                  </a:lnTo>
                  <a:lnTo>
                    <a:pt x="1112" y="240"/>
                  </a:lnTo>
                  <a:lnTo>
                    <a:pt x="1096" y="240"/>
                  </a:lnTo>
                  <a:lnTo>
                    <a:pt x="1120" y="216"/>
                  </a:lnTo>
                  <a:lnTo>
                    <a:pt x="1120" y="232"/>
                  </a:lnTo>
                  <a:cubicBezTo>
                    <a:pt x="1120" y="246"/>
                    <a:pt x="1110" y="256"/>
                    <a:pt x="1096" y="256"/>
                  </a:cubicBezTo>
                  <a:lnTo>
                    <a:pt x="1080" y="256"/>
                  </a:lnTo>
                  <a:lnTo>
                    <a:pt x="1097" y="249"/>
                  </a:lnTo>
                  <a:lnTo>
                    <a:pt x="1081" y="265"/>
                  </a:lnTo>
                  <a:cubicBezTo>
                    <a:pt x="1077" y="270"/>
                    <a:pt x="1071" y="272"/>
                    <a:pt x="1064" y="272"/>
                  </a:cubicBezTo>
                  <a:lnTo>
                    <a:pt x="1048" y="272"/>
                  </a:lnTo>
                  <a:lnTo>
                    <a:pt x="1032" y="272"/>
                  </a:lnTo>
                  <a:lnTo>
                    <a:pt x="1016" y="272"/>
                  </a:lnTo>
                  <a:lnTo>
                    <a:pt x="1000" y="272"/>
                  </a:lnTo>
                  <a:lnTo>
                    <a:pt x="984" y="272"/>
                  </a:lnTo>
                  <a:cubicBezTo>
                    <a:pt x="978" y="272"/>
                    <a:pt x="972" y="270"/>
                    <a:pt x="967" y="265"/>
                  </a:cubicBezTo>
                  <a:lnTo>
                    <a:pt x="951" y="249"/>
                  </a:lnTo>
                  <a:lnTo>
                    <a:pt x="968" y="256"/>
                  </a:lnTo>
                  <a:lnTo>
                    <a:pt x="952" y="256"/>
                  </a:lnTo>
                  <a:cubicBezTo>
                    <a:pt x="939" y="256"/>
                    <a:pt x="928" y="246"/>
                    <a:pt x="928" y="232"/>
                  </a:cubicBezTo>
                  <a:lnTo>
                    <a:pt x="928" y="216"/>
                  </a:lnTo>
                  <a:lnTo>
                    <a:pt x="952" y="240"/>
                  </a:lnTo>
                  <a:lnTo>
                    <a:pt x="936" y="240"/>
                  </a:lnTo>
                  <a:cubicBezTo>
                    <a:pt x="923" y="240"/>
                    <a:pt x="912" y="230"/>
                    <a:pt x="912" y="216"/>
                  </a:cubicBezTo>
                  <a:lnTo>
                    <a:pt x="912" y="200"/>
                  </a:lnTo>
                  <a:lnTo>
                    <a:pt x="936" y="224"/>
                  </a:lnTo>
                  <a:lnTo>
                    <a:pt x="920" y="224"/>
                  </a:lnTo>
                  <a:cubicBezTo>
                    <a:pt x="907" y="224"/>
                    <a:pt x="896" y="214"/>
                    <a:pt x="896" y="200"/>
                  </a:cubicBezTo>
                  <a:lnTo>
                    <a:pt x="896" y="184"/>
                  </a:lnTo>
                  <a:lnTo>
                    <a:pt x="920" y="208"/>
                  </a:lnTo>
                  <a:lnTo>
                    <a:pt x="904" y="208"/>
                  </a:lnTo>
                  <a:cubicBezTo>
                    <a:pt x="891" y="208"/>
                    <a:pt x="880" y="198"/>
                    <a:pt x="880" y="184"/>
                  </a:cubicBezTo>
                  <a:lnTo>
                    <a:pt x="880" y="168"/>
                  </a:lnTo>
                  <a:lnTo>
                    <a:pt x="904" y="192"/>
                  </a:lnTo>
                  <a:lnTo>
                    <a:pt x="888" y="192"/>
                  </a:lnTo>
                  <a:lnTo>
                    <a:pt x="872" y="192"/>
                  </a:lnTo>
                  <a:lnTo>
                    <a:pt x="856" y="192"/>
                  </a:lnTo>
                  <a:cubicBezTo>
                    <a:pt x="843" y="192"/>
                    <a:pt x="832" y="182"/>
                    <a:pt x="832" y="168"/>
                  </a:cubicBezTo>
                  <a:lnTo>
                    <a:pt x="832" y="152"/>
                  </a:lnTo>
                  <a:lnTo>
                    <a:pt x="856" y="176"/>
                  </a:lnTo>
                  <a:lnTo>
                    <a:pt x="840" y="176"/>
                  </a:lnTo>
                  <a:cubicBezTo>
                    <a:pt x="834" y="176"/>
                    <a:pt x="828" y="174"/>
                    <a:pt x="823" y="169"/>
                  </a:cubicBezTo>
                  <a:lnTo>
                    <a:pt x="807" y="153"/>
                  </a:lnTo>
                  <a:lnTo>
                    <a:pt x="824" y="160"/>
                  </a:lnTo>
                  <a:lnTo>
                    <a:pt x="808" y="160"/>
                  </a:lnTo>
                  <a:cubicBezTo>
                    <a:pt x="795" y="160"/>
                    <a:pt x="784" y="150"/>
                    <a:pt x="784" y="136"/>
                  </a:cubicBezTo>
                  <a:lnTo>
                    <a:pt x="784" y="120"/>
                  </a:lnTo>
                  <a:lnTo>
                    <a:pt x="808" y="144"/>
                  </a:lnTo>
                  <a:lnTo>
                    <a:pt x="792" y="144"/>
                  </a:lnTo>
                  <a:lnTo>
                    <a:pt x="776" y="144"/>
                  </a:lnTo>
                  <a:cubicBezTo>
                    <a:pt x="763" y="144"/>
                    <a:pt x="752" y="134"/>
                    <a:pt x="752" y="120"/>
                  </a:cubicBezTo>
                  <a:lnTo>
                    <a:pt x="752" y="104"/>
                  </a:lnTo>
                  <a:lnTo>
                    <a:pt x="776" y="128"/>
                  </a:lnTo>
                  <a:lnTo>
                    <a:pt x="760" y="128"/>
                  </a:lnTo>
                  <a:lnTo>
                    <a:pt x="744" y="128"/>
                  </a:lnTo>
                  <a:lnTo>
                    <a:pt x="728" y="128"/>
                  </a:lnTo>
                  <a:lnTo>
                    <a:pt x="712" y="128"/>
                  </a:lnTo>
                  <a:lnTo>
                    <a:pt x="696" y="128"/>
                  </a:lnTo>
                  <a:lnTo>
                    <a:pt x="680" y="128"/>
                  </a:lnTo>
                  <a:lnTo>
                    <a:pt x="704" y="104"/>
                  </a:lnTo>
                  <a:lnTo>
                    <a:pt x="704" y="120"/>
                  </a:lnTo>
                  <a:cubicBezTo>
                    <a:pt x="704" y="134"/>
                    <a:pt x="694" y="144"/>
                    <a:pt x="680" y="144"/>
                  </a:cubicBezTo>
                  <a:lnTo>
                    <a:pt x="664" y="144"/>
                  </a:lnTo>
                  <a:lnTo>
                    <a:pt x="648" y="144"/>
                  </a:lnTo>
                  <a:lnTo>
                    <a:pt x="672" y="120"/>
                  </a:lnTo>
                  <a:lnTo>
                    <a:pt x="672" y="136"/>
                  </a:lnTo>
                  <a:cubicBezTo>
                    <a:pt x="672" y="150"/>
                    <a:pt x="662" y="160"/>
                    <a:pt x="648" y="160"/>
                  </a:cubicBezTo>
                  <a:lnTo>
                    <a:pt x="632" y="160"/>
                  </a:lnTo>
                  <a:lnTo>
                    <a:pt x="616" y="160"/>
                  </a:lnTo>
                  <a:lnTo>
                    <a:pt x="600" y="160"/>
                  </a:lnTo>
                  <a:lnTo>
                    <a:pt x="584" y="160"/>
                  </a:lnTo>
                  <a:lnTo>
                    <a:pt x="568" y="160"/>
                  </a:lnTo>
                  <a:lnTo>
                    <a:pt x="552" y="160"/>
                  </a:lnTo>
                  <a:lnTo>
                    <a:pt x="536" y="160"/>
                  </a:lnTo>
                  <a:lnTo>
                    <a:pt x="520" y="160"/>
                  </a:lnTo>
                  <a:cubicBezTo>
                    <a:pt x="514" y="160"/>
                    <a:pt x="508" y="158"/>
                    <a:pt x="503" y="153"/>
                  </a:cubicBezTo>
                  <a:lnTo>
                    <a:pt x="487" y="137"/>
                  </a:lnTo>
                  <a:lnTo>
                    <a:pt x="471" y="121"/>
                  </a:lnTo>
                  <a:lnTo>
                    <a:pt x="488" y="128"/>
                  </a:lnTo>
                  <a:lnTo>
                    <a:pt x="472" y="128"/>
                  </a:lnTo>
                  <a:cubicBezTo>
                    <a:pt x="459" y="128"/>
                    <a:pt x="448" y="118"/>
                    <a:pt x="448" y="104"/>
                  </a:cubicBezTo>
                  <a:lnTo>
                    <a:pt x="448" y="88"/>
                  </a:lnTo>
                  <a:lnTo>
                    <a:pt x="472" y="112"/>
                  </a:lnTo>
                  <a:lnTo>
                    <a:pt x="456" y="112"/>
                  </a:lnTo>
                  <a:lnTo>
                    <a:pt x="440" y="112"/>
                  </a:lnTo>
                  <a:cubicBezTo>
                    <a:pt x="427" y="112"/>
                    <a:pt x="416" y="102"/>
                    <a:pt x="416" y="88"/>
                  </a:cubicBezTo>
                  <a:lnTo>
                    <a:pt x="416" y="72"/>
                  </a:lnTo>
                  <a:lnTo>
                    <a:pt x="440" y="96"/>
                  </a:lnTo>
                  <a:lnTo>
                    <a:pt x="424" y="96"/>
                  </a:lnTo>
                  <a:lnTo>
                    <a:pt x="408" y="96"/>
                  </a:lnTo>
                  <a:cubicBezTo>
                    <a:pt x="395" y="96"/>
                    <a:pt x="384" y="86"/>
                    <a:pt x="384" y="72"/>
                  </a:cubicBezTo>
                  <a:lnTo>
                    <a:pt x="384" y="56"/>
                  </a:lnTo>
                  <a:lnTo>
                    <a:pt x="408" y="80"/>
                  </a:lnTo>
                  <a:lnTo>
                    <a:pt x="392" y="80"/>
                  </a:lnTo>
                  <a:cubicBezTo>
                    <a:pt x="386" y="80"/>
                    <a:pt x="380" y="78"/>
                    <a:pt x="375" y="73"/>
                  </a:cubicBezTo>
                  <a:lnTo>
                    <a:pt x="359" y="57"/>
                  </a:lnTo>
                  <a:lnTo>
                    <a:pt x="343" y="41"/>
                  </a:lnTo>
                  <a:lnTo>
                    <a:pt x="360" y="48"/>
                  </a:lnTo>
                  <a:lnTo>
                    <a:pt x="344" y="48"/>
                  </a:lnTo>
                  <a:lnTo>
                    <a:pt x="328" y="48"/>
                  </a:lnTo>
                  <a:lnTo>
                    <a:pt x="312" y="48"/>
                  </a:lnTo>
                  <a:lnTo>
                    <a:pt x="296" y="48"/>
                  </a:lnTo>
                  <a:lnTo>
                    <a:pt x="320" y="24"/>
                  </a:lnTo>
                  <a:lnTo>
                    <a:pt x="320" y="40"/>
                  </a:lnTo>
                  <a:cubicBezTo>
                    <a:pt x="320" y="54"/>
                    <a:pt x="310" y="64"/>
                    <a:pt x="296" y="64"/>
                  </a:cubicBezTo>
                  <a:lnTo>
                    <a:pt x="280" y="64"/>
                  </a:lnTo>
                  <a:lnTo>
                    <a:pt x="264" y="64"/>
                  </a:lnTo>
                  <a:lnTo>
                    <a:pt x="281" y="57"/>
                  </a:lnTo>
                  <a:lnTo>
                    <a:pt x="265" y="73"/>
                  </a:lnTo>
                  <a:lnTo>
                    <a:pt x="249" y="89"/>
                  </a:lnTo>
                  <a:lnTo>
                    <a:pt x="233" y="105"/>
                  </a:lnTo>
                  <a:cubicBezTo>
                    <a:pt x="229" y="110"/>
                    <a:pt x="223" y="112"/>
                    <a:pt x="216" y="112"/>
                  </a:cubicBezTo>
                  <a:lnTo>
                    <a:pt x="200" y="112"/>
                  </a:lnTo>
                  <a:lnTo>
                    <a:pt x="224" y="88"/>
                  </a:lnTo>
                  <a:lnTo>
                    <a:pt x="224" y="104"/>
                  </a:lnTo>
                  <a:cubicBezTo>
                    <a:pt x="224" y="118"/>
                    <a:pt x="214" y="128"/>
                    <a:pt x="200" y="128"/>
                  </a:cubicBezTo>
                  <a:lnTo>
                    <a:pt x="184" y="128"/>
                  </a:lnTo>
                  <a:lnTo>
                    <a:pt x="201" y="121"/>
                  </a:lnTo>
                  <a:lnTo>
                    <a:pt x="185" y="137"/>
                  </a:lnTo>
                  <a:cubicBezTo>
                    <a:pt x="181" y="142"/>
                    <a:pt x="175" y="144"/>
                    <a:pt x="168" y="144"/>
                  </a:cubicBezTo>
                  <a:lnTo>
                    <a:pt x="152" y="144"/>
                  </a:lnTo>
                  <a:lnTo>
                    <a:pt x="136" y="144"/>
                  </a:lnTo>
                  <a:lnTo>
                    <a:pt x="120" y="144"/>
                  </a:lnTo>
                  <a:lnTo>
                    <a:pt x="137" y="137"/>
                  </a:lnTo>
                  <a:lnTo>
                    <a:pt x="121" y="153"/>
                  </a:lnTo>
                  <a:cubicBezTo>
                    <a:pt x="112" y="163"/>
                    <a:pt x="97" y="163"/>
                    <a:pt x="87" y="153"/>
                  </a:cubicBezTo>
                  <a:lnTo>
                    <a:pt x="71" y="137"/>
                  </a:lnTo>
                  <a:lnTo>
                    <a:pt x="88" y="144"/>
                  </a:lnTo>
                  <a:lnTo>
                    <a:pt x="72" y="144"/>
                  </a:lnTo>
                  <a:lnTo>
                    <a:pt x="56" y="144"/>
                  </a:lnTo>
                  <a:lnTo>
                    <a:pt x="40" y="144"/>
                  </a:lnTo>
                  <a:lnTo>
                    <a:pt x="24" y="144"/>
                  </a:lnTo>
                  <a:cubicBezTo>
                    <a:pt x="11" y="144"/>
                    <a:pt x="0" y="134"/>
                    <a:pt x="0" y="120"/>
                  </a:cubicBezTo>
                  <a:cubicBezTo>
                    <a:pt x="0" y="107"/>
                    <a:pt x="11" y="96"/>
                    <a:pt x="24" y="96"/>
                  </a:cubicBezTo>
                  <a:close/>
                </a:path>
              </a:pathLst>
            </a:custGeom>
            <a:solidFill>
              <a:srgbClr val="FF0000"/>
            </a:solidFill>
            <a:ln w="793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37" name="Freeform 17"/>
            <p:cNvSpPr>
              <a:spLocks/>
            </p:cNvSpPr>
            <p:nvPr/>
          </p:nvSpPr>
          <p:spPr bwMode="auto">
            <a:xfrm>
              <a:off x="3718" y="2110"/>
              <a:ext cx="762" cy="675"/>
            </a:xfrm>
            <a:custGeom>
              <a:avLst/>
              <a:gdLst/>
              <a:ahLst/>
              <a:cxnLst>
                <a:cxn ang="0">
                  <a:pos x="107" y="137"/>
                </a:cxn>
                <a:cxn ang="0">
                  <a:pos x="160" y="304"/>
                </a:cxn>
                <a:cxn ang="0">
                  <a:pos x="203" y="409"/>
                </a:cxn>
                <a:cxn ang="0">
                  <a:pos x="274" y="554"/>
                </a:cxn>
                <a:cxn ang="0">
                  <a:pos x="322" y="666"/>
                </a:cxn>
                <a:cxn ang="0">
                  <a:pos x="370" y="778"/>
                </a:cxn>
                <a:cxn ang="0">
                  <a:pos x="418" y="890"/>
                </a:cxn>
                <a:cxn ang="0">
                  <a:pos x="475" y="1001"/>
                </a:cxn>
                <a:cxn ang="0">
                  <a:pos x="554" y="1074"/>
                </a:cxn>
                <a:cxn ang="0">
                  <a:pos x="635" y="1129"/>
                </a:cxn>
                <a:cxn ang="0">
                  <a:pos x="738" y="1226"/>
                </a:cxn>
                <a:cxn ang="0">
                  <a:pos x="778" y="1298"/>
                </a:cxn>
                <a:cxn ang="0">
                  <a:pos x="842" y="1346"/>
                </a:cxn>
                <a:cxn ang="0">
                  <a:pos x="930" y="1434"/>
                </a:cxn>
                <a:cxn ang="0">
                  <a:pos x="978" y="1482"/>
                </a:cxn>
                <a:cxn ang="0">
                  <a:pos x="1002" y="1522"/>
                </a:cxn>
                <a:cxn ang="0">
                  <a:pos x="1082" y="1586"/>
                </a:cxn>
                <a:cxn ang="0">
                  <a:pos x="1162" y="1602"/>
                </a:cxn>
                <a:cxn ang="0">
                  <a:pos x="1291" y="1609"/>
                </a:cxn>
                <a:cxn ang="0">
                  <a:pos x="1394" y="1674"/>
                </a:cxn>
                <a:cxn ang="0">
                  <a:pos x="1474" y="1722"/>
                </a:cxn>
                <a:cxn ang="0">
                  <a:pos x="1531" y="1737"/>
                </a:cxn>
                <a:cxn ang="0">
                  <a:pos x="1625" y="1753"/>
                </a:cxn>
                <a:cxn ang="0">
                  <a:pos x="1786" y="1730"/>
                </a:cxn>
                <a:cxn ang="0">
                  <a:pos x="1915" y="1785"/>
                </a:cxn>
                <a:cxn ang="0">
                  <a:pos x="1994" y="1826"/>
                </a:cxn>
                <a:cxn ang="0">
                  <a:pos x="2074" y="1874"/>
                </a:cxn>
                <a:cxn ang="0">
                  <a:pos x="2154" y="1922"/>
                </a:cxn>
                <a:cxn ang="0">
                  <a:pos x="2251" y="1977"/>
                </a:cxn>
                <a:cxn ang="0">
                  <a:pos x="2330" y="2050"/>
                </a:cxn>
                <a:cxn ang="0">
                  <a:pos x="2314" y="2082"/>
                </a:cxn>
                <a:cxn ang="0">
                  <a:pos x="2178" y="1978"/>
                </a:cxn>
                <a:cxn ang="0">
                  <a:pos x="2138" y="1954"/>
                </a:cxn>
                <a:cxn ang="0">
                  <a:pos x="2042" y="1906"/>
                </a:cxn>
                <a:cxn ang="0">
                  <a:pos x="1962" y="1858"/>
                </a:cxn>
                <a:cxn ang="0">
                  <a:pos x="1850" y="1810"/>
                </a:cxn>
                <a:cxn ang="0">
                  <a:pos x="1722" y="1778"/>
                </a:cxn>
                <a:cxn ang="0">
                  <a:pos x="1594" y="1810"/>
                </a:cxn>
                <a:cxn ang="0">
                  <a:pos x="1458" y="1754"/>
                </a:cxn>
                <a:cxn ang="0">
                  <a:pos x="1418" y="1730"/>
                </a:cxn>
                <a:cxn ang="0">
                  <a:pos x="1338" y="1682"/>
                </a:cxn>
                <a:cxn ang="0">
                  <a:pos x="1259" y="1643"/>
                </a:cxn>
                <a:cxn ang="0">
                  <a:pos x="1106" y="1610"/>
                </a:cxn>
                <a:cxn ang="0">
                  <a:pos x="1050" y="1618"/>
                </a:cxn>
                <a:cxn ang="0">
                  <a:pos x="969" y="1547"/>
                </a:cxn>
                <a:cxn ang="0">
                  <a:pos x="938" y="1490"/>
                </a:cxn>
                <a:cxn ang="0">
                  <a:pos x="890" y="1426"/>
                </a:cxn>
                <a:cxn ang="0">
                  <a:pos x="802" y="1354"/>
                </a:cxn>
                <a:cxn ang="0">
                  <a:pos x="738" y="1306"/>
                </a:cxn>
                <a:cxn ang="0">
                  <a:pos x="649" y="1211"/>
                </a:cxn>
                <a:cxn ang="0">
                  <a:pos x="585" y="1147"/>
                </a:cxn>
                <a:cxn ang="0">
                  <a:pos x="521" y="1099"/>
                </a:cxn>
                <a:cxn ang="0">
                  <a:pos x="409" y="987"/>
                </a:cxn>
                <a:cxn ang="0">
                  <a:pos x="361" y="859"/>
                </a:cxn>
                <a:cxn ang="0">
                  <a:pos x="313" y="747"/>
                </a:cxn>
                <a:cxn ang="0">
                  <a:pos x="261" y="645"/>
                </a:cxn>
                <a:cxn ang="0">
                  <a:pos x="202" y="546"/>
                </a:cxn>
                <a:cxn ang="0">
                  <a:pos x="133" y="373"/>
                </a:cxn>
                <a:cxn ang="0">
                  <a:pos x="85" y="245"/>
                </a:cxn>
                <a:cxn ang="0">
                  <a:pos x="41" y="107"/>
                </a:cxn>
              </a:cxnLst>
              <a:rect l="0" t="0" r="r" b="b"/>
              <a:pathLst>
                <a:path w="2389" h="2117">
                  <a:moveTo>
                    <a:pt x="43" y="9"/>
                  </a:moveTo>
                  <a:lnTo>
                    <a:pt x="59" y="25"/>
                  </a:lnTo>
                  <a:cubicBezTo>
                    <a:pt x="61" y="27"/>
                    <a:pt x="63" y="29"/>
                    <a:pt x="64" y="32"/>
                  </a:cubicBezTo>
                  <a:lnTo>
                    <a:pt x="80" y="64"/>
                  </a:lnTo>
                  <a:cubicBezTo>
                    <a:pt x="82" y="67"/>
                    <a:pt x="82" y="71"/>
                    <a:pt x="82" y="74"/>
                  </a:cubicBezTo>
                  <a:lnTo>
                    <a:pt x="82" y="90"/>
                  </a:lnTo>
                  <a:lnTo>
                    <a:pt x="75" y="73"/>
                  </a:lnTo>
                  <a:lnTo>
                    <a:pt x="91" y="89"/>
                  </a:lnTo>
                  <a:cubicBezTo>
                    <a:pt x="96" y="94"/>
                    <a:pt x="98" y="100"/>
                    <a:pt x="98" y="106"/>
                  </a:cubicBezTo>
                  <a:lnTo>
                    <a:pt x="98" y="138"/>
                  </a:lnTo>
                  <a:lnTo>
                    <a:pt x="91" y="121"/>
                  </a:lnTo>
                  <a:lnTo>
                    <a:pt x="107" y="137"/>
                  </a:lnTo>
                  <a:cubicBezTo>
                    <a:pt x="112" y="142"/>
                    <a:pt x="114" y="148"/>
                    <a:pt x="114" y="154"/>
                  </a:cubicBezTo>
                  <a:lnTo>
                    <a:pt x="114" y="186"/>
                  </a:lnTo>
                  <a:lnTo>
                    <a:pt x="107" y="169"/>
                  </a:lnTo>
                  <a:lnTo>
                    <a:pt x="123" y="185"/>
                  </a:lnTo>
                  <a:cubicBezTo>
                    <a:pt x="128" y="190"/>
                    <a:pt x="130" y="196"/>
                    <a:pt x="130" y="202"/>
                  </a:cubicBezTo>
                  <a:lnTo>
                    <a:pt x="130" y="234"/>
                  </a:lnTo>
                  <a:lnTo>
                    <a:pt x="128" y="224"/>
                  </a:lnTo>
                  <a:lnTo>
                    <a:pt x="144" y="256"/>
                  </a:lnTo>
                  <a:cubicBezTo>
                    <a:pt x="146" y="259"/>
                    <a:pt x="146" y="263"/>
                    <a:pt x="146" y="266"/>
                  </a:cubicBezTo>
                  <a:lnTo>
                    <a:pt x="146" y="282"/>
                  </a:lnTo>
                  <a:lnTo>
                    <a:pt x="144" y="272"/>
                  </a:lnTo>
                  <a:lnTo>
                    <a:pt x="160" y="304"/>
                  </a:lnTo>
                  <a:cubicBezTo>
                    <a:pt x="162" y="307"/>
                    <a:pt x="162" y="311"/>
                    <a:pt x="162" y="314"/>
                  </a:cubicBezTo>
                  <a:lnTo>
                    <a:pt x="162" y="330"/>
                  </a:lnTo>
                  <a:lnTo>
                    <a:pt x="155" y="313"/>
                  </a:lnTo>
                  <a:lnTo>
                    <a:pt x="171" y="329"/>
                  </a:lnTo>
                  <a:cubicBezTo>
                    <a:pt x="176" y="334"/>
                    <a:pt x="178" y="340"/>
                    <a:pt x="178" y="346"/>
                  </a:cubicBezTo>
                  <a:lnTo>
                    <a:pt x="178" y="362"/>
                  </a:lnTo>
                  <a:lnTo>
                    <a:pt x="176" y="352"/>
                  </a:lnTo>
                  <a:lnTo>
                    <a:pt x="192" y="384"/>
                  </a:lnTo>
                  <a:cubicBezTo>
                    <a:pt x="194" y="387"/>
                    <a:pt x="194" y="391"/>
                    <a:pt x="194" y="394"/>
                  </a:cubicBezTo>
                  <a:lnTo>
                    <a:pt x="194" y="410"/>
                  </a:lnTo>
                  <a:lnTo>
                    <a:pt x="187" y="393"/>
                  </a:lnTo>
                  <a:lnTo>
                    <a:pt x="203" y="409"/>
                  </a:lnTo>
                  <a:cubicBezTo>
                    <a:pt x="208" y="414"/>
                    <a:pt x="210" y="420"/>
                    <a:pt x="210" y="426"/>
                  </a:cubicBezTo>
                  <a:lnTo>
                    <a:pt x="210" y="442"/>
                  </a:lnTo>
                  <a:lnTo>
                    <a:pt x="208" y="432"/>
                  </a:lnTo>
                  <a:lnTo>
                    <a:pt x="224" y="464"/>
                  </a:lnTo>
                  <a:cubicBezTo>
                    <a:pt x="226" y="467"/>
                    <a:pt x="226" y="471"/>
                    <a:pt x="226" y="474"/>
                  </a:cubicBezTo>
                  <a:lnTo>
                    <a:pt x="226" y="522"/>
                  </a:lnTo>
                  <a:lnTo>
                    <a:pt x="202" y="498"/>
                  </a:lnTo>
                  <a:lnTo>
                    <a:pt x="218" y="498"/>
                  </a:lnTo>
                  <a:cubicBezTo>
                    <a:pt x="225" y="498"/>
                    <a:pt x="231" y="501"/>
                    <a:pt x="235" y="505"/>
                  </a:cubicBezTo>
                  <a:lnTo>
                    <a:pt x="251" y="521"/>
                  </a:lnTo>
                  <a:lnTo>
                    <a:pt x="267" y="537"/>
                  </a:lnTo>
                  <a:cubicBezTo>
                    <a:pt x="272" y="542"/>
                    <a:pt x="274" y="548"/>
                    <a:pt x="274" y="554"/>
                  </a:cubicBezTo>
                  <a:lnTo>
                    <a:pt x="274" y="570"/>
                  </a:lnTo>
                  <a:lnTo>
                    <a:pt x="267" y="553"/>
                  </a:lnTo>
                  <a:lnTo>
                    <a:pt x="283" y="569"/>
                  </a:lnTo>
                  <a:cubicBezTo>
                    <a:pt x="288" y="574"/>
                    <a:pt x="290" y="580"/>
                    <a:pt x="290" y="586"/>
                  </a:cubicBezTo>
                  <a:lnTo>
                    <a:pt x="290" y="602"/>
                  </a:lnTo>
                  <a:lnTo>
                    <a:pt x="288" y="592"/>
                  </a:lnTo>
                  <a:lnTo>
                    <a:pt x="304" y="624"/>
                  </a:lnTo>
                  <a:cubicBezTo>
                    <a:pt x="306" y="627"/>
                    <a:pt x="306" y="631"/>
                    <a:pt x="306" y="634"/>
                  </a:cubicBezTo>
                  <a:lnTo>
                    <a:pt x="306" y="650"/>
                  </a:lnTo>
                  <a:lnTo>
                    <a:pt x="299" y="633"/>
                  </a:lnTo>
                  <a:lnTo>
                    <a:pt x="315" y="649"/>
                  </a:lnTo>
                  <a:cubicBezTo>
                    <a:pt x="320" y="654"/>
                    <a:pt x="322" y="660"/>
                    <a:pt x="322" y="666"/>
                  </a:cubicBezTo>
                  <a:lnTo>
                    <a:pt x="322" y="682"/>
                  </a:lnTo>
                  <a:lnTo>
                    <a:pt x="315" y="665"/>
                  </a:lnTo>
                  <a:lnTo>
                    <a:pt x="331" y="681"/>
                  </a:lnTo>
                  <a:cubicBezTo>
                    <a:pt x="336" y="686"/>
                    <a:pt x="338" y="692"/>
                    <a:pt x="338" y="698"/>
                  </a:cubicBezTo>
                  <a:lnTo>
                    <a:pt x="338" y="714"/>
                  </a:lnTo>
                  <a:lnTo>
                    <a:pt x="331" y="697"/>
                  </a:lnTo>
                  <a:lnTo>
                    <a:pt x="347" y="713"/>
                  </a:lnTo>
                  <a:cubicBezTo>
                    <a:pt x="352" y="718"/>
                    <a:pt x="354" y="724"/>
                    <a:pt x="354" y="730"/>
                  </a:cubicBezTo>
                  <a:lnTo>
                    <a:pt x="354" y="762"/>
                  </a:lnTo>
                  <a:lnTo>
                    <a:pt x="347" y="745"/>
                  </a:lnTo>
                  <a:lnTo>
                    <a:pt x="363" y="761"/>
                  </a:lnTo>
                  <a:cubicBezTo>
                    <a:pt x="368" y="766"/>
                    <a:pt x="370" y="772"/>
                    <a:pt x="370" y="778"/>
                  </a:cubicBezTo>
                  <a:lnTo>
                    <a:pt x="370" y="794"/>
                  </a:lnTo>
                  <a:lnTo>
                    <a:pt x="363" y="777"/>
                  </a:lnTo>
                  <a:lnTo>
                    <a:pt x="379" y="793"/>
                  </a:lnTo>
                  <a:cubicBezTo>
                    <a:pt x="384" y="798"/>
                    <a:pt x="386" y="804"/>
                    <a:pt x="386" y="810"/>
                  </a:cubicBezTo>
                  <a:lnTo>
                    <a:pt x="386" y="826"/>
                  </a:lnTo>
                  <a:lnTo>
                    <a:pt x="379" y="809"/>
                  </a:lnTo>
                  <a:lnTo>
                    <a:pt x="395" y="825"/>
                  </a:lnTo>
                  <a:cubicBezTo>
                    <a:pt x="400" y="830"/>
                    <a:pt x="402" y="836"/>
                    <a:pt x="402" y="842"/>
                  </a:cubicBezTo>
                  <a:lnTo>
                    <a:pt x="402" y="858"/>
                  </a:lnTo>
                  <a:lnTo>
                    <a:pt x="400" y="848"/>
                  </a:lnTo>
                  <a:lnTo>
                    <a:pt x="416" y="880"/>
                  </a:lnTo>
                  <a:cubicBezTo>
                    <a:pt x="418" y="883"/>
                    <a:pt x="418" y="887"/>
                    <a:pt x="418" y="890"/>
                  </a:cubicBezTo>
                  <a:lnTo>
                    <a:pt x="418" y="906"/>
                  </a:lnTo>
                  <a:lnTo>
                    <a:pt x="411" y="889"/>
                  </a:lnTo>
                  <a:lnTo>
                    <a:pt x="427" y="905"/>
                  </a:lnTo>
                  <a:lnTo>
                    <a:pt x="443" y="921"/>
                  </a:lnTo>
                  <a:cubicBezTo>
                    <a:pt x="448" y="926"/>
                    <a:pt x="450" y="932"/>
                    <a:pt x="450" y="938"/>
                  </a:cubicBezTo>
                  <a:lnTo>
                    <a:pt x="450" y="970"/>
                  </a:lnTo>
                  <a:lnTo>
                    <a:pt x="443" y="953"/>
                  </a:lnTo>
                  <a:lnTo>
                    <a:pt x="459" y="969"/>
                  </a:lnTo>
                  <a:cubicBezTo>
                    <a:pt x="464" y="974"/>
                    <a:pt x="466" y="980"/>
                    <a:pt x="466" y="986"/>
                  </a:cubicBezTo>
                  <a:lnTo>
                    <a:pt x="466" y="1002"/>
                  </a:lnTo>
                  <a:lnTo>
                    <a:pt x="459" y="985"/>
                  </a:lnTo>
                  <a:lnTo>
                    <a:pt x="475" y="1001"/>
                  </a:lnTo>
                  <a:lnTo>
                    <a:pt x="491" y="1017"/>
                  </a:lnTo>
                  <a:lnTo>
                    <a:pt x="507" y="1033"/>
                  </a:lnTo>
                  <a:lnTo>
                    <a:pt x="523" y="1049"/>
                  </a:lnTo>
                  <a:lnTo>
                    <a:pt x="506" y="1042"/>
                  </a:lnTo>
                  <a:lnTo>
                    <a:pt x="522" y="1042"/>
                  </a:lnTo>
                  <a:cubicBezTo>
                    <a:pt x="529" y="1042"/>
                    <a:pt x="535" y="1045"/>
                    <a:pt x="539" y="1049"/>
                  </a:cubicBezTo>
                  <a:lnTo>
                    <a:pt x="555" y="1065"/>
                  </a:lnTo>
                  <a:lnTo>
                    <a:pt x="538" y="1058"/>
                  </a:lnTo>
                  <a:lnTo>
                    <a:pt x="554" y="1058"/>
                  </a:lnTo>
                  <a:cubicBezTo>
                    <a:pt x="568" y="1058"/>
                    <a:pt x="578" y="1069"/>
                    <a:pt x="578" y="1082"/>
                  </a:cubicBezTo>
                  <a:lnTo>
                    <a:pt x="578" y="1098"/>
                  </a:lnTo>
                  <a:lnTo>
                    <a:pt x="554" y="1074"/>
                  </a:lnTo>
                  <a:lnTo>
                    <a:pt x="570" y="1074"/>
                  </a:lnTo>
                  <a:cubicBezTo>
                    <a:pt x="584" y="1074"/>
                    <a:pt x="594" y="1085"/>
                    <a:pt x="594" y="1098"/>
                  </a:cubicBezTo>
                  <a:lnTo>
                    <a:pt x="594" y="1114"/>
                  </a:lnTo>
                  <a:lnTo>
                    <a:pt x="570" y="1090"/>
                  </a:lnTo>
                  <a:lnTo>
                    <a:pt x="586" y="1090"/>
                  </a:lnTo>
                  <a:cubicBezTo>
                    <a:pt x="593" y="1090"/>
                    <a:pt x="599" y="1093"/>
                    <a:pt x="603" y="1097"/>
                  </a:cubicBezTo>
                  <a:lnTo>
                    <a:pt x="619" y="1113"/>
                  </a:lnTo>
                  <a:lnTo>
                    <a:pt x="602" y="1106"/>
                  </a:lnTo>
                  <a:lnTo>
                    <a:pt x="618" y="1106"/>
                  </a:lnTo>
                  <a:cubicBezTo>
                    <a:pt x="632" y="1106"/>
                    <a:pt x="642" y="1117"/>
                    <a:pt x="642" y="1130"/>
                  </a:cubicBezTo>
                  <a:lnTo>
                    <a:pt x="642" y="1146"/>
                  </a:lnTo>
                  <a:lnTo>
                    <a:pt x="635" y="1129"/>
                  </a:lnTo>
                  <a:lnTo>
                    <a:pt x="651" y="1145"/>
                  </a:lnTo>
                  <a:lnTo>
                    <a:pt x="667" y="1161"/>
                  </a:lnTo>
                  <a:lnTo>
                    <a:pt x="650" y="1154"/>
                  </a:lnTo>
                  <a:lnTo>
                    <a:pt x="666" y="1154"/>
                  </a:lnTo>
                  <a:cubicBezTo>
                    <a:pt x="680" y="1154"/>
                    <a:pt x="690" y="1165"/>
                    <a:pt x="690" y="1178"/>
                  </a:cubicBezTo>
                  <a:lnTo>
                    <a:pt x="690" y="1194"/>
                  </a:lnTo>
                  <a:lnTo>
                    <a:pt x="683" y="1177"/>
                  </a:lnTo>
                  <a:lnTo>
                    <a:pt x="699" y="1193"/>
                  </a:lnTo>
                  <a:lnTo>
                    <a:pt x="715" y="1209"/>
                  </a:lnTo>
                  <a:lnTo>
                    <a:pt x="698" y="1202"/>
                  </a:lnTo>
                  <a:lnTo>
                    <a:pt x="714" y="1202"/>
                  </a:lnTo>
                  <a:cubicBezTo>
                    <a:pt x="728" y="1202"/>
                    <a:pt x="738" y="1213"/>
                    <a:pt x="738" y="1226"/>
                  </a:cubicBezTo>
                  <a:lnTo>
                    <a:pt x="738" y="1242"/>
                  </a:lnTo>
                  <a:lnTo>
                    <a:pt x="731" y="1225"/>
                  </a:lnTo>
                  <a:lnTo>
                    <a:pt x="747" y="1241"/>
                  </a:lnTo>
                  <a:lnTo>
                    <a:pt x="763" y="1257"/>
                  </a:lnTo>
                  <a:lnTo>
                    <a:pt x="779" y="1273"/>
                  </a:lnTo>
                  <a:cubicBezTo>
                    <a:pt x="784" y="1278"/>
                    <a:pt x="786" y="1284"/>
                    <a:pt x="786" y="1290"/>
                  </a:cubicBezTo>
                  <a:lnTo>
                    <a:pt x="786" y="1306"/>
                  </a:lnTo>
                  <a:lnTo>
                    <a:pt x="762" y="1282"/>
                  </a:lnTo>
                  <a:lnTo>
                    <a:pt x="778" y="1282"/>
                  </a:lnTo>
                  <a:cubicBezTo>
                    <a:pt x="792" y="1282"/>
                    <a:pt x="802" y="1293"/>
                    <a:pt x="802" y="1306"/>
                  </a:cubicBezTo>
                  <a:lnTo>
                    <a:pt x="802" y="1322"/>
                  </a:lnTo>
                  <a:lnTo>
                    <a:pt x="778" y="1298"/>
                  </a:lnTo>
                  <a:lnTo>
                    <a:pt x="794" y="1298"/>
                  </a:lnTo>
                  <a:cubicBezTo>
                    <a:pt x="801" y="1298"/>
                    <a:pt x="807" y="1301"/>
                    <a:pt x="811" y="1305"/>
                  </a:cubicBezTo>
                  <a:lnTo>
                    <a:pt x="827" y="1321"/>
                  </a:lnTo>
                  <a:lnTo>
                    <a:pt x="810" y="1314"/>
                  </a:lnTo>
                  <a:lnTo>
                    <a:pt x="826" y="1314"/>
                  </a:lnTo>
                  <a:cubicBezTo>
                    <a:pt x="840" y="1314"/>
                    <a:pt x="850" y="1325"/>
                    <a:pt x="850" y="1338"/>
                  </a:cubicBezTo>
                  <a:lnTo>
                    <a:pt x="850" y="1354"/>
                  </a:lnTo>
                  <a:lnTo>
                    <a:pt x="826" y="1330"/>
                  </a:lnTo>
                  <a:lnTo>
                    <a:pt x="842" y="1330"/>
                  </a:lnTo>
                  <a:cubicBezTo>
                    <a:pt x="856" y="1330"/>
                    <a:pt x="866" y="1341"/>
                    <a:pt x="866" y="1354"/>
                  </a:cubicBezTo>
                  <a:lnTo>
                    <a:pt x="866" y="1370"/>
                  </a:lnTo>
                  <a:lnTo>
                    <a:pt x="842" y="1346"/>
                  </a:lnTo>
                  <a:lnTo>
                    <a:pt x="858" y="1346"/>
                  </a:lnTo>
                  <a:cubicBezTo>
                    <a:pt x="872" y="1346"/>
                    <a:pt x="882" y="1357"/>
                    <a:pt x="882" y="1370"/>
                  </a:cubicBezTo>
                  <a:lnTo>
                    <a:pt x="882" y="1386"/>
                  </a:lnTo>
                  <a:lnTo>
                    <a:pt x="875" y="1369"/>
                  </a:lnTo>
                  <a:lnTo>
                    <a:pt x="891" y="1385"/>
                  </a:lnTo>
                  <a:lnTo>
                    <a:pt x="874" y="1378"/>
                  </a:lnTo>
                  <a:lnTo>
                    <a:pt x="890" y="1378"/>
                  </a:lnTo>
                  <a:cubicBezTo>
                    <a:pt x="904" y="1378"/>
                    <a:pt x="914" y="1389"/>
                    <a:pt x="914" y="1402"/>
                  </a:cubicBezTo>
                  <a:lnTo>
                    <a:pt x="914" y="1418"/>
                  </a:lnTo>
                  <a:lnTo>
                    <a:pt x="907" y="1401"/>
                  </a:lnTo>
                  <a:lnTo>
                    <a:pt x="923" y="1417"/>
                  </a:lnTo>
                  <a:cubicBezTo>
                    <a:pt x="928" y="1422"/>
                    <a:pt x="930" y="1428"/>
                    <a:pt x="930" y="1434"/>
                  </a:cubicBezTo>
                  <a:lnTo>
                    <a:pt x="930" y="1450"/>
                  </a:lnTo>
                  <a:lnTo>
                    <a:pt x="906" y="1426"/>
                  </a:lnTo>
                  <a:lnTo>
                    <a:pt x="922" y="1426"/>
                  </a:lnTo>
                  <a:cubicBezTo>
                    <a:pt x="936" y="1426"/>
                    <a:pt x="946" y="1437"/>
                    <a:pt x="946" y="1450"/>
                  </a:cubicBezTo>
                  <a:lnTo>
                    <a:pt x="946" y="1466"/>
                  </a:lnTo>
                  <a:lnTo>
                    <a:pt x="922" y="1442"/>
                  </a:lnTo>
                  <a:lnTo>
                    <a:pt x="938" y="1442"/>
                  </a:lnTo>
                  <a:cubicBezTo>
                    <a:pt x="952" y="1442"/>
                    <a:pt x="962" y="1453"/>
                    <a:pt x="962" y="1466"/>
                  </a:cubicBezTo>
                  <a:lnTo>
                    <a:pt x="962" y="1482"/>
                  </a:lnTo>
                  <a:lnTo>
                    <a:pt x="938" y="1458"/>
                  </a:lnTo>
                  <a:lnTo>
                    <a:pt x="954" y="1458"/>
                  </a:lnTo>
                  <a:cubicBezTo>
                    <a:pt x="968" y="1458"/>
                    <a:pt x="978" y="1469"/>
                    <a:pt x="978" y="1482"/>
                  </a:cubicBezTo>
                  <a:lnTo>
                    <a:pt x="978" y="1498"/>
                  </a:lnTo>
                  <a:lnTo>
                    <a:pt x="954" y="1474"/>
                  </a:lnTo>
                  <a:lnTo>
                    <a:pt x="970" y="1474"/>
                  </a:lnTo>
                  <a:cubicBezTo>
                    <a:pt x="984" y="1474"/>
                    <a:pt x="994" y="1485"/>
                    <a:pt x="994" y="1498"/>
                  </a:cubicBezTo>
                  <a:lnTo>
                    <a:pt x="994" y="1514"/>
                  </a:lnTo>
                  <a:lnTo>
                    <a:pt x="987" y="1497"/>
                  </a:lnTo>
                  <a:lnTo>
                    <a:pt x="1003" y="1513"/>
                  </a:lnTo>
                  <a:lnTo>
                    <a:pt x="986" y="1506"/>
                  </a:lnTo>
                  <a:lnTo>
                    <a:pt x="1002" y="1506"/>
                  </a:lnTo>
                  <a:cubicBezTo>
                    <a:pt x="1016" y="1506"/>
                    <a:pt x="1026" y="1517"/>
                    <a:pt x="1026" y="1530"/>
                  </a:cubicBezTo>
                  <a:lnTo>
                    <a:pt x="1026" y="1546"/>
                  </a:lnTo>
                  <a:lnTo>
                    <a:pt x="1002" y="1522"/>
                  </a:lnTo>
                  <a:lnTo>
                    <a:pt x="1018" y="1522"/>
                  </a:lnTo>
                  <a:cubicBezTo>
                    <a:pt x="1025" y="1522"/>
                    <a:pt x="1031" y="1525"/>
                    <a:pt x="1035" y="1529"/>
                  </a:cubicBezTo>
                  <a:lnTo>
                    <a:pt x="1051" y="1545"/>
                  </a:lnTo>
                  <a:lnTo>
                    <a:pt x="1067" y="1561"/>
                  </a:lnTo>
                  <a:cubicBezTo>
                    <a:pt x="1072" y="1566"/>
                    <a:pt x="1074" y="1572"/>
                    <a:pt x="1074" y="1578"/>
                  </a:cubicBezTo>
                  <a:lnTo>
                    <a:pt x="1074" y="1594"/>
                  </a:lnTo>
                  <a:lnTo>
                    <a:pt x="1050" y="1570"/>
                  </a:lnTo>
                  <a:lnTo>
                    <a:pt x="1066" y="1570"/>
                  </a:lnTo>
                  <a:cubicBezTo>
                    <a:pt x="1080" y="1570"/>
                    <a:pt x="1090" y="1581"/>
                    <a:pt x="1090" y="1594"/>
                  </a:cubicBezTo>
                  <a:lnTo>
                    <a:pt x="1090" y="1610"/>
                  </a:lnTo>
                  <a:lnTo>
                    <a:pt x="1066" y="1586"/>
                  </a:lnTo>
                  <a:lnTo>
                    <a:pt x="1082" y="1586"/>
                  </a:lnTo>
                  <a:cubicBezTo>
                    <a:pt x="1089" y="1586"/>
                    <a:pt x="1095" y="1589"/>
                    <a:pt x="1099" y="1593"/>
                  </a:cubicBezTo>
                  <a:lnTo>
                    <a:pt x="1115" y="1609"/>
                  </a:lnTo>
                  <a:lnTo>
                    <a:pt x="1098" y="1602"/>
                  </a:lnTo>
                  <a:lnTo>
                    <a:pt x="1114" y="1602"/>
                  </a:lnTo>
                  <a:lnTo>
                    <a:pt x="1097" y="1609"/>
                  </a:lnTo>
                  <a:lnTo>
                    <a:pt x="1113" y="1593"/>
                  </a:lnTo>
                  <a:cubicBezTo>
                    <a:pt x="1120" y="1587"/>
                    <a:pt x="1131" y="1585"/>
                    <a:pt x="1140" y="1588"/>
                  </a:cubicBezTo>
                  <a:cubicBezTo>
                    <a:pt x="1149" y="1592"/>
                    <a:pt x="1154" y="1601"/>
                    <a:pt x="1154" y="1610"/>
                  </a:cubicBezTo>
                  <a:lnTo>
                    <a:pt x="1154" y="1626"/>
                  </a:lnTo>
                  <a:lnTo>
                    <a:pt x="1130" y="1602"/>
                  </a:lnTo>
                  <a:lnTo>
                    <a:pt x="1146" y="1602"/>
                  </a:lnTo>
                  <a:lnTo>
                    <a:pt x="1162" y="1602"/>
                  </a:lnTo>
                  <a:cubicBezTo>
                    <a:pt x="1169" y="1602"/>
                    <a:pt x="1175" y="1605"/>
                    <a:pt x="1179" y="1609"/>
                  </a:cubicBezTo>
                  <a:lnTo>
                    <a:pt x="1195" y="1625"/>
                  </a:lnTo>
                  <a:lnTo>
                    <a:pt x="1178" y="1618"/>
                  </a:lnTo>
                  <a:lnTo>
                    <a:pt x="1194" y="1618"/>
                  </a:lnTo>
                  <a:lnTo>
                    <a:pt x="1210" y="1618"/>
                  </a:lnTo>
                  <a:lnTo>
                    <a:pt x="1226" y="1618"/>
                  </a:lnTo>
                  <a:lnTo>
                    <a:pt x="1209" y="1625"/>
                  </a:lnTo>
                  <a:lnTo>
                    <a:pt x="1225" y="1609"/>
                  </a:lnTo>
                  <a:cubicBezTo>
                    <a:pt x="1230" y="1605"/>
                    <a:pt x="1236" y="1602"/>
                    <a:pt x="1242" y="1602"/>
                  </a:cubicBezTo>
                  <a:lnTo>
                    <a:pt x="1258" y="1602"/>
                  </a:lnTo>
                  <a:lnTo>
                    <a:pt x="1274" y="1602"/>
                  </a:lnTo>
                  <a:cubicBezTo>
                    <a:pt x="1281" y="1602"/>
                    <a:pt x="1287" y="1605"/>
                    <a:pt x="1291" y="1609"/>
                  </a:cubicBezTo>
                  <a:lnTo>
                    <a:pt x="1307" y="1625"/>
                  </a:lnTo>
                  <a:lnTo>
                    <a:pt x="1290" y="1618"/>
                  </a:lnTo>
                  <a:lnTo>
                    <a:pt x="1306" y="1618"/>
                  </a:lnTo>
                  <a:lnTo>
                    <a:pt x="1322" y="1618"/>
                  </a:lnTo>
                  <a:lnTo>
                    <a:pt x="1338" y="1618"/>
                  </a:lnTo>
                  <a:cubicBezTo>
                    <a:pt x="1352" y="1618"/>
                    <a:pt x="1362" y="1629"/>
                    <a:pt x="1362" y="1642"/>
                  </a:cubicBezTo>
                  <a:lnTo>
                    <a:pt x="1362" y="1658"/>
                  </a:lnTo>
                  <a:lnTo>
                    <a:pt x="1338" y="1634"/>
                  </a:lnTo>
                  <a:lnTo>
                    <a:pt x="1354" y="1634"/>
                  </a:lnTo>
                  <a:lnTo>
                    <a:pt x="1370" y="1634"/>
                  </a:lnTo>
                  <a:cubicBezTo>
                    <a:pt x="1384" y="1634"/>
                    <a:pt x="1394" y="1645"/>
                    <a:pt x="1394" y="1658"/>
                  </a:cubicBezTo>
                  <a:lnTo>
                    <a:pt x="1394" y="1674"/>
                  </a:lnTo>
                  <a:lnTo>
                    <a:pt x="1387" y="1657"/>
                  </a:lnTo>
                  <a:lnTo>
                    <a:pt x="1403" y="1673"/>
                  </a:lnTo>
                  <a:lnTo>
                    <a:pt x="1386" y="1666"/>
                  </a:lnTo>
                  <a:lnTo>
                    <a:pt x="1402" y="1666"/>
                  </a:lnTo>
                  <a:lnTo>
                    <a:pt x="1418" y="1666"/>
                  </a:lnTo>
                  <a:cubicBezTo>
                    <a:pt x="1432" y="1666"/>
                    <a:pt x="1442" y="1677"/>
                    <a:pt x="1442" y="1690"/>
                  </a:cubicBezTo>
                  <a:lnTo>
                    <a:pt x="1442" y="1706"/>
                  </a:lnTo>
                  <a:lnTo>
                    <a:pt x="1418" y="1682"/>
                  </a:lnTo>
                  <a:lnTo>
                    <a:pt x="1434" y="1682"/>
                  </a:lnTo>
                  <a:lnTo>
                    <a:pt x="1450" y="1682"/>
                  </a:lnTo>
                  <a:cubicBezTo>
                    <a:pt x="1464" y="1682"/>
                    <a:pt x="1474" y="1693"/>
                    <a:pt x="1474" y="1706"/>
                  </a:cubicBezTo>
                  <a:lnTo>
                    <a:pt x="1474" y="1722"/>
                  </a:lnTo>
                  <a:lnTo>
                    <a:pt x="1450" y="1698"/>
                  </a:lnTo>
                  <a:lnTo>
                    <a:pt x="1466" y="1698"/>
                  </a:lnTo>
                  <a:cubicBezTo>
                    <a:pt x="1480" y="1698"/>
                    <a:pt x="1490" y="1709"/>
                    <a:pt x="1490" y="1722"/>
                  </a:cubicBezTo>
                  <a:lnTo>
                    <a:pt x="1490" y="1738"/>
                  </a:lnTo>
                  <a:lnTo>
                    <a:pt x="1466" y="1714"/>
                  </a:lnTo>
                  <a:lnTo>
                    <a:pt x="1482" y="1714"/>
                  </a:lnTo>
                  <a:cubicBezTo>
                    <a:pt x="1496" y="1714"/>
                    <a:pt x="1506" y="1725"/>
                    <a:pt x="1506" y="1738"/>
                  </a:cubicBezTo>
                  <a:lnTo>
                    <a:pt x="1506" y="1754"/>
                  </a:lnTo>
                  <a:lnTo>
                    <a:pt x="1482" y="1730"/>
                  </a:lnTo>
                  <a:lnTo>
                    <a:pt x="1498" y="1730"/>
                  </a:lnTo>
                  <a:lnTo>
                    <a:pt x="1514" y="1730"/>
                  </a:lnTo>
                  <a:cubicBezTo>
                    <a:pt x="1521" y="1730"/>
                    <a:pt x="1527" y="1733"/>
                    <a:pt x="1531" y="1737"/>
                  </a:cubicBezTo>
                  <a:lnTo>
                    <a:pt x="1547" y="1753"/>
                  </a:lnTo>
                  <a:lnTo>
                    <a:pt x="1530" y="1746"/>
                  </a:lnTo>
                  <a:lnTo>
                    <a:pt x="1546" y="1746"/>
                  </a:lnTo>
                  <a:lnTo>
                    <a:pt x="1562" y="1746"/>
                  </a:lnTo>
                  <a:lnTo>
                    <a:pt x="1578" y="1746"/>
                  </a:lnTo>
                  <a:cubicBezTo>
                    <a:pt x="1585" y="1746"/>
                    <a:pt x="1591" y="1749"/>
                    <a:pt x="1595" y="1753"/>
                  </a:cubicBezTo>
                  <a:lnTo>
                    <a:pt x="1611" y="1769"/>
                  </a:lnTo>
                  <a:lnTo>
                    <a:pt x="1594" y="1762"/>
                  </a:lnTo>
                  <a:lnTo>
                    <a:pt x="1610" y="1762"/>
                  </a:lnTo>
                  <a:lnTo>
                    <a:pt x="1626" y="1762"/>
                  </a:lnTo>
                  <a:lnTo>
                    <a:pt x="1609" y="1769"/>
                  </a:lnTo>
                  <a:lnTo>
                    <a:pt x="1625" y="1753"/>
                  </a:lnTo>
                  <a:cubicBezTo>
                    <a:pt x="1630" y="1749"/>
                    <a:pt x="1636" y="1746"/>
                    <a:pt x="1642" y="1746"/>
                  </a:cubicBezTo>
                  <a:lnTo>
                    <a:pt x="1658" y="1746"/>
                  </a:lnTo>
                  <a:lnTo>
                    <a:pt x="1641" y="1753"/>
                  </a:lnTo>
                  <a:lnTo>
                    <a:pt x="1657" y="1737"/>
                  </a:lnTo>
                  <a:cubicBezTo>
                    <a:pt x="1662" y="1733"/>
                    <a:pt x="1668" y="1730"/>
                    <a:pt x="1674" y="1730"/>
                  </a:cubicBezTo>
                  <a:lnTo>
                    <a:pt x="1690" y="1730"/>
                  </a:lnTo>
                  <a:lnTo>
                    <a:pt x="1706" y="1730"/>
                  </a:lnTo>
                  <a:lnTo>
                    <a:pt x="1722" y="1730"/>
                  </a:lnTo>
                  <a:lnTo>
                    <a:pt x="1738" y="1730"/>
                  </a:lnTo>
                  <a:lnTo>
                    <a:pt x="1754" y="1730"/>
                  </a:lnTo>
                  <a:lnTo>
                    <a:pt x="1770" y="1730"/>
                  </a:lnTo>
                  <a:lnTo>
                    <a:pt x="1786" y="1730"/>
                  </a:lnTo>
                  <a:cubicBezTo>
                    <a:pt x="1793" y="1730"/>
                    <a:pt x="1799" y="1733"/>
                    <a:pt x="1803" y="1737"/>
                  </a:cubicBezTo>
                  <a:lnTo>
                    <a:pt x="1819" y="1753"/>
                  </a:lnTo>
                  <a:lnTo>
                    <a:pt x="1802" y="1746"/>
                  </a:lnTo>
                  <a:lnTo>
                    <a:pt x="1818" y="1746"/>
                  </a:lnTo>
                  <a:lnTo>
                    <a:pt x="1834" y="1746"/>
                  </a:lnTo>
                  <a:cubicBezTo>
                    <a:pt x="1841" y="1746"/>
                    <a:pt x="1847" y="1749"/>
                    <a:pt x="1851" y="1753"/>
                  </a:cubicBezTo>
                  <a:lnTo>
                    <a:pt x="1867" y="1769"/>
                  </a:lnTo>
                  <a:lnTo>
                    <a:pt x="1850" y="1762"/>
                  </a:lnTo>
                  <a:lnTo>
                    <a:pt x="1866" y="1762"/>
                  </a:lnTo>
                  <a:lnTo>
                    <a:pt x="1882" y="1762"/>
                  </a:lnTo>
                  <a:cubicBezTo>
                    <a:pt x="1889" y="1762"/>
                    <a:pt x="1895" y="1765"/>
                    <a:pt x="1899" y="1769"/>
                  </a:cubicBezTo>
                  <a:lnTo>
                    <a:pt x="1915" y="1785"/>
                  </a:lnTo>
                  <a:lnTo>
                    <a:pt x="1931" y="1801"/>
                  </a:lnTo>
                  <a:lnTo>
                    <a:pt x="1914" y="1794"/>
                  </a:lnTo>
                  <a:lnTo>
                    <a:pt x="1930" y="1794"/>
                  </a:lnTo>
                  <a:lnTo>
                    <a:pt x="1946" y="1794"/>
                  </a:lnTo>
                  <a:cubicBezTo>
                    <a:pt x="1960" y="1794"/>
                    <a:pt x="1970" y="1805"/>
                    <a:pt x="1970" y="1818"/>
                  </a:cubicBezTo>
                  <a:lnTo>
                    <a:pt x="1970" y="1834"/>
                  </a:lnTo>
                  <a:lnTo>
                    <a:pt x="1946" y="1810"/>
                  </a:lnTo>
                  <a:lnTo>
                    <a:pt x="1962" y="1810"/>
                  </a:lnTo>
                  <a:cubicBezTo>
                    <a:pt x="1969" y="1810"/>
                    <a:pt x="1975" y="1813"/>
                    <a:pt x="1979" y="1817"/>
                  </a:cubicBezTo>
                  <a:lnTo>
                    <a:pt x="1995" y="1833"/>
                  </a:lnTo>
                  <a:lnTo>
                    <a:pt x="1978" y="1826"/>
                  </a:lnTo>
                  <a:lnTo>
                    <a:pt x="1994" y="1826"/>
                  </a:lnTo>
                  <a:cubicBezTo>
                    <a:pt x="2001" y="1826"/>
                    <a:pt x="2007" y="1829"/>
                    <a:pt x="2011" y="1833"/>
                  </a:cubicBezTo>
                  <a:lnTo>
                    <a:pt x="2027" y="1849"/>
                  </a:lnTo>
                  <a:lnTo>
                    <a:pt x="2010" y="1842"/>
                  </a:lnTo>
                  <a:lnTo>
                    <a:pt x="2026" y="1842"/>
                  </a:lnTo>
                  <a:cubicBezTo>
                    <a:pt x="2040" y="1842"/>
                    <a:pt x="2050" y="1853"/>
                    <a:pt x="2050" y="1866"/>
                  </a:cubicBezTo>
                  <a:lnTo>
                    <a:pt x="2050" y="1882"/>
                  </a:lnTo>
                  <a:lnTo>
                    <a:pt x="2026" y="1858"/>
                  </a:lnTo>
                  <a:lnTo>
                    <a:pt x="2042" y="1858"/>
                  </a:lnTo>
                  <a:cubicBezTo>
                    <a:pt x="2049" y="1858"/>
                    <a:pt x="2055" y="1861"/>
                    <a:pt x="2059" y="1865"/>
                  </a:cubicBezTo>
                  <a:lnTo>
                    <a:pt x="2075" y="1881"/>
                  </a:lnTo>
                  <a:lnTo>
                    <a:pt x="2058" y="1874"/>
                  </a:lnTo>
                  <a:lnTo>
                    <a:pt x="2074" y="1874"/>
                  </a:lnTo>
                  <a:cubicBezTo>
                    <a:pt x="2081" y="1874"/>
                    <a:pt x="2087" y="1877"/>
                    <a:pt x="2091" y="1881"/>
                  </a:cubicBezTo>
                  <a:lnTo>
                    <a:pt x="2107" y="1897"/>
                  </a:lnTo>
                  <a:lnTo>
                    <a:pt x="2090" y="1890"/>
                  </a:lnTo>
                  <a:lnTo>
                    <a:pt x="2106" y="1890"/>
                  </a:lnTo>
                  <a:cubicBezTo>
                    <a:pt x="2113" y="1890"/>
                    <a:pt x="2119" y="1893"/>
                    <a:pt x="2123" y="1897"/>
                  </a:cubicBezTo>
                  <a:lnTo>
                    <a:pt x="2139" y="1913"/>
                  </a:lnTo>
                  <a:lnTo>
                    <a:pt x="2122" y="1906"/>
                  </a:lnTo>
                  <a:lnTo>
                    <a:pt x="2138" y="1906"/>
                  </a:lnTo>
                  <a:cubicBezTo>
                    <a:pt x="2152" y="1906"/>
                    <a:pt x="2162" y="1917"/>
                    <a:pt x="2162" y="1930"/>
                  </a:cubicBezTo>
                  <a:lnTo>
                    <a:pt x="2162" y="1946"/>
                  </a:lnTo>
                  <a:lnTo>
                    <a:pt x="2138" y="1922"/>
                  </a:lnTo>
                  <a:lnTo>
                    <a:pt x="2154" y="1922"/>
                  </a:lnTo>
                  <a:lnTo>
                    <a:pt x="2170" y="1922"/>
                  </a:lnTo>
                  <a:lnTo>
                    <a:pt x="2186" y="1922"/>
                  </a:lnTo>
                  <a:cubicBezTo>
                    <a:pt x="2200" y="1922"/>
                    <a:pt x="2210" y="1933"/>
                    <a:pt x="2210" y="1946"/>
                  </a:cubicBezTo>
                  <a:lnTo>
                    <a:pt x="2210" y="1962"/>
                  </a:lnTo>
                  <a:lnTo>
                    <a:pt x="2186" y="1938"/>
                  </a:lnTo>
                  <a:lnTo>
                    <a:pt x="2202" y="1938"/>
                  </a:lnTo>
                  <a:cubicBezTo>
                    <a:pt x="2216" y="1938"/>
                    <a:pt x="2226" y="1949"/>
                    <a:pt x="2226" y="1962"/>
                  </a:cubicBezTo>
                  <a:lnTo>
                    <a:pt x="2226" y="1978"/>
                  </a:lnTo>
                  <a:lnTo>
                    <a:pt x="2202" y="1954"/>
                  </a:lnTo>
                  <a:lnTo>
                    <a:pt x="2218" y="1954"/>
                  </a:lnTo>
                  <a:cubicBezTo>
                    <a:pt x="2225" y="1954"/>
                    <a:pt x="2231" y="1957"/>
                    <a:pt x="2235" y="1961"/>
                  </a:cubicBezTo>
                  <a:lnTo>
                    <a:pt x="2251" y="1977"/>
                  </a:lnTo>
                  <a:lnTo>
                    <a:pt x="2267" y="1993"/>
                  </a:lnTo>
                  <a:lnTo>
                    <a:pt x="2283" y="2009"/>
                  </a:lnTo>
                  <a:lnTo>
                    <a:pt x="2299" y="2025"/>
                  </a:lnTo>
                  <a:lnTo>
                    <a:pt x="2282" y="2018"/>
                  </a:lnTo>
                  <a:lnTo>
                    <a:pt x="2298" y="2018"/>
                  </a:lnTo>
                  <a:cubicBezTo>
                    <a:pt x="2305" y="2018"/>
                    <a:pt x="2311" y="2021"/>
                    <a:pt x="2315" y="2025"/>
                  </a:cubicBezTo>
                  <a:lnTo>
                    <a:pt x="2331" y="2041"/>
                  </a:lnTo>
                  <a:lnTo>
                    <a:pt x="2314" y="2034"/>
                  </a:lnTo>
                  <a:lnTo>
                    <a:pt x="2330" y="2034"/>
                  </a:lnTo>
                  <a:cubicBezTo>
                    <a:pt x="2344" y="2034"/>
                    <a:pt x="2354" y="2045"/>
                    <a:pt x="2354" y="2058"/>
                  </a:cubicBezTo>
                  <a:lnTo>
                    <a:pt x="2354" y="2074"/>
                  </a:lnTo>
                  <a:lnTo>
                    <a:pt x="2330" y="2050"/>
                  </a:lnTo>
                  <a:lnTo>
                    <a:pt x="2346" y="2050"/>
                  </a:lnTo>
                  <a:cubicBezTo>
                    <a:pt x="2353" y="2050"/>
                    <a:pt x="2359" y="2053"/>
                    <a:pt x="2363" y="2057"/>
                  </a:cubicBezTo>
                  <a:lnTo>
                    <a:pt x="2379" y="2073"/>
                  </a:lnTo>
                  <a:cubicBezTo>
                    <a:pt x="2389" y="2083"/>
                    <a:pt x="2389" y="2098"/>
                    <a:pt x="2379" y="2107"/>
                  </a:cubicBezTo>
                  <a:cubicBezTo>
                    <a:pt x="2370" y="2117"/>
                    <a:pt x="2355" y="2117"/>
                    <a:pt x="2345" y="2107"/>
                  </a:cubicBezTo>
                  <a:lnTo>
                    <a:pt x="2329" y="2091"/>
                  </a:lnTo>
                  <a:lnTo>
                    <a:pt x="2346" y="2098"/>
                  </a:lnTo>
                  <a:lnTo>
                    <a:pt x="2330" y="2098"/>
                  </a:lnTo>
                  <a:cubicBezTo>
                    <a:pt x="2317" y="2098"/>
                    <a:pt x="2306" y="2088"/>
                    <a:pt x="2306" y="2074"/>
                  </a:cubicBezTo>
                  <a:lnTo>
                    <a:pt x="2306" y="2058"/>
                  </a:lnTo>
                  <a:lnTo>
                    <a:pt x="2330" y="2082"/>
                  </a:lnTo>
                  <a:lnTo>
                    <a:pt x="2314" y="2082"/>
                  </a:lnTo>
                  <a:cubicBezTo>
                    <a:pt x="2308" y="2082"/>
                    <a:pt x="2302" y="2080"/>
                    <a:pt x="2297" y="2075"/>
                  </a:cubicBezTo>
                  <a:lnTo>
                    <a:pt x="2281" y="2059"/>
                  </a:lnTo>
                  <a:lnTo>
                    <a:pt x="2298" y="2066"/>
                  </a:lnTo>
                  <a:lnTo>
                    <a:pt x="2282" y="2066"/>
                  </a:lnTo>
                  <a:cubicBezTo>
                    <a:pt x="2276" y="2066"/>
                    <a:pt x="2270" y="2064"/>
                    <a:pt x="2265" y="2059"/>
                  </a:cubicBezTo>
                  <a:lnTo>
                    <a:pt x="2249" y="2043"/>
                  </a:lnTo>
                  <a:lnTo>
                    <a:pt x="2233" y="2027"/>
                  </a:lnTo>
                  <a:lnTo>
                    <a:pt x="2217" y="2011"/>
                  </a:lnTo>
                  <a:lnTo>
                    <a:pt x="2201" y="1995"/>
                  </a:lnTo>
                  <a:lnTo>
                    <a:pt x="2218" y="2002"/>
                  </a:lnTo>
                  <a:lnTo>
                    <a:pt x="2202" y="2002"/>
                  </a:lnTo>
                  <a:cubicBezTo>
                    <a:pt x="2189" y="2002"/>
                    <a:pt x="2178" y="1992"/>
                    <a:pt x="2178" y="1978"/>
                  </a:cubicBezTo>
                  <a:lnTo>
                    <a:pt x="2178" y="1962"/>
                  </a:lnTo>
                  <a:lnTo>
                    <a:pt x="2202" y="1986"/>
                  </a:lnTo>
                  <a:lnTo>
                    <a:pt x="2186" y="1986"/>
                  </a:lnTo>
                  <a:cubicBezTo>
                    <a:pt x="2173" y="1986"/>
                    <a:pt x="2162" y="1976"/>
                    <a:pt x="2162" y="1962"/>
                  </a:cubicBezTo>
                  <a:lnTo>
                    <a:pt x="2162" y="1946"/>
                  </a:lnTo>
                  <a:lnTo>
                    <a:pt x="2186" y="1970"/>
                  </a:lnTo>
                  <a:lnTo>
                    <a:pt x="2170" y="1970"/>
                  </a:lnTo>
                  <a:lnTo>
                    <a:pt x="2154" y="1970"/>
                  </a:lnTo>
                  <a:lnTo>
                    <a:pt x="2138" y="1970"/>
                  </a:lnTo>
                  <a:cubicBezTo>
                    <a:pt x="2125" y="1970"/>
                    <a:pt x="2114" y="1960"/>
                    <a:pt x="2114" y="1946"/>
                  </a:cubicBezTo>
                  <a:lnTo>
                    <a:pt x="2114" y="1930"/>
                  </a:lnTo>
                  <a:lnTo>
                    <a:pt x="2138" y="1954"/>
                  </a:lnTo>
                  <a:lnTo>
                    <a:pt x="2122" y="1954"/>
                  </a:lnTo>
                  <a:cubicBezTo>
                    <a:pt x="2116" y="1954"/>
                    <a:pt x="2110" y="1952"/>
                    <a:pt x="2105" y="1947"/>
                  </a:cubicBezTo>
                  <a:lnTo>
                    <a:pt x="2089" y="1931"/>
                  </a:lnTo>
                  <a:lnTo>
                    <a:pt x="2106" y="1938"/>
                  </a:lnTo>
                  <a:lnTo>
                    <a:pt x="2090" y="1938"/>
                  </a:lnTo>
                  <a:cubicBezTo>
                    <a:pt x="2084" y="1938"/>
                    <a:pt x="2078" y="1936"/>
                    <a:pt x="2073" y="1931"/>
                  </a:cubicBezTo>
                  <a:lnTo>
                    <a:pt x="2057" y="1915"/>
                  </a:lnTo>
                  <a:lnTo>
                    <a:pt x="2074" y="1922"/>
                  </a:lnTo>
                  <a:lnTo>
                    <a:pt x="2058" y="1922"/>
                  </a:lnTo>
                  <a:cubicBezTo>
                    <a:pt x="2052" y="1922"/>
                    <a:pt x="2046" y="1920"/>
                    <a:pt x="2041" y="1915"/>
                  </a:cubicBezTo>
                  <a:lnTo>
                    <a:pt x="2025" y="1899"/>
                  </a:lnTo>
                  <a:lnTo>
                    <a:pt x="2042" y="1906"/>
                  </a:lnTo>
                  <a:lnTo>
                    <a:pt x="2026" y="1906"/>
                  </a:lnTo>
                  <a:cubicBezTo>
                    <a:pt x="2013" y="1906"/>
                    <a:pt x="2002" y="1896"/>
                    <a:pt x="2002" y="1882"/>
                  </a:cubicBezTo>
                  <a:lnTo>
                    <a:pt x="2002" y="1866"/>
                  </a:lnTo>
                  <a:lnTo>
                    <a:pt x="2026" y="1890"/>
                  </a:lnTo>
                  <a:lnTo>
                    <a:pt x="2010" y="1890"/>
                  </a:lnTo>
                  <a:cubicBezTo>
                    <a:pt x="2004" y="1890"/>
                    <a:pt x="1998" y="1888"/>
                    <a:pt x="1993" y="1883"/>
                  </a:cubicBezTo>
                  <a:lnTo>
                    <a:pt x="1977" y="1867"/>
                  </a:lnTo>
                  <a:lnTo>
                    <a:pt x="1994" y="1874"/>
                  </a:lnTo>
                  <a:lnTo>
                    <a:pt x="1978" y="1874"/>
                  </a:lnTo>
                  <a:cubicBezTo>
                    <a:pt x="1972" y="1874"/>
                    <a:pt x="1966" y="1872"/>
                    <a:pt x="1961" y="1867"/>
                  </a:cubicBezTo>
                  <a:lnTo>
                    <a:pt x="1945" y="1851"/>
                  </a:lnTo>
                  <a:lnTo>
                    <a:pt x="1962" y="1858"/>
                  </a:lnTo>
                  <a:lnTo>
                    <a:pt x="1946" y="1858"/>
                  </a:lnTo>
                  <a:cubicBezTo>
                    <a:pt x="1933" y="1858"/>
                    <a:pt x="1922" y="1848"/>
                    <a:pt x="1922" y="1834"/>
                  </a:cubicBezTo>
                  <a:lnTo>
                    <a:pt x="1922" y="1818"/>
                  </a:lnTo>
                  <a:lnTo>
                    <a:pt x="1946" y="1842"/>
                  </a:lnTo>
                  <a:lnTo>
                    <a:pt x="1930" y="1842"/>
                  </a:lnTo>
                  <a:lnTo>
                    <a:pt x="1914" y="1842"/>
                  </a:lnTo>
                  <a:cubicBezTo>
                    <a:pt x="1908" y="1842"/>
                    <a:pt x="1902" y="1840"/>
                    <a:pt x="1897" y="1835"/>
                  </a:cubicBezTo>
                  <a:lnTo>
                    <a:pt x="1881" y="1819"/>
                  </a:lnTo>
                  <a:lnTo>
                    <a:pt x="1865" y="1803"/>
                  </a:lnTo>
                  <a:lnTo>
                    <a:pt x="1882" y="1810"/>
                  </a:lnTo>
                  <a:lnTo>
                    <a:pt x="1866" y="1810"/>
                  </a:lnTo>
                  <a:lnTo>
                    <a:pt x="1850" y="1810"/>
                  </a:lnTo>
                  <a:cubicBezTo>
                    <a:pt x="1844" y="1810"/>
                    <a:pt x="1838" y="1808"/>
                    <a:pt x="1833" y="1803"/>
                  </a:cubicBezTo>
                  <a:lnTo>
                    <a:pt x="1817" y="1787"/>
                  </a:lnTo>
                  <a:lnTo>
                    <a:pt x="1834" y="1794"/>
                  </a:lnTo>
                  <a:lnTo>
                    <a:pt x="1818" y="1794"/>
                  </a:lnTo>
                  <a:lnTo>
                    <a:pt x="1802" y="1794"/>
                  </a:lnTo>
                  <a:cubicBezTo>
                    <a:pt x="1796" y="1794"/>
                    <a:pt x="1790" y="1792"/>
                    <a:pt x="1785" y="1787"/>
                  </a:cubicBezTo>
                  <a:lnTo>
                    <a:pt x="1769" y="1771"/>
                  </a:lnTo>
                  <a:lnTo>
                    <a:pt x="1786" y="1778"/>
                  </a:lnTo>
                  <a:lnTo>
                    <a:pt x="1770" y="1778"/>
                  </a:lnTo>
                  <a:lnTo>
                    <a:pt x="1754" y="1778"/>
                  </a:lnTo>
                  <a:lnTo>
                    <a:pt x="1738" y="1778"/>
                  </a:lnTo>
                  <a:lnTo>
                    <a:pt x="1722" y="1778"/>
                  </a:lnTo>
                  <a:lnTo>
                    <a:pt x="1706" y="1778"/>
                  </a:lnTo>
                  <a:lnTo>
                    <a:pt x="1690" y="1778"/>
                  </a:lnTo>
                  <a:lnTo>
                    <a:pt x="1674" y="1778"/>
                  </a:lnTo>
                  <a:lnTo>
                    <a:pt x="1691" y="1771"/>
                  </a:lnTo>
                  <a:lnTo>
                    <a:pt x="1675" y="1787"/>
                  </a:lnTo>
                  <a:cubicBezTo>
                    <a:pt x="1671" y="1792"/>
                    <a:pt x="1665" y="1794"/>
                    <a:pt x="1658" y="1794"/>
                  </a:cubicBezTo>
                  <a:lnTo>
                    <a:pt x="1642" y="1794"/>
                  </a:lnTo>
                  <a:lnTo>
                    <a:pt x="1659" y="1787"/>
                  </a:lnTo>
                  <a:lnTo>
                    <a:pt x="1643" y="1803"/>
                  </a:lnTo>
                  <a:cubicBezTo>
                    <a:pt x="1639" y="1808"/>
                    <a:pt x="1633" y="1810"/>
                    <a:pt x="1626" y="1810"/>
                  </a:cubicBezTo>
                  <a:lnTo>
                    <a:pt x="1610" y="1810"/>
                  </a:lnTo>
                  <a:lnTo>
                    <a:pt x="1594" y="1810"/>
                  </a:lnTo>
                  <a:cubicBezTo>
                    <a:pt x="1588" y="1810"/>
                    <a:pt x="1582" y="1808"/>
                    <a:pt x="1577" y="1803"/>
                  </a:cubicBezTo>
                  <a:lnTo>
                    <a:pt x="1561" y="1787"/>
                  </a:lnTo>
                  <a:lnTo>
                    <a:pt x="1578" y="1794"/>
                  </a:lnTo>
                  <a:lnTo>
                    <a:pt x="1562" y="1794"/>
                  </a:lnTo>
                  <a:lnTo>
                    <a:pt x="1546" y="1794"/>
                  </a:lnTo>
                  <a:lnTo>
                    <a:pt x="1530" y="1794"/>
                  </a:lnTo>
                  <a:cubicBezTo>
                    <a:pt x="1524" y="1794"/>
                    <a:pt x="1518" y="1792"/>
                    <a:pt x="1513" y="1787"/>
                  </a:cubicBezTo>
                  <a:lnTo>
                    <a:pt x="1497" y="1771"/>
                  </a:lnTo>
                  <a:lnTo>
                    <a:pt x="1514" y="1778"/>
                  </a:lnTo>
                  <a:lnTo>
                    <a:pt x="1498" y="1778"/>
                  </a:lnTo>
                  <a:lnTo>
                    <a:pt x="1482" y="1778"/>
                  </a:lnTo>
                  <a:cubicBezTo>
                    <a:pt x="1469" y="1778"/>
                    <a:pt x="1458" y="1768"/>
                    <a:pt x="1458" y="1754"/>
                  </a:cubicBezTo>
                  <a:lnTo>
                    <a:pt x="1458" y="1738"/>
                  </a:lnTo>
                  <a:lnTo>
                    <a:pt x="1482" y="1762"/>
                  </a:lnTo>
                  <a:lnTo>
                    <a:pt x="1466" y="1762"/>
                  </a:lnTo>
                  <a:cubicBezTo>
                    <a:pt x="1453" y="1762"/>
                    <a:pt x="1442" y="1752"/>
                    <a:pt x="1442" y="1738"/>
                  </a:cubicBezTo>
                  <a:lnTo>
                    <a:pt x="1442" y="1722"/>
                  </a:lnTo>
                  <a:lnTo>
                    <a:pt x="1466" y="1746"/>
                  </a:lnTo>
                  <a:lnTo>
                    <a:pt x="1450" y="1746"/>
                  </a:lnTo>
                  <a:cubicBezTo>
                    <a:pt x="1437" y="1746"/>
                    <a:pt x="1426" y="1736"/>
                    <a:pt x="1426" y="1722"/>
                  </a:cubicBezTo>
                  <a:lnTo>
                    <a:pt x="1426" y="1706"/>
                  </a:lnTo>
                  <a:lnTo>
                    <a:pt x="1450" y="1730"/>
                  </a:lnTo>
                  <a:lnTo>
                    <a:pt x="1434" y="1730"/>
                  </a:lnTo>
                  <a:lnTo>
                    <a:pt x="1418" y="1730"/>
                  </a:lnTo>
                  <a:cubicBezTo>
                    <a:pt x="1405" y="1730"/>
                    <a:pt x="1394" y="1720"/>
                    <a:pt x="1394" y="1706"/>
                  </a:cubicBezTo>
                  <a:lnTo>
                    <a:pt x="1394" y="1690"/>
                  </a:lnTo>
                  <a:lnTo>
                    <a:pt x="1418" y="1714"/>
                  </a:lnTo>
                  <a:lnTo>
                    <a:pt x="1402" y="1714"/>
                  </a:lnTo>
                  <a:lnTo>
                    <a:pt x="1386" y="1714"/>
                  </a:lnTo>
                  <a:cubicBezTo>
                    <a:pt x="1380" y="1714"/>
                    <a:pt x="1374" y="1712"/>
                    <a:pt x="1369" y="1707"/>
                  </a:cubicBezTo>
                  <a:lnTo>
                    <a:pt x="1353" y="1691"/>
                  </a:lnTo>
                  <a:cubicBezTo>
                    <a:pt x="1349" y="1687"/>
                    <a:pt x="1346" y="1681"/>
                    <a:pt x="1346" y="1674"/>
                  </a:cubicBezTo>
                  <a:lnTo>
                    <a:pt x="1346" y="1658"/>
                  </a:lnTo>
                  <a:lnTo>
                    <a:pt x="1370" y="1682"/>
                  </a:lnTo>
                  <a:lnTo>
                    <a:pt x="1354" y="1682"/>
                  </a:lnTo>
                  <a:lnTo>
                    <a:pt x="1338" y="1682"/>
                  </a:lnTo>
                  <a:cubicBezTo>
                    <a:pt x="1325" y="1682"/>
                    <a:pt x="1314" y="1672"/>
                    <a:pt x="1314" y="1658"/>
                  </a:cubicBezTo>
                  <a:lnTo>
                    <a:pt x="1314" y="1642"/>
                  </a:lnTo>
                  <a:lnTo>
                    <a:pt x="1338" y="1666"/>
                  </a:lnTo>
                  <a:lnTo>
                    <a:pt x="1322" y="1666"/>
                  </a:lnTo>
                  <a:lnTo>
                    <a:pt x="1306" y="1666"/>
                  </a:lnTo>
                  <a:lnTo>
                    <a:pt x="1290" y="1666"/>
                  </a:lnTo>
                  <a:cubicBezTo>
                    <a:pt x="1284" y="1666"/>
                    <a:pt x="1278" y="1664"/>
                    <a:pt x="1273" y="1659"/>
                  </a:cubicBezTo>
                  <a:lnTo>
                    <a:pt x="1257" y="1643"/>
                  </a:lnTo>
                  <a:lnTo>
                    <a:pt x="1274" y="1650"/>
                  </a:lnTo>
                  <a:lnTo>
                    <a:pt x="1258" y="1650"/>
                  </a:lnTo>
                  <a:lnTo>
                    <a:pt x="1242" y="1650"/>
                  </a:lnTo>
                  <a:lnTo>
                    <a:pt x="1259" y="1643"/>
                  </a:lnTo>
                  <a:lnTo>
                    <a:pt x="1243" y="1659"/>
                  </a:lnTo>
                  <a:cubicBezTo>
                    <a:pt x="1239" y="1664"/>
                    <a:pt x="1233" y="1666"/>
                    <a:pt x="1226" y="1666"/>
                  </a:cubicBezTo>
                  <a:lnTo>
                    <a:pt x="1210" y="1666"/>
                  </a:lnTo>
                  <a:lnTo>
                    <a:pt x="1194" y="1666"/>
                  </a:lnTo>
                  <a:lnTo>
                    <a:pt x="1178" y="1666"/>
                  </a:lnTo>
                  <a:cubicBezTo>
                    <a:pt x="1172" y="1666"/>
                    <a:pt x="1166" y="1664"/>
                    <a:pt x="1161" y="1659"/>
                  </a:cubicBezTo>
                  <a:lnTo>
                    <a:pt x="1145" y="1643"/>
                  </a:lnTo>
                  <a:lnTo>
                    <a:pt x="1162" y="1650"/>
                  </a:lnTo>
                  <a:lnTo>
                    <a:pt x="1146" y="1650"/>
                  </a:lnTo>
                  <a:lnTo>
                    <a:pt x="1130" y="1650"/>
                  </a:lnTo>
                  <a:cubicBezTo>
                    <a:pt x="1117" y="1650"/>
                    <a:pt x="1106" y="1640"/>
                    <a:pt x="1106" y="1626"/>
                  </a:cubicBezTo>
                  <a:lnTo>
                    <a:pt x="1106" y="1610"/>
                  </a:lnTo>
                  <a:lnTo>
                    <a:pt x="1147" y="1627"/>
                  </a:lnTo>
                  <a:lnTo>
                    <a:pt x="1131" y="1643"/>
                  </a:lnTo>
                  <a:cubicBezTo>
                    <a:pt x="1127" y="1648"/>
                    <a:pt x="1121" y="1650"/>
                    <a:pt x="1114" y="1650"/>
                  </a:cubicBezTo>
                  <a:lnTo>
                    <a:pt x="1098" y="1650"/>
                  </a:lnTo>
                  <a:cubicBezTo>
                    <a:pt x="1092" y="1650"/>
                    <a:pt x="1086" y="1648"/>
                    <a:pt x="1081" y="1643"/>
                  </a:cubicBezTo>
                  <a:lnTo>
                    <a:pt x="1065" y="1627"/>
                  </a:lnTo>
                  <a:lnTo>
                    <a:pt x="1082" y="1634"/>
                  </a:lnTo>
                  <a:lnTo>
                    <a:pt x="1066" y="1634"/>
                  </a:lnTo>
                  <a:cubicBezTo>
                    <a:pt x="1053" y="1634"/>
                    <a:pt x="1042" y="1624"/>
                    <a:pt x="1042" y="1610"/>
                  </a:cubicBezTo>
                  <a:lnTo>
                    <a:pt x="1042" y="1594"/>
                  </a:lnTo>
                  <a:lnTo>
                    <a:pt x="1066" y="1618"/>
                  </a:lnTo>
                  <a:lnTo>
                    <a:pt x="1050" y="1618"/>
                  </a:lnTo>
                  <a:cubicBezTo>
                    <a:pt x="1037" y="1618"/>
                    <a:pt x="1026" y="1608"/>
                    <a:pt x="1026" y="1594"/>
                  </a:cubicBezTo>
                  <a:lnTo>
                    <a:pt x="1026" y="1578"/>
                  </a:lnTo>
                  <a:lnTo>
                    <a:pt x="1033" y="1595"/>
                  </a:lnTo>
                  <a:lnTo>
                    <a:pt x="1017" y="1579"/>
                  </a:lnTo>
                  <a:lnTo>
                    <a:pt x="1001" y="1563"/>
                  </a:lnTo>
                  <a:lnTo>
                    <a:pt x="1018" y="1570"/>
                  </a:lnTo>
                  <a:lnTo>
                    <a:pt x="1002" y="1570"/>
                  </a:lnTo>
                  <a:cubicBezTo>
                    <a:pt x="989" y="1570"/>
                    <a:pt x="978" y="1560"/>
                    <a:pt x="978" y="1546"/>
                  </a:cubicBezTo>
                  <a:lnTo>
                    <a:pt x="978" y="1530"/>
                  </a:lnTo>
                  <a:lnTo>
                    <a:pt x="1002" y="1554"/>
                  </a:lnTo>
                  <a:lnTo>
                    <a:pt x="986" y="1554"/>
                  </a:lnTo>
                  <a:cubicBezTo>
                    <a:pt x="980" y="1554"/>
                    <a:pt x="974" y="1552"/>
                    <a:pt x="969" y="1547"/>
                  </a:cubicBezTo>
                  <a:lnTo>
                    <a:pt x="953" y="1531"/>
                  </a:lnTo>
                  <a:cubicBezTo>
                    <a:pt x="949" y="1527"/>
                    <a:pt x="946" y="1521"/>
                    <a:pt x="946" y="1514"/>
                  </a:cubicBezTo>
                  <a:lnTo>
                    <a:pt x="946" y="1498"/>
                  </a:lnTo>
                  <a:lnTo>
                    <a:pt x="970" y="1522"/>
                  </a:lnTo>
                  <a:lnTo>
                    <a:pt x="954" y="1522"/>
                  </a:lnTo>
                  <a:cubicBezTo>
                    <a:pt x="941" y="1522"/>
                    <a:pt x="930" y="1512"/>
                    <a:pt x="930" y="1498"/>
                  </a:cubicBezTo>
                  <a:lnTo>
                    <a:pt x="930" y="1482"/>
                  </a:lnTo>
                  <a:lnTo>
                    <a:pt x="954" y="1506"/>
                  </a:lnTo>
                  <a:lnTo>
                    <a:pt x="938" y="1506"/>
                  </a:lnTo>
                  <a:cubicBezTo>
                    <a:pt x="925" y="1506"/>
                    <a:pt x="914" y="1496"/>
                    <a:pt x="914" y="1482"/>
                  </a:cubicBezTo>
                  <a:lnTo>
                    <a:pt x="914" y="1466"/>
                  </a:lnTo>
                  <a:lnTo>
                    <a:pt x="938" y="1490"/>
                  </a:lnTo>
                  <a:lnTo>
                    <a:pt x="922" y="1490"/>
                  </a:lnTo>
                  <a:cubicBezTo>
                    <a:pt x="909" y="1490"/>
                    <a:pt x="898" y="1480"/>
                    <a:pt x="898" y="1466"/>
                  </a:cubicBezTo>
                  <a:lnTo>
                    <a:pt x="898" y="1450"/>
                  </a:lnTo>
                  <a:lnTo>
                    <a:pt x="922" y="1474"/>
                  </a:lnTo>
                  <a:lnTo>
                    <a:pt x="906" y="1474"/>
                  </a:lnTo>
                  <a:cubicBezTo>
                    <a:pt x="893" y="1474"/>
                    <a:pt x="882" y="1464"/>
                    <a:pt x="882" y="1450"/>
                  </a:cubicBezTo>
                  <a:lnTo>
                    <a:pt x="882" y="1434"/>
                  </a:lnTo>
                  <a:lnTo>
                    <a:pt x="889" y="1451"/>
                  </a:lnTo>
                  <a:lnTo>
                    <a:pt x="873" y="1435"/>
                  </a:lnTo>
                  <a:cubicBezTo>
                    <a:pt x="869" y="1431"/>
                    <a:pt x="866" y="1425"/>
                    <a:pt x="866" y="1418"/>
                  </a:cubicBezTo>
                  <a:lnTo>
                    <a:pt x="866" y="1402"/>
                  </a:lnTo>
                  <a:lnTo>
                    <a:pt x="890" y="1426"/>
                  </a:lnTo>
                  <a:lnTo>
                    <a:pt x="874" y="1426"/>
                  </a:lnTo>
                  <a:cubicBezTo>
                    <a:pt x="868" y="1426"/>
                    <a:pt x="862" y="1424"/>
                    <a:pt x="857" y="1419"/>
                  </a:cubicBezTo>
                  <a:lnTo>
                    <a:pt x="841" y="1403"/>
                  </a:lnTo>
                  <a:cubicBezTo>
                    <a:pt x="837" y="1399"/>
                    <a:pt x="834" y="1393"/>
                    <a:pt x="834" y="1386"/>
                  </a:cubicBezTo>
                  <a:lnTo>
                    <a:pt x="834" y="1370"/>
                  </a:lnTo>
                  <a:lnTo>
                    <a:pt x="858" y="1394"/>
                  </a:lnTo>
                  <a:lnTo>
                    <a:pt x="842" y="1394"/>
                  </a:lnTo>
                  <a:cubicBezTo>
                    <a:pt x="829" y="1394"/>
                    <a:pt x="818" y="1384"/>
                    <a:pt x="818" y="1370"/>
                  </a:cubicBezTo>
                  <a:lnTo>
                    <a:pt x="818" y="1354"/>
                  </a:lnTo>
                  <a:lnTo>
                    <a:pt x="842" y="1378"/>
                  </a:lnTo>
                  <a:lnTo>
                    <a:pt x="826" y="1378"/>
                  </a:lnTo>
                  <a:cubicBezTo>
                    <a:pt x="813" y="1378"/>
                    <a:pt x="802" y="1368"/>
                    <a:pt x="802" y="1354"/>
                  </a:cubicBezTo>
                  <a:lnTo>
                    <a:pt x="802" y="1338"/>
                  </a:lnTo>
                  <a:lnTo>
                    <a:pt x="826" y="1362"/>
                  </a:lnTo>
                  <a:lnTo>
                    <a:pt x="810" y="1362"/>
                  </a:lnTo>
                  <a:cubicBezTo>
                    <a:pt x="804" y="1362"/>
                    <a:pt x="798" y="1360"/>
                    <a:pt x="793" y="1355"/>
                  </a:cubicBezTo>
                  <a:lnTo>
                    <a:pt x="777" y="1339"/>
                  </a:lnTo>
                  <a:lnTo>
                    <a:pt x="794" y="1346"/>
                  </a:lnTo>
                  <a:lnTo>
                    <a:pt x="778" y="1346"/>
                  </a:lnTo>
                  <a:cubicBezTo>
                    <a:pt x="765" y="1346"/>
                    <a:pt x="754" y="1336"/>
                    <a:pt x="754" y="1322"/>
                  </a:cubicBezTo>
                  <a:lnTo>
                    <a:pt x="754" y="1306"/>
                  </a:lnTo>
                  <a:lnTo>
                    <a:pt x="778" y="1330"/>
                  </a:lnTo>
                  <a:lnTo>
                    <a:pt x="762" y="1330"/>
                  </a:lnTo>
                  <a:cubicBezTo>
                    <a:pt x="749" y="1330"/>
                    <a:pt x="738" y="1320"/>
                    <a:pt x="738" y="1306"/>
                  </a:cubicBezTo>
                  <a:lnTo>
                    <a:pt x="738" y="1290"/>
                  </a:lnTo>
                  <a:lnTo>
                    <a:pt x="745" y="1307"/>
                  </a:lnTo>
                  <a:lnTo>
                    <a:pt x="729" y="1291"/>
                  </a:lnTo>
                  <a:lnTo>
                    <a:pt x="713" y="1275"/>
                  </a:lnTo>
                  <a:lnTo>
                    <a:pt x="697" y="1259"/>
                  </a:lnTo>
                  <a:cubicBezTo>
                    <a:pt x="693" y="1255"/>
                    <a:pt x="690" y="1249"/>
                    <a:pt x="690" y="1242"/>
                  </a:cubicBezTo>
                  <a:lnTo>
                    <a:pt x="690" y="1226"/>
                  </a:lnTo>
                  <a:lnTo>
                    <a:pt x="714" y="1250"/>
                  </a:lnTo>
                  <a:lnTo>
                    <a:pt x="698" y="1250"/>
                  </a:lnTo>
                  <a:cubicBezTo>
                    <a:pt x="692" y="1250"/>
                    <a:pt x="686" y="1248"/>
                    <a:pt x="681" y="1243"/>
                  </a:cubicBezTo>
                  <a:lnTo>
                    <a:pt x="665" y="1227"/>
                  </a:lnTo>
                  <a:lnTo>
                    <a:pt x="649" y="1211"/>
                  </a:lnTo>
                  <a:cubicBezTo>
                    <a:pt x="645" y="1207"/>
                    <a:pt x="642" y="1201"/>
                    <a:pt x="642" y="1194"/>
                  </a:cubicBezTo>
                  <a:lnTo>
                    <a:pt x="642" y="1178"/>
                  </a:lnTo>
                  <a:lnTo>
                    <a:pt x="666" y="1202"/>
                  </a:lnTo>
                  <a:lnTo>
                    <a:pt x="650" y="1202"/>
                  </a:lnTo>
                  <a:cubicBezTo>
                    <a:pt x="644" y="1202"/>
                    <a:pt x="638" y="1200"/>
                    <a:pt x="633" y="1195"/>
                  </a:cubicBezTo>
                  <a:lnTo>
                    <a:pt x="617" y="1179"/>
                  </a:lnTo>
                  <a:lnTo>
                    <a:pt x="601" y="1163"/>
                  </a:lnTo>
                  <a:cubicBezTo>
                    <a:pt x="597" y="1159"/>
                    <a:pt x="594" y="1153"/>
                    <a:pt x="594" y="1146"/>
                  </a:cubicBezTo>
                  <a:lnTo>
                    <a:pt x="594" y="1130"/>
                  </a:lnTo>
                  <a:lnTo>
                    <a:pt x="618" y="1154"/>
                  </a:lnTo>
                  <a:lnTo>
                    <a:pt x="602" y="1154"/>
                  </a:lnTo>
                  <a:cubicBezTo>
                    <a:pt x="596" y="1154"/>
                    <a:pt x="590" y="1152"/>
                    <a:pt x="585" y="1147"/>
                  </a:cubicBezTo>
                  <a:lnTo>
                    <a:pt x="569" y="1131"/>
                  </a:lnTo>
                  <a:lnTo>
                    <a:pt x="586" y="1138"/>
                  </a:lnTo>
                  <a:lnTo>
                    <a:pt x="570" y="1138"/>
                  </a:lnTo>
                  <a:cubicBezTo>
                    <a:pt x="557" y="1138"/>
                    <a:pt x="546" y="1128"/>
                    <a:pt x="546" y="1114"/>
                  </a:cubicBezTo>
                  <a:lnTo>
                    <a:pt x="546" y="1098"/>
                  </a:lnTo>
                  <a:lnTo>
                    <a:pt x="570" y="1122"/>
                  </a:lnTo>
                  <a:lnTo>
                    <a:pt x="554" y="1122"/>
                  </a:lnTo>
                  <a:cubicBezTo>
                    <a:pt x="541" y="1122"/>
                    <a:pt x="530" y="1112"/>
                    <a:pt x="530" y="1098"/>
                  </a:cubicBezTo>
                  <a:lnTo>
                    <a:pt x="530" y="1082"/>
                  </a:lnTo>
                  <a:lnTo>
                    <a:pt x="554" y="1106"/>
                  </a:lnTo>
                  <a:lnTo>
                    <a:pt x="538" y="1106"/>
                  </a:lnTo>
                  <a:cubicBezTo>
                    <a:pt x="532" y="1106"/>
                    <a:pt x="526" y="1104"/>
                    <a:pt x="521" y="1099"/>
                  </a:cubicBezTo>
                  <a:lnTo>
                    <a:pt x="505" y="1083"/>
                  </a:lnTo>
                  <a:lnTo>
                    <a:pt x="522" y="1090"/>
                  </a:lnTo>
                  <a:lnTo>
                    <a:pt x="506" y="1090"/>
                  </a:lnTo>
                  <a:cubicBezTo>
                    <a:pt x="500" y="1090"/>
                    <a:pt x="494" y="1088"/>
                    <a:pt x="489" y="1083"/>
                  </a:cubicBezTo>
                  <a:lnTo>
                    <a:pt x="473" y="1067"/>
                  </a:lnTo>
                  <a:lnTo>
                    <a:pt x="457" y="1051"/>
                  </a:lnTo>
                  <a:lnTo>
                    <a:pt x="441" y="1035"/>
                  </a:lnTo>
                  <a:lnTo>
                    <a:pt x="425" y="1019"/>
                  </a:lnTo>
                  <a:cubicBezTo>
                    <a:pt x="421" y="1015"/>
                    <a:pt x="418" y="1009"/>
                    <a:pt x="418" y="1002"/>
                  </a:cubicBezTo>
                  <a:lnTo>
                    <a:pt x="418" y="986"/>
                  </a:lnTo>
                  <a:lnTo>
                    <a:pt x="425" y="1003"/>
                  </a:lnTo>
                  <a:lnTo>
                    <a:pt x="409" y="987"/>
                  </a:lnTo>
                  <a:cubicBezTo>
                    <a:pt x="405" y="983"/>
                    <a:pt x="402" y="977"/>
                    <a:pt x="402" y="970"/>
                  </a:cubicBezTo>
                  <a:lnTo>
                    <a:pt x="402" y="938"/>
                  </a:lnTo>
                  <a:lnTo>
                    <a:pt x="409" y="955"/>
                  </a:lnTo>
                  <a:lnTo>
                    <a:pt x="393" y="939"/>
                  </a:lnTo>
                  <a:lnTo>
                    <a:pt x="377" y="923"/>
                  </a:lnTo>
                  <a:cubicBezTo>
                    <a:pt x="373" y="919"/>
                    <a:pt x="370" y="913"/>
                    <a:pt x="370" y="906"/>
                  </a:cubicBezTo>
                  <a:lnTo>
                    <a:pt x="370" y="890"/>
                  </a:lnTo>
                  <a:lnTo>
                    <a:pt x="373" y="901"/>
                  </a:lnTo>
                  <a:lnTo>
                    <a:pt x="357" y="869"/>
                  </a:lnTo>
                  <a:cubicBezTo>
                    <a:pt x="355" y="866"/>
                    <a:pt x="354" y="862"/>
                    <a:pt x="354" y="858"/>
                  </a:cubicBezTo>
                  <a:lnTo>
                    <a:pt x="354" y="842"/>
                  </a:lnTo>
                  <a:lnTo>
                    <a:pt x="361" y="859"/>
                  </a:lnTo>
                  <a:lnTo>
                    <a:pt x="345" y="843"/>
                  </a:lnTo>
                  <a:cubicBezTo>
                    <a:pt x="341" y="839"/>
                    <a:pt x="338" y="833"/>
                    <a:pt x="338" y="826"/>
                  </a:cubicBezTo>
                  <a:lnTo>
                    <a:pt x="338" y="810"/>
                  </a:lnTo>
                  <a:lnTo>
                    <a:pt x="345" y="827"/>
                  </a:lnTo>
                  <a:lnTo>
                    <a:pt x="329" y="811"/>
                  </a:lnTo>
                  <a:cubicBezTo>
                    <a:pt x="325" y="807"/>
                    <a:pt x="322" y="801"/>
                    <a:pt x="322" y="794"/>
                  </a:cubicBezTo>
                  <a:lnTo>
                    <a:pt x="322" y="778"/>
                  </a:lnTo>
                  <a:lnTo>
                    <a:pt x="329" y="795"/>
                  </a:lnTo>
                  <a:lnTo>
                    <a:pt x="313" y="779"/>
                  </a:lnTo>
                  <a:cubicBezTo>
                    <a:pt x="309" y="775"/>
                    <a:pt x="306" y="769"/>
                    <a:pt x="306" y="762"/>
                  </a:cubicBezTo>
                  <a:lnTo>
                    <a:pt x="306" y="730"/>
                  </a:lnTo>
                  <a:lnTo>
                    <a:pt x="313" y="747"/>
                  </a:lnTo>
                  <a:lnTo>
                    <a:pt x="297" y="731"/>
                  </a:lnTo>
                  <a:cubicBezTo>
                    <a:pt x="293" y="727"/>
                    <a:pt x="290" y="721"/>
                    <a:pt x="290" y="714"/>
                  </a:cubicBezTo>
                  <a:lnTo>
                    <a:pt x="290" y="698"/>
                  </a:lnTo>
                  <a:lnTo>
                    <a:pt x="297" y="715"/>
                  </a:lnTo>
                  <a:lnTo>
                    <a:pt x="281" y="699"/>
                  </a:lnTo>
                  <a:cubicBezTo>
                    <a:pt x="277" y="695"/>
                    <a:pt x="274" y="689"/>
                    <a:pt x="274" y="682"/>
                  </a:cubicBezTo>
                  <a:lnTo>
                    <a:pt x="274" y="666"/>
                  </a:lnTo>
                  <a:lnTo>
                    <a:pt x="281" y="683"/>
                  </a:lnTo>
                  <a:lnTo>
                    <a:pt x="265" y="667"/>
                  </a:lnTo>
                  <a:cubicBezTo>
                    <a:pt x="261" y="663"/>
                    <a:pt x="258" y="657"/>
                    <a:pt x="258" y="650"/>
                  </a:cubicBezTo>
                  <a:lnTo>
                    <a:pt x="258" y="634"/>
                  </a:lnTo>
                  <a:lnTo>
                    <a:pt x="261" y="645"/>
                  </a:lnTo>
                  <a:lnTo>
                    <a:pt x="245" y="613"/>
                  </a:lnTo>
                  <a:cubicBezTo>
                    <a:pt x="243" y="610"/>
                    <a:pt x="242" y="606"/>
                    <a:pt x="242" y="602"/>
                  </a:cubicBezTo>
                  <a:lnTo>
                    <a:pt x="242" y="586"/>
                  </a:lnTo>
                  <a:lnTo>
                    <a:pt x="249" y="603"/>
                  </a:lnTo>
                  <a:lnTo>
                    <a:pt x="233" y="587"/>
                  </a:lnTo>
                  <a:cubicBezTo>
                    <a:pt x="229" y="583"/>
                    <a:pt x="226" y="577"/>
                    <a:pt x="226" y="570"/>
                  </a:cubicBezTo>
                  <a:lnTo>
                    <a:pt x="226" y="554"/>
                  </a:lnTo>
                  <a:lnTo>
                    <a:pt x="233" y="571"/>
                  </a:lnTo>
                  <a:lnTo>
                    <a:pt x="217" y="555"/>
                  </a:lnTo>
                  <a:lnTo>
                    <a:pt x="201" y="539"/>
                  </a:lnTo>
                  <a:lnTo>
                    <a:pt x="218" y="546"/>
                  </a:lnTo>
                  <a:lnTo>
                    <a:pt x="202" y="546"/>
                  </a:lnTo>
                  <a:cubicBezTo>
                    <a:pt x="189" y="546"/>
                    <a:pt x="178" y="536"/>
                    <a:pt x="178" y="522"/>
                  </a:cubicBezTo>
                  <a:lnTo>
                    <a:pt x="178" y="474"/>
                  </a:lnTo>
                  <a:lnTo>
                    <a:pt x="181" y="485"/>
                  </a:lnTo>
                  <a:lnTo>
                    <a:pt x="165" y="453"/>
                  </a:lnTo>
                  <a:cubicBezTo>
                    <a:pt x="163" y="450"/>
                    <a:pt x="162" y="446"/>
                    <a:pt x="162" y="442"/>
                  </a:cubicBezTo>
                  <a:lnTo>
                    <a:pt x="162" y="426"/>
                  </a:lnTo>
                  <a:lnTo>
                    <a:pt x="169" y="443"/>
                  </a:lnTo>
                  <a:lnTo>
                    <a:pt x="153" y="427"/>
                  </a:lnTo>
                  <a:cubicBezTo>
                    <a:pt x="149" y="423"/>
                    <a:pt x="146" y="417"/>
                    <a:pt x="146" y="410"/>
                  </a:cubicBezTo>
                  <a:lnTo>
                    <a:pt x="146" y="394"/>
                  </a:lnTo>
                  <a:lnTo>
                    <a:pt x="149" y="405"/>
                  </a:lnTo>
                  <a:lnTo>
                    <a:pt x="133" y="373"/>
                  </a:lnTo>
                  <a:cubicBezTo>
                    <a:pt x="131" y="370"/>
                    <a:pt x="130" y="366"/>
                    <a:pt x="130" y="362"/>
                  </a:cubicBezTo>
                  <a:lnTo>
                    <a:pt x="130" y="346"/>
                  </a:lnTo>
                  <a:lnTo>
                    <a:pt x="137" y="363"/>
                  </a:lnTo>
                  <a:lnTo>
                    <a:pt x="121" y="347"/>
                  </a:lnTo>
                  <a:cubicBezTo>
                    <a:pt x="117" y="343"/>
                    <a:pt x="114" y="337"/>
                    <a:pt x="114" y="330"/>
                  </a:cubicBezTo>
                  <a:lnTo>
                    <a:pt x="114" y="314"/>
                  </a:lnTo>
                  <a:lnTo>
                    <a:pt x="117" y="325"/>
                  </a:lnTo>
                  <a:lnTo>
                    <a:pt x="101" y="293"/>
                  </a:lnTo>
                  <a:cubicBezTo>
                    <a:pt x="99" y="290"/>
                    <a:pt x="98" y="286"/>
                    <a:pt x="98" y="282"/>
                  </a:cubicBezTo>
                  <a:lnTo>
                    <a:pt x="98" y="266"/>
                  </a:lnTo>
                  <a:lnTo>
                    <a:pt x="101" y="277"/>
                  </a:lnTo>
                  <a:lnTo>
                    <a:pt x="85" y="245"/>
                  </a:lnTo>
                  <a:cubicBezTo>
                    <a:pt x="83" y="242"/>
                    <a:pt x="82" y="238"/>
                    <a:pt x="82" y="234"/>
                  </a:cubicBezTo>
                  <a:lnTo>
                    <a:pt x="82" y="202"/>
                  </a:lnTo>
                  <a:lnTo>
                    <a:pt x="89" y="219"/>
                  </a:lnTo>
                  <a:lnTo>
                    <a:pt x="73" y="203"/>
                  </a:lnTo>
                  <a:cubicBezTo>
                    <a:pt x="69" y="199"/>
                    <a:pt x="66" y="193"/>
                    <a:pt x="66" y="186"/>
                  </a:cubicBezTo>
                  <a:lnTo>
                    <a:pt x="66" y="154"/>
                  </a:lnTo>
                  <a:lnTo>
                    <a:pt x="73" y="171"/>
                  </a:lnTo>
                  <a:lnTo>
                    <a:pt x="57" y="155"/>
                  </a:lnTo>
                  <a:cubicBezTo>
                    <a:pt x="53" y="151"/>
                    <a:pt x="50" y="145"/>
                    <a:pt x="50" y="138"/>
                  </a:cubicBezTo>
                  <a:lnTo>
                    <a:pt x="50" y="106"/>
                  </a:lnTo>
                  <a:lnTo>
                    <a:pt x="57" y="123"/>
                  </a:lnTo>
                  <a:lnTo>
                    <a:pt x="41" y="107"/>
                  </a:lnTo>
                  <a:cubicBezTo>
                    <a:pt x="37" y="103"/>
                    <a:pt x="34" y="97"/>
                    <a:pt x="34" y="90"/>
                  </a:cubicBezTo>
                  <a:lnTo>
                    <a:pt x="34" y="74"/>
                  </a:lnTo>
                  <a:lnTo>
                    <a:pt x="37" y="85"/>
                  </a:lnTo>
                  <a:lnTo>
                    <a:pt x="21" y="53"/>
                  </a:lnTo>
                  <a:lnTo>
                    <a:pt x="25" y="59"/>
                  </a:lnTo>
                  <a:lnTo>
                    <a:pt x="9" y="43"/>
                  </a:lnTo>
                  <a:cubicBezTo>
                    <a:pt x="0" y="34"/>
                    <a:pt x="0" y="19"/>
                    <a:pt x="9" y="9"/>
                  </a:cubicBezTo>
                  <a:cubicBezTo>
                    <a:pt x="19" y="0"/>
                    <a:pt x="34" y="0"/>
                    <a:pt x="43" y="9"/>
                  </a:cubicBezTo>
                  <a:close/>
                </a:path>
              </a:pathLst>
            </a:custGeom>
            <a:solidFill>
              <a:srgbClr val="FF0000"/>
            </a:solidFill>
            <a:ln w="793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38" name="Freeform 18"/>
            <p:cNvSpPr>
              <a:spLocks/>
            </p:cNvSpPr>
            <p:nvPr/>
          </p:nvSpPr>
          <p:spPr bwMode="auto">
            <a:xfrm>
              <a:off x="4463" y="2728"/>
              <a:ext cx="344" cy="169"/>
            </a:xfrm>
            <a:custGeom>
              <a:avLst/>
              <a:gdLst/>
              <a:ahLst/>
              <a:cxnLst>
                <a:cxn ang="0">
                  <a:pos x="82" y="184"/>
                </a:cxn>
                <a:cxn ang="0">
                  <a:pos x="90" y="176"/>
                </a:cxn>
                <a:cxn ang="0">
                  <a:pos x="146" y="216"/>
                </a:cxn>
                <a:cxn ang="0">
                  <a:pos x="186" y="208"/>
                </a:cxn>
                <a:cxn ang="0">
                  <a:pos x="258" y="248"/>
                </a:cxn>
                <a:cxn ang="0">
                  <a:pos x="266" y="256"/>
                </a:cxn>
                <a:cxn ang="0">
                  <a:pos x="290" y="296"/>
                </a:cxn>
                <a:cxn ang="0">
                  <a:pos x="345" y="231"/>
                </a:cxn>
                <a:cxn ang="0">
                  <a:pos x="386" y="200"/>
                </a:cxn>
                <a:cxn ang="0">
                  <a:pos x="425" y="135"/>
                </a:cxn>
                <a:cxn ang="0">
                  <a:pos x="434" y="88"/>
                </a:cxn>
                <a:cxn ang="0">
                  <a:pos x="473" y="7"/>
                </a:cxn>
                <a:cxn ang="0">
                  <a:pos x="578" y="24"/>
                </a:cxn>
                <a:cxn ang="0">
                  <a:pos x="570" y="32"/>
                </a:cxn>
                <a:cxn ang="0">
                  <a:pos x="626" y="88"/>
                </a:cxn>
                <a:cxn ang="0">
                  <a:pos x="618" y="96"/>
                </a:cxn>
                <a:cxn ang="0">
                  <a:pos x="690" y="136"/>
                </a:cxn>
                <a:cxn ang="0">
                  <a:pos x="699" y="183"/>
                </a:cxn>
                <a:cxn ang="0">
                  <a:pos x="747" y="263"/>
                </a:cxn>
                <a:cxn ang="0">
                  <a:pos x="762" y="304"/>
                </a:cxn>
                <a:cxn ang="0">
                  <a:pos x="810" y="320"/>
                </a:cxn>
                <a:cxn ang="0">
                  <a:pos x="858" y="304"/>
                </a:cxn>
                <a:cxn ang="0">
                  <a:pos x="898" y="360"/>
                </a:cxn>
                <a:cxn ang="0">
                  <a:pos x="906" y="352"/>
                </a:cxn>
                <a:cxn ang="0">
                  <a:pos x="994" y="440"/>
                </a:cxn>
                <a:cxn ang="0">
                  <a:pos x="1002" y="448"/>
                </a:cxn>
                <a:cxn ang="0">
                  <a:pos x="1051" y="471"/>
                </a:cxn>
                <a:cxn ang="0">
                  <a:pos x="1018" y="512"/>
                </a:cxn>
                <a:cxn ang="0">
                  <a:pos x="969" y="473"/>
                </a:cxn>
                <a:cxn ang="0">
                  <a:pos x="937" y="441"/>
                </a:cxn>
                <a:cxn ang="0">
                  <a:pos x="866" y="376"/>
                </a:cxn>
                <a:cxn ang="0">
                  <a:pos x="874" y="368"/>
                </a:cxn>
                <a:cxn ang="0">
                  <a:pos x="826" y="352"/>
                </a:cxn>
                <a:cxn ang="0">
                  <a:pos x="778" y="368"/>
                </a:cxn>
                <a:cxn ang="0">
                  <a:pos x="725" y="339"/>
                </a:cxn>
                <a:cxn ang="0">
                  <a:pos x="681" y="265"/>
                </a:cxn>
                <a:cxn ang="0">
                  <a:pos x="658" y="184"/>
                </a:cxn>
                <a:cxn ang="0">
                  <a:pos x="650" y="160"/>
                </a:cxn>
                <a:cxn ang="0">
                  <a:pos x="594" y="104"/>
                </a:cxn>
                <a:cxn ang="0">
                  <a:pos x="569" y="89"/>
                </a:cxn>
                <a:cxn ang="0">
                  <a:pos x="546" y="40"/>
                </a:cxn>
                <a:cxn ang="0">
                  <a:pos x="538" y="48"/>
                </a:cxn>
                <a:cxn ang="0">
                  <a:pos x="498" y="40"/>
                </a:cxn>
                <a:cxn ang="0">
                  <a:pos x="475" y="137"/>
                </a:cxn>
                <a:cxn ang="0">
                  <a:pos x="450" y="168"/>
                </a:cxn>
                <a:cxn ang="0">
                  <a:pos x="410" y="240"/>
                </a:cxn>
                <a:cxn ang="0">
                  <a:pos x="347" y="297"/>
                </a:cxn>
                <a:cxn ang="0">
                  <a:pos x="298" y="320"/>
                </a:cxn>
                <a:cxn ang="0">
                  <a:pos x="233" y="281"/>
                </a:cxn>
                <a:cxn ang="0">
                  <a:pos x="218" y="272"/>
                </a:cxn>
                <a:cxn ang="0">
                  <a:pos x="154" y="256"/>
                </a:cxn>
                <a:cxn ang="0">
                  <a:pos x="106" y="240"/>
                </a:cxn>
                <a:cxn ang="0">
                  <a:pos x="50" y="200"/>
                </a:cxn>
                <a:cxn ang="0">
                  <a:pos x="58" y="192"/>
                </a:cxn>
              </a:cxnLst>
              <a:rect l="0" t="0" r="r" b="b"/>
              <a:pathLst>
                <a:path w="1077" h="531">
                  <a:moveTo>
                    <a:pt x="43" y="135"/>
                  </a:moveTo>
                  <a:lnTo>
                    <a:pt x="59" y="151"/>
                  </a:lnTo>
                  <a:lnTo>
                    <a:pt x="42" y="144"/>
                  </a:lnTo>
                  <a:lnTo>
                    <a:pt x="58" y="144"/>
                  </a:lnTo>
                  <a:cubicBezTo>
                    <a:pt x="72" y="144"/>
                    <a:pt x="82" y="155"/>
                    <a:pt x="82" y="168"/>
                  </a:cubicBezTo>
                  <a:lnTo>
                    <a:pt x="82" y="184"/>
                  </a:lnTo>
                  <a:lnTo>
                    <a:pt x="58" y="160"/>
                  </a:lnTo>
                  <a:lnTo>
                    <a:pt x="74" y="160"/>
                  </a:lnTo>
                  <a:cubicBezTo>
                    <a:pt x="88" y="160"/>
                    <a:pt x="98" y="171"/>
                    <a:pt x="98" y="184"/>
                  </a:cubicBezTo>
                  <a:lnTo>
                    <a:pt x="98" y="200"/>
                  </a:lnTo>
                  <a:lnTo>
                    <a:pt x="74" y="176"/>
                  </a:lnTo>
                  <a:lnTo>
                    <a:pt x="90" y="176"/>
                  </a:lnTo>
                  <a:cubicBezTo>
                    <a:pt x="104" y="176"/>
                    <a:pt x="114" y="187"/>
                    <a:pt x="114" y="200"/>
                  </a:cubicBezTo>
                  <a:lnTo>
                    <a:pt x="114" y="216"/>
                  </a:lnTo>
                  <a:lnTo>
                    <a:pt x="90" y="192"/>
                  </a:lnTo>
                  <a:lnTo>
                    <a:pt x="106" y="192"/>
                  </a:lnTo>
                  <a:lnTo>
                    <a:pt x="122" y="192"/>
                  </a:lnTo>
                  <a:cubicBezTo>
                    <a:pt x="136" y="192"/>
                    <a:pt x="146" y="203"/>
                    <a:pt x="146" y="216"/>
                  </a:cubicBezTo>
                  <a:lnTo>
                    <a:pt x="146" y="232"/>
                  </a:lnTo>
                  <a:lnTo>
                    <a:pt x="122" y="208"/>
                  </a:lnTo>
                  <a:lnTo>
                    <a:pt x="138" y="208"/>
                  </a:lnTo>
                  <a:lnTo>
                    <a:pt x="154" y="208"/>
                  </a:lnTo>
                  <a:lnTo>
                    <a:pt x="170" y="208"/>
                  </a:lnTo>
                  <a:lnTo>
                    <a:pt x="186" y="208"/>
                  </a:lnTo>
                  <a:lnTo>
                    <a:pt x="202" y="208"/>
                  </a:lnTo>
                  <a:cubicBezTo>
                    <a:pt x="209" y="208"/>
                    <a:pt x="215" y="211"/>
                    <a:pt x="219" y="215"/>
                  </a:cubicBezTo>
                  <a:lnTo>
                    <a:pt x="235" y="231"/>
                  </a:lnTo>
                  <a:lnTo>
                    <a:pt x="218" y="224"/>
                  </a:lnTo>
                  <a:lnTo>
                    <a:pt x="234" y="224"/>
                  </a:lnTo>
                  <a:cubicBezTo>
                    <a:pt x="248" y="224"/>
                    <a:pt x="258" y="235"/>
                    <a:pt x="258" y="248"/>
                  </a:cubicBezTo>
                  <a:lnTo>
                    <a:pt x="258" y="264"/>
                  </a:lnTo>
                  <a:lnTo>
                    <a:pt x="234" y="240"/>
                  </a:lnTo>
                  <a:lnTo>
                    <a:pt x="250" y="240"/>
                  </a:lnTo>
                  <a:cubicBezTo>
                    <a:pt x="257" y="240"/>
                    <a:pt x="263" y="243"/>
                    <a:pt x="267" y="247"/>
                  </a:cubicBezTo>
                  <a:lnTo>
                    <a:pt x="283" y="263"/>
                  </a:lnTo>
                  <a:lnTo>
                    <a:pt x="266" y="256"/>
                  </a:lnTo>
                  <a:lnTo>
                    <a:pt x="282" y="256"/>
                  </a:lnTo>
                  <a:cubicBezTo>
                    <a:pt x="289" y="256"/>
                    <a:pt x="295" y="259"/>
                    <a:pt x="299" y="263"/>
                  </a:cubicBezTo>
                  <a:lnTo>
                    <a:pt x="315" y="279"/>
                  </a:lnTo>
                  <a:lnTo>
                    <a:pt x="298" y="272"/>
                  </a:lnTo>
                  <a:lnTo>
                    <a:pt x="314" y="272"/>
                  </a:lnTo>
                  <a:lnTo>
                    <a:pt x="290" y="296"/>
                  </a:lnTo>
                  <a:lnTo>
                    <a:pt x="290" y="280"/>
                  </a:lnTo>
                  <a:cubicBezTo>
                    <a:pt x="290" y="267"/>
                    <a:pt x="301" y="256"/>
                    <a:pt x="314" y="256"/>
                  </a:cubicBezTo>
                  <a:lnTo>
                    <a:pt x="330" y="256"/>
                  </a:lnTo>
                  <a:lnTo>
                    <a:pt x="313" y="263"/>
                  </a:lnTo>
                  <a:lnTo>
                    <a:pt x="329" y="247"/>
                  </a:lnTo>
                  <a:lnTo>
                    <a:pt x="345" y="231"/>
                  </a:lnTo>
                  <a:lnTo>
                    <a:pt x="361" y="215"/>
                  </a:lnTo>
                  <a:lnTo>
                    <a:pt x="377" y="199"/>
                  </a:lnTo>
                  <a:cubicBezTo>
                    <a:pt x="382" y="195"/>
                    <a:pt x="388" y="192"/>
                    <a:pt x="394" y="192"/>
                  </a:cubicBezTo>
                  <a:lnTo>
                    <a:pt x="410" y="192"/>
                  </a:lnTo>
                  <a:lnTo>
                    <a:pt x="386" y="216"/>
                  </a:lnTo>
                  <a:lnTo>
                    <a:pt x="386" y="200"/>
                  </a:lnTo>
                  <a:cubicBezTo>
                    <a:pt x="386" y="194"/>
                    <a:pt x="389" y="188"/>
                    <a:pt x="393" y="183"/>
                  </a:cubicBezTo>
                  <a:lnTo>
                    <a:pt x="409" y="167"/>
                  </a:lnTo>
                  <a:lnTo>
                    <a:pt x="402" y="184"/>
                  </a:lnTo>
                  <a:lnTo>
                    <a:pt x="402" y="168"/>
                  </a:lnTo>
                  <a:cubicBezTo>
                    <a:pt x="402" y="162"/>
                    <a:pt x="405" y="156"/>
                    <a:pt x="409" y="151"/>
                  </a:cubicBezTo>
                  <a:lnTo>
                    <a:pt x="425" y="135"/>
                  </a:lnTo>
                  <a:lnTo>
                    <a:pt x="418" y="152"/>
                  </a:lnTo>
                  <a:lnTo>
                    <a:pt x="418" y="136"/>
                  </a:lnTo>
                  <a:cubicBezTo>
                    <a:pt x="418" y="130"/>
                    <a:pt x="421" y="124"/>
                    <a:pt x="425" y="119"/>
                  </a:cubicBezTo>
                  <a:lnTo>
                    <a:pt x="441" y="103"/>
                  </a:lnTo>
                  <a:lnTo>
                    <a:pt x="434" y="120"/>
                  </a:lnTo>
                  <a:lnTo>
                    <a:pt x="434" y="88"/>
                  </a:lnTo>
                  <a:cubicBezTo>
                    <a:pt x="434" y="82"/>
                    <a:pt x="437" y="76"/>
                    <a:pt x="441" y="71"/>
                  </a:cubicBezTo>
                  <a:lnTo>
                    <a:pt x="457" y="55"/>
                  </a:lnTo>
                  <a:lnTo>
                    <a:pt x="450" y="72"/>
                  </a:lnTo>
                  <a:lnTo>
                    <a:pt x="450" y="40"/>
                  </a:lnTo>
                  <a:cubicBezTo>
                    <a:pt x="450" y="34"/>
                    <a:pt x="453" y="28"/>
                    <a:pt x="457" y="23"/>
                  </a:cubicBezTo>
                  <a:lnTo>
                    <a:pt x="473" y="7"/>
                  </a:lnTo>
                  <a:cubicBezTo>
                    <a:pt x="478" y="3"/>
                    <a:pt x="484" y="0"/>
                    <a:pt x="490" y="0"/>
                  </a:cubicBezTo>
                  <a:lnTo>
                    <a:pt x="506" y="0"/>
                  </a:lnTo>
                  <a:lnTo>
                    <a:pt x="522" y="0"/>
                  </a:lnTo>
                  <a:lnTo>
                    <a:pt x="538" y="0"/>
                  </a:lnTo>
                  <a:lnTo>
                    <a:pt x="554" y="0"/>
                  </a:lnTo>
                  <a:cubicBezTo>
                    <a:pt x="568" y="0"/>
                    <a:pt x="578" y="11"/>
                    <a:pt x="578" y="24"/>
                  </a:cubicBezTo>
                  <a:lnTo>
                    <a:pt x="578" y="40"/>
                  </a:lnTo>
                  <a:lnTo>
                    <a:pt x="554" y="16"/>
                  </a:lnTo>
                  <a:lnTo>
                    <a:pt x="570" y="16"/>
                  </a:lnTo>
                  <a:cubicBezTo>
                    <a:pt x="584" y="16"/>
                    <a:pt x="594" y="27"/>
                    <a:pt x="594" y="40"/>
                  </a:cubicBezTo>
                  <a:lnTo>
                    <a:pt x="594" y="56"/>
                  </a:lnTo>
                  <a:lnTo>
                    <a:pt x="570" y="32"/>
                  </a:lnTo>
                  <a:lnTo>
                    <a:pt x="586" y="32"/>
                  </a:lnTo>
                  <a:cubicBezTo>
                    <a:pt x="600" y="32"/>
                    <a:pt x="610" y="43"/>
                    <a:pt x="610" y="56"/>
                  </a:cubicBezTo>
                  <a:lnTo>
                    <a:pt x="610" y="72"/>
                  </a:lnTo>
                  <a:lnTo>
                    <a:pt x="603" y="55"/>
                  </a:lnTo>
                  <a:lnTo>
                    <a:pt x="619" y="71"/>
                  </a:lnTo>
                  <a:cubicBezTo>
                    <a:pt x="624" y="76"/>
                    <a:pt x="626" y="82"/>
                    <a:pt x="626" y="88"/>
                  </a:cubicBezTo>
                  <a:lnTo>
                    <a:pt x="626" y="104"/>
                  </a:lnTo>
                  <a:lnTo>
                    <a:pt x="602" y="80"/>
                  </a:lnTo>
                  <a:lnTo>
                    <a:pt x="618" y="80"/>
                  </a:lnTo>
                  <a:cubicBezTo>
                    <a:pt x="632" y="80"/>
                    <a:pt x="642" y="91"/>
                    <a:pt x="642" y="104"/>
                  </a:cubicBezTo>
                  <a:lnTo>
                    <a:pt x="642" y="120"/>
                  </a:lnTo>
                  <a:lnTo>
                    <a:pt x="618" y="96"/>
                  </a:lnTo>
                  <a:lnTo>
                    <a:pt x="634" y="96"/>
                  </a:lnTo>
                  <a:cubicBezTo>
                    <a:pt x="641" y="96"/>
                    <a:pt x="647" y="99"/>
                    <a:pt x="651" y="103"/>
                  </a:cubicBezTo>
                  <a:lnTo>
                    <a:pt x="667" y="119"/>
                  </a:lnTo>
                  <a:lnTo>
                    <a:pt x="650" y="112"/>
                  </a:lnTo>
                  <a:lnTo>
                    <a:pt x="666" y="112"/>
                  </a:lnTo>
                  <a:cubicBezTo>
                    <a:pt x="680" y="112"/>
                    <a:pt x="690" y="123"/>
                    <a:pt x="690" y="136"/>
                  </a:cubicBezTo>
                  <a:lnTo>
                    <a:pt x="690" y="168"/>
                  </a:lnTo>
                  <a:lnTo>
                    <a:pt x="683" y="151"/>
                  </a:lnTo>
                  <a:lnTo>
                    <a:pt x="699" y="167"/>
                  </a:lnTo>
                  <a:cubicBezTo>
                    <a:pt x="704" y="172"/>
                    <a:pt x="706" y="178"/>
                    <a:pt x="706" y="184"/>
                  </a:cubicBezTo>
                  <a:lnTo>
                    <a:pt x="706" y="200"/>
                  </a:lnTo>
                  <a:lnTo>
                    <a:pt x="699" y="183"/>
                  </a:lnTo>
                  <a:lnTo>
                    <a:pt x="715" y="199"/>
                  </a:lnTo>
                  <a:cubicBezTo>
                    <a:pt x="720" y="204"/>
                    <a:pt x="722" y="210"/>
                    <a:pt x="722" y="216"/>
                  </a:cubicBezTo>
                  <a:lnTo>
                    <a:pt x="722" y="248"/>
                  </a:lnTo>
                  <a:lnTo>
                    <a:pt x="715" y="231"/>
                  </a:lnTo>
                  <a:lnTo>
                    <a:pt x="731" y="247"/>
                  </a:lnTo>
                  <a:lnTo>
                    <a:pt x="747" y="263"/>
                  </a:lnTo>
                  <a:cubicBezTo>
                    <a:pt x="752" y="268"/>
                    <a:pt x="754" y="274"/>
                    <a:pt x="754" y="280"/>
                  </a:cubicBezTo>
                  <a:lnTo>
                    <a:pt x="754" y="296"/>
                  </a:lnTo>
                  <a:lnTo>
                    <a:pt x="752" y="286"/>
                  </a:lnTo>
                  <a:lnTo>
                    <a:pt x="768" y="318"/>
                  </a:lnTo>
                  <a:lnTo>
                    <a:pt x="746" y="304"/>
                  </a:lnTo>
                  <a:lnTo>
                    <a:pt x="762" y="304"/>
                  </a:lnTo>
                  <a:lnTo>
                    <a:pt x="778" y="304"/>
                  </a:lnTo>
                  <a:cubicBezTo>
                    <a:pt x="792" y="304"/>
                    <a:pt x="802" y="315"/>
                    <a:pt x="802" y="328"/>
                  </a:cubicBezTo>
                  <a:lnTo>
                    <a:pt x="802" y="344"/>
                  </a:lnTo>
                  <a:lnTo>
                    <a:pt x="778" y="320"/>
                  </a:lnTo>
                  <a:lnTo>
                    <a:pt x="794" y="320"/>
                  </a:lnTo>
                  <a:lnTo>
                    <a:pt x="810" y="320"/>
                  </a:lnTo>
                  <a:lnTo>
                    <a:pt x="786" y="344"/>
                  </a:lnTo>
                  <a:lnTo>
                    <a:pt x="786" y="328"/>
                  </a:lnTo>
                  <a:cubicBezTo>
                    <a:pt x="786" y="315"/>
                    <a:pt x="797" y="304"/>
                    <a:pt x="810" y="304"/>
                  </a:cubicBezTo>
                  <a:lnTo>
                    <a:pt x="826" y="304"/>
                  </a:lnTo>
                  <a:lnTo>
                    <a:pt x="842" y="304"/>
                  </a:lnTo>
                  <a:lnTo>
                    <a:pt x="858" y="304"/>
                  </a:lnTo>
                  <a:cubicBezTo>
                    <a:pt x="872" y="304"/>
                    <a:pt x="882" y="315"/>
                    <a:pt x="882" y="328"/>
                  </a:cubicBezTo>
                  <a:lnTo>
                    <a:pt x="882" y="344"/>
                  </a:lnTo>
                  <a:lnTo>
                    <a:pt x="858" y="320"/>
                  </a:lnTo>
                  <a:lnTo>
                    <a:pt x="874" y="320"/>
                  </a:lnTo>
                  <a:cubicBezTo>
                    <a:pt x="888" y="320"/>
                    <a:pt x="898" y="331"/>
                    <a:pt x="898" y="344"/>
                  </a:cubicBezTo>
                  <a:lnTo>
                    <a:pt x="898" y="360"/>
                  </a:lnTo>
                  <a:lnTo>
                    <a:pt x="874" y="336"/>
                  </a:lnTo>
                  <a:lnTo>
                    <a:pt x="890" y="336"/>
                  </a:lnTo>
                  <a:cubicBezTo>
                    <a:pt x="904" y="336"/>
                    <a:pt x="914" y="347"/>
                    <a:pt x="914" y="360"/>
                  </a:cubicBezTo>
                  <a:lnTo>
                    <a:pt x="914" y="376"/>
                  </a:lnTo>
                  <a:lnTo>
                    <a:pt x="890" y="352"/>
                  </a:lnTo>
                  <a:lnTo>
                    <a:pt x="906" y="352"/>
                  </a:lnTo>
                  <a:cubicBezTo>
                    <a:pt x="913" y="352"/>
                    <a:pt x="919" y="355"/>
                    <a:pt x="923" y="359"/>
                  </a:cubicBezTo>
                  <a:lnTo>
                    <a:pt x="939" y="375"/>
                  </a:lnTo>
                  <a:lnTo>
                    <a:pt x="955" y="391"/>
                  </a:lnTo>
                  <a:lnTo>
                    <a:pt x="971" y="407"/>
                  </a:lnTo>
                  <a:lnTo>
                    <a:pt x="987" y="423"/>
                  </a:lnTo>
                  <a:cubicBezTo>
                    <a:pt x="992" y="428"/>
                    <a:pt x="994" y="434"/>
                    <a:pt x="994" y="440"/>
                  </a:cubicBezTo>
                  <a:lnTo>
                    <a:pt x="994" y="456"/>
                  </a:lnTo>
                  <a:lnTo>
                    <a:pt x="970" y="432"/>
                  </a:lnTo>
                  <a:lnTo>
                    <a:pt x="986" y="432"/>
                  </a:lnTo>
                  <a:cubicBezTo>
                    <a:pt x="993" y="432"/>
                    <a:pt x="999" y="435"/>
                    <a:pt x="1003" y="439"/>
                  </a:cubicBezTo>
                  <a:lnTo>
                    <a:pt x="1019" y="455"/>
                  </a:lnTo>
                  <a:lnTo>
                    <a:pt x="1002" y="448"/>
                  </a:lnTo>
                  <a:lnTo>
                    <a:pt x="1018" y="448"/>
                  </a:lnTo>
                  <a:cubicBezTo>
                    <a:pt x="1032" y="448"/>
                    <a:pt x="1042" y="459"/>
                    <a:pt x="1042" y="472"/>
                  </a:cubicBezTo>
                  <a:lnTo>
                    <a:pt x="1042" y="488"/>
                  </a:lnTo>
                  <a:lnTo>
                    <a:pt x="1018" y="464"/>
                  </a:lnTo>
                  <a:lnTo>
                    <a:pt x="1034" y="464"/>
                  </a:lnTo>
                  <a:cubicBezTo>
                    <a:pt x="1041" y="464"/>
                    <a:pt x="1047" y="467"/>
                    <a:pt x="1051" y="471"/>
                  </a:cubicBezTo>
                  <a:lnTo>
                    <a:pt x="1067" y="487"/>
                  </a:lnTo>
                  <a:cubicBezTo>
                    <a:pt x="1077" y="497"/>
                    <a:pt x="1077" y="512"/>
                    <a:pt x="1067" y="521"/>
                  </a:cubicBezTo>
                  <a:cubicBezTo>
                    <a:pt x="1058" y="531"/>
                    <a:pt x="1043" y="531"/>
                    <a:pt x="1033" y="521"/>
                  </a:cubicBezTo>
                  <a:lnTo>
                    <a:pt x="1017" y="505"/>
                  </a:lnTo>
                  <a:lnTo>
                    <a:pt x="1034" y="512"/>
                  </a:lnTo>
                  <a:lnTo>
                    <a:pt x="1018" y="512"/>
                  </a:lnTo>
                  <a:cubicBezTo>
                    <a:pt x="1005" y="512"/>
                    <a:pt x="994" y="502"/>
                    <a:pt x="994" y="488"/>
                  </a:cubicBezTo>
                  <a:lnTo>
                    <a:pt x="994" y="472"/>
                  </a:lnTo>
                  <a:lnTo>
                    <a:pt x="1018" y="496"/>
                  </a:lnTo>
                  <a:lnTo>
                    <a:pt x="1002" y="496"/>
                  </a:lnTo>
                  <a:cubicBezTo>
                    <a:pt x="996" y="496"/>
                    <a:pt x="990" y="494"/>
                    <a:pt x="985" y="489"/>
                  </a:cubicBezTo>
                  <a:lnTo>
                    <a:pt x="969" y="473"/>
                  </a:lnTo>
                  <a:lnTo>
                    <a:pt x="986" y="480"/>
                  </a:lnTo>
                  <a:lnTo>
                    <a:pt x="970" y="480"/>
                  </a:lnTo>
                  <a:cubicBezTo>
                    <a:pt x="957" y="480"/>
                    <a:pt x="946" y="470"/>
                    <a:pt x="946" y="456"/>
                  </a:cubicBezTo>
                  <a:lnTo>
                    <a:pt x="946" y="440"/>
                  </a:lnTo>
                  <a:lnTo>
                    <a:pt x="953" y="457"/>
                  </a:lnTo>
                  <a:lnTo>
                    <a:pt x="937" y="441"/>
                  </a:lnTo>
                  <a:lnTo>
                    <a:pt x="921" y="425"/>
                  </a:lnTo>
                  <a:lnTo>
                    <a:pt x="905" y="409"/>
                  </a:lnTo>
                  <a:lnTo>
                    <a:pt x="889" y="393"/>
                  </a:lnTo>
                  <a:lnTo>
                    <a:pt x="906" y="400"/>
                  </a:lnTo>
                  <a:lnTo>
                    <a:pt x="890" y="400"/>
                  </a:lnTo>
                  <a:cubicBezTo>
                    <a:pt x="877" y="400"/>
                    <a:pt x="866" y="390"/>
                    <a:pt x="866" y="376"/>
                  </a:cubicBezTo>
                  <a:lnTo>
                    <a:pt x="866" y="360"/>
                  </a:lnTo>
                  <a:lnTo>
                    <a:pt x="890" y="384"/>
                  </a:lnTo>
                  <a:lnTo>
                    <a:pt x="874" y="384"/>
                  </a:lnTo>
                  <a:cubicBezTo>
                    <a:pt x="861" y="384"/>
                    <a:pt x="850" y="374"/>
                    <a:pt x="850" y="360"/>
                  </a:cubicBezTo>
                  <a:lnTo>
                    <a:pt x="850" y="344"/>
                  </a:lnTo>
                  <a:lnTo>
                    <a:pt x="874" y="368"/>
                  </a:lnTo>
                  <a:lnTo>
                    <a:pt x="858" y="368"/>
                  </a:lnTo>
                  <a:cubicBezTo>
                    <a:pt x="845" y="368"/>
                    <a:pt x="834" y="358"/>
                    <a:pt x="834" y="344"/>
                  </a:cubicBezTo>
                  <a:lnTo>
                    <a:pt x="834" y="328"/>
                  </a:lnTo>
                  <a:lnTo>
                    <a:pt x="858" y="352"/>
                  </a:lnTo>
                  <a:lnTo>
                    <a:pt x="842" y="352"/>
                  </a:lnTo>
                  <a:lnTo>
                    <a:pt x="826" y="352"/>
                  </a:lnTo>
                  <a:lnTo>
                    <a:pt x="810" y="352"/>
                  </a:lnTo>
                  <a:lnTo>
                    <a:pt x="834" y="328"/>
                  </a:lnTo>
                  <a:lnTo>
                    <a:pt x="834" y="344"/>
                  </a:lnTo>
                  <a:cubicBezTo>
                    <a:pt x="834" y="358"/>
                    <a:pt x="824" y="368"/>
                    <a:pt x="810" y="368"/>
                  </a:cubicBezTo>
                  <a:lnTo>
                    <a:pt x="794" y="368"/>
                  </a:lnTo>
                  <a:lnTo>
                    <a:pt x="778" y="368"/>
                  </a:lnTo>
                  <a:cubicBezTo>
                    <a:pt x="765" y="368"/>
                    <a:pt x="754" y="358"/>
                    <a:pt x="754" y="344"/>
                  </a:cubicBezTo>
                  <a:lnTo>
                    <a:pt x="754" y="328"/>
                  </a:lnTo>
                  <a:lnTo>
                    <a:pt x="778" y="352"/>
                  </a:lnTo>
                  <a:lnTo>
                    <a:pt x="762" y="352"/>
                  </a:lnTo>
                  <a:lnTo>
                    <a:pt x="746" y="352"/>
                  </a:lnTo>
                  <a:cubicBezTo>
                    <a:pt x="737" y="352"/>
                    <a:pt x="729" y="347"/>
                    <a:pt x="725" y="339"/>
                  </a:cubicBezTo>
                  <a:lnTo>
                    <a:pt x="709" y="307"/>
                  </a:lnTo>
                  <a:cubicBezTo>
                    <a:pt x="707" y="304"/>
                    <a:pt x="706" y="300"/>
                    <a:pt x="706" y="296"/>
                  </a:cubicBezTo>
                  <a:lnTo>
                    <a:pt x="706" y="280"/>
                  </a:lnTo>
                  <a:lnTo>
                    <a:pt x="713" y="297"/>
                  </a:lnTo>
                  <a:lnTo>
                    <a:pt x="697" y="281"/>
                  </a:lnTo>
                  <a:lnTo>
                    <a:pt x="681" y="265"/>
                  </a:lnTo>
                  <a:cubicBezTo>
                    <a:pt x="677" y="261"/>
                    <a:pt x="674" y="255"/>
                    <a:pt x="674" y="248"/>
                  </a:cubicBezTo>
                  <a:lnTo>
                    <a:pt x="674" y="216"/>
                  </a:lnTo>
                  <a:lnTo>
                    <a:pt x="681" y="233"/>
                  </a:lnTo>
                  <a:lnTo>
                    <a:pt x="665" y="217"/>
                  </a:lnTo>
                  <a:cubicBezTo>
                    <a:pt x="661" y="213"/>
                    <a:pt x="658" y="207"/>
                    <a:pt x="658" y="200"/>
                  </a:cubicBezTo>
                  <a:lnTo>
                    <a:pt x="658" y="184"/>
                  </a:lnTo>
                  <a:lnTo>
                    <a:pt x="665" y="201"/>
                  </a:lnTo>
                  <a:lnTo>
                    <a:pt x="649" y="185"/>
                  </a:lnTo>
                  <a:cubicBezTo>
                    <a:pt x="645" y="181"/>
                    <a:pt x="642" y="175"/>
                    <a:pt x="642" y="168"/>
                  </a:cubicBezTo>
                  <a:lnTo>
                    <a:pt x="642" y="136"/>
                  </a:lnTo>
                  <a:lnTo>
                    <a:pt x="666" y="160"/>
                  </a:lnTo>
                  <a:lnTo>
                    <a:pt x="650" y="160"/>
                  </a:lnTo>
                  <a:cubicBezTo>
                    <a:pt x="644" y="160"/>
                    <a:pt x="638" y="158"/>
                    <a:pt x="633" y="153"/>
                  </a:cubicBezTo>
                  <a:lnTo>
                    <a:pt x="617" y="137"/>
                  </a:lnTo>
                  <a:lnTo>
                    <a:pt x="634" y="144"/>
                  </a:lnTo>
                  <a:lnTo>
                    <a:pt x="618" y="144"/>
                  </a:lnTo>
                  <a:cubicBezTo>
                    <a:pt x="605" y="144"/>
                    <a:pt x="594" y="134"/>
                    <a:pt x="594" y="120"/>
                  </a:cubicBezTo>
                  <a:lnTo>
                    <a:pt x="594" y="104"/>
                  </a:lnTo>
                  <a:lnTo>
                    <a:pt x="618" y="128"/>
                  </a:lnTo>
                  <a:lnTo>
                    <a:pt x="602" y="128"/>
                  </a:lnTo>
                  <a:cubicBezTo>
                    <a:pt x="589" y="128"/>
                    <a:pt x="578" y="118"/>
                    <a:pt x="578" y="104"/>
                  </a:cubicBezTo>
                  <a:lnTo>
                    <a:pt x="578" y="88"/>
                  </a:lnTo>
                  <a:lnTo>
                    <a:pt x="585" y="105"/>
                  </a:lnTo>
                  <a:lnTo>
                    <a:pt x="569" y="89"/>
                  </a:lnTo>
                  <a:cubicBezTo>
                    <a:pt x="565" y="85"/>
                    <a:pt x="562" y="79"/>
                    <a:pt x="562" y="72"/>
                  </a:cubicBezTo>
                  <a:lnTo>
                    <a:pt x="562" y="56"/>
                  </a:lnTo>
                  <a:lnTo>
                    <a:pt x="586" y="80"/>
                  </a:lnTo>
                  <a:lnTo>
                    <a:pt x="570" y="80"/>
                  </a:lnTo>
                  <a:cubicBezTo>
                    <a:pt x="557" y="80"/>
                    <a:pt x="546" y="70"/>
                    <a:pt x="546" y="56"/>
                  </a:cubicBezTo>
                  <a:lnTo>
                    <a:pt x="546" y="40"/>
                  </a:lnTo>
                  <a:lnTo>
                    <a:pt x="570" y="64"/>
                  </a:lnTo>
                  <a:lnTo>
                    <a:pt x="554" y="64"/>
                  </a:lnTo>
                  <a:cubicBezTo>
                    <a:pt x="541" y="64"/>
                    <a:pt x="530" y="54"/>
                    <a:pt x="530" y="40"/>
                  </a:cubicBezTo>
                  <a:lnTo>
                    <a:pt x="530" y="24"/>
                  </a:lnTo>
                  <a:lnTo>
                    <a:pt x="554" y="48"/>
                  </a:lnTo>
                  <a:lnTo>
                    <a:pt x="538" y="48"/>
                  </a:lnTo>
                  <a:lnTo>
                    <a:pt x="522" y="48"/>
                  </a:lnTo>
                  <a:lnTo>
                    <a:pt x="506" y="48"/>
                  </a:lnTo>
                  <a:lnTo>
                    <a:pt x="490" y="48"/>
                  </a:lnTo>
                  <a:lnTo>
                    <a:pt x="507" y="41"/>
                  </a:lnTo>
                  <a:lnTo>
                    <a:pt x="491" y="57"/>
                  </a:lnTo>
                  <a:lnTo>
                    <a:pt x="498" y="40"/>
                  </a:lnTo>
                  <a:lnTo>
                    <a:pt x="498" y="72"/>
                  </a:lnTo>
                  <a:cubicBezTo>
                    <a:pt x="498" y="79"/>
                    <a:pt x="496" y="85"/>
                    <a:pt x="491" y="89"/>
                  </a:cubicBezTo>
                  <a:lnTo>
                    <a:pt x="475" y="105"/>
                  </a:lnTo>
                  <a:lnTo>
                    <a:pt x="482" y="88"/>
                  </a:lnTo>
                  <a:lnTo>
                    <a:pt x="482" y="120"/>
                  </a:lnTo>
                  <a:cubicBezTo>
                    <a:pt x="482" y="127"/>
                    <a:pt x="480" y="133"/>
                    <a:pt x="475" y="137"/>
                  </a:cubicBezTo>
                  <a:lnTo>
                    <a:pt x="459" y="153"/>
                  </a:lnTo>
                  <a:lnTo>
                    <a:pt x="466" y="136"/>
                  </a:lnTo>
                  <a:lnTo>
                    <a:pt x="466" y="152"/>
                  </a:lnTo>
                  <a:cubicBezTo>
                    <a:pt x="466" y="159"/>
                    <a:pt x="464" y="165"/>
                    <a:pt x="459" y="169"/>
                  </a:cubicBezTo>
                  <a:lnTo>
                    <a:pt x="443" y="185"/>
                  </a:lnTo>
                  <a:lnTo>
                    <a:pt x="450" y="168"/>
                  </a:lnTo>
                  <a:lnTo>
                    <a:pt x="450" y="184"/>
                  </a:lnTo>
                  <a:cubicBezTo>
                    <a:pt x="450" y="191"/>
                    <a:pt x="448" y="197"/>
                    <a:pt x="443" y="201"/>
                  </a:cubicBezTo>
                  <a:lnTo>
                    <a:pt x="427" y="217"/>
                  </a:lnTo>
                  <a:lnTo>
                    <a:pt x="434" y="200"/>
                  </a:lnTo>
                  <a:lnTo>
                    <a:pt x="434" y="216"/>
                  </a:lnTo>
                  <a:cubicBezTo>
                    <a:pt x="434" y="230"/>
                    <a:pt x="424" y="240"/>
                    <a:pt x="410" y="240"/>
                  </a:cubicBezTo>
                  <a:lnTo>
                    <a:pt x="394" y="240"/>
                  </a:lnTo>
                  <a:lnTo>
                    <a:pt x="411" y="233"/>
                  </a:lnTo>
                  <a:lnTo>
                    <a:pt x="395" y="249"/>
                  </a:lnTo>
                  <a:lnTo>
                    <a:pt x="379" y="265"/>
                  </a:lnTo>
                  <a:lnTo>
                    <a:pt x="363" y="281"/>
                  </a:lnTo>
                  <a:lnTo>
                    <a:pt x="347" y="297"/>
                  </a:lnTo>
                  <a:cubicBezTo>
                    <a:pt x="343" y="302"/>
                    <a:pt x="337" y="304"/>
                    <a:pt x="330" y="304"/>
                  </a:cubicBezTo>
                  <a:lnTo>
                    <a:pt x="314" y="304"/>
                  </a:lnTo>
                  <a:lnTo>
                    <a:pt x="338" y="280"/>
                  </a:lnTo>
                  <a:lnTo>
                    <a:pt x="338" y="296"/>
                  </a:lnTo>
                  <a:cubicBezTo>
                    <a:pt x="338" y="310"/>
                    <a:pt x="328" y="320"/>
                    <a:pt x="314" y="320"/>
                  </a:cubicBezTo>
                  <a:lnTo>
                    <a:pt x="298" y="320"/>
                  </a:lnTo>
                  <a:cubicBezTo>
                    <a:pt x="292" y="320"/>
                    <a:pt x="286" y="318"/>
                    <a:pt x="281" y="313"/>
                  </a:cubicBezTo>
                  <a:lnTo>
                    <a:pt x="265" y="297"/>
                  </a:lnTo>
                  <a:lnTo>
                    <a:pt x="282" y="304"/>
                  </a:lnTo>
                  <a:lnTo>
                    <a:pt x="266" y="304"/>
                  </a:lnTo>
                  <a:cubicBezTo>
                    <a:pt x="260" y="304"/>
                    <a:pt x="254" y="302"/>
                    <a:pt x="249" y="297"/>
                  </a:cubicBezTo>
                  <a:lnTo>
                    <a:pt x="233" y="281"/>
                  </a:lnTo>
                  <a:lnTo>
                    <a:pt x="250" y="288"/>
                  </a:lnTo>
                  <a:lnTo>
                    <a:pt x="234" y="288"/>
                  </a:lnTo>
                  <a:cubicBezTo>
                    <a:pt x="221" y="288"/>
                    <a:pt x="210" y="278"/>
                    <a:pt x="210" y="264"/>
                  </a:cubicBezTo>
                  <a:lnTo>
                    <a:pt x="210" y="248"/>
                  </a:lnTo>
                  <a:lnTo>
                    <a:pt x="234" y="272"/>
                  </a:lnTo>
                  <a:lnTo>
                    <a:pt x="218" y="272"/>
                  </a:lnTo>
                  <a:cubicBezTo>
                    <a:pt x="212" y="272"/>
                    <a:pt x="206" y="270"/>
                    <a:pt x="201" y="265"/>
                  </a:cubicBezTo>
                  <a:lnTo>
                    <a:pt x="185" y="249"/>
                  </a:lnTo>
                  <a:lnTo>
                    <a:pt x="202" y="256"/>
                  </a:lnTo>
                  <a:lnTo>
                    <a:pt x="186" y="256"/>
                  </a:lnTo>
                  <a:lnTo>
                    <a:pt x="170" y="256"/>
                  </a:lnTo>
                  <a:lnTo>
                    <a:pt x="154" y="256"/>
                  </a:lnTo>
                  <a:lnTo>
                    <a:pt x="138" y="256"/>
                  </a:lnTo>
                  <a:lnTo>
                    <a:pt x="122" y="256"/>
                  </a:lnTo>
                  <a:cubicBezTo>
                    <a:pt x="109" y="256"/>
                    <a:pt x="98" y="246"/>
                    <a:pt x="98" y="232"/>
                  </a:cubicBezTo>
                  <a:lnTo>
                    <a:pt x="98" y="216"/>
                  </a:lnTo>
                  <a:lnTo>
                    <a:pt x="122" y="240"/>
                  </a:lnTo>
                  <a:lnTo>
                    <a:pt x="106" y="240"/>
                  </a:lnTo>
                  <a:lnTo>
                    <a:pt x="90" y="240"/>
                  </a:lnTo>
                  <a:cubicBezTo>
                    <a:pt x="77" y="240"/>
                    <a:pt x="66" y="230"/>
                    <a:pt x="66" y="216"/>
                  </a:cubicBezTo>
                  <a:lnTo>
                    <a:pt x="66" y="200"/>
                  </a:lnTo>
                  <a:lnTo>
                    <a:pt x="90" y="224"/>
                  </a:lnTo>
                  <a:lnTo>
                    <a:pt x="74" y="224"/>
                  </a:lnTo>
                  <a:cubicBezTo>
                    <a:pt x="61" y="224"/>
                    <a:pt x="50" y="214"/>
                    <a:pt x="50" y="200"/>
                  </a:cubicBezTo>
                  <a:lnTo>
                    <a:pt x="50" y="184"/>
                  </a:lnTo>
                  <a:lnTo>
                    <a:pt x="74" y="208"/>
                  </a:lnTo>
                  <a:lnTo>
                    <a:pt x="58" y="208"/>
                  </a:lnTo>
                  <a:cubicBezTo>
                    <a:pt x="45" y="208"/>
                    <a:pt x="34" y="198"/>
                    <a:pt x="34" y="184"/>
                  </a:cubicBezTo>
                  <a:lnTo>
                    <a:pt x="34" y="168"/>
                  </a:lnTo>
                  <a:lnTo>
                    <a:pt x="58" y="192"/>
                  </a:lnTo>
                  <a:lnTo>
                    <a:pt x="42" y="192"/>
                  </a:lnTo>
                  <a:cubicBezTo>
                    <a:pt x="36" y="192"/>
                    <a:pt x="30" y="190"/>
                    <a:pt x="25" y="185"/>
                  </a:cubicBezTo>
                  <a:lnTo>
                    <a:pt x="9" y="169"/>
                  </a:lnTo>
                  <a:cubicBezTo>
                    <a:pt x="0" y="160"/>
                    <a:pt x="0" y="145"/>
                    <a:pt x="9" y="135"/>
                  </a:cubicBezTo>
                  <a:cubicBezTo>
                    <a:pt x="19" y="126"/>
                    <a:pt x="34" y="126"/>
                    <a:pt x="43" y="135"/>
                  </a:cubicBezTo>
                  <a:close/>
                </a:path>
              </a:pathLst>
            </a:custGeom>
            <a:solidFill>
              <a:srgbClr val="FF0000"/>
            </a:solidFill>
            <a:ln w="793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39" name="Rectangle 19"/>
            <p:cNvSpPr>
              <a:spLocks noChangeArrowheads="1"/>
            </p:cNvSpPr>
            <p:nvPr/>
          </p:nvSpPr>
          <p:spPr bwMode="auto">
            <a:xfrm>
              <a:off x="399" y="3388"/>
              <a:ext cx="87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40" name="Rectangle 20"/>
            <p:cNvSpPr>
              <a:spLocks noChangeArrowheads="1"/>
            </p:cNvSpPr>
            <p:nvPr/>
          </p:nvSpPr>
          <p:spPr bwMode="auto">
            <a:xfrm>
              <a:off x="435" y="3388"/>
              <a:ext cx="23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41" name="Rectangle 21"/>
            <p:cNvSpPr>
              <a:spLocks noChangeArrowheads="1"/>
            </p:cNvSpPr>
            <p:nvPr/>
          </p:nvSpPr>
          <p:spPr bwMode="auto">
            <a:xfrm>
              <a:off x="554" y="3043"/>
              <a:ext cx="11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42" name="Rectangle 22"/>
            <p:cNvSpPr>
              <a:spLocks noChangeArrowheads="1"/>
            </p:cNvSpPr>
            <p:nvPr/>
          </p:nvSpPr>
          <p:spPr bwMode="auto">
            <a:xfrm>
              <a:off x="433" y="2699"/>
              <a:ext cx="23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43" name="Rectangle 23"/>
            <p:cNvSpPr>
              <a:spLocks noChangeArrowheads="1"/>
            </p:cNvSpPr>
            <p:nvPr/>
          </p:nvSpPr>
          <p:spPr bwMode="auto">
            <a:xfrm>
              <a:off x="433" y="2354"/>
              <a:ext cx="23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400</a:t>
              </a:r>
              <a:endPara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44" name="Rectangle 24"/>
            <p:cNvSpPr>
              <a:spLocks noChangeArrowheads="1"/>
            </p:cNvSpPr>
            <p:nvPr/>
          </p:nvSpPr>
          <p:spPr bwMode="auto">
            <a:xfrm>
              <a:off x="433" y="2009"/>
              <a:ext cx="23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600</a:t>
              </a:r>
              <a:endPara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45" name="Rectangle 25"/>
            <p:cNvSpPr>
              <a:spLocks noChangeArrowheads="1"/>
            </p:cNvSpPr>
            <p:nvPr/>
          </p:nvSpPr>
          <p:spPr bwMode="auto">
            <a:xfrm>
              <a:off x="433" y="1665"/>
              <a:ext cx="23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800</a:t>
              </a:r>
              <a:endPara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46" name="Rectangle 26"/>
            <p:cNvSpPr>
              <a:spLocks noChangeArrowheads="1"/>
            </p:cNvSpPr>
            <p:nvPr/>
          </p:nvSpPr>
          <p:spPr bwMode="auto">
            <a:xfrm>
              <a:off x="372" y="1320"/>
              <a:ext cx="301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1000</a:t>
              </a:r>
              <a:endPara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47" name="Rectangle 27"/>
            <p:cNvSpPr>
              <a:spLocks noChangeArrowheads="1"/>
            </p:cNvSpPr>
            <p:nvPr/>
          </p:nvSpPr>
          <p:spPr bwMode="auto">
            <a:xfrm>
              <a:off x="689" y="3520"/>
              <a:ext cx="30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2010</a:t>
              </a:r>
              <a:endPara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48" name="Rectangle 28"/>
            <p:cNvSpPr>
              <a:spLocks noChangeArrowheads="1"/>
            </p:cNvSpPr>
            <p:nvPr/>
          </p:nvSpPr>
          <p:spPr bwMode="auto">
            <a:xfrm>
              <a:off x="1667" y="3520"/>
              <a:ext cx="30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2011</a:t>
              </a:r>
              <a:endPara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49" name="Rectangle 29"/>
            <p:cNvSpPr>
              <a:spLocks noChangeArrowheads="1"/>
            </p:cNvSpPr>
            <p:nvPr/>
          </p:nvSpPr>
          <p:spPr bwMode="auto">
            <a:xfrm>
              <a:off x="2634" y="3520"/>
              <a:ext cx="30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2012</a:t>
              </a:r>
              <a:endPara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50" name="Rectangle 30"/>
            <p:cNvSpPr>
              <a:spLocks noChangeArrowheads="1"/>
            </p:cNvSpPr>
            <p:nvPr/>
          </p:nvSpPr>
          <p:spPr bwMode="auto">
            <a:xfrm>
              <a:off x="3609" y="3520"/>
              <a:ext cx="30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2013</a:t>
              </a:r>
              <a:endPara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51" name="Rectangle 31"/>
            <p:cNvSpPr>
              <a:spLocks noChangeArrowheads="1"/>
            </p:cNvSpPr>
            <p:nvPr/>
          </p:nvSpPr>
          <p:spPr bwMode="auto">
            <a:xfrm>
              <a:off x="4581" y="3520"/>
              <a:ext cx="30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2014</a:t>
              </a:r>
              <a:endPara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52" name="Rectangle 32"/>
            <p:cNvSpPr>
              <a:spLocks noChangeArrowheads="1"/>
            </p:cNvSpPr>
            <p:nvPr/>
          </p:nvSpPr>
          <p:spPr bwMode="auto">
            <a:xfrm>
              <a:off x="1426" y="934"/>
              <a:ext cx="138" cy="61"/>
            </a:xfrm>
            <a:prstGeom prst="rect">
              <a:avLst/>
            </a:prstGeom>
            <a:solidFill>
              <a:srgbClr val="00528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53" name="Freeform 33"/>
            <p:cNvSpPr>
              <a:spLocks noEditPoints="1"/>
            </p:cNvSpPr>
            <p:nvPr/>
          </p:nvSpPr>
          <p:spPr bwMode="auto">
            <a:xfrm>
              <a:off x="1424" y="931"/>
              <a:ext cx="137" cy="6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424" y="0"/>
                </a:cxn>
                <a:cxn ang="0">
                  <a:pos x="432" y="8"/>
                </a:cxn>
                <a:cxn ang="0">
                  <a:pos x="432" y="184"/>
                </a:cxn>
                <a:cxn ang="0">
                  <a:pos x="424" y="192"/>
                </a:cxn>
                <a:cxn ang="0">
                  <a:pos x="8" y="192"/>
                </a:cxn>
                <a:cxn ang="0">
                  <a:pos x="0" y="184"/>
                </a:cxn>
                <a:cxn ang="0">
                  <a:pos x="0" y="8"/>
                </a:cxn>
                <a:cxn ang="0">
                  <a:pos x="16" y="184"/>
                </a:cxn>
                <a:cxn ang="0">
                  <a:pos x="8" y="176"/>
                </a:cxn>
                <a:cxn ang="0">
                  <a:pos x="424" y="176"/>
                </a:cxn>
                <a:cxn ang="0">
                  <a:pos x="416" y="184"/>
                </a:cxn>
                <a:cxn ang="0">
                  <a:pos x="416" y="8"/>
                </a:cxn>
                <a:cxn ang="0">
                  <a:pos x="42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84"/>
                </a:cxn>
              </a:cxnLst>
              <a:rect l="0" t="0" r="r" b="b"/>
              <a:pathLst>
                <a:path w="432" h="19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424" y="0"/>
                  </a:lnTo>
                  <a:cubicBezTo>
                    <a:pt x="429" y="0"/>
                    <a:pt x="432" y="4"/>
                    <a:pt x="432" y="8"/>
                  </a:cubicBezTo>
                  <a:lnTo>
                    <a:pt x="432" y="184"/>
                  </a:lnTo>
                  <a:cubicBezTo>
                    <a:pt x="432" y="189"/>
                    <a:pt x="429" y="192"/>
                    <a:pt x="424" y="192"/>
                  </a:cubicBezTo>
                  <a:lnTo>
                    <a:pt x="8" y="192"/>
                  </a:lnTo>
                  <a:cubicBezTo>
                    <a:pt x="4" y="192"/>
                    <a:pt x="0" y="189"/>
                    <a:pt x="0" y="184"/>
                  </a:cubicBezTo>
                  <a:lnTo>
                    <a:pt x="0" y="8"/>
                  </a:lnTo>
                  <a:close/>
                  <a:moveTo>
                    <a:pt x="16" y="184"/>
                  </a:moveTo>
                  <a:lnTo>
                    <a:pt x="8" y="176"/>
                  </a:lnTo>
                  <a:lnTo>
                    <a:pt x="424" y="176"/>
                  </a:lnTo>
                  <a:lnTo>
                    <a:pt x="416" y="184"/>
                  </a:lnTo>
                  <a:lnTo>
                    <a:pt x="416" y="8"/>
                  </a:lnTo>
                  <a:lnTo>
                    <a:pt x="42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1F497D"/>
            </a:solidFill>
            <a:ln w="7938" cap="flat">
              <a:solidFill>
                <a:srgbClr val="1F497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54" name="Rectangle 34"/>
            <p:cNvSpPr>
              <a:spLocks noChangeArrowheads="1"/>
            </p:cNvSpPr>
            <p:nvPr/>
          </p:nvSpPr>
          <p:spPr bwMode="auto">
            <a:xfrm>
              <a:off x="1573" y="904"/>
              <a:ext cx="211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Excess</a:t>
              </a:r>
              <a:r>
                <a:rPr kumimoji="0" lang="fi-FI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i-FI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liquidity</a:t>
              </a:r>
              <a:r>
                <a:rPr kumimoji="0" lang="fi-FI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in euro </a:t>
              </a:r>
              <a:r>
                <a:rPr kumimoji="0" lang="fi-FI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area</a:t>
              </a:r>
              <a:r>
                <a:rPr kumimoji="0" lang="fi-FI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i-FI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banking</a:t>
              </a:r>
              <a:r>
                <a:rPr kumimoji="0" lang="fi-FI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i-FI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system</a:t>
              </a:r>
              <a:r>
                <a:rPr kumimoji="0" lang="fi-FI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*</a:t>
              </a:r>
              <a:endPara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55" name="Freeform 35"/>
            <p:cNvSpPr>
              <a:spLocks/>
            </p:cNvSpPr>
            <p:nvPr/>
          </p:nvSpPr>
          <p:spPr bwMode="auto">
            <a:xfrm>
              <a:off x="1418" y="1156"/>
              <a:ext cx="148" cy="1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40" y="0"/>
                </a:cxn>
                <a:cxn ang="0">
                  <a:pos x="464" y="24"/>
                </a:cxn>
                <a:cxn ang="0">
                  <a:pos x="440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 w="793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56" name="Rectangle 36"/>
            <p:cNvSpPr>
              <a:spLocks noChangeArrowheads="1"/>
            </p:cNvSpPr>
            <p:nvPr/>
          </p:nvSpPr>
          <p:spPr bwMode="auto">
            <a:xfrm>
              <a:off x="1573" y="1105"/>
              <a:ext cx="110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30-day </a:t>
              </a:r>
              <a:r>
                <a:rPr kumimoji="0" lang="fi-FI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moving</a:t>
              </a:r>
              <a:r>
                <a:rPr kumimoji="0" lang="fi-FI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i-FI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average</a:t>
              </a:r>
              <a:endPara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57" name="Rectangle 37"/>
            <p:cNvSpPr>
              <a:spLocks noChangeArrowheads="1"/>
            </p:cNvSpPr>
            <p:nvPr/>
          </p:nvSpPr>
          <p:spPr bwMode="auto">
            <a:xfrm>
              <a:off x="734" y="1268"/>
              <a:ext cx="47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EUR </a:t>
              </a:r>
              <a:r>
                <a:rPr kumimoji="0" lang="fi-FI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billion</a:t>
              </a:r>
              <a:endPara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58" name="Rectangle 38"/>
            <p:cNvSpPr>
              <a:spLocks noChangeArrowheads="1"/>
            </p:cNvSpPr>
            <p:nvPr/>
          </p:nvSpPr>
          <p:spPr bwMode="auto">
            <a:xfrm>
              <a:off x="719" y="3730"/>
              <a:ext cx="105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Source</a:t>
              </a:r>
              <a:r>
                <a:rPr kumimoji="0" lang="fi-FI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: Bank of Finland.</a:t>
              </a:r>
              <a:endPara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59" name="Rectangle 39"/>
            <p:cNvSpPr>
              <a:spLocks noChangeArrowheads="1"/>
            </p:cNvSpPr>
            <p:nvPr/>
          </p:nvSpPr>
          <p:spPr bwMode="auto">
            <a:xfrm>
              <a:off x="719" y="3837"/>
              <a:ext cx="461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kumimoji="0" lang="fi-FI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* </a:t>
              </a:r>
              <a:r>
                <a:rPr lang="en-GB" sz="1200" dirty="0" smtClean="0"/>
                <a:t>Reserve deposits – minimum reserve requirements + overnight deposits – use of marginal lending facility.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60" name="Rectangle 40"/>
            <p:cNvSpPr>
              <a:spLocks noChangeArrowheads="1"/>
            </p:cNvSpPr>
            <p:nvPr/>
          </p:nvSpPr>
          <p:spPr bwMode="auto">
            <a:xfrm>
              <a:off x="1545" y="383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Monetary policy stance</a:t>
            </a:r>
            <a:endParaRPr lang="fi-FI" altLang="fi-FI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79388" y="1206500"/>
            <a:ext cx="8713787" cy="5175250"/>
          </a:xfrm>
        </p:spPr>
        <p:txBody>
          <a:bodyPr/>
          <a:lstStyle/>
          <a:p>
            <a:pPr eaLnBrk="1" hangingPunct="1"/>
            <a:r>
              <a:rPr lang="en-GB" altLang="fi-FI" b="1" i="1" dirty="0" smtClean="0"/>
              <a:t>Current monetary policy stance is accommodative</a:t>
            </a:r>
          </a:p>
          <a:p>
            <a:pPr lvl="1" eaLnBrk="1" hangingPunct="1">
              <a:spcAft>
                <a:spcPts val="600"/>
              </a:spcAft>
            </a:pPr>
            <a:r>
              <a:rPr lang="en-GB" altLang="fi-FI" dirty="0" smtClean="0"/>
              <a:t>Policy rates and expectations regarding their future development have pushed shortest market rates down close to zero.</a:t>
            </a:r>
          </a:p>
          <a:p>
            <a:pPr eaLnBrk="1" hangingPunct="1"/>
            <a:r>
              <a:rPr lang="en-GB" altLang="fi-FI" b="1" i="1" dirty="0" smtClean="0"/>
              <a:t>Monetary policy stance to remain accommodative</a:t>
            </a:r>
          </a:p>
          <a:p>
            <a:pPr lvl="1" eaLnBrk="1" hangingPunct="1"/>
            <a:r>
              <a:rPr lang="en-US" altLang="fi-FI" dirty="0" smtClean="0"/>
              <a:t>Outlook for inflation is subdued extending into the medium term</a:t>
            </a:r>
            <a:r>
              <a:rPr lang="en-GB" altLang="fi-FI" dirty="0" smtClean="0"/>
              <a:t>.</a:t>
            </a:r>
          </a:p>
          <a:p>
            <a:pPr lvl="1" eaLnBrk="1" hangingPunct="1"/>
            <a:r>
              <a:rPr lang="en-GB" altLang="fi-FI" dirty="0"/>
              <a:t>T</a:t>
            </a:r>
            <a:r>
              <a:rPr lang="en-GB" altLang="fi-FI" dirty="0" smtClean="0"/>
              <a:t>here is ample unused capacity in the economy.</a:t>
            </a:r>
          </a:p>
          <a:p>
            <a:pPr lvl="1" eaLnBrk="1" hangingPunct="1">
              <a:spcAft>
                <a:spcPts val="600"/>
              </a:spcAft>
            </a:pPr>
            <a:r>
              <a:rPr lang="en-GB" altLang="fi-FI" dirty="0" smtClean="0"/>
              <a:t>The credit stock has declined.</a:t>
            </a:r>
          </a:p>
          <a:p>
            <a:pPr eaLnBrk="1" hangingPunct="1"/>
            <a:r>
              <a:rPr lang="en-GB" altLang="fi-FI" b="1" i="1" dirty="0" smtClean="0"/>
              <a:t>Governing Council ready to adopt new measures, if necessary</a:t>
            </a:r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364B66-BB5D-4762-B1F8-A5DD1A1EC302}" type="slidenum">
              <a:rPr lang="fi-FI" altLang="fi-FI" sz="1000">
                <a:solidFill>
                  <a:srgbClr val="00356C"/>
                </a:solidFill>
              </a:rPr>
              <a:pPr eaLnBrk="1" hangingPunct="1"/>
              <a:t>25</a:t>
            </a:fld>
            <a:endParaRPr lang="fi-FI" altLang="fi-FI" sz="1000" dirty="0">
              <a:solidFill>
                <a:srgbClr val="0035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33400" y="2519363"/>
            <a:ext cx="8077200" cy="1143000"/>
          </a:xfrm>
        </p:spPr>
        <p:txBody>
          <a:bodyPr/>
          <a:lstStyle/>
          <a:p>
            <a:pPr eaLnBrk="1" hangingPunct="1"/>
            <a:r>
              <a:rPr lang="en-GB" altLang="en-US" i="1" smtClean="0"/>
              <a:t>Bank of Finland’s financial result 2013</a:t>
            </a:r>
            <a:endParaRPr lang="fi-FI" altLang="en-US" i="1" smtClean="0"/>
          </a:p>
        </p:txBody>
      </p:sp>
      <p:sp>
        <p:nvSpPr>
          <p:cNvPr id="430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43013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1BF7AD-83FA-4FC8-89BE-AF7C0F27CF45}" type="slidenum">
              <a:rPr lang="fi-FI" altLang="en-US" sz="1000">
                <a:solidFill>
                  <a:srgbClr val="00356C"/>
                </a:solidFill>
              </a:rPr>
              <a:pPr eaLnBrk="1" hangingPunct="1"/>
              <a:t>26</a:t>
            </a:fld>
            <a:endParaRPr lang="fi-FI" altLang="en-US" sz="1000">
              <a:solidFill>
                <a:srgbClr val="0035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79512" y="337239"/>
            <a:ext cx="8358246" cy="571481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Bank of Finland’s financial result 2013:</a:t>
            </a:r>
            <a:br>
              <a:rPr lang="en-GB" altLang="en-US" sz="2800" dirty="0" smtClean="0"/>
            </a:br>
            <a:r>
              <a:rPr lang="en-GB" altLang="en-US" sz="2800" dirty="0" smtClean="0"/>
              <a:t>Balance sheet contracted but still large</a:t>
            </a:r>
            <a:endParaRPr lang="fi-FI" sz="2800" b="1" dirty="0" smtClean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24.3.2014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000" y="6523200"/>
            <a:ext cx="975600" cy="288000"/>
          </a:xfrm>
          <a:prstGeom prst="rect">
            <a:avLst/>
          </a:prstGeom>
        </p:spPr>
        <p:txBody>
          <a:bodyPr/>
          <a:lstStyle/>
          <a:p>
            <a:fld id="{7823976D-14F0-49F8-933F-C087281F106A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860032" y="1268760"/>
            <a:ext cx="3888432" cy="4680520"/>
          </a:xfrm>
        </p:spPr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436F"/>
                </a:solidFill>
              </a:rPr>
              <a:t>The volumes of monetary policy operations and extension of non-standard measures have significantly affected the financial result via net interest income</a:t>
            </a:r>
            <a:r>
              <a:rPr lang="fi-FI" altLang="en-US" sz="2000" dirty="0" smtClean="0">
                <a:solidFill>
                  <a:srgbClr val="00436F"/>
                </a:solidFill>
              </a:rPr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altLang="en-US" sz="2000" dirty="0" smtClean="0">
              <a:solidFill>
                <a:srgbClr val="00436F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436F"/>
                </a:solidFill>
              </a:rPr>
              <a:t>Financial result also weakened due to lower level of interest rates.</a:t>
            </a:r>
            <a:endParaRPr lang="fi-FI" sz="2000" dirty="0" smtClean="0">
              <a:solidFill>
                <a:srgbClr val="00436F"/>
              </a:solidFill>
            </a:endParaRPr>
          </a:p>
          <a:p>
            <a:pPr>
              <a:buNone/>
            </a:pPr>
            <a:endParaRPr lang="fi-FI" sz="2000" dirty="0" smtClean="0"/>
          </a:p>
          <a:p>
            <a:r>
              <a:rPr lang="en-GB" altLang="en-US" sz="2000" dirty="0" smtClean="0"/>
              <a:t>Bank deposits (and correspondingly TARGET claims) down to one third.</a:t>
            </a:r>
          </a:p>
          <a:p>
            <a:pPr>
              <a:buNone/>
            </a:pPr>
            <a:endParaRPr lang="fi-FI" sz="2000" dirty="0" smtClean="0">
              <a:solidFill>
                <a:srgbClr val="00436F"/>
              </a:solidFill>
              <a:ea typeface="+mn-ea"/>
              <a:cs typeface="+mn-cs"/>
            </a:endParaRPr>
          </a:p>
          <a:p>
            <a:pPr>
              <a:buNone/>
            </a:pPr>
            <a:endParaRPr lang="fi-FI" sz="1700" dirty="0" smtClean="0"/>
          </a:p>
          <a:p>
            <a:pPr>
              <a:buNone/>
            </a:pPr>
            <a:endParaRPr lang="fi-FI" sz="17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27584" y="155679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rgbClr val="18426D"/>
                </a:solidFill>
              </a:rPr>
              <a:t>EUR m</a:t>
            </a:r>
            <a:endParaRPr lang="fi-FI" sz="1200" dirty="0">
              <a:solidFill>
                <a:srgbClr val="18426D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251520" y="1844824"/>
          <a:ext cx="48387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6"/>
          <p:cNvGraphicFramePr>
            <a:graphicFrameLocks noGrp="1"/>
          </p:cNvGraphicFramePr>
          <p:nvPr>
            <p:ph idx="1"/>
          </p:nvPr>
        </p:nvGraphicFramePr>
        <p:xfrm>
          <a:off x="323528" y="2132856"/>
          <a:ext cx="6048671" cy="28719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3618"/>
                <a:gridCol w="1075319"/>
                <a:gridCol w="1209734"/>
              </a:tblGrid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ts val="600"/>
                        </a:lnSpc>
                      </a:pPr>
                      <a:endParaRPr lang="fi-FI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8426D"/>
                        </a:solidFill>
                      </a:endParaRPr>
                    </a:p>
                  </a:txBody>
                  <a:tcPr marL="88719" marR="88719" anchor="b"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00"/>
                        </a:lnSpc>
                      </a:pPr>
                      <a:r>
                        <a:rPr lang="fi-FI" sz="1400" b="1" dirty="0" smtClean="0">
                          <a:solidFill>
                            <a:srgbClr val="155083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155083"/>
                        </a:solidFill>
                      </a:endParaRPr>
                    </a:p>
                  </a:txBody>
                  <a:tcPr marL="88719" marR="88719" marT="0" marB="46800" anchor="b"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00"/>
                        </a:lnSpc>
                      </a:pPr>
                      <a:r>
                        <a:rPr lang="fi-FI" sz="1400" b="1" dirty="0" smtClean="0">
                          <a:solidFill>
                            <a:srgbClr val="155083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155083"/>
                        </a:solidFill>
                      </a:endParaRPr>
                    </a:p>
                  </a:txBody>
                  <a:tcPr marL="88719" marR="88719" marT="0" marB="46800" anchor="b"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95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fi-FI" sz="1400" b="1" dirty="0" smtClean="0">
                          <a:solidFill>
                            <a:srgbClr val="155083"/>
                          </a:solidFill>
                        </a:rPr>
                        <a:t>OPERATING</a:t>
                      </a:r>
                      <a:r>
                        <a:rPr lang="fi-FI" sz="1400" b="1" baseline="0" dirty="0" smtClean="0">
                          <a:solidFill>
                            <a:srgbClr val="155083"/>
                          </a:solidFill>
                        </a:rPr>
                        <a:t> PROFIT</a:t>
                      </a:r>
                      <a:endParaRPr lang="fi-FI" sz="1400" b="1" dirty="0">
                        <a:solidFill>
                          <a:srgbClr val="155083"/>
                        </a:solidFill>
                      </a:endParaRPr>
                    </a:p>
                  </a:txBody>
                  <a:tcPr marL="88719" marR="88719" anchor="b">
                    <a:lnL>
                      <a:noFill/>
                    </a:lnL>
                    <a:lnT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b="1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  <a:endParaRPr lang="fi-FI" sz="1400" b="1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T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b="1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411</a:t>
                      </a:r>
                      <a:endParaRPr lang="fi-FI" sz="1400" b="1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T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52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fi-FI" sz="1400" b="1" dirty="0" smtClean="0">
                          <a:solidFill>
                            <a:srgbClr val="155083"/>
                          </a:solidFill>
                        </a:rPr>
                        <a:t>TRANSFERS TO PROVISIONS</a:t>
                      </a:r>
                      <a:endParaRPr lang="fi-FI" sz="1400" b="1" dirty="0">
                        <a:solidFill>
                          <a:srgbClr val="155083"/>
                        </a:solidFill>
                      </a:endParaRPr>
                    </a:p>
                  </a:txBody>
                  <a:tcPr marL="88719" marR="88719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endParaRPr lang="fi-FI" sz="1400" b="1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endParaRPr lang="fi-FI" sz="1400" b="1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95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fi-FI" sz="1400" dirty="0" smtClean="0">
                          <a:solidFill>
                            <a:srgbClr val="155083"/>
                          </a:solidFill>
                        </a:rPr>
                        <a:t>General</a:t>
                      </a:r>
                      <a:r>
                        <a:rPr lang="fi-FI" sz="1400" baseline="0" dirty="0" smtClean="0">
                          <a:solidFill>
                            <a:srgbClr val="155083"/>
                          </a:solidFill>
                        </a:rPr>
                        <a:t> provision</a:t>
                      </a:r>
                      <a:endParaRPr lang="fi-FI" sz="1400" b="0" dirty="0">
                        <a:solidFill>
                          <a:srgbClr val="155083"/>
                        </a:solidFill>
                      </a:endParaRPr>
                    </a:p>
                  </a:txBody>
                  <a:tcPr marL="88719" marR="88719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–300</a:t>
                      </a:r>
                      <a:endParaRPr lang="fi-FI" sz="1400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–50</a:t>
                      </a:r>
                      <a:endParaRPr lang="fi-FI" sz="1400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36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600"/>
                        </a:lnSpc>
                      </a:pPr>
                      <a:r>
                        <a:rPr lang="fi-FI" sz="1400" kern="1200" dirty="0" smtClean="0">
                          <a:solidFill>
                            <a:srgbClr val="155083"/>
                          </a:solidFill>
                        </a:rPr>
                        <a:t>Provision</a:t>
                      </a:r>
                      <a:r>
                        <a:rPr lang="fi-FI" sz="1400" kern="1200" baseline="0" dirty="0" smtClean="0">
                          <a:solidFill>
                            <a:srgbClr val="155083"/>
                          </a:solidFill>
                        </a:rPr>
                        <a:t> for </a:t>
                      </a:r>
                      <a:r>
                        <a:rPr lang="en-GB" sz="1400" kern="1200" baseline="0" noProof="0" dirty="0" smtClean="0">
                          <a:solidFill>
                            <a:srgbClr val="155083"/>
                          </a:solidFill>
                        </a:rPr>
                        <a:t>real value loss</a:t>
                      </a:r>
                      <a:endParaRPr lang="en-GB" sz="1400" b="0" kern="1200" noProof="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–117</a:t>
                      </a:r>
                      <a:endParaRPr lang="fi-FI" sz="1400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–122</a:t>
                      </a:r>
                      <a:endParaRPr lang="fi-FI" sz="1400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/>
                </a:tc>
              </a:tr>
              <a:tr h="423695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fi-FI" sz="1400" b="1" dirty="0" smtClean="0">
                          <a:solidFill>
                            <a:srgbClr val="155083"/>
                          </a:solidFill>
                        </a:rPr>
                        <a:t>PROFIT</a:t>
                      </a:r>
                      <a:r>
                        <a:rPr lang="fi-FI" sz="1400" b="1" baseline="0" dirty="0" smtClean="0">
                          <a:solidFill>
                            <a:srgbClr val="155083"/>
                          </a:solidFill>
                        </a:rPr>
                        <a:t> FOR THE FINANCIAL YEAR</a:t>
                      </a:r>
                      <a:endParaRPr lang="fi-FI" sz="1400" b="1" dirty="0">
                        <a:solidFill>
                          <a:srgbClr val="155083"/>
                        </a:solidFill>
                      </a:endParaRPr>
                    </a:p>
                  </a:txBody>
                  <a:tcPr marL="88719" marR="88719" anchor="b"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b="1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337</a:t>
                      </a:r>
                      <a:endParaRPr lang="fi-FI" sz="1400" b="1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b="1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endParaRPr lang="fi-FI" sz="1400" b="1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95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fi-FI" sz="1400" b="1" dirty="0" smtClean="0">
                          <a:solidFill>
                            <a:srgbClr val="155083"/>
                          </a:solidFill>
                        </a:rPr>
                        <a:t>OF</a:t>
                      </a:r>
                      <a:r>
                        <a:rPr lang="fi-FI" sz="1400" b="1" baseline="0" dirty="0" smtClean="0">
                          <a:solidFill>
                            <a:srgbClr val="155083"/>
                          </a:solidFill>
                        </a:rPr>
                        <a:t> WHICH DISTRIBUTED TO THE STATE</a:t>
                      </a:r>
                      <a:endParaRPr lang="fi-FI" sz="1400" b="1" dirty="0">
                        <a:solidFill>
                          <a:srgbClr val="155083"/>
                        </a:solidFill>
                      </a:endParaRPr>
                    </a:p>
                  </a:txBody>
                  <a:tcPr marL="88719" marR="88719" anchor="b">
                    <a:lnT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b="1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227</a:t>
                      </a:r>
                      <a:endParaRPr lang="fi-FI" sz="1400" b="1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T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600"/>
                        </a:lnSpc>
                        <a:buFontTx/>
                        <a:buNone/>
                      </a:pPr>
                      <a:r>
                        <a:rPr lang="fi-FI" sz="1400" b="1" kern="1200" dirty="0" smtClean="0">
                          <a:solidFill>
                            <a:srgbClr val="155083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endParaRPr lang="fi-FI" sz="1400" b="1" kern="1200" dirty="0">
                        <a:solidFill>
                          <a:srgbClr val="15508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19" marR="88719" marT="0" marB="46800" anchor="b">
                    <a:lnT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9" name="Date Placeholder 1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45060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04025" y="3284538"/>
            <a:ext cx="1728788" cy="4318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900" dirty="0">
                <a:solidFill>
                  <a:srgbClr val="155083"/>
                </a:solidFill>
              </a:rPr>
              <a:t>Provision against additional Eurosystem risks </a:t>
            </a:r>
            <a:r>
              <a:rPr lang="en-GB" sz="900" dirty="0" smtClean="0">
                <a:solidFill>
                  <a:srgbClr val="155083"/>
                </a:solidFill>
              </a:rPr>
              <a:t>EUR </a:t>
            </a:r>
            <a:r>
              <a:rPr lang="en-GB" sz="900" dirty="0">
                <a:solidFill>
                  <a:srgbClr val="155083"/>
                </a:solidFill>
              </a:rPr>
              <a:t>100 m</a:t>
            </a:r>
          </a:p>
          <a:p>
            <a:pPr algn="r">
              <a:defRPr/>
            </a:pPr>
            <a:r>
              <a:rPr lang="en-GB" sz="900" dirty="0">
                <a:solidFill>
                  <a:srgbClr val="155083"/>
                </a:solidFill>
              </a:rPr>
              <a:t>(2012: EUR 200 </a:t>
            </a:r>
            <a:r>
              <a:rPr lang="fi-FI" sz="900" dirty="0">
                <a:solidFill>
                  <a:srgbClr val="155083"/>
                </a:solidFill>
              </a:rPr>
              <a:t>m)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04025" y="3860800"/>
            <a:ext cx="1728788" cy="12160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900" dirty="0">
                <a:solidFill>
                  <a:srgbClr val="155083"/>
                </a:solidFill>
              </a:rPr>
              <a:t>In </a:t>
            </a:r>
            <a:r>
              <a:rPr lang="en-GB" sz="900" dirty="0" smtClean="0">
                <a:solidFill>
                  <a:srgbClr val="155083"/>
                </a:solidFill>
              </a:rPr>
              <a:t>2012, </a:t>
            </a:r>
            <a:r>
              <a:rPr lang="en-GB" sz="900" dirty="0">
                <a:solidFill>
                  <a:srgbClr val="155083"/>
                </a:solidFill>
              </a:rPr>
              <a:t>EUR 100 m on unredeemed markka banknotes was spread over forthcoming years’ profit distribution. In </a:t>
            </a:r>
            <a:r>
              <a:rPr lang="en-GB" sz="900" dirty="0" smtClean="0">
                <a:solidFill>
                  <a:srgbClr val="155083"/>
                </a:solidFill>
              </a:rPr>
              <a:t>2013, </a:t>
            </a:r>
            <a:r>
              <a:rPr lang="en-GB" sz="900" dirty="0">
                <a:solidFill>
                  <a:srgbClr val="155083"/>
                </a:solidFill>
              </a:rPr>
              <a:t>EUR 50 </a:t>
            </a:r>
            <a:r>
              <a:rPr lang="en-GB" sz="900" dirty="0" smtClean="0">
                <a:solidFill>
                  <a:srgbClr val="155083"/>
                </a:solidFill>
              </a:rPr>
              <a:t>million </a:t>
            </a:r>
            <a:r>
              <a:rPr lang="en-GB" sz="900" dirty="0">
                <a:solidFill>
                  <a:srgbClr val="155083"/>
                </a:solidFill>
              </a:rPr>
              <a:t>of this item was carried over to the financial </a:t>
            </a:r>
            <a:r>
              <a:rPr lang="en-GB" sz="900" dirty="0" smtClean="0">
                <a:solidFill>
                  <a:srgbClr val="155083"/>
                </a:solidFill>
              </a:rPr>
              <a:t>result.</a:t>
            </a:r>
            <a:endParaRPr lang="en-GB" sz="900" dirty="0">
              <a:solidFill>
                <a:srgbClr val="155083"/>
              </a:solidFill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6300788" y="3573463"/>
            <a:ext cx="5032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6300788" y="3573463"/>
            <a:ext cx="503237" cy="4318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1" name="TextBox 27"/>
          <p:cNvSpPr txBox="1">
            <a:spLocks noChangeArrowheads="1"/>
          </p:cNvSpPr>
          <p:nvPr/>
        </p:nvSpPr>
        <p:spPr bwMode="auto">
          <a:xfrm>
            <a:off x="323850" y="2133600"/>
            <a:ext cx="11525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i-FI" altLang="en-US" sz="1400">
                <a:solidFill>
                  <a:srgbClr val="18426D"/>
                </a:solidFill>
              </a:rPr>
              <a:t>EUR m</a:t>
            </a:r>
          </a:p>
        </p:txBody>
      </p:sp>
      <p:sp>
        <p:nvSpPr>
          <p:cNvPr id="44042" name="Title 12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43000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Bank of Finland’s financial result 2013:</a:t>
            </a:r>
            <a:br>
              <a:rPr lang="en-GB" altLang="en-US" sz="2800" dirty="0" smtClean="0"/>
            </a:br>
            <a:r>
              <a:rPr lang="en-GB" altLang="en-US" sz="2800" dirty="0" smtClean="0"/>
              <a:t>Result for the financial year and profit distribution</a:t>
            </a:r>
            <a:endParaRPr lang="fi-FI" altLang="en-US" sz="2800" dirty="0" smtClean="0"/>
          </a:p>
        </p:txBody>
      </p:sp>
      <p:sp>
        <p:nvSpPr>
          <p:cNvPr id="45067" name="Slide Number Placeholder 1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DA62C4-DC31-45D0-96C6-06CB8C4F0256}" type="slidenum">
              <a:rPr lang="fi-FI" altLang="en-US" sz="1000">
                <a:solidFill>
                  <a:srgbClr val="00356C"/>
                </a:solidFill>
              </a:rPr>
              <a:pPr eaLnBrk="1" hangingPunct="1"/>
              <a:t>28</a:t>
            </a:fld>
            <a:endParaRPr lang="fi-FI" altLang="en-US" sz="1000">
              <a:solidFill>
                <a:srgbClr val="0035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431212" cy="647700"/>
          </a:xfrm>
        </p:spPr>
        <p:txBody>
          <a:bodyPr/>
          <a:lstStyle/>
          <a:p>
            <a:pPr eaLnBrk="1" hangingPunct="1"/>
            <a:r>
              <a:rPr lang="en-GB" altLang="en-US" smtClean="0"/>
              <a:t>Bank of Finland’s financial result 2013:</a:t>
            </a:r>
            <a:br>
              <a:rPr lang="en-GB" altLang="en-US" smtClean="0"/>
            </a:br>
            <a:r>
              <a:rPr lang="en-GB" altLang="en-US" smtClean="0"/>
              <a:t>Summary</a:t>
            </a:r>
            <a:endParaRPr lang="fi-FI" alt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229600" cy="5040312"/>
          </a:xfrm>
        </p:spPr>
        <p:txBody>
          <a:bodyPr/>
          <a:lstStyle/>
          <a:p>
            <a:pPr eaLnBrk="1" hangingPunct="1"/>
            <a:endParaRPr lang="fi-FI" altLang="en-US" dirty="0" smtClean="0"/>
          </a:p>
          <a:p>
            <a:r>
              <a:rPr lang="en-GB" altLang="en-US" b="1" i="1" dirty="0" smtClean="0"/>
              <a:t>Profit EUR 239 million, of which EUR 180 million to the State (in 2012: EUR 227 million)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en-US" sz="1400" dirty="0" smtClean="0"/>
          </a:p>
          <a:p>
            <a:r>
              <a:rPr lang="en-GB" altLang="en-US" b="1" i="1" dirty="0" smtClean="0"/>
              <a:t>Provisions used for strengthening the balance sheet; central banks’ exposures and risks still high</a:t>
            </a:r>
          </a:p>
          <a:p>
            <a:pPr lvl="1"/>
            <a:r>
              <a:rPr lang="en-GB" altLang="en-US" dirty="0" smtClean="0"/>
              <a:t>Provisions in respect of unreturned markka banknotes being reduced gradually</a:t>
            </a:r>
          </a:p>
          <a:p>
            <a:pPr lvl="1" eaLnBrk="1" hangingPunct="1">
              <a:buFontTx/>
              <a:buNone/>
            </a:pPr>
            <a:endParaRPr lang="fi-FI" altLang="en-US" sz="1400" dirty="0" smtClean="0"/>
          </a:p>
          <a:p>
            <a:r>
              <a:rPr lang="en-GB" altLang="en-US" b="1" i="1" dirty="0" smtClean="0"/>
              <a:t>Operating expenses held in check</a:t>
            </a:r>
          </a:p>
          <a:p>
            <a:pPr lvl="1"/>
            <a:r>
              <a:rPr lang="en-GB" altLang="en-US" dirty="0" smtClean="0"/>
              <a:t>Continued efforts to prioritise and increase the efficiency of activities</a:t>
            </a:r>
            <a:endParaRPr lang="fi-FI" altLang="en-US" dirty="0" smtClean="0"/>
          </a:p>
          <a:p>
            <a:pPr lvl="1" eaLnBrk="1" hangingPunct="1"/>
            <a:endParaRPr lang="fi-FI" altLang="en-US" sz="12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en-US" dirty="0" smtClean="0"/>
          </a:p>
          <a:p>
            <a:pPr eaLnBrk="1" hangingPunct="1"/>
            <a:endParaRPr lang="fi-FI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en-US" dirty="0" smtClean="0"/>
          </a:p>
          <a:p>
            <a:pPr eaLnBrk="1" hangingPunct="1"/>
            <a:endParaRPr lang="fi-FI" altLang="en-US" dirty="0" smtClean="0"/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  <a:endParaRPr lang="fi-FI" dirty="0" smtClean="0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 smtClean="0"/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C3A009-4768-4B08-A334-9BC41C0744A3}" type="slidenum">
              <a:rPr lang="fi-FI" altLang="en-US" sz="1000">
                <a:solidFill>
                  <a:srgbClr val="00356C"/>
                </a:solidFill>
              </a:rPr>
              <a:pPr eaLnBrk="1" hangingPunct="1"/>
              <a:t>29</a:t>
            </a:fld>
            <a:endParaRPr lang="fi-FI" altLang="en-US" sz="1000">
              <a:solidFill>
                <a:srgbClr val="0035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2519363"/>
            <a:ext cx="8077200" cy="1143000"/>
          </a:xfrm>
        </p:spPr>
        <p:txBody>
          <a:bodyPr/>
          <a:lstStyle/>
          <a:p>
            <a:pPr eaLnBrk="1" hangingPunct="1"/>
            <a:r>
              <a:rPr lang="en-GB" i="1" dirty="0" smtClean="0"/>
              <a:t>From crisis prevention to strengthening the foundations of growth 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1749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D10C463F-6273-4400-86E2-67C3DC46A1FD}" type="slidenum">
              <a:rPr lang="fi-FI" smtClean="0"/>
              <a:pPr>
                <a:defRPr/>
              </a:pPr>
              <a:t>3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33400" y="2519363"/>
            <a:ext cx="8077200" cy="1143000"/>
          </a:xfrm>
        </p:spPr>
        <p:txBody>
          <a:bodyPr/>
          <a:lstStyle/>
          <a:p>
            <a:pPr eaLnBrk="1" hangingPunct="1"/>
            <a:r>
              <a:rPr lang="en-GB" altLang="en-US" i="1" smtClean="0"/>
              <a:t>Challenges facing the Finnish economy</a:t>
            </a:r>
            <a:endParaRPr lang="fi-FI" altLang="en-US" i="1" smtClean="0"/>
          </a:p>
        </p:txBody>
      </p:sp>
      <p:sp>
        <p:nvSpPr>
          <p:cNvPr id="4710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47109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25B5F8-6FFC-42AB-8FE4-1EB2D4CC7DE9}" type="slidenum">
              <a:rPr lang="fi-FI" altLang="en-US" sz="1000">
                <a:solidFill>
                  <a:srgbClr val="00356C"/>
                </a:solidFill>
              </a:rPr>
              <a:pPr eaLnBrk="1" hangingPunct="1"/>
              <a:t>30</a:t>
            </a:fld>
            <a:endParaRPr lang="fi-FI" altLang="en-US" sz="1000">
              <a:solidFill>
                <a:srgbClr val="0035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Post-crisis economic developments in Finland worrying</a:t>
            </a:r>
            <a:endParaRPr lang="fi-FI" altLang="en-US" dirty="0" smtClean="0"/>
          </a:p>
        </p:txBody>
      </p:sp>
      <p:sp>
        <p:nvSpPr>
          <p:cNvPr id="1536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1536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15366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C57DB0-FE9B-42E0-9908-DAC51F0AF906}" type="slidenum">
              <a:rPr lang="fi-FI" altLang="en-US" sz="1000">
                <a:solidFill>
                  <a:srgbClr val="00356C"/>
                </a:solidFill>
              </a:rPr>
              <a:pPr eaLnBrk="1" hangingPunct="1"/>
              <a:t>31</a:t>
            </a:fld>
            <a:endParaRPr lang="fi-FI" altLang="en-US" sz="1000">
              <a:solidFill>
                <a:srgbClr val="00356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Three major challenges for the Finnish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i="1" dirty="0" smtClean="0"/>
              <a:t>Structural change in Finnish industry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b="1" i="1" dirty="0" smtClean="0"/>
              <a:t>Population ageing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b="1" i="1" dirty="0" smtClean="0"/>
              <a:t>Global economic developments</a:t>
            </a:r>
          </a:p>
          <a:p>
            <a:pPr lvl="1" eaLnBrk="1" hangingPunct="1">
              <a:defRPr/>
            </a:pPr>
            <a:r>
              <a:rPr lang="en-GB" dirty="0" smtClean="0"/>
              <a:t>Risks associated with the situation in Ukraine</a:t>
            </a:r>
          </a:p>
          <a:p>
            <a:pPr lvl="1" eaLnBrk="1" hangingPunct="1">
              <a:defRPr/>
            </a:pPr>
            <a:endParaRPr lang="en-GB" dirty="0" smtClean="0"/>
          </a:p>
          <a:p>
            <a:pPr marL="0" indent="0">
              <a:buFont typeface="Arial" charset="0"/>
              <a:buNone/>
              <a:defRPr/>
            </a:pPr>
            <a:r>
              <a:rPr lang="en-GB" i="1" dirty="0" smtClean="0"/>
              <a:t>“Finland has not recovered from the industrial collapse which began in 2008 and resulted in the loss of a significant part of Finland’s economic base.”</a:t>
            </a:r>
          </a:p>
          <a:p>
            <a:pPr lvl="1" indent="0" eaLnBrk="1" hangingPunct="1">
              <a:buFontTx/>
              <a:buNone/>
              <a:defRPr/>
            </a:pPr>
            <a:r>
              <a:rPr lang="en-GB" sz="2600" dirty="0" smtClean="0"/>
              <a:t>Bengt Holmström, Sixten Korkman and Matti Pohjola, 21 February 2014</a:t>
            </a:r>
          </a:p>
          <a:p>
            <a:pPr lvl="1" eaLnBrk="1" hangingPunct="1">
              <a:defRPr/>
            </a:pPr>
            <a:endParaRPr lang="fi-FI" dirty="0" smtClean="0"/>
          </a:p>
          <a:p>
            <a:pPr eaLnBrk="1" hangingPunct="1">
              <a:defRPr/>
            </a:pPr>
            <a:endParaRPr lang="fi-FI" dirty="0" smtClean="0"/>
          </a:p>
        </p:txBody>
      </p:sp>
      <p:sp>
        <p:nvSpPr>
          <p:cNvPr id="48132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96A326-BC94-4C88-B011-209767E244E8}" type="slidenum">
              <a:rPr lang="fi-FI" altLang="en-US" sz="1000">
                <a:solidFill>
                  <a:srgbClr val="00356C"/>
                </a:solidFill>
              </a:rPr>
              <a:pPr eaLnBrk="1" hangingPunct="1"/>
              <a:t>32</a:t>
            </a:fld>
            <a:endParaRPr lang="fi-FI" altLang="en-US" sz="1000">
              <a:solidFill>
                <a:srgbClr val="00356C"/>
              </a:solidFill>
            </a:endParaRPr>
          </a:p>
        </p:txBody>
      </p:sp>
      <p:sp>
        <p:nvSpPr>
          <p:cNvPr id="48133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48134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How to respond to the challenges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b="1" i="1" dirty="0" smtClean="0"/>
              <a:t>Ambitious and frontloaded implementation of the Government’s  </a:t>
            </a:r>
            <a:r>
              <a:rPr lang="en-GB" altLang="en-US" b="1" i="1" u="sng" dirty="0" smtClean="0"/>
              <a:t>structural policy programme</a:t>
            </a:r>
            <a:endParaRPr lang="en-GB" altLang="en-US" b="1" i="1" dirty="0" smtClean="0"/>
          </a:p>
          <a:p>
            <a:pPr eaLnBrk="1" hangingPunct="1">
              <a:spcBef>
                <a:spcPts val="1800"/>
              </a:spcBef>
            </a:pPr>
            <a:r>
              <a:rPr lang="en-GB" altLang="en-US" b="1" i="1" dirty="0" smtClean="0"/>
              <a:t>Immediate </a:t>
            </a:r>
            <a:r>
              <a:rPr lang="en-GB" altLang="en-US" b="1" i="1" u="sng" dirty="0" smtClean="0"/>
              <a:t>fiscal consolidation</a:t>
            </a:r>
            <a:r>
              <a:rPr lang="en-GB" altLang="en-US" b="1" i="1" dirty="0" smtClean="0"/>
              <a:t> also needed</a:t>
            </a:r>
            <a:endParaRPr lang="en-GB" altLang="en-US" b="1" i="1" u="sng" dirty="0" smtClean="0"/>
          </a:p>
          <a:p>
            <a:pPr eaLnBrk="1" hangingPunct="1">
              <a:spcBef>
                <a:spcPts val="1800"/>
              </a:spcBef>
            </a:pPr>
            <a:r>
              <a:rPr lang="en-GB" altLang="en-US" b="1" i="1" dirty="0" smtClean="0"/>
              <a:t>The </a:t>
            </a:r>
            <a:r>
              <a:rPr lang="en-GB" altLang="en-US" b="1" i="1" u="sng" dirty="0" smtClean="0"/>
              <a:t>Ukraine crisis</a:t>
            </a:r>
            <a:r>
              <a:rPr lang="en-GB" altLang="en-US" b="1" i="1" dirty="0" smtClean="0"/>
              <a:t> may lead to an even bigger structural change and larger adjustment needs in the economy</a:t>
            </a:r>
          </a:p>
          <a:p>
            <a:pPr lvl="1" eaLnBrk="1" hangingPunct="1"/>
            <a:r>
              <a:rPr lang="en-GB" altLang="en-US" dirty="0" smtClean="0"/>
              <a:t>Regeneration capacity: labour mobility across sectors and regions, housing supply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E0DF49-0885-4C57-8219-B1E5305A30EC}" type="slidenum">
              <a:rPr lang="fi-FI" altLang="en-US" sz="1000">
                <a:solidFill>
                  <a:srgbClr val="00356C"/>
                </a:solidFill>
              </a:rPr>
              <a:pPr eaLnBrk="1" hangingPunct="1"/>
              <a:t>33</a:t>
            </a:fld>
            <a:endParaRPr lang="fi-FI" altLang="en-US" sz="1000">
              <a:solidFill>
                <a:srgbClr val="00356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Confidence is key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b="1" i="1" dirty="0" smtClean="0"/>
              <a:t>Current economic shocks and turmoil are exceptionally strong. They </a:t>
            </a:r>
            <a:r>
              <a:rPr lang="en-GB" altLang="en-US" b="1" i="1" u="sng" dirty="0" smtClean="0"/>
              <a:t>can undermine confidence in the Finnish economy.</a:t>
            </a:r>
            <a:endParaRPr lang="en-GB" altLang="en-US" b="1" i="1" dirty="0" smtClean="0"/>
          </a:p>
          <a:p>
            <a:pPr eaLnBrk="1" hangingPunct="1"/>
            <a:r>
              <a:rPr lang="en-GB" altLang="en-US" b="1" i="1" dirty="0" smtClean="0"/>
              <a:t>Solutions improving long-term outlook – even if difficult in the short term – are </a:t>
            </a:r>
            <a:r>
              <a:rPr lang="en-GB" altLang="en-US" b="1" i="1" u="sng" dirty="0" smtClean="0"/>
              <a:t>crucial to bolstering confidence.</a:t>
            </a:r>
          </a:p>
          <a:p>
            <a:pPr eaLnBrk="1" hangingPunct="1"/>
            <a:r>
              <a:rPr lang="en-GB" altLang="en-US" b="1" i="1" dirty="0" smtClean="0"/>
              <a:t>Difficult decisions on structural reforms can improve </a:t>
            </a:r>
            <a:r>
              <a:rPr lang="en-GB" altLang="en-US" b="1" i="1" u="sng" dirty="0" smtClean="0"/>
              <a:t>corporate and household confidence in the future so that positive results can be seen immediately.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8FD77B-34D2-43C9-9FF9-76C17D72A416}" type="slidenum">
              <a:rPr lang="fi-FI" altLang="en-US" sz="1000">
                <a:solidFill>
                  <a:srgbClr val="00356C"/>
                </a:solidFill>
              </a:rPr>
              <a:pPr eaLnBrk="1" hangingPunct="1"/>
              <a:t>34</a:t>
            </a:fld>
            <a:endParaRPr lang="fi-FI" altLang="en-US" sz="1000">
              <a:solidFill>
                <a:srgbClr val="00356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1188" y="1916113"/>
            <a:ext cx="8077200" cy="3025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3200" b="1" kern="0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The economic situation in Finland has changed </a:t>
            </a:r>
            <a:r>
              <a:rPr lang="en-GB" sz="3200" b="1" kern="0" dirty="0" smtClean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fundamentally. </a:t>
            </a:r>
            <a:r>
              <a:rPr lang="en-GB" sz="3200" b="1" kern="0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Looking forward, it is vital that </a:t>
            </a:r>
            <a:r>
              <a:rPr lang="en-GB" sz="3200" b="1" kern="0" dirty="0" smtClean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institutions (government and social partners) are able </a:t>
            </a:r>
            <a:r>
              <a:rPr lang="en-GB" sz="3200" b="1" kern="0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to take corrective action.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D1BA91-EE52-409B-A90F-2AF83D9BEBE9}" type="slidenum">
              <a:rPr lang="fi-FI" altLang="en-US" sz="1000">
                <a:solidFill>
                  <a:srgbClr val="00356C"/>
                </a:solidFill>
              </a:rPr>
              <a:pPr eaLnBrk="1" hangingPunct="1"/>
              <a:t>35</a:t>
            </a:fld>
            <a:endParaRPr lang="fi-FI" altLang="en-US" sz="1000">
              <a:solidFill>
                <a:srgbClr val="00356C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33400" y="2519363"/>
            <a:ext cx="8077200" cy="1143000"/>
          </a:xfrm>
        </p:spPr>
        <p:txBody>
          <a:bodyPr/>
          <a:lstStyle/>
          <a:p>
            <a:pPr eaLnBrk="1" hangingPunct="1"/>
            <a:r>
              <a:rPr lang="en-GB" altLang="en-US" i="1" dirty="0" smtClean="0"/>
              <a:t>In conclusion</a:t>
            </a:r>
          </a:p>
        </p:txBody>
      </p:sp>
      <p:sp>
        <p:nvSpPr>
          <p:cNvPr id="5017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50181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1F91C2-4BED-46B8-BF20-BCDBBB5C5442}" type="slidenum">
              <a:rPr lang="fi-FI" altLang="en-US" sz="1000">
                <a:solidFill>
                  <a:srgbClr val="00356C"/>
                </a:solidFill>
              </a:rPr>
              <a:pPr eaLnBrk="1" hangingPunct="1"/>
              <a:t>36</a:t>
            </a:fld>
            <a:endParaRPr lang="fi-FI" altLang="en-US" sz="1000">
              <a:solidFill>
                <a:srgbClr val="0035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Summary</a:t>
            </a: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4876800"/>
          </a:xfrm>
        </p:spPr>
        <p:txBody>
          <a:bodyPr/>
          <a:lstStyle/>
          <a:p>
            <a:r>
              <a:rPr lang="en-GB" altLang="en-US" b="1" i="1" dirty="0" smtClean="0"/>
              <a:t>From crisis prevention to repairing the damage</a:t>
            </a:r>
          </a:p>
          <a:p>
            <a:pPr lvl="1"/>
            <a:r>
              <a:rPr lang="en-GB" altLang="en-US" dirty="0" smtClean="0"/>
              <a:t>Will weigh capacity of economies to adjust </a:t>
            </a:r>
          </a:p>
          <a:p>
            <a:pPr lvl="1"/>
            <a:r>
              <a:rPr lang="en-GB" altLang="en-US" dirty="0" smtClean="0"/>
              <a:t>Economic policy must support change</a:t>
            </a:r>
          </a:p>
          <a:p>
            <a:r>
              <a:rPr lang="en-GB" altLang="en-US" b="1" i="1" dirty="0" smtClean="0"/>
              <a:t>Continued low inflation, monetary policy remains accommodative</a:t>
            </a:r>
          </a:p>
          <a:p>
            <a:pPr lvl="1"/>
            <a:r>
              <a:rPr lang="en-GB" altLang="en-US" dirty="0" smtClean="0"/>
              <a:t>Low inflation may impede adjustment</a:t>
            </a:r>
          </a:p>
          <a:p>
            <a:pPr lvl="1"/>
            <a:r>
              <a:rPr lang="en-GB" altLang="en-US" dirty="0" smtClean="0"/>
              <a:t>ECB Governing Council stands ready to act if</a:t>
            </a:r>
          </a:p>
          <a:p>
            <a:pPr lvl="2"/>
            <a:r>
              <a:rPr lang="en-GB" altLang="en-US" dirty="0" smtClean="0"/>
              <a:t>deflationary developments pose a risk to the euro area or</a:t>
            </a:r>
          </a:p>
          <a:p>
            <a:pPr lvl="2">
              <a:spcAft>
                <a:spcPts val="1200"/>
              </a:spcAft>
            </a:pPr>
            <a:r>
              <a:rPr lang="en-GB" altLang="en-US" dirty="0" smtClean="0"/>
              <a:t>monetary policy is not transmitted in the desired manner</a:t>
            </a:r>
          </a:p>
          <a:p>
            <a:r>
              <a:rPr lang="en-GB" altLang="en-US" b="1" i="1" dirty="0" smtClean="0"/>
              <a:t>All economic policy segments needed</a:t>
            </a:r>
          </a:p>
          <a:p>
            <a:pPr lvl="1"/>
            <a:r>
              <a:rPr lang="en-GB" altLang="en-US" dirty="0" smtClean="0"/>
              <a:t>Monetary policy, banking sector consolidation, growth-supportive structural reforms, fiscal consolidation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C9DB17-5F05-451D-AC4A-15A76F7EDA1A}" type="slidenum">
              <a:rPr lang="fi-FI" altLang="en-US" sz="1000">
                <a:solidFill>
                  <a:srgbClr val="00356C"/>
                </a:solidFill>
              </a:rPr>
              <a:pPr eaLnBrk="1" hangingPunct="1"/>
              <a:t>37</a:t>
            </a:fld>
            <a:endParaRPr lang="fi-FI" altLang="en-US" sz="1000">
              <a:solidFill>
                <a:srgbClr val="00356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Bank of Finland Bulletin 1/2014</a:t>
            </a:r>
            <a:r>
              <a:rPr lang="fi-FI" altLang="en-US" dirty="0" smtClean="0"/>
              <a:t/>
            </a:r>
            <a:br>
              <a:rPr lang="fi-FI" altLang="en-US" dirty="0" smtClean="0"/>
            </a:br>
            <a:r>
              <a:rPr lang="en-GB" altLang="en-US" dirty="0" smtClean="0"/>
              <a:t>Contents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79388" y="1124744"/>
            <a:ext cx="8785225" cy="5399881"/>
          </a:xfrm>
        </p:spPr>
        <p:txBody>
          <a:bodyPr/>
          <a:lstStyle/>
          <a:p>
            <a:pPr eaLnBrk="1" hangingPunct="1"/>
            <a:r>
              <a:rPr lang="en-GB" altLang="en-US" b="1" i="1" dirty="0" smtClean="0"/>
              <a:t>Monetary policy and the global economy</a:t>
            </a:r>
          </a:p>
          <a:p>
            <a:pPr lvl="1" eaLnBrk="1" hangingPunct="1"/>
            <a:r>
              <a:rPr lang="en-GB" altLang="en-US" b="1" i="1" dirty="0" smtClean="0"/>
              <a:t>Boxes</a:t>
            </a:r>
          </a:p>
          <a:p>
            <a:pPr lvl="2" eaLnBrk="1" hangingPunct="1"/>
            <a:r>
              <a:rPr lang="en-GB" altLang="en-US" dirty="0" smtClean="0"/>
              <a:t>Inflation and relative prices in the euro area</a:t>
            </a:r>
          </a:p>
          <a:p>
            <a:pPr lvl="2" eaLnBrk="1" hangingPunct="1"/>
            <a:r>
              <a:rPr lang="en-GB" altLang="en-US" dirty="0" smtClean="0"/>
              <a:t>Crimea crisis increases risks to the Russian economy</a:t>
            </a:r>
          </a:p>
          <a:p>
            <a:pPr lvl="2" eaLnBrk="1" hangingPunct="1"/>
            <a:r>
              <a:rPr lang="en-GB" altLang="en-US" dirty="0"/>
              <a:t>Uncertainties over quotations increased need for reference rate updates</a:t>
            </a:r>
          </a:p>
          <a:p>
            <a:pPr lvl="1" eaLnBrk="1" hangingPunct="1"/>
            <a:r>
              <a:rPr lang="en-GB" altLang="en-US" b="1" i="1" dirty="0" smtClean="0"/>
              <a:t>Niko </a:t>
            </a:r>
            <a:r>
              <a:rPr lang="en-GB" altLang="en-US" b="1" i="1" dirty="0" err="1" smtClean="0"/>
              <a:t>Herrala</a:t>
            </a:r>
            <a:r>
              <a:rPr lang="en-GB" altLang="en-US" b="1" i="1" dirty="0" smtClean="0"/>
              <a:t> and </a:t>
            </a:r>
            <a:r>
              <a:rPr lang="en-GB" altLang="en-US" b="1" i="1" dirty="0" err="1" smtClean="0"/>
              <a:t>Seija</a:t>
            </a:r>
            <a:r>
              <a:rPr lang="en-GB" altLang="en-US" b="1" i="1" dirty="0" smtClean="0"/>
              <a:t> </a:t>
            </a:r>
            <a:r>
              <a:rPr lang="en-GB" altLang="en-US" b="1" i="1" dirty="0" err="1" smtClean="0"/>
              <a:t>Parviainen</a:t>
            </a:r>
            <a:endParaRPr lang="en-GB" altLang="en-US" b="1" i="1" dirty="0" smtClean="0"/>
          </a:p>
          <a:p>
            <a:pPr lvl="2" eaLnBrk="1" hangingPunct="1"/>
            <a:r>
              <a:rPr lang="en-GB" altLang="en-US" dirty="0" smtClean="0"/>
              <a:t>Japan’s inflation expectations as a measure of the success of </a:t>
            </a:r>
            <a:r>
              <a:rPr lang="en-GB" altLang="en-US" dirty="0" err="1" smtClean="0"/>
              <a:t>Abenomics</a:t>
            </a:r>
            <a:endParaRPr lang="en-GB" altLang="en-US" dirty="0" smtClean="0"/>
          </a:p>
          <a:p>
            <a:pPr lvl="1" eaLnBrk="1" hangingPunct="1"/>
            <a:r>
              <a:rPr lang="en-GB" altLang="en-US" b="1" i="1" dirty="0" smtClean="0"/>
              <a:t>Tuomas Välimäki</a:t>
            </a:r>
          </a:p>
          <a:p>
            <a:pPr lvl="2" eaLnBrk="1" hangingPunct="1"/>
            <a:r>
              <a:rPr lang="en-GB" altLang="en-US" dirty="0" smtClean="0"/>
              <a:t>Dual use of Eurosystem credit operations: steering interest rates and preserving financial stability</a:t>
            </a:r>
          </a:p>
          <a:p>
            <a:pPr lvl="1" eaLnBrk="1" hangingPunct="1"/>
            <a:r>
              <a:rPr lang="en-GB" altLang="en-US" b="1" i="1" dirty="0" smtClean="0"/>
              <a:t>Juhana Hukkinen</a:t>
            </a:r>
          </a:p>
          <a:p>
            <a:pPr lvl="2" eaLnBrk="1" hangingPunct="1"/>
            <a:r>
              <a:rPr lang="en-GB" altLang="en-US" dirty="0" smtClean="0"/>
              <a:t>Economic policy options in conditions of weak growth and low inflation</a:t>
            </a:r>
          </a:p>
          <a:p>
            <a:pPr eaLnBrk="1" hangingPunct="1"/>
            <a:endParaRPr lang="en-GB" altLang="en-US" dirty="0" smtClean="0"/>
          </a:p>
          <a:p>
            <a:pPr lvl="1" eaLnBrk="1" hangingPunct="1"/>
            <a:endParaRPr lang="en-GB" altLang="en-US" dirty="0" smtClean="0"/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5223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29BC86-58C3-45FA-ABAB-A9358FF2B8A2}" type="slidenum">
              <a:rPr lang="fi-FI" altLang="en-US" sz="1000">
                <a:solidFill>
                  <a:srgbClr val="00356C"/>
                </a:solidFill>
              </a:rPr>
              <a:pPr eaLnBrk="1" hangingPunct="1"/>
              <a:t>38</a:t>
            </a:fld>
            <a:endParaRPr lang="fi-FI" altLang="en-US" sz="1000">
              <a:solidFill>
                <a:srgbClr val="0035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533400" y="2519363"/>
            <a:ext cx="8077200" cy="1143000"/>
          </a:xfrm>
        </p:spPr>
        <p:txBody>
          <a:bodyPr/>
          <a:lstStyle/>
          <a:p>
            <a:pPr eaLnBrk="1" hangingPunct="1"/>
            <a:r>
              <a:rPr lang="en-GB" altLang="en-US" i="1" smtClean="0"/>
              <a:t>Thank you!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53253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87489F-A928-449B-BA4E-F4698CCA1FDB}" type="slidenum">
              <a:rPr lang="fi-FI" altLang="en-US" sz="1000">
                <a:solidFill>
                  <a:srgbClr val="00356C"/>
                </a:solidFill>
              </a:rPr>
              <a:pPr eaLnBrk="1" hangingPunct="1"/>
              <a:t>39</a:t>
            </a:fld>
            <a:endParaRPr lang="fi-FI" altLang="en-US" sz="1000">
              <a:solidFill>
                <a:srgbClr val="0035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GDP growth in advanced economies picked up in the latter half of 2013</a:t>
            </a:r>
          </a:p>
        </p:txBody>
      </p:sp>
      <p:sp>
        <p:nvSpPr>
          <p:cNvPr id="205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2054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D39CA44A-2834-41A5-8B58-FA8FBF948F4D}" type="slidenum">
              <a:rPr lang="fi-FI" smtClean="0"/>
              <a:pPr>
                <a:defRPr/>
              </a:pPr>
              <a:t>4</a:t>
            </a:fld>
            <a:endParaRPr lang="fi-FI" smtClean="0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5364163" y="3500438"/>
            <a:ext cx="720725" cy="1657350"/>
          </a:xfrm>
          <a:prstGeom prst="ellips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fi-FI" sz="2000">
              <a:solidFill>
                <a:srgbClr val="00436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1143000"/>
          </a:xfrm>
        </p:spPr>
        <p:txBody>
          <a:bodyPr/>
          <a:lstStyle/>
          <a:p>
            <a:pPr eaLnBrk="1" hangingPunct="1"/>
            <a:r>
              <a:rPr lang="en-GB" sz="3000" dirty="0" smtClean="0"/>
              <a:t>GDP still performing below </a:t>
            </a:r>
            <a:r>
              <a:rPr lang="en-GB" sz="3000" dirty="0"/>
              <a:t>potential output </a:t>
            </a:r>
            <a:r>
              <a:rPr lang="fi-FI" sz="3000" dirty="0" smtClean="0"/>
              <a:t>… </a:t>
            </a:r>
          </a:p>
        </p:txBody>
      </p:sp>
      <p:sp>
        <p:nvSpPr>
          <p:cNvPr id="307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307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901DB190-6E8E-4AFD-9201-1B651D068F1A}" type="slidenum">
              <a:rPr lang="fi-FI" smtClean="0"/>
              <a:pPr>
                <a:defRPr/>
              </a:pPr>
              <a:t>5</a:t>
            </a:fld>
            <a:endParaRPr lang="fi-FI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143000"/>
          </a:xfrm>
        </p:spPr>
        <p:txBody>
          <a:bodyPr/>
          <a:lstStyle/>
          <a:p>
            <a:pPr eaLnBrk="1" hangingPunct="1"/>
            <a:r>
              <a:rPr lang="fi-FI" dirty="0" smtClean="0"/>
              <a:t>… </a:t>
            </a:r>
            <a:r>
              <a:rPr lang="en-GB" dirty="0" smtClean="0"/>
              <a:t>as employment rates are low </a:t>
            </a:r>
            <a:r>
              <a:rPr lang="fi-FI" dirty="0" smtClean="0"/>
              <a:t>…</a:t>
            </a:r>
          </a:p>
        </p:txBody>
      </p:sp>
      <p:sp>
        <p:nvSpPr>
          <p:cNvPr id="410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410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410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EB93A471-5691-41E7-96E0-CB8675A8FCFB}" type="slidenum">
              <a:rPr lang="fi-FI" smtClean="0"/>
              <a:pPr>
                <a:defRPr/>
              </a:pPr>
              <a:t>6</a:t>
            </a:fld>
            <a:endParaRPr lang="fi-FI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… </a:t>
            </a:r>
            <a:r>
              <a:rPr lang="en-GB" dirty="0" smtClean="0"/>
              <a:t>and investment low</a:t>
            </a:r>
          </a:p>
        </p:txBody>
      </p:sp>
      <p:sp>
        <p:nvSpPr>
          <p:cNvPr id="512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51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0016E45E-02C2-4464-87F4-91FFB3ECC103}" type="slidenum">
              <a:rPr lang="fi-FI" smtClean="0"/>
              <a:pPr>
                <a:defRPr/>
              </a:pPr>
              <a:t>7</a:t>
            </a:fld>
            <a:endParaRPr lang="fi-FI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2988"/>
            <a:ext cx="8496300" cy="55768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From crisis prevention to damage repair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>
          <a:xfrm>
            <a:off x="323850" y="1547813"/>
            <a:ext cx="8569325" cy="4525962"/>
          </a:xfrm>
        </p:spPr>
        <p:txBody>
          <a:bodyPr/>
          <a:lstStyle/>
          <a:p>
            <a:pPr eaLnBrk="1" hangingPunct="1"/>
            <a:r>
              <a:rPr lang="en-GB" b="1" i="1" dirty="0" smtClean="0"/>
              <a:t>Adjustment has made headway</a:t>
            </a:r>
          </a:p>
          <a:p>
            <a:pPr lvl="1" eaLnBrk="1" hangingPunct="1"/>
            <a:r>
              <a:rPr lang="en-GB" dirty="0" smtClean="0"/>
              <a:t>Deficits, indebtedness, competitiveness</a:t>
            </a:r>
          </a:p>
          <a:p>
            <a:pPr lvl="1" eaLnBrk="1" hangingPunct="1"/>
            <a:r>
              <a:rPr lang="en-GB" dirty="0" smtClean="0"/>
              <a:t>Absorbing sizeable imbalances takes time </a:t>
            </a:r>
          </a:p>
          <a:p>
            <a:pPr eaLnBrk="1" hangingPunct="1"/>
            <a:endParaRPr lang="fi-FI" dirty="0" smtClean="0"/>
          </a:p>
          <a:p>
            <a:pPr eaLnBrk="1" hangingPunct="1"/>
            <a:r>
              <a:rPr lang="en-GB" b="1" i="1" dirty="0" smtClean="0"/>
              <a:t>Focus of economic policy on building the foundations of growth</a:t>
            </a:r>
          </a:p>
          <a:p>
            <a:pPr lvl="1" eaLnBrk="1" hangingPunct="1"/>
            <a:r>
              <a:rPr lang="en-GB" dirty="0" smtClean="0"/>
              <a:t>Production resources need reallocated</a:t>
            </a:r>
          </a:p>
          <a:p>
            <a:pPr lvl="1" eaLnBrk="1" hangingPunct="1"/>
            <a:r>
              <a:rPr lang="en-GB" dirty="0" smtClean="0"/>
              <a:t>Concerns both labour and capital </a:t>
            </a:r>
          </a:p>
          <a:p>
            <a:pPr lvl="1" eaLnBrk="1" hangingPunct="1"/>
            <a:endParaRPr lang="fi-FI" dirty="0" smtClean="0"/>
          </a:p>
          <a:p>
            <a:pPr eaLnBrk="1" hangingPunct="1"/>
            <a:r>
              <a:rPr lang="en-GB" b="1" i="1" dirty="0" smtClean="0"/>
              <a:t>Structural change requires ability to adapt</a:t>
            </a:r>
          </a:p>
          <a:p>
            <a:pPr lvl="1" eaLnBrk="1" hangingPunct="1"/>
            <a:r>
              <a:rPr lang="en-GB" dirty="0" smtClean="0"/>
              <a:t>Places big demands on economic policy</a:t>
            </a:r>
          </a:p>
        </p:txBody>
      </p:sp>
      <p:sp>
        <p:nvSpPr>
          <p:cNvPr id="3277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3277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277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7B802D0E-2672-4ACB-996E-9E71BB1F6E4E}" type="slidenum">
              <a:rPr lang="fi-FI" smtClean="0"/>
              <a:pPr>
                <a:defRPr/>
              </a:pPr>
              <a:t>8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2519363"/>
            <a:ext cx="8077200" cy="1143000"/>
          </a:xfrm>
        </p:spPr>
        <p:txBody>
          <a:bodyPr/>
          <a:lstStyle/>
          <a:p>
            <a:pPr eaLnBrk="1" hangingPunct="1"/>
            <a:r>
              <a:rPr lang="en-GB" i="1" dirty="0" smtClean="0"/>
              <a:t>Financial intermediation</a:t>
            </a:r>
            <a:br>
              <a:rPr lang="en-GB" i="1" dirty="0" smtClean="0"/>
            </a:br>
            <a:r>
              <a:rPr lang="en-GB" i="1" dirty="0" smtClean="0"/>
              <a:t>Comprehensive assessment of the condition of banks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24.3.2014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</a:p>
        </p:txBody>
      </p:sp>
      <p:sp>
        <p:nvSpPr>
          <p:cNvPr id="33797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E94393DC-8F33-4272-953F-6E3485B0E964}" type="slidenum">
              <a:rPr lang="fi-FI" smtClean="0"/>
              <a:pPr>
                <a:defRPr/>
              </a:pPr>
              <a:t>9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a_vaaleansininen_vaa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 SP_vaaleansininen_eurologol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rgbClr val="00436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/>
        </a:defPPr>
      </a:lstStyle>
    </a:txDef>
  </a:objectDefaults>
  <a:extraClrSchemeLst>
    <a:extraClrScheme>
      <a:clrScheme name="1 SP_vaaleansininen_eurologo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4C3337BB822647871C29FE6D0B478C" ma:contentTypeVersion="1" ma:contentTypeDescription="Create a new document." ma:contentTypeScope="" ma:versionID="88a30c61c9af6b15d5ed013f746751a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42CCBB7-3B85-436C-B698-AC1117947188}"/>
</file>

<file path=customXml/itemProps2.xml><?xml version="1.0" encoding="utf-8"?>
<ds:datastoreItem xmlns:ds="http://schemas.openxmlformats.org/officeDocument/2006/customXml" ds:itemID="{589B2C2E-78B4-4E30-8AFF-F3795919E342}"/>
</file>

<file path=customXml/itemProps3.xml><?xml version="1.0" encoding="utf-8"?>
<ds:datastoreItem xmlns:ds="http://schemas.openxmlformats.org/officeDocument/2006/customXml" ds:itemID="{11527C5E-59EF-4DC5-859B-FFA6EB6E1A9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1348</Words>
  <Application>Microsoft Office PowerPoint</Application>
  <PresentationFormat>On-screen Show (4:3)</PresentationFormat>
  <Paragraphs>336</Paragraphs>
  <Slides>39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supa_vaaleansininen_vaaka</vt:lpstr>
      <vt:lpstr>Microsoft Office PowerPoint 97 - 2003 -esitys</vt:lpstr>
      <vt:lpstr>Bank of Finland Bulletin 1-2014</vt:lpstr>
      <vt:lpstr>Themes</vt:lpstr>
      <vt:lpstr>From crisis prevention to strengthening the foundations of growth </vt:lpstr>
      <vt:lpstr>GDP growth in advanced economies picked up in the latter half of 2013</vt:lpstr>
      <vt:lpstr>GDP still performing below potential output … </vt:lpstr>
      <vt:lpstr>… as employment rates are low …</vt:lpstr>
      <vt:lpstr>… and investment low</vt:lpstr>
      <vt:lpstr>From crisis prevention to damage repair</vt:lpstr>
      <vt:lpstr>Financial intermediation Comprehensive assessment of the condition of banks</vt:lpstr>
      <vt:lpstr>Major cross-country differences remain in interest rates paid by households and businesses</vt:lpstr>
      <vt:lpstr>Divergence also in loan stock performance</vt:lpstr>
      <vt:lpstr>Debt ratio adjustment made only little progress</vt:lpstr>
      <vt:lpstr>Banking union and comprehensive assessment of banks</vt:lpstr>
      <vt:lpstr>Comprehensive assessment of banks CDS prices for European banks</vt:lpstr>
      <vt:lpstr>Bank of Finland forecast for global economy: key conclusions</vt:lpstr>
      <vt:lpstr>Bank of Finland forecast Growth picking up but will remain moderate</vt:lpstr>
      <vt:lpstr>Bank of Finland forecast Subdued outlook reflected in inflation</vt:lpstr>
      <vt:lpstr>Inflation in the euro area Pace of change in relative prices has slowed</vt:lpstr>
      <vt:lpstr>Bank of Finland forecast Global forecast exposed to downside risks</vt:lpstr>
      <vt:lpstr>Monetary policy in the euro area </vt:lpstr>
      <vt:lpstr>Euro area monetary policy stance to remain accommodative as long as necessary</vt:lpstr>
      <vt:lpstr>Asset purchase programmes led to an increase in Federal Reserve and Bank of Japan balance sheets</vt:lpstr>
      <vt:lpstr>Developments in long-term interest rates reflect differences in growth outlook and monetary policy</vt:lpstr>
      <vt:lpstr>Euro area balance sheet shrunk as banks repay credit</vt:lpstr>
      <vt:lpstr>Monetary policy stance</vt:lpstr>
      <vt:lpstr>Bank of Finland’s financial result 2013</vt:lpstr>
      <vt:lpstr>Bank of Finland’s financial result 2013: Balance sheet contracted but still large</vt:lpstr>
      <vt:lpstr>Bank of Finland’s financial result 2013: Result for the financial year and profit distribution</vt:lpstr>
      <vt:lpstr>Bank of Finland’s financial result 2013: Summary</vt:lpstr>
      <vt:lpstr>Challenges facing the Finnish economy</vt:lpstr>
      <vt:lpstr>Post-crisis economic developments in Finland worrying</vt:lpstr>
      <vt:lpstr>Three major challenges for the Finnish economy</vt:lpstr>
      <vt:lpstr>How to respond to the challenges</vt:lpstr>
      <vt:lpstr>Confidence is key</vt:lpstr>
      <vt:lpstr>Slide 35</vt:lpstr>
      <vt:lpstr>In conclusion</vt:lpstr>
      <vt:lpstr>Summary</vt:lpstr>
      <vt:lpstr>Bank of Finland Bulletin 1/2014 Contents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2014-03-28T10:50:03Z</dcterms:created>
  <dcterms:modified xsi:type="dcterms:W3CDTF">2014-03-28T10:50:13Z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0x010100764C3337BB822647871C29FE6D0B478C</vt:lpwstr>
  </property>
</Properties>
</file>