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12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9.xml" ContentType="application/vnd.openxmlformats-officedocument.theme+xml"/>
  <Override PartName="/ppt/theme/theme7.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authors.xml" ContentType="application/vnd.ms-powerpoint.authors+xml"/>
  <Override PartName="/ppt/theme/theme16.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17.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65.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184.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1.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42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37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426.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56.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427.xml" ContentType="application/vnd.openxmlformats-officedocument.presentationml.tags+xml"/>
  <Override PartName="/ppt/tags/tag371.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28.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372.xml" ContentType="application/vnd.openxmlformats-officedocument.presentationml.tags+xml"/>
  <Override PartName="/ppt/tags/tag54.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373.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374.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375.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376.xml" ContentType="application/vnd.openxmlformats-officedocument.presentationml.tags+xml"/>
  <Override PartName="/ppt/tags/tag76.xml" ContentType="application/vnd.openxmlformats-officedocument.presentationml.tags+xml"/>
  <Override PartName="/ppt/tags/tag442.xml" ContentType="application/vnd.openxmlformats-officedocument.presentationml.tags+xml"/>
  <Override PartName="/ppt/tags/tag77.xml" ContentType="application/vnd.openxmlformats-officedocument.presentationml.tags+xml"/>
  <Override PartName="/ppt/tags/tag444.xml" ContentType="application/vnd.openxmlformats-officedocument.presentationml.tags+xml"/>
  <Override PartName="/ppt/tags/tag3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29.xml" ContentType="application/vnd.openxmlformats-officedocument.presentationml.tags+xml"/>
  <Override PartName="/ppt/tags/tag328.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84.xml" ContentType="application/vnd.openxmlformats-officedocument.presentationml.tags+xml"/>
  <Override PartName="/ppt/tags/tag330.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327.xml" ContentType="application/vnd.openxmlformats-officedocument.presentationml.tags+xml"/>
  <Override PartName="/ppt/tags/tag326.xml" ContentType="application/vnd.openxmlformats-officedocument.presentationml.tags+xml"/>
  <Override PartName="/ppt/tags/tag325.xml" ContentType="application/vnd.openxmlformats-officedocument.presentationml.tags+xml"/>
  <Override PartName="/ppt/tags/tag324.xml" ContentType="application/vnd.openxmlformats-officedocument.presentationml.tags+xml"/>
  <Override PartName="/ppt/tags/tag323.xml" ContentType="application/vnd.openxmlformats-officedocument.presentationml.tags+xml"/>
  <Override PartName="/ppt/tags/tag322.xml" ContentType="application/vnd.openxmlformats-officedocument.presentationml.tags+xml"/>
  <Override PartName="/ppt/tags/tag321.xml" ContentType="application/vnd.openxmlformats-officedocument.presentationml.tags+xml"/>
  <Override PartName="/ppt/tags/tag320.xml" ContentType="application/vnd.openxmlformats-officedocument.presentationml.tags+xml"/>
  <Override PartName="/ppt/tags/tag319.xml" ContentType="application/vnd.openxmlformats-officedocument.presentationml.tags+xml"/>
  <Override PartName="/ppt/tags/tag318.xml" ContentType="application/vnd.openxmlformats-officedocument.presentationml.tags+xml"/>
  <Override PartName="/ppt/tags/tag317.xml" ContentType="application/vnd.openxmlformats-officedocument.presentationml.tags+xml"/>
  <Override PartName="/ppt/tags/tag316.xml" ContentType="application/vnd.openxmlformats-officedocument.presentationml.tags+xml"/>
  <Override PartName="/ppt/tags/tag315.xml" ContentType="application/vnd.openxmlformats-officedocument.presentationml.tags+xml"/>
  <Override PartName="/ppt/tags/tag314.xml" ContentType="application/vnd.openxmlformats-officedocument.presentationml.tags+xml"/>
  <Override PartName="/ppt/tags/tag313.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12.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89.xml" ContentType="application/vnd.openxmlformats-officedocument.presentationml.tags+xml"/>
  <Override PartName="/ppt/tags/tag388.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341.xml" ContentType="application/vnd.openxmlformats-officedocument.presentationml.tags+xml"/>
  <Override PartName="/ppt/tags/tag95.xml" ContentType="application/vnd.openxmlformats-officedocument.presentationml.tags+xml"/>
  <Override PartName="/ppt/tags/tag389.xml" ContentType="application/vnd.openxmlformats-officedocument.presentationml.tags+xml"/>
  <Override PartName="/ppt/tags/tag96.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97.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44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98.xml" ContentType="application/vnd.openxmlformats-officedocument.presentationml.tags+xml"/>
  <Override PartName="/ppt/tags/tag390.xml" ContentType="application/vnd.openxmlformats-officedocument.presentationml.tags+xml"/>
  <Override PartName="/ppt/tags/tag99.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366.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367.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368.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369.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353.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6583" r:id="rId2"/>
    <p:sldMasterId id="2147486602" r:id="rId3"/>
    <p:sldMasterId id="2147486641" r:id="rId4"/>
    <p:sldMasterId id="2147486662" r:id="rId5"/>
    <p:sldMasterId id="2147486684" r:id="rId6"/>
    <p:sldMasterId id="2147486694" r:id="rId7"/>
    <p:sldMasterId id="2147486714" r:id="rId8"/>
    <p:sldMasterId id="2147486734" r:id="rId9"/>
    <p:sldMasterId id="2147486755" r:id="rId10"/>
    <p:sldMasterId id="2147486775" r:id="rId11"/>
    <p:sldMasterId id="2147486795" r:id="rId12"/>
    <p:sldMasterId id="2147486815" r:id="rId13"/>
    <p:sldMasterId id="2147486835" r:id="rId14"/>
    <p:sldMasterId id="2147486856" r:id="rId15"/>
    <p:sldMasterId id="2147486876" r:id="rId16"/>
    <p:sldMasterId id="2147486898" r:id="rId17"/>
    <p:sldMasterId id="2147486918" r:id="rId18"/>
    <p:sldMasterId id="2147486940" r:id="rId19"/>
    <p:sldMasterId id="2147486943" r:id="rId20"/>
  </p:sldMasterIdLst>
  <p:notesMasterIdLst>
    <p:notesMasterId r:id="rId36"/>
  </p:notesMasterIdLst>
  <p:handoutMasterIdLst>
    <p:handoutMasterId r:id="rId37"/>
  </p:handoutMasterIdLst>
  <p:sldIdLst>
    <p:sldId id="330" r:id="rId21"/>
    <p:sldId id="2142534253" r:id="rId22"/>
    <p:sldId id="2147483638" r:id="rId23"/>
    <p:sldId id="2147483640" r:id="rId24"/>
    <p:sldId id="2145706980" r:id="rId25"/>
    <p:sldId id="2147483642" r:id="rId26"/>
    <p:sldId id="289" r:id="rId27"/>
    <p:sldId id="2147483558" r:id="rId28"/>
    <p:sldId id="291" r:id="rId29"/>
    <p:sldId id="2142534315" r:id="rId30"/>
    <p:sldId id="2147483643" r:id="rId31"/>
    <p:sldId id="2142534073" r:id="rId32"/>
    <p:sldId id="2142534051" r:id="rId33"/>
    <p:sldId id="2142534326" r:id="rId34"/>
    <p:sldId id="2147483492" r:id="rId35"/>
  </p:sldIdLst>
  <p:sldSz cx="9144000" cy="5143500" type="screen16x9"/>
  <p:notesSz cx="9944100" cy="6805613"/>
  <p:custDataLst>
    <p:tags r:id="rId38"/>
  </p:custDataLst>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46" userDrawn="1">
          <p15:clr>
            <a:srgbClr val="A4A3A4"/>
          </p15:clr>
        </p15:guide>
        <p15:guide id="2" pos="295" userDrawn="1">
          <p15:clr>
            <a:srgbClr val="A4A3A4"/>
          </p15:clr>
        </p15:guide>
        <p15:guide id="3" pos="2948" userDrawn="1">
          <p15:clr>
            <a:srgbClr val="A4A3A4"/>
          </p15:clr>
        </p15:guide>
        <p15:guide id="4" pos="3039" userDrawn="1">
          <p15:clr>
            <a:srgbClr val="A4A3A4"/>
          </p15:clr>
        </p15:guide>
      </p15:sldGuideLst>
    </p:ext>
    <p:ext uri="{2D200454-40CA-4A62-9FC3-DE9A4176ACB9}">
      <p15:notesGuideLst xmlns:p15="http://schemas.microsoft.com/office/powerpoint/2012/main">
        <p15:guide id="1" orient="horz" pos="2144" userDrawn="1">
          <p15:clr>
            <a:srgbClr val="A4A3A4"/>
          </p15:clr>
        </p15:guide>
        <p15:guide id="2" pos="313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F1FB6A-1DF8-DEDA-EB01-6B50D9E3FAC1}" name="Köhler, Maia" initials="KM" userId="S::Maia.Koehler@ecb.europa.eu::9a832c61-e3fe-4dc1-b757-b5869de4684d" providerId="AD"/>
  <p188:author id="{47AB507A-7878-8A9F-3761-4D86734606E7}" name="De Rosa, Marcello" initials="DRM" userId="S::marcello.de_rosa@ecb.europa.eu::f74360f5-f390-4973-b7a6-d1fde8571271" providerId="AD"/>
  <p188:author id="{8546AC81-990B-4A95-EF45-D49469B60DFF}" name="Jahning, Malte Kristian" initials="JMK" userId="S::Malte.Jahning@ecb.europa.eu::9b698f34-c0e9-4a5e-8e20-976c542f7dcc" providerId="AD"/>
  <p188:author id="{65389794-7E3E-94A3-A49B-C6592E44D4D8}" name="Cassari, Martina" initials="CM" userId="S::Martina.Cassari@ecb.europa.eu::456d9b9f-3ea2-40a2-a108-892b7e5577fa" providerId="AD"/>
  <p188:author id="{8E2AC5B9-044B-E41A-5851-6925B83A51C7}" name="Papaefthymiou, Vasileios" initials="PV" userId="S::vasileios.papaefthymiou@ecb.europa.eu::ecda2861-48dc-426c-8a50-7ee245d69f41" providerId="AD"/>
  <p188:author id="{C8833CE3-6932-D12E-C927-79ED2F748F9A}" name="Gibb, Anita" initials="GA" userId="S::Anita.Gibb@ecb.europa.eu::60ff41ca-4ecb-44eb-8708-b6207ca7ce64" providerId="AD"/>
  <p188:author id="{8C64AFFF-BF27-2C21-4C9F-1D2DAAB6FA2F}" name="Poloček, Adam" initials="PA" userId="S::adam.polocek@ecb.europa.eu::0241498b-4341-4806-a9d8-08b263738f9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iarella, Vincenzo" initials="CV" lastIdx="11" clrIdx="0"/>
  <p:cmAuthor id="1" name="Hodbod, Alexander Ivan" initials="HAI" lastIdx="1" clrIdx="1"/>
  <p:cmAuthor id="2" name="Gil Almansa, Francisco" initials="Gil" lastIdx="1" clrIdx="2"/>
  <p:cmAuthor id="3" name="Schackis, Daniela" initials="SD" lastIdx="9" clrIdx="3"/>
  <p:cmAuthor id="4" name="Doll, Hendrik Christian" initials="DHC" lastIdx="1" clrIdx="4">
    <p:extLst>
      <p:ext uri="{19B8F6BF-5375-455C-9EA6-DF929625EA0E}">
        <p15:presenceInfo xmlns:p15="http://schemas.microsoft.com/office/powerpoint/2012/main" userId="S::hendrik_christian.doll@ecb.europa.eu::ae3d62e1-1fb1-4f34-82fb-2b7663962174" providerId="AD"/>
      </p:ext>
    </p:extLst>
  </p:cmAuthor>
  <p:cmAuthor id="5" name="Fedesin, Michael" initials="FM" lastIdx="2" clrIdx="5">
    <p:extLst>
      <p:ext uri="{19B8F6BF-5375-455C-9EA6-DF929625EA0E}">
        <p15:presenceInfo xmlns:p15="http://schemas.microsoft.com/office/powerpoint/2012/main" userId="S::michael.fedesin@ecb.europa.eu::fab75718-bfb5-4e09-ad32-c035e3557842" providerId="AD"/>
      </p:ext>
    </p:extLst>
  </p:cmAuthor>
  <p:cmAuthor id="6" name="Köhler, Maia" initials="KM" lastIdx="1" clrIdx="6">
    <p:extLst>
      <p:ext uri="{19B8F6BF-5375-455C-9EA6-DF929625EA0E}">
        <p15:presenceInfo xmlns:p15="http://schemas.microsoft.com/office/powerpoint/2012/main" userId="S::Maia.Koehler@ecb.europa.eu::9a832c61-e3fe-4dc1-b757-b5869de468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DFE"/>
    <a:srgbClr val="F6F9FC"/>
    <a:srgbClr val="EDF3F9"/>
    <a:srgbClr val="E0EAF4"/>
    <a:srgbClr val="FFB400"/>
    <a:srgbClr val="FF4B00"/>
    <a:srgbClr val="AE0216"/>
    <a:srgbClr val="1B7D7D"/>
    <a:srgbClr val="EAC568"/>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6" autoAdjust="0"/>
    <p:restoredTop sz="96247" autoAdjust="0"/>
  </p:normalViewPr>
  <p:slideViewPr>
    <p:cSldViewPr snapToGrid="0">
      <p:cViewPr varScale="1">
        <p:scale>
          <a:sx n="141" d="100"/>
          <a:sy n="141" d="100"/>
        </p:scale>
        <p:origin x="912" y="102"/>
      </p:cViewPr>
      <p:guideLst>
        <p:guide orient="horz" pos="146"/>
        <p:guide pos="295"/>
        <p:guide pos="2948"/>
        <p:guide pos="3039"/>
      </p:guideLst>
    </p:cSldViewPr>
  </p:slideViewPr>
  <p:outlineViewPr>
    <p:cViewPr>
      <p:scale>
        <a:sx n="33" d="100"/>
        <a:sy n="33" d="100"/>
      </p:scale>
      <p:origin x="48" y="423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1978" y="-82"/>
      </p:cViewPr>
      <p:guideLst>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commentAuthors" Target="commentAuthors.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theme" Target="theme/theme1.xml"/><Relationship Id="rId47"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handoutMaster" Target="handoutMasters/handoutMaster1.xml"/><Relationship Id="rId40" Type="http://schemas.openxmlformats.org/officeDocument/2006/relationships/presProps" Target="presProps.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tableStyles" Target="tableStyles.xml"/><Relationship Id="rId48" Type="http://schemas.openxmlformats.org/officeDocument/2006/relationships/customXml" Target="../customXml/item4.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tags" Target="tags/tag1.xml"/><Relationship Id="rId46" Type="http://schemas.openxmlformats.org/officeDocument/2006/relationships/customXml" Target="../customXml/item2.xml"/><Relationship Id="rId20" Type="http://schemas.openxmlformats.org/officeDocument/2006/relationships/slideMaster" Target="slideMasters/slideMaster20.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0281"/>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5633264" y="0"/>
            <a:ext cx="4309110" cy="340281"/>
          </a:xfrm>
          <a:prstGeom prst="rect">
            <a:avLst/>
          </a:prstGeom>
        </p:spPr>
        <p:txBody>
          <a:bodyPr vert="horz" lIns="91440" tIns="45720" rIns="91440" bIns="45720" rtlCol="0"/>
          <a:lstStyle>
            <a:lvl1pPr algn="r">
              <a:defRPr sz="1200"/>
            </a:lvl1pPr>
          </a:lstStyle>
          <a:p>
            <a:pPr>
              <a:defRPr/>
            </a:pPr>
            <a:fld id="{F17F434F-700C-46A6-AC44-19391F188A47}" type="datetimeFigureOut">
              <a:rPr lang="en-GB"/>
              <a:pPr>
                <a:defRPr/>
              </a:pPr>
              <a:t>31/10/2025</a:t>
            </a:fld>
            <a:endParaRPr lang="en-GB"/>
          </a:p>
        </p:txBody>
      </p:sp>
      <p:sp>
        <p:nvSpPr>
          <p:cNvPr id="4" name="Footer Placeholder 3"/>
          <p:cNvSpPr>
            <a:spLocks noGrp="1"/>
          </p:cNvSpPr>
          <p:nvPr>
            <p:ph type="ftr" sz="quarter" idx="2"/>
          </p:nvPr>
        </p:nvSpPr>
        <p:spPr>
          <a:xfrm>
            <a:off x="0" y="6463757"/>
            <a:ext cx="4309110" cy="340281"/>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5633264" y="6463757"/>
            <a:ext cx="4309110" cy="340281"/>
          </a:xfrm>
          <a:prstGeom prst="rect">
            <a:avLst/>
          </a:prstGeom>
        </p:spPr>
        <p:txBody>
          <a:bodyPr vert="horz" lIns="91440" tIns="45720" rIns="91440" bIns="45720" rtlCol="0" anchor="b"/>
          <a:lstStyle>
            <a:lvl1pPr algn="r">
              <a:defRPr sz="1200"/>
            </a:lvl1pPr>
          </a:lstStyle>
          <a:p>
            <a:pPr>
              <a:defRPr/>
            </a:pPr>
            <a:fld id="{F234CBC7-D9CE-4B47-B776-0EAA113337A6}" type="slidenum">
              <a:rPr lang="en-GB"/>
              <a:pPr>
                <a:defRPr/>
              </a:pPr>
              <a:t>‹#›</a:t>
            </a:fld>
            <a:endParaRPr lang="en-GB"/>
          </a:p>
        </p:txBody>
      </p:sp>
    </p:spTree>
    <p:extLst>
      <p:ext uri="{BB962C8B-B14F-4D97-AF65-F5344CB8AC3E}">
        <p14:creationId xmlns:p14="http://schemas.microsoft.com/office/powerpoint/2010/main" val="3671363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028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5633264" y="0"/>
            <a:ext cx="4309110" cy="34028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7B22118-4CE2-4E6B-B1E5-DECDDA16E49E}" type="datetimeFigureOut">
              <a:rPr lang="en-GB"/>
              <a:pPr>
                <a:defRPr/>
              </a:pPr>
              <a:t>31/10/2025</a:t>
            </a:fld>
            <a:endParaRPr lang="en-GB" dirty="0"/>
          </a:p>
        </p:txBody>
      </p:sp>
      <p:sp>
        <p:nvSpPr>
          <p:cNvPr id="4" name="Slide Image Placeholder 3"/>
          <p:cNvSpPr>
            <a:spLocks noGrp="1" noRot="1" noChangeAspect="1"/>
          </p:cNvSpPr>
          <p:nvPr>
            <p:ph type="sldImg" idx="2"/>
          </p:nvPr>
        </p:nvSpPr>
        <p:spPr>
          <a:xfrm>
            <a:off x="2705100" y="511175"/>
            <a:ext cx="4533900" cy="2551113"/>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4410" y="3232666"/>
            <a:ext cx="7955280" cy="3062526"/>
          </a:xfrm>
          <a:prstGeom prst="rect">
            <a:avLst/>
          </a:prstGeom>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p:cNvSpPr>
            <a:spLocks noGrp="1"/>
          </p:cNvSpPr>
          <p:nvPr>
            <p:ph type="ftr" sz="quarter" idx="4"/>
          </p:nvPr>
        </p:nvSpPr>
        <p:spPr>
          <a:xfrm>
            <a:off x="0" y="6463757"/>
            <a:ext cx="4309110" cy="34028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5633264" y="6463757"/>
            <a:ext cx="4309110" cy="34028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7F2E1EE-DA05-47C4-B8BB-C96BE8BF00C8}" type="slidenum">
              <a:rPr lang="en-GB"/>
              <a:pPr>
                <a:defRPr/>
              </a:pPr>
              <a:t>‹#›</a:t>
            </a:fld>
            <a:endParaRPr lang="en-GB" dirty="0"/>
          </a:p>
        </p:txBody>
      </p:sp>
    </p:spTree>
    <p:extLst>
      <p:ext uri="{BB962C8B-B14F-4D97-AF65-F5344CB8AC3E}">
        <p14:creationId xmlns:p14="http://schemas.microsoft.com/office/powerpoint/2010/main" val="30844597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F2E1EE-DA05-47C4-B8BB-C96BE8BF00C8}" type="slidenum">
              <a:rPr lang="en-GB" smtClean="0"/>
              <a:pPr>
                <a:defRPr/>
              </a:pPr>
              <a:t>1</a:t>
            </a:fld>
            <a:endParaRPr lang="en-GB" dirty="0"/>
          </a:p>
        </p:txBody>
      </p:sp>
    </p:spTree>
    <p:extLst>
      <p:ext uri="{BB962C8B-B14F-4D97-AF65-F5344CB8AC3E}">
        <p14:creationId xmlns:p14="http://schemas.microsoft.com/office/powerpoint/2010/main" val="350537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7F2E1EE-DA05-47C4-B8BB-C96BE8BF00C8}" type="slidenum">
              <a:rPr lang="en-GB" smtClean="0">
                <a:solidFill>
                  <a:prstClr val="black"/>
                </a:solidFill>
              </a:rPr>
              <a:pPr>
                <a:defRPr/>
              </a:pPr>
              <a:t>13</a:t>
            </a:fld>
            <a:endParaRPr lang="en-GB" dirty="0">
              <a:solidFill>
                <a:prstClr val="black"/>
              </a:solidFill>
            </a:endParaRPr>
          </a:p>
        </p:txBody>
      </p:sp>
    </p:spTree>
    <p:extLst>
      <p:ext uri="{BB962C8B-B14F-4D97-AF65-F5344CB8AC3E}">
        <p14:creationId xmlns:p14="http://schemas.microsoft.com/office/powerpoint/2010/main" val="231321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67F2E1EE-DA05-47C4-B8BB-C96BE8BF00C8}"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944501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5C281C-6729-4C99-96FF-16AC63E4205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764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spcAft>
                <a:spcPts val="800"/>
              </a:spcAft>
              <a:buFont typeface="+mj-l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67F2E1EE-DA05-47C4-B8BB-C96BE8BF00C8}"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3480126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7840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793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1544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GB" sz="1900" dirty="0">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431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F2E1EE-DA05-47C4-B8BB-C96BE8BF00C8}"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559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50000"/>
              </a:spcBef>
              <a:spcAft>
                <a:spcPct val="0"/>
              </a:spcAft>
              <a:buClrTx/>
              <a:buSzTx/>
              <a:buFontTx/>
              <a:buNone/>
              <a:tabLst/>
            </a:pPr>
            <a:endParaRPr lang="en-GB" dirty="0"/>
          </a:p>
        </p:txBody>
      </p:sp>
      <p:sp>
        <p:nvSpPr>
          <p:cNvPr id="4" name="Slide Number Placeholder 3"/>
          <p:cNvSpPr>
            <a:spLocks noGrp="1"/>
          </p:cNvSpPr>
          <p:nvPr>
            <p:ph type="sldNum" sz="quarter" idx="10"/>
          </p:nvPr>
        </p:nvSpPr>
        <p:spPr/>
        <p:txBody>
          <a:bodyPr/>
          <a:lstStyle/>
          <a:p>
            <a:pPr>
              <a:defRPr/>
            </a:pPr>
            <a:fld id="{67F2E1EE-DA05-47C4-B8BB-C96BE8BF00C8}"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820545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67F2E1EE-DA05-47C4-B8BB-C96BE8BF00C8}" type="slidenum">
              <a:rPr lang="en-GB" smtClean="0"/>
              <a:pPr>
                <a:defRPr/>
              </a:pPr>
              <a:t>12</a:t>
            </a:fld>
            <a:endParaRPr lang="en-GB" dirty="0"/>
          </a:p>
        </p:txBody>
      </p:sp>
    </p:spTree>
    <p:extLst>
      <p:ext uri="{BB962C8B-B14F-4D97-AF65-F5344CB8AC3E}">
        <p14:creationId xmlns:p14="http://schemas.microsoft.com/office/powerpoint/2010/main" val="4021501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image" Target="../media/image4.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slideMaster" Target="../slideMasters/slideMaster7.xml"/><Relationship Id="rId2" Type="http://schemas.openxmlformats.org/officeDocument/2006/relationships/tags" Target="../tags/tag128.xml"/><Relationship Id="rId16" Type="http://schemas.openxmlformats.org/officeDocument/2006/relationships/tags" Target="../tags/tag142.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tags" Target="../tags/tag14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image" Target="../media/image7.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7.xml"/><Relationship Id="rId1" Type="http://schemas.openxmlformats.org/officeDocument/2006/relationships/tags" Target="../tags/tag147.xml"/><Relationship Id="rId5" Type="http://schemas.openxmlformats.org/officeDocument/2006/relationships/image" Target="../media/image15.emf"/><Relationship Id="rId4" Type="http://schemas.openxmlformats.org/officeDocument/2006/relationships/oleObject" Target="../embeddings/oleObject24.bin"/></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tags" Target="../tags/tag161.xml"/><Relationship Id="rId18" Type="http://schemas.openxmlformats.org/officeDocument/2006/relationships/image" Target="../media/image4.png"/><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tags" Target="../tags/tag160.xml"/><Relationship Id="rId17" Type="http://schemas.openxmlformats.org/officeDocument/2006/relationships/slideMaster" Target="../slideMasters/slideMaster8.xml"/><Relationship Id="rId2" Type="http://schemas.openxmlformats.org/officeDocument/2006/relationships/tags" Target="../tags/tag150.xml"/><Relationship Id="rId16" Type="http://schemas.openxmlformats.org/officeDocument/2006/relationships/tags" Target="../tags/tag164.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tags" Target="../tags/tag159.xml"/><Relationship Id="rId5" Type="http://schemas.openxmlformats.org/officeDocument/2006/relationships/tags" Target="../tags/tag153.xml"/><Relationship Id="rId15" Type="http://schemas.openxmlformats.org/officeDocument/2006/relationships/tags" Target="../tags/tag163.xml"/><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tags" Target="../tags/tag16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66.xml"/><Relationship Id="rId1" Type="http://schemas.openxmlformats.org/officeDocument/2006/relationships/tags" Target="../tags/tag165.xml"/><Relationship Id="rId4" Type="http://schemas.openxmlformats.org/officeDocument/2006/relationships/image" Target="../media/image6.pn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8.xml"/><Relationship Id="rId1" Type="http://schemas.openxmlformats.org/officeDocument/2006/relationships/tags" Target="../tags/tag169.xml"/><Relationship Id="rId5" Type="http://schemas.openxmlformats.org/officeDocument/2006/relationships/image" Target="../media/image15.emf"/><Relationship Id="rId4" Type="http://schemas.openxmlformats.org/officeDocument/2006/relationships/oleObject" Target="../embeddings/oleObject24.bin"/></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18" Type="http://schemas.openxmlformats.org/officeDocument/2006/relationships/image" Target="../media/image4.png"/><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slideMaster" Target="../slideMasters/slideMaster9.xml"/><Relationship Id="rId2" Type="http://schemas.openxmlformats.org/officeDocument/2006/relationships/tags" Target="../tags/tag173.xml"/><Relationship Id="rId16" Type="http://schemas.openxmlformats.org/officeDocument/2006/relationships/tags" Target="../tags/tag187.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5" Type="http://schemas.openxmlformats.org/officeDocument/2006/relationships/tags" Target="../tags/tag176.xml"/><Relationship Id="rId15" Type="http://schemas.openxmlformats.org/officeDocument/2006/relationships/tags" Target="../tags/tag186.xml"/><Relationship Id="rId10" Type="http://schemas.openxmlformats.org/officeDocument/2006/relationships/tags" Target="../tags/tag181.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image" Target="../media/image6.png"/></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image" Target="../media/image7.png"/></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tags" Target="../tags/tag205.xml"/><Relationship Id="rId18" Type="http://schemas.openxmlformats.org/officeDocument/2006/relationships/image" Target="../media/image4.png"/><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slideMaster" Target="../slideMasters/slideMaster10.xml"/><Relationship Id="rId2" Type="http://schemas.openxmlformats.org/officeDocument/2006/relationships/tags" Target="../tags/tag194.xml"/><Relationship Id="rId16" Type="http://schemas.openxmlformats.org/officeDocument/2006/relationships/tags" Target="../tags/tag208.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tags" Target="../tags/tag207.xml"/><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tags" Target="../tags/tag206.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0.xml"/><Relationship Id="rId1" Type="http://schemas.openxmlformats.org/officeDocument/2006/relationships/tags" Target="../tags/tag209.xml"/><Relationship Id="rId4" Type="http://schemas.openxmlformats.org/officeDocument/2006/relationships/image" Target="../media/image6.png"/></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212.xml"/><Relationship Id="rId1" Type="http://schemas.openxmlformats.org/officeDocument/2006/relationships/tags" Target="../tags/tag211.xml"/><Relationship Id="rId4" Type="http://schemas.openxmlformats.org/officeDocument/2006/relationships/image" Target="../media/image7.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0.xml"/><Relationship Id="rId1" Type="http://schemas.openxmlformats.org/officeDocument/2006/relationships/tags" Target="../tags/tag213.xml"/><Relationship Id="rId5" Type="http://schemas.openxmlformats.org/officeDocument/2006/relationships/image" Target="../media/image15.emf"/><Relationship Id="rId4" Type="http://schemas.openxmlformats.org/officeDocument/2006/relationships/oleObject" Target="../embeddings/oleObject24.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tags" Target="../tags/tag228.xml"/><Relationship Id="rId18" Type="http://schemas.openxmlformats.org/officeDocument/2006/relationships/slideMaster" Target="../slideMasters/slideMaster11.xml"/><Relationship Id="rId3" Type="http://schemas.openxmlformats.org/officeDocument/2006/relationships/tags" Target="../tags/tag218.xml"/><Relationship Id="rId21" Type="http://schemas.openxmlformats.org/officeDocument/2006/relationships/image" Target="../media/image16.emf"/><Relationship Id="rId7" Type="http://schemas.openxmlformats.org/officeDocument/2006/relationships/tags" Target="../tags/tag222.xml"/><Relationship Id="rId12" Type="http://schemas.openxmlformats.org/officeDocument/2006/relationships/tags" Target="../tags/tag227.xml"/><Relationship Id="rId17" Type="http://schemas.openxmlformats.org/officeDocument/2006/relationships/tags" Target="../tags/tag232.xml"/><Relationship Id="rId2" Type="http://schemas.openxmlformats.org/officeDocument/2006/relationships/tags" Target="../tags/tag217.xml"/><Relationship Id="rId16" Type="http://schemas.openxmlformats.org/officeDocument/2006/relationships/tags" Target="../tags/tag231.xml"/><Relationship Id="rId20" Type="http://schemas.openxmlformats.org/officeDocument/2006/relationships/oleObject" Target="../embeddings/oleObject27.bin"/><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tags" Target="../tags/tag226.xml"/><Relationship Id="rId5" Type="http://schemas.openxmlformats.org/officeDocument/2006/relationships/tags" Target="../tags/tag220.xml"/><Relationship Id="rId15" Type="http://schemas.openxmlformats.org/officeDocument/2006/relationships/tags" Target="../tags/tag230.xml"/><Relationship Id="rId10" Type="http://schemas.openxmlformats.org/officeDocument/2006/relationships/tags" Target="../tags/tag225.xml"/><Relationship Id="rId19" Type="http://schemas.openxmlformats.org/officeDocument/2006/relationships/image" Target="../media/image4.png"/><Relationship Id="rId4" Type="http://schemas.openxmlformats.org/officeDocument/2006/relationships/tags" Target="../tags/tag219.xml"/><Relationship Id="rId9" Type="http://schemas.openxmlformats.org/officeDocument/2006/relationships/tags" Target="../tags/tag224.xml"/><Relationship Id="rId14" Type="http://schemas.openxmlformats.org/officeDocument/2006/relationships/tags" Target="../tags/tag229.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34.xml"/><Relationship Id="rId1" Type="http://schemas.openxmlformats.org/officeDocument/2006/relationships/tags" Target="../tags/tag233.xml"/><Relationship Id="rId4" Type="http://schemas.openxmlformats.org/officeDocument/2006/relationships/image" Target="../media/image6.png"/></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image" Target="../media/image7.png"/></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image" Target="../media/image16.emf"/><Relationship Id="rId5" Type="http://schemas.openxmlformats.org/officeDocument/2006/relationships/oleObject" Target="../embeddings/oleObject28.bin"/><Relationship Id="rId4" Type="http://schemas.openxmlformats.org/officeDocument/2006/relationships/image" Target="../media/image4.png"/></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tags" Target="../tags/tag253.xml"/><Relationship Id="rId18" Type="http://schemas.openxmlformats.org/officeDocument/2006/relationships/slideMaster" Target="../slideMasters/slideMaster12.xml"/><Relationship Id="rId3" Type="http://schemas.openxmlformats.org/officeDocument/2006/relationships/tags" Target="../tags/tag243.xml"/><Relationship Id="rId21" Type="http://schemas.openxmlformats.org/officeDocument/2006/relationships/image" Target="../media/image16.emf"/><Relationship Id="rId7" Type="http://schemas.openxmlformats.org/officeDocument/2006/relationships/tags" Target="../tags/tag247.xml"/><Relationship Id="rId12" Type="http://schemas.openxmlformats.org/officeDocument/2006/relationships/tags" Target="../tags/tag252.xml"/><Relationship Id="rId17" Type="http://schemas.openxmlformats.org/officeDocument/2006/relationships/tags" Target="../tags/tag257.xml"/><Relationship Id="rId2" Type="http://schemas.openxmlformats.org/officeDocument/2006/relationships/tags" Target="../tags/tag242.xml"/><Relationship Id="rId16" Type="http://schemas.openxmlformats.org/officeDocument/2006/relationships/tags" Target="../tags/tag256.xml"/><Relationship Id="rId20" Type="http://schemas.openxmlformats.org/officeDocument/2006/relationships/oleObject" Target="../embeddings/oleObject27.bin"/><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tags" Target="../tags/tag251.xml"/><Relationship Id="rId5" Type="http://schemas.openxmlformats.org/officeDocument/2006/relationships/tags" Target="../tags/tag245.xml"/><Relationship Id="rId15" Type="http://schemas.openxmlformats.org/officeDocument/2006/relationships/tags" Target="../tags/tag255.xml"/><Relationship Id="rId10" Type="http://schemas.openxmlformats.org/officeDocument/2006/relationships/tags" Target="../tags/tag250.xml"/><Relationship Id="rId19" Type="http://schemas.openxmlformats.org/officeDocument/2006/relationships/image" Target="../media/image4.png"/><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tags" Target="../tags/tag25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image" Target="../media/image6.png"/></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61.xml"/><Relationship Id="rId1" Type="http://schemas.openxmlformats.org/officeDocument/2006/relationships/tags" Target="../tags/tag260.xml"/><Relationship Id="rId4" Type="http://schemas.openxmlformats.org/officeDocument/2006/relationships/image" Target="../media/image7.png"/></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image" Target="../media/image16.emf"/><Relationship Id="rId5" Type="http://schemas.openxmlformats.org/officeDocument/2006/relationships/oleObject" Target="../embeddings/oleObject28.bin"/><Relationship Id="rId4" Type="http://schemas.openxmlformats.org/officeDocument/2006/relationships/image" Target="../media/image4.png"/></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8" Type="http://schemas.openxmlformats.org/officeDocument/2006/relationships/tags" Target="../tags/tag272.xml"/><Relationship Id="rId13" Type="http://schemas.openxmlformats.org/officeDocument/2006/relationships/tags" Target="../tags/tag277.xml"/><Relationship Id="rId18" Type="http://schemas.openxmlformats.org/officeDocument/2006/relationships/image" Target="../media/image4.png"/><Relationship Id="rId3" Type="http://schemas.openxmlformats.org/officeDocument/2006/relationships/tags" Target="../tags/tag267.xml"/><Relationship Id="rId7" Type="http://schemas.openxmlformats.org/officeDocument/2006/relationships/tags" Target="../tags/tag271.xml"/><Relationship Id="rId12" Type="http://schemas.openxmlformats.org/officeDocument/2006/relationships/tags" Target="../tags/tag276.xml"/><Relationship Id="rId17" Type="http://schemas.openxmlformats.org/officeDocument/2006/relationships/slideMaster" Target="../slideMasters/slideMaster13.xml"/><Relationship Id="rId2" Type="http://schemas.openxmlformats.org/officeDocument/2006/relationships/tags" Target="../tags/tag266.xml"/><Relationship Id="rId16" Type="http://schemas.openxmlformats.org/officeDocument/2006/relationships/tags" Target="../tags/tag280.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tags" Target="../tags/tag275.xml"/><Relationship Id="rId5" Type="http://schemas.openxmlformats.org/officeDocument/2006/relationships/tags" Target="../tags/tag269.xml"/><Relationship Id="rId15" Type="http://schemas.openxmlformats.org/officeDocument/2006/relationships/tags" Target="../tags/tag279.xml"/><Relationship Id="rId10" Type="http://schemas.openxmlformats.org/officeDocument/2006/relationships/tags" Target="../tags/tag274.xml"/><Relationship Id="rId4" Type="http://schemas.openxmlformats.org/officeDocument/2006/relationships/tags" Target="../tags/tag268.xml"/><Relationship Id="rId9" Type="http://schemas.openxmlformats.org/officeDocument/2006/relationships/tags" Target="../tags/tag273.xml"/><Relationship Id="rId14" Type="http://schemas.openxmlformats.org/officeDocument/2006/relationships/tags" Target="../tags/tag27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82.xml"/><Relationship Id="rId1" Type="http://schemas.openxmlformats.org/officeDocument/2006/relationships/tags" Target="../tags/tag281.xml"/><Relationship Id="rId4" Type="http://schemas.openxmlformats.org/officeDocument/2006/relationships/image" Target="../media/image6.pn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284.xml"/><Relationship Id="rId1" Type="http://schemas.openxmlformats.org/officeDocument/2006/relationships/tags" Target="../tags/tag283.xml"/><Relationship Id="rId4" Type="http://schemas.openxmlformats.org/officeDocument/2006/relationships/image" Target="../media/image7.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3.xml"/><Relationship Id="rId1" Type="http://schemas.openxmlformats.org/officeDocument/2006/relationships/tags" Target="../tags/tag285.xml"/><Relationship Id="rId5" Type="http://schemas.openxmlformats.org/officeDocument/2006/relationships/image" Target="../media/image15.emf"/><Relationship Id="rId4" Type="http://schemas.openxmlformats.org/officeDocument/2006/relationships/oleObject" Target="../embeddings/oleObject24.bin"/></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image" Target="../media/image4.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slideMaster" Target="../slideMasters/slideMaster2.xml"/><Relationship Id="rId2" Type="http://schemas.openxmlformats.org/officeDocument/2006/relationships/tags" Target="../tags/tag26.xml"/><Relationship Id="rId16" Type="http://schemas.openxmlformats.org/officeDocument/2006/relationships/tags" Target="../tags/tag40.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41.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image" Target="../media/image4.png"/><Relationship Id="rId3" Type="http://schemas.openxmlformats.org/officeDocument/2006/relationships/tags" Target="../tags/tag290.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slideMaster" Target="../slideMasters/slideMaster14.xml"/><Relationship Id="rId2" Type="http://schemas.openxmlformats.org/officeDocument/2006/relationships/tags" Target="../tags/tag289.xml"/><Relationship Id="rId16" Type="http://schemas.openxmlformats.org/officeDocument/2006/relationships/tags" Target="../tags/tag303.xml"/><Relationship Id="rId1" Type="http://schemas.openxmlformats.org/officeDocument/2006/relationships/tags" Target="../tags/tag288.xml"/><Relationship Id="rId6" Type="http://schemas.openxmlformats.org/officeDocument/2006/relationships/tags" Target="../tags/tag293.xml"/><Relationship Id="rId11" Type="http://schemas.openxmlformats.org/officeDocument/2006/relationships/tags" Target="../tags/tag298.xml"/><Relationship Id="rId5" Type="http://schemas.openxmlformats.org/officeDocument/2006/relationships/tags" Target="../tags/tag292.xml"/><Relationship Id="rId15" Type="http://schemas.openxmlformats.org/officeDocument/2006/relationships/tags" Target="../tags/tag302.xml"/><Relationship Id="rId10" Type="http://schemas.openxmlformats.org/officeDocument/2006/relationships/tags" Target="../tags/tag297.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305.xml"/><Relationship Id="rId1" Type="http://schemas.openxmlformats.org/officeDocument/2006/relationships/tags" Target="../tags/tag304.xml"/><Relationship Id="rId4" Type="http://schemas.openxmlformats.org/officeDocument/2006/relationships/image" Target="../media/image6.png"/></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307.xml"/><Relationship Id="rId1" Type="http://schemas.openxmlformats.org/officeDocument/2006/relationships/tags" Target="../tags/tag306.xml"/><Relationship Id="rId4" Type="http://schemas.openxmlformats.org/officeDocument/2006/relationships/image" Target="../media/image7.png"/></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6.png"/></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61.xml.rels><?xml version="1.0" encoding="UTF-8" standalone="yes"?>
<Relationships xmlns="http://schemas.openxmlformats.org/package/2006/relationships"><Relationship Id="rId8" Type="http://schemas.openxmlformats.org/officeDocument/2006/relationships/tags" Target="../tags/tag316.xml"/><Relationship Id="rId13" Type="http://schemas.openxmlformats.org/officeDocument/2006/relationships/tags" Target="../tags/tag321.xml"/><Relationship Id="rId18" Type="http://schemas.openxmlformats.org/officeDocument/2006/relationships/image" Target="../media/image4.png"/><Relationship Id="rId3" Type="http://schemas.openxmlformats.org/officeDocument/2006/relationships/tags" Target="../tags/tag311.xml"/><Relationship Id="rId7" Type="http://schemas.openxmlformats.org/officeDocument/2006/relationships/tags" Target="../tags/tag315.xml"/><Relationship Id="rId12" Type="http://schemas.openxmlformats.org/officeDocument/2006/relationships/tags" Target="../tags/tag320.xml"/><Relationship Id="rId17" Type="http://schemas.openxmlformats.org/officeDocument/2006/relationships/slideMaster" Target="../slideMasters/slideMaster15.xml"/><Relationship Id="rId2" Type="http://schemas.openxmlformats.org/officeDocument/2006/relationships/tags" Target="../tags/tag310.xml"/><Relationship Id="rId16" Type="http://schemas.openxmlformats.org/officeDocument/2006/relationships/tags" Target="../tags/tag324.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tags" Target="../tags/tag319.xml"/><Relationship Id="rId5" Type="http://schemas.openxmlformats.org/officeDocument/2006/relationships/tags" Target="../tags/tag313.xml"/><Relationship Id="rId15" Type="http://schemas.openxmlformats.org/officeDocument/2006/relationships/tags" Target="../tags/tag323.xml"/><Relationship Id="rId10" Type="http://schemas.openxmlformats.org/officeDocument/2006/relationships/tags" Target="../tags/tag318.xml"/><Relationship Id="rId4" Type="http://schemas.openxmlformats.org/officeDocument/2006/relationships/tags" Target="../tags/tag312.xml"/><Relationship Id="rId9" Type="http://schemas.openxmlformats.org/officeDocument/2006/relationships/tags" Target="../tags/tag317.xml"/><Relationship Id="rId14" Type="http://schemas.openxmlformats.org/officeDocument/2006/relationships/tags" Target="../tags/tag322.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326.xml"/><Relationship Id="rId1" Type="http://schemas.openxmlformats.org/officeDocument/2006/relationships/tags" Target="../tags/tag325.xml"/><Relationship Id="rId4" Type="http://schemas.openxmlformats.org/officeDocument/2006/relationships/image" Target="../media/image6.png"/></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328.xml"/><Relationship Id="rId1" Type="http://schemas.openxmlformats.org/officeDocument/2006/relationships/tags" Target="../tags/tag327.xml"/><Relationship Id="rId4" Type="http://schemas.openxmlformats.org/officeDocument/2006/relationships/image" Target="../media/image7.png"/></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5.xml"/><Relationship Id="rId1" Type="http://schemas.openxmlformats.org/officeDocument/2006/relationships/tags" Target="../tags/tag329.xml"/><Relationship Id="rId5" Type="http://schemas.openxmlformats.org/officeDocument/2006/relationships/image" Target="../media/image15.emf"/><Relationship Id="rId4" Type="http://schemas.openxmlformats.org/officeDocument/2006/relationships/oleObject" Target="../embeddings/oleObject24.bin"/></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7.png"/></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8" Type="http://schemas.openxmlformats.org/officeDocument/2006/relationships/tags" Target="../tags/tag338.xml"/><Relationship Id="rId13" Type="http://schemas.openxmlformats.org/officeDocument/2006/relationships/tags" Target="../tags/tag343.xml"/><Relationship Id="rId18" Type="http://schemas.openxmlformats.org/officeDocument/2006/relationships/image" Target="../media/image4.png"/><Relationship Id="rId3" Type="http://schemas.openxmlformats.org/officeDocument/2006/relationships/tags" Target="../tags/tag333.xml"/><Relationship Id="rId7" Type="http://schemas.openxmlformats.org/officeDocument/2006/relationships/tags" Target="../tags/tag337.xml"/><Relationship Id="rId12" Type="http://schemas.openxmlformats.org/officeDocument/2006/relationships/tags" Target="../tags/tag342.xml"/><Relationship Id="rId17" Type="http://schemas.openxmlformats.org/officeDocument/2006/relationships/slideMaster" Target="../slideMasters/slideMaster16.xml"/><Relationship Id="rId2" Type="http://schemas.openxmlformats.org/officeDocument/2006/relationships/tags" Target="../tags/tag332.xml"/><Relationship Id="rId16" Type="http://schemas.openxmlformats.org/officeDocument/2006/relationships/tags" Target="../tags/tag346.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tags" Target="../tags/tag341.xml"/><Relationship Id="rId5" Type="http://schemas.openxmlformats.org/officeDocument/2006/relationships/tags" Target="../tags/tag335.xml"/><Relationship Id="rId15" Type="http://schemas.openxmlformats.org/officeDocument/2006/relationships/tags" Target="../tags/tag345.xml"/><Relationship Id="rId10" Type="http://schemas.openxmlformats.org/officeDocument/2006/relationships/tags" Target="../tags/tag340.xml"/><Relationship Id="rId4" Type="http://schemas.openxmlformats.org/officeDocument/2006/relationships/tags" Target="../tags/tag334.xml"/><Relationship Id="rId9" Type="http://schemas.openxmlformats.org/officeDocument/2006/relationships/tags" Target="../tags/tag339.xml"/><Relationship Id="rId14" Type="http://schemas.openxmlformats.org/officeDocument/2006/relationships/tags" Target="../tags/tag344.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48.xml"/><Relationship Id="rId1" Type="http://schemas.openxmlformats.org/officeDocument/2006/relationships/tags" Target="../tags/tag347.xml"/><Relationship Id="rId4" Type="http://schemas.openxmlformats.org/officeDocument/2006/relationships/image" Target="../media/image6.png"/></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50.xml"/><Relationship Id="rId1" Type="http://schemas.openxmlformats.org/officeDocument/2006/relationships/tags" Target="../tags/tag349.xml"/><Relationship Id="rId4" Type="http://schemas.openxmlformats.org/officeDocument/2006/relationships/image" Target="../media/image7.png"/></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6.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6.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9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7.xml"/><Relationship Id="rId1" Type="http://schemas.openxmlformats.org/officeDocument/2006/relationships/tags" Target="../tags/tag353.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emf"/></Relationships>
</file>

<file path=ppt/slideLayouts/_rels/slideLayout29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7.xml"/><Relationship Id="rId1" Type="http://schemas.openxmlformats.org/officeDocument/2006/relationships/tags" Target="../tags/tag354.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4.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Master" Target="../slideMasters/slideMaster1.xml"/><Relationship Id="rId2" Type="http://schemas.openxmlformats.org/officeDocument/2006/relationships/tags" Target="../tags/tag4.xml"/><Relationship Id="rId16" Type="http://schemas.openxmlformats.org/officeDocument/2006/relationships/tags" Target="../tags/tag18.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8" Type="http://schemas.openxmlformats.org/officeDocument/2006/relationships/tags" Target="../tags/tag362.xml"/><Relationship Id="rId13" Type="http://schemas.openxmlformats.org/officeDocument/2006/relationships/tags" Target="../tags/tag367.xml"/><Relationship Id="rId18" Type="http://schemas.openxmlformats.org/officeDocument/2006/relationships/slideMaster" Target="../slideMasters/slideMaster17.xml"/><Relationship Id="rId3" Type="http://schemas.openxmlformats.org/officeDocument/2006/relationships/tags" Target="../tags/tag357.xml"/><Relationship Id="rId21" Type="http://schemas.openxmlformats.org/officeDocument/2006/relationships/image" Target="../media/image10.emf"/><Relationship Id="rId7" Type="http://schemas.openxmlformats.org/officeDocument/2006/relationships/tags" Target="../tags/tag361.xml"/><Relationship Id="rId12" Type="http://schemas.openxmlformats.org/officeDocument/2006/relationships/tags" Target="../tags/tag366.xml"/><Relationship Id="rId17" Type="http://schemas.openxmlformats.org/officeDocument/2006/relationships/tags" Target="../tags/tag371.xml"/><Relationship Id="rId2" Type="http://schemas.openxmlformats.org/officeDocument/2006/relationships/tags" Target="../tags/tag356.xml"/><Relationship Id="rId16" Type="http://schemas.openxmlformats.org/officeDocument/2006/relationships/tags" Target="../tags/tag370.xml"/><Relationship Id="rId20" Type="http://schemas.openxmlformats.org/officeDocument/2006/relationships/oleObject" Target="../embeddings/oleObject9.bin"/><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tags" Target="../tags/tag365.xml"/><Relationship Id="rId5" Type="http://schemas.openxmlformats.org/officeDocument/2006/relationships/tags" Target="../tags/tag359.xml"/><Relationship Id="rId15" Type="http://schemas.openxmlformats.org/officeDocument/2006/relationships/tags" Target="../tags/tag369.xml"/><Relationship Id="rId10" Type="http://schemas.openxmlformats.org/officeDocument/2006/relationships/tags" Target="../tags/tag364.xml"/><Relationship Id="rId19" Type="http://schemas.openxmlformats.org/officeDocument/2006/relationships/image" Target="../media/image4.png"/><Relationship Id="rId4" Type="http://schemas.openxmlformats.org/officeDocument/2006/relationships/tags" Target="../tags/tag358.xml"/><Relationship Id="rId9" Type="http://schemas.openxmlformats.org/officeDocument/2006/relationships/tags" Target="../tags/tag363.xml"/><Relationship Id="rId14" Type="http://schemas.openxmlformats.org/officeDocument/2006/relationships/tags" Target="../tags/tag368.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72.x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7.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7.xml"/><Relationship Id="rId1" Type="http://schemas.openxmlformats.org/officeDocument/2006/relationships/tags" Target="../tags/tag373.xml"/><Relationship Id="rId5" Type="http://schemas.openxmlformats.org/officeDocument/2006/relationships/image" Target="../media/image10.emf"/><Relationship Id="rId4" Type="http://schemas.openxmlformats.org/officeDocument/2006/relationships/oleObject" Target="../embeddings/oleObject10.bin"/></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74.xml"/><Relationship Id="rId5" Type="http://schemas.openxmlformats.org/officeDocument/2006/relationships/image" Target="../media/image10.emf"/><Relationship Id="rId4" Type="http://schemas.openxmlformats.org/officeDocument/2006/relationships/oleObject" Target="../embeddings/oleObject11.bin"/></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image" Target="../media/image6.png"/></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378.xml"/><Relationship Id="rId1" Type="http://schemas.openxmlformats.org/officeDocument/2006/relationships/tags" Target="../tags/tag377.xml"/><Relationship Id="rId4" Type="http://schemas.openxmlformats.org/officeDocument/2006/relationships/image" Target="../media/image7.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79.xml"/><Relationship Id="rId5" Type="http://schemas.openxmlformats.org/officeDocument/2006/relationships/image" Target="../media/image10.emf"/><Relationship Id="rId4" Type="http://schemas.openxmlformats.org/officeDocument/2006/relationships/oleObject" Target="../embeddings/oleObject12.bin"/></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0.xml"/><Relationship Id="rId5" Type="http://schemas.openxmlformats.org/officeDocument/2006/relationships/image" Target="../media/image10.emf"/><Relationship Id="rId4" Type="http://schemas.openxmlformats.org/officeDocument/2006/relationships/oleObject" Target="../embeddings/oleObject13.bin"/></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1.xml"/><Relationship Id="rId5" Type="http://schemas.openxmlformats.org/officeDocument/2006/relationships/image" Target="../media/image10.emf"/><Relationship Id="rId4" Type="http://schemas.openxmlformats.org/officeDocument/2006/relationships/oleObject" Target="../embeddings/oleObject14.bin"/></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2.xml"/><Relationship Id="rId5" Type="http://schemas.openxmlformats.org/officeDocument/2006/relationships/image" Target="../media/image10.emf"/><Relationship Id="rId4" Type="http://schemas.openxmlformats.org/officeDocument/2006/relationships/oleObject" Target="../embeddings/oleObject15.bin"/></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3.xml"/><Relationship Id="rId5" Type="http://schemas.openxmlformats.org/officeDocument/2006/relationships/image" Target="../media/image10.emf"/><Relationship Id="rId4" Type="http://schemas.openxmlformats.org/officeDocument/2006/relationships/oleObject" Target="../embeddings/oleObject16.bin"/></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7.xml"/><Relationship Id="rId1" Type="http://schemas.openxmlformats.org/officeDocument/2006/relationships/tags" Target="../tags/tag384.xml"/><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5.xml"/><Relationship Id="rId5" Type="http://schemas.openxmlformats.org/officeDocument/2006/relationships/image" Target="../media/image10.emf"/><Relationship Id="rId4" Type="http://schemas.openxmlformats.org/officeDocument/2006/relationships/oleObject" Target="../embeddings/oleObject18.bin"/></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6.xml"/><Relationship Id="rId5" Type="http://schemas.openxmlformats.org/officeDocument/2006/relationships/image" Target="../media/image10.emf"/><Relationship Id="rId4" Type="http://schemas.openxmlformats.org/officeDocument/2006/relationships/oleObject" Target="../embeddings/oleObject19.bin"/></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7.xml"/><Relationship Id="rId1" Type="http://schemas.openxmlformats.org/officeDocument/2006/relationships/tags" Target="../tags/tag387.xml"/><Relationship Id="rId5" Type="http://schemas.openxmlformats.org/officeDocument/2006/relationships/image" Target="../media/image10.emf"/><Relationship Id="rId4" Type="http://schemas.openxmlformats.org/officeDocument/2006/relationships/oleObject" Target="../embeddings/oleObject20.bin"/></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8.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8.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9.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339.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tags" Target="../tags/tag403.xml"/><Relationship Id="rId18" Type="http://schemas.openxmlformats.org/officeDocument/2006/relationships/image" Target="../media/image4.png"/><Relationship Id="rId3" Type="http://schemas.openxmlformats.org/officeDocument/2006/relationships/tags" Target="../tags/tag393.xml"/><Relationship Id="rId7" Type="http://schemas.openxmlformats.org/officeDocument/2006/relationships/tags" Target="../tags/tag397.xml"/><Relationship Id="rId12" Type="http://schemas.openxmlformats.org/officeDocument/2006/relationships/tags" Target="../tags/tag402.xml"/><Relationship Id="rId17" Type="http://schemas.openxmlformats.org/officeDocument/2006/relationships/slideMaster" Target="../slideMasters/slideMaster20.xml"/><Relationship Id="rId2" Type="http://schemas.openxmlformats.org/officeDocument/2006/relationships/tags" Target="../tags/tag392.xml"/><Relationship Id="rId16" Type="http://schemas.openxmlformats.org/officeDocument/2006/relationships/tags" Target="../tags/tag406.xm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5" Type="http://schemas.openxmlformats.org/officeDocument/2006/relationships/tags" Target="../tags/tag395.xml"/><Relationship Id="rId15" Type="http://schemas.openxmlformats.org/officeDocument/2006/relationships/tags" Target="../tags/tag405.xml"/><Relationship Id="rId10" Type="http://schemas.openxmlformats.org/officeDocument/2006/relationships/tags" Target="../tags/tag400.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408.xml"/><Relationship Id="rId1" Type="http://schemas.openxmlformats.org/officeDocument/2006/relationships/tags" Target="../tags/tag407.xml"/><Relationship Id="rId4" Type="http://schemas.openxmlformats.org/officeDocument/2006/relationships/image" Target="../media/image6.png"/></Relationships>
</file>

<file path=ppt/slideLayouts/_rels/slideLayout34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410.xml"/><Relationship Id="rId1" Type="http://schemas.openxmlformats.org/officeDocument/2006/relationships/tags" Target="../tags/tag409.xml"/><Relationship Id="rId4" Type="http://schemas.openxmlformats.org/officeDocument/2006/relationships/image" Target="../media/image7.png"/></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0.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0.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0.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tags" Target="../tags/tag58.xml"/><Relationship Id="rId18" Type="http://schemas.openxmlformats.org/officeDocument/2006/relationships/image" Target="../media/image4.pn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tags" Target="../tags/tag57.xml"/><Relationship Id="rId17" Type="http://schemas.openxmlformats.org/officeDocument/2006/relationships/slideMaster" Target="../slideMasters/slideMaster3.xml"/><Relationship Id="rId2" Type="http://schemas.openxmlformats.org/officeDocument/2006/relationships/tags" Target="../tags/tag47.xml"/><Relationship Id="rId16" Type="http://schemas.openxmlformats.org/officeDocument/2006/relationships/tags" Target="../tags/tag61.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tags" Target="../tags/tag56.xml"/><Relationship Id="rId5" Type="http://schemas.openxmlformats.org/officeDocument/2006/relationships/tags" Target="../tags/tag50.xml"/><Relationship Id="rId15" Type="http://schemas.openxmlformats.org/officeDocument/2006/relationships/tags" Target="../tags/tag6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 Id="rId14" Type="http://schemas.openxmlformats.org/officeDocument/2006/relationships/tags" Target="../tags/tag5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image" Target="../media/image4.pn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slideMaster" Target="../slideMasters/slideMaster4.xml"/><Relationship Id="rId2" Type="http://schemas.openxmlformats.org/officeDocument/2006/relationships/tags" Target="../tags/tag68.xml"/><Relationship Id="rId16" Type="http://schemas.openxmlformats.org/officeDocument/2006/relationships/tags" Target="../tags/tag82.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5.xml"/><Relationship Id="rId1" Type="http://schemas.openxmlformats.org/officeDocument/2006/relationships/tags" Target="../tags/tag89.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90.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emf"/></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18" Type="http://schemas.openxmlformats.org/officeDocument/2006/relationships/slideMaster" Target="../slideMasters/slideMaster5.xml"/><Relationship Id="rId3" Type="http://schemas.openxmlformats.org/officeDocument/2006/relationships/tags" Target="../tags/tag93.xml"/><Relationship Id="rId21" Type="http://schemas.openxmlformats.org/officeDocument/2006/relationships/image" Target="../media/image10.emf"/><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tags" Target="../tags/tag107.xml"/><Relationship Id="rId2" Type="http://schemas.openxmlformats.org/officeDocument/2006/relationships/tags" Target="../tags/tag92.xml"/><Relationship Id="rId16" Type="http://schemas.openxmlformats.org/officeDocument/2006/relationships/tags" Target="../tags/tag106.xml"/><Relationship Id="rId20" Type="http://schemas.openxmlformats.org/officeDocument/2006/relationships/oleObject" Target="../embeddings/oleObject9.bin"/><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tags" Target="../tags/tag105.xml"/><Relationship Id="rId10" Type="http://schemas.openxmlformats.org/officeDocument/2006/relationships/tags" Target="../tags/tag100.xml"/><Relationship Id="rId19" Type="http://schemas.openxmlformats.org/officeDocument/2006/relationships/image" Target="../media/image4.png"/><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08.xml"/><Relationship Id="rId5" Type="http://schemas.openxmlformats.org/officeDocument/2006/relationships/image" Target="../media/image10.emf"/><Relationship Id="rId4" Type="http://schemas.openxmlformats.org/officeDocument/2006/relationships/oleObject" Target="../embeddings/oleObject2.bin"/></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tags" Target="../tags/tag109.xml"/><Relationship Id="rId5" Type="http://schemas.openxmlformats.org/officeDocument/2006/relationships/image" Target="../media/image10.emf"/><Relationship Id="rId4" Type="http://schemas.openxmlformats.org/officeDocument/2006/relationships/oleObject" Target="../embeddings/oleObject10.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7.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4.xml"/><Relationship Id="rId5" Type="http://schemas.openxmlformats.org/officeDocument/2006/relationships/image" Target="../media/image10.emf"/><Relationship Id="rId4" Type="http://schemas.openxmlformats.org/officeDocument/2006/relationships/oleObject" Target="../embeddings/oleObject11.bin"/></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5.xml"/><Relationship Id="rId5" Type="http://schemas.openxmlformats.org/officeDocument/2006/relationships/image" Target="../media/image10.emf"/><Relationship Id="rId4" Type="http://schemas.openxmlformats.org/officeDocument/2006/relationships/oleObject" Target="../embeddings/oleObject12.bin"/></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6.xml"/><Relationship Id="rId5" Type="http://schemas.openxmlformats.org/officeDocument/2006/relationships/image" Target="../media/image10.emf"/><Relationship Id="rId4" Type="http://schemas.openxmlformats.org/officeDocument/2006/relationships/oleObject" Target="../embeddings/oleObject13.bin"/></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7.xml"/><Relationship Id="rId5" Type="http://schemas.openxmlformats.org/officeDocument/2006/relationships/image" Target="../media/image10.emf"/><Relationship Id="rId4" Type="http://schemas.openxmlformats.org/officeDocument/2006/relationships/oleObject" Target="../embeddings/oleObject14.bin"/></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8.xml"/><Relationship Id="rId5" Type="http://schemas.openxmlformats.org/officeDocument/2006/relationships/image" Target="../media/image10.emf"/><Relationship Id="rId4" Type="http://schemas.openxmlformats.org/officeDocument/2006/relationships/oleObject" Target="../embeddings/oleObject15.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19.xml"/><Relationship Id="rId5" Type="http://schemas.openxmlformats.org/officeDocument/2006/relationships/image" Target="../media/image10.emf"/><Relationship Id="rId4" Type="http://schemas.openxmlformats.org/officeDocument/2006/relationships/oleObject" Target="../embeddings/oleObject16.bin"/></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tags" Target="../tags/tag120.xml"/><Relationship Id="rId5" Type="http://schemas.openxmlformats.org/officeDocument/2006/relationships/image" Target="../media/image10.emf"/><Relationship Id="rId4" Type="http://schemas.openxmlformats.org/officeDocument/2006/relationships/oleObject" Target="../embeddings/oleObject17.bin"/></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21.xml"/><Relationship Id="rId5" Type="http://schemas.openxmlformats.org/officeDocument/2006/relationships/image" Target="../media/image10.emf"/><Relationship Id="rId4" Type="http://schemas.openxmlformats.org/officeDocument/2006/relationships/oleObject" Target="../embeddings/oleObject18.bin"/></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22.xml"/><Relationship Id="rId5" Type="http://schemas.openxmlformats.org/officeDocument/2006/relationships/image" Target="../media/image10.emf"/><Relationship Id="rId4" Type="http://schemas.openxmlformats.org/officeDocument/2006/relationships/oleObject" Target="../embeddings/oleObject19.bin"/></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5.xml"/><Relationship Id="rId1" Type="http://schemas.openxmlformats.org/officeDocument/2006/relationships/tags" Target="../tags/tag123.xml"/><Relationship Id="rId5" Type="http://schemas.openxmlformats.org/officeDocument/2006/relationships/image" Target="../media/image10.emf"/><Relationship Id="rId4" Type="http://schemas.openxmlformats.org/officeDocument/2006/relationships/oleObject" Target="../embeddings/oleObject20.bin"/></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5.xml"/><Relationship Id="rId1" Type="http://schemas.openxmlformats.org/officeDocument/2006/relationships/tags" Target="../tags/tag124.xml"/><Relationship Id="rId5" Type="http://schemas.openxmlformats.org/officeDocument/2006/relationships/image" Target="../media/image12.emf"/><Relationship Id="rId4" Type="http://schemas.openxmlformats.org/officeDocument/2006/relationships/oleObject" Target="../embeddings/oleObject21.bin"/></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96102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dirty="0"/>
          </a:p>
        </p:txBody>
      </p:sp>
    </p:spTree>
    <p:extLst>
      <p:ext uri="{BB962C8B-B14F-4D97-AF65-F5344CB8AC3E}">
        <p14:creationId xmlns:p14="http://schemas.microsoft.com/office/powerpoint/2010/main" val="3307178510"/>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550636E-92B0-43EA-A5D3-08D84DAFB1D8}"/>
              </a:ext>
            </a:extLst>
          </p:cNvPr>
          <p:cNvSpPr/>
          <p:nvPr userDrawn="1"/>
        </p:nvSpPr>
        <p:spPr>
          <a:xfrm flipH="1">
            <a:off x="4075938" y="61245"/>
            <a:ext cx="5068062" cy="5082255"/>
          </a:xfrm>
          <a:custGeom>
            <a:avLst/>
            <a:gdLst>
              <a:gd name="connsiteX0" fmla="*/ 4497011 w 6761480"/>
              <a:gd name="connsiteY0" fmla="*/ 6773822 h 6776340"/>
              <a:gd name="connsiteX1" fmla="*/ 4501642 w 6761480"/>
              <a:gd name="connsiteY1" fmla="*/ 6773822 h 6776340"/>
              <a:gd name="connsiteX2" fmla="*/ 4497011 w 6761480"/>
              <a:gd name="connsiteY2" fmla="*/ 6775081 h 6776340"/>
              <a:gd name="connsiteX3" fmla="*/ 1252 w 6761480"/>
              <a:gd name="connsiteY3" fmla="*/ 6753365 h 6776340"/>
              <a:gd name="connsiteX4" fmla="*/ 19095 w 6761480"/>
              <a:gd name="connsiteY4" fmla="*/ 6775081 h 6776340"/>
              <a:gd name="connsiteX5" fmla="*/ 1252 w 6761480"/>
              <a:gd name="connsiteY5" fmla="*/ 6775081 h 6776340"/>
              <a:gd name="connsiteX6" fmla="*/ 6600269 w 6761480"/>
              <a:gd name="connsiteY6" fmla="*/ 6319035 h 6776340"/>
              <a:gd name="connsiteX7" fmla="*/ 6599017 w 6761480"/>
              <a:gd name="connsiteY7" fmla="*/ 6532423 h 6776340"/>
              <a:gd name="connsiteX8" fmla="*/ 6557645 w 6761480"/>
              <a:gd name="connsiteY8" fmla="*/ 6439524 h 6776340"/>
              <a:gd name="connsiteX9" fmla="*/ 6556433 w 6761480"/>
              <a:gd name="connsiteY9" fmla="*/ 6439022 h 6776340"/>
              <a:gd name="connsiteX10" fmla="*/ 6479087 w 6761480"/>
              <a:gd name="connsiteY10" fmla="*/ 6600995 h 6776340"/>
              <a:gd name="connsiteX11" fmla="*/ 6383025 w 6761480"/>
              <a:gd name="connsiteY11" fmla="*/ 6775081 h 6776340"/>
              <a:gd name="connsiteX12" fmla="*/ 6360174 w 6761480"/>
              <a:gd name="connsiteY12" fmla="*/ 6775081 h 6776340"/>
              <a:gd name="connsiteX13" fmla="*/ 6461753 w 6761480"/>
              <a:gd name="connsiteY13" fmla="*/ 6592694 h 6776340"/>
              <a:gd name="connsiteX14" fmla="*/ 6544320 w 6761480"/>
              <a:gd name="connsiteY14" fmla="*/ 6421628 h 6776340"/>
              <a:gd name="connsiteX15" fmla="*/ 6544854 w 6761480"/>
              <a:gd name="connsiteY15" fmla="*/ 6421998 h 6776340"/>
              <a:gd name="connsiteX16" fmla="*/ 6544525 w 6761480"/>
              <a:gd name="connsiteY16" fmla="*/ 6421204 h 6776340"/>
              <a:gd name="connsiteX17" fmla="*/ 6544320 w 6761480"/>
              <a:gd name="connsiteY17" fmla="*/ 6421628 h 6776340"/>
              <a:gd name="connsiteX18" fmla="*/ 6480691 w 6761480"/>
              <a:gd name="connsiteY18" fmla="*/ 6377575 h 6776340"/>
              <a:gd name="connsiteX19" fmla="*/ 6600269 w 6761480"/>
              <a:gd name="connsiteY19" fmla="*/ 6319035 h 6776340"/>
              <a:gd name="connsiteX20" fmla="*/ 1252 w 6761480"/>
              <a:gd name="connsiteY20" fmla="*/ 6096835 h 6776340"/>
              <a:gd name="connsiteX21" fmla="*/ 567839 w 6761480"/>
              <a:gd name="connsiteY21" fmla="*/ 6775081 h 6776340"/>
              <a:gd name="connsiteX22" fmla="*/ 567839 w 6761480"/>
              <a:gd name="connsiteY22" fmla="*/ 6776340 h 6776340"/>
              <a:gd name="connsiteX23" fmla="*/ 506798 w 6761480"/>
              <a:gd name="connsiteY23" fmla="*/ 6776340 h 6776340"/>
              <a:gd name="connsiteX24" fmla="*/ 1252 w 6761480"/>
              <a:gd name="connsiteY24" fmla="*/ 6171741 h 6776340"/>
              <a:gd name="connsiteX25" fmla="*/ 6421215 w 6761480"/>
              <a:gd name="connsiteY25" fmla="*/ 5928138 h 6776340"/>
              <a:gd name="connsiteX26" fmla="*/ 6419963 w 6761480"/>
              <a:gd name="connsiteY26" fmla="*/ 6133658 h 6776340"/>
              <a:gd name="connsiteX27" fmla="*/ 6377876 w 6761480"/>
              <a:gd name="connsiteY27" fmla="*/ 6043667 h 6776340"/>
              <a:gd name="connsiteX28" fmla="*/ 6378038 w 6761480"/>
              <a:gd name="connsiteY28" fmla="*/ 6043340 h 6776340"/>
              <a:gd name="connsiteX29" fmla="*/ 6377774 w 6761480"/>
              <a:gd name="connsiteY29" fmla="*/ 6043450 h 6776340"/>
              <a:gd name="connsiteX30" fmla="*/ 6377876 w 6761480"/>
              <a:gd name="connsiteY30" fmla="*/ 6043667 h 6776340"/>
              <a:gd name="connsiteX31" fmla="*/ 6287037 w 6761480"/>
              <a:gd name="connsiteY31" fmla="*/ 6226976 h 6776340"/>
              <a:gd name="connsiteX32" fmla="*/ 5908156 w 6761480"/>
              <a:gd name="connsiteY32" fmla="*/ 6775081 h 6776340"/>
              <a:gd name="connsiteX33" fmla="*/ 5877479 w 6761480"/>
              <a:gd name="connsiteY33" fmla="*/ 6775081 h 6776340"/>
              <a:gd name="connsiteX34" fmla="*/ 6271591 w 6761480"/>
              <a:gd name="connsiteY34" fmla="*/ 6216354 h 6776340"/>
              <a:gd name="connsiteX35" fmla="*/ 6363444 w 6761480"/>
              <a:gd name="connsiteY35" fmla="*/ 6032284 h 6776340"/>
              <a:gd name="connsiteX36" fmla="*/ 6362632 w 6761480"/>
              <a:gd name="connsiteY36" fmla="*/ 6030324 h 6776340"/>
              <a:gd name="connsiteX37" fmla="*/ 6363897 w 6761480"/>
              <a:gd name="connsiteY37" fmla="*/ 6027272 h 6776340"/>
              <a:gd name="connsiteX38" fmla="*/ 6301637 w 6761480"/>
              <a:gd name="connsiteY38" fmla="*/ 5986364 h 6776340"/>
              <a:gd name="connsiteX39" fmla="*/ 6421215 w 6761480"/>
              <a:gd name="connsiteY39" fmla="*/ 5928138 h 6776340"/>
              <a:gd name="connsiteX40" fmla="*/ 1252 w 6761480"/>
              <a:gd name="connsiteY40" fmla="*/ 5376728 h 6776340"/>
              <a:gd name="connsiteX41" fmla="*/ 1127853 w 6761480"/>
              <a:gd name="connsiteY41" fmla="*/ 6775081 h 6776340"/>
              <a:gd name="connsiteX42" fmla="*/ 1065559 w 6761480"/>
              <a:gd name="connsiteY42" fmla="*/ 6775081 h 6776340"/>
              <a:gd name="connsiteX43" fmla="*/ 1252 w 6761480"/>
              <a:gd name="connsiteY43" fmla="*/ 5462021 h 6776340"/>
              <a:gd name="connsiteX44" fmla="*/ 6729864 w 6761480"/>
              <a:gd name="connsiteY44" fmla="*/ 5362880 h 6776340"/>
              <a:gd name="connsiteX45" fmla="*/ 6761480 w 6761480"/>
              <a:gd name="connsiteY45" fmla="*/ 5550775 h 6776340"/>
              <a:gd name="connsiteX46" fmla="*/ 6712848 w 6761480"/>
              <a:gd name="connsiteY46" fmla="*/ 5477718 h 6776340"/>
              <a:gd name="connsiteX47" fmla="*/ 6676929 w 6761480"/>
              <a:gd name="connsiteY47" fmla="*/ 5639303 h 6776340"/>
              <a:gd name="connsiteX48" fmla="*/ 6158269 w 6761480"/>
              <a:gd name="connsiteY48" fmla="*/ 6775081 h 6776340"/>
              <a:gd name="connsiteX49" fmla="*/ 6131661 w 6761480"/>
              <a:gd name="connsiteY49" fmla="*/ 6775081 h 6776340"/>
              <a:gd name="connsiteX50" fmla="*/ 6136669 w 6761480"/>
              <a:gd name="connsiteY50" fmla="*/ 6767528 h 6776340"/>
              <a:gd name="connsiteX51" fmla="*/ 6663217 w 6761480"/>
              <a:gd name="connsiteY51" fmla="*/ 5628557 h 6776340"/>
              <a:gd name="connsiteX52" fmla="*/ 6698308 w 6761480"/>
              <a:gd name="connsiteY52" fmla="*/ 5473391 h 6776340"/>
              <a:gd name="connsiteX53" fmla="*/ 6698060 w 6761480"/>
              <a:gd name="connsiteY53" fmla="*/ 5473288 h 6776340"/>
              <a:gd name="connsiteX54" fmla="*/ 6694986 w 6761480"/>
              <a:gd name="connsiteY54" fmla="*/ 5465867 h 6776340"/>
              <a:gd name="connsiteX55" fmla="*/ 6643467 w 6761480"/>
              <a:gd name="connsiteY55" fmla="*/ 5446599 h 6776340"/>
              <a:gd name="connsiteX56" fmla="*/ 6729864 w 6761480"/>
              <a:gd name="connsiteY56" fmla="*/ 5362880 h 6776340"/>
              <a:gd name="connsiteX57" fmla="*/ 6572096 w 6761480"/>
              <a:gd name="connsiteY57" fmla="*/ 4541116 h 6776340"/>
              <a:gd name="connsiteX58" fmla="*/ 6624372 w 6761480"/>
              <a:gd name="connsiteY58" fmla="*/ 4706350 h 6776340"/>
              <a:gd name="connsiteX59" fmla="*/ 6574042 w 6761480"/>
              <a:gd name="connsiteY59" fmla="*/ 4651506 h 6776340"/>
              <a:gd name="connsiteX60" fmla="*/ 6574054 w 6761480"/>
              <a:gd name="connsiteY60" fmla="*/ 4651320 h 6776340"/>
              <a:gd name="connsiteX61" fmla="*/ 6573921 w 6761480"/>
              <a:gd name="connsiteY61" fmla="*/ 4651375 h 6776340"/>
              <a:gd name="connsiteX62" fmla="*/ 6574042 w 6761480"/>
              <a:gd name="connsiteY62" fmla="*/ 4651506 h 6776340"/>
              <a:gd name="connsiteX63" fmla="*/ 6564870 w 6761480"/>
              <a:gd name="connsiteY63" fmla="*/ 4796499 h 6776340"/>
              <a:gd name="connsiteX64" fmla="*/ 6277534 w 6761480"/>
              <a:gd name="connsiteY64" fmla="*/ 5877152 h 6776340"/>
              <a:gd name="connsiteX65" fmla="*/ 5609524 w 6761480"/>
              <a:gd name="connsiteY65" fmla="*/ 6776340 h 6776340"/>
              <a:gd name="connsiteX66" fmla="*/ 5572900 w 6761480"/>
              <a:gd name="connsiteY66" fmla="*/ 6776340 h 6776340"/>
              <a:gd name="connsiteX67" fmla="*/ 5572900 w 6761480"/>
              <a:gd name="connsiteY67" fmla="*/ 6775081 h 6776340"/>
              <a:gd name="connsiteX68" fmla="*/ 6265012 w 6761480"/>
              <a:gd name="connsiteY68" fmla="*/ 5860786 h 6776340"/>
              <a:gd name="connsiteX69" fmla="*/ 6552049 w 6761480"/>
              <a:gd name="connsiteY69" fmla="*/ 4787495 h 6776340"/>
              <a:gd name="connsiteX70" fmla="*/ 6560996 w 6761480"/>
              <a:gd name="connsiteY70" fmla="*/ 4647171 h 6776340"/>
              <a:gd name="connsiteX71" fmla="*/ 6559757 w 6761480"/>
              <a:gd name="connsiteY71" fmla="*/ 4644178 h 6776340"/>
              <a:gd name="connsiteX72" fmla="*/ 6510116 w 6761480"/>
              <a:gd name="connsiteY72" fmla="*/ 4637738 h 6776340"/>
              <a:gd name="connsiteX73" fmla="*/ 6572096 w 6761480"/>
              <a:gd name="connsiteY73" fmla="*/ 4541116 h 6776340"/>
              <a:gd name="connsiteX74" fmla="*/ 1252 w 6761480"/>
              <a:gd name="connsiteY74" fmla="*/ 4473763 h 6776340"/>
              <a:gd name="connsiteX75" fmla="*/ 212235 w 6761480"/>
              <a:gd name="connsiteY75" fmla="*/ 5013528 h 6776340"/>
              <a:gd name="connsiteX76" fmla="*/ 1714474 w 6761480"/>
              <a:gd name="connsiteY76" fmla="*/ 6776340 h 6776340"/>
              <a:gd name="connsiteX77" fmla="*/ 1645920 w 6761480"/>
              <a:gd name="connsiteY77" fmla="*/ 6776340 h 6776340"/>
              <a:gd name="connsiteX78" fmla="*/ 1645920 w 6761480"/>
              <a:gd name="connsiteY78" fmla="*/ 6775081 h 6776340"/>
              <a:gd name="connsiteX79" fmla="*/ 177802 w 6761480"/>
              <a:gd name="connsiteY79" fmla="*/ 5028950 h 6776340"/>
              <a:gd name="connsiteX80" fmla="*/ 1252 w 6761480"/>
              <a:gd name="connsiteY80" fmla="*/ 4590843 h 6776340"/>
              <a:gd name="connsiteX81" fmla="*/ 6353913 w 6761480"/>
              <a:gd name="connsiteY81" fmla="*/ 4251563 h 6776340"/>
              <a:gd name="connsiteX82" fmla="*/ 6409633 w 6761480"/>
              <a:gd name="connsiteY82" fmla="*/ 4413020 h 6776340"/>
              <a:gd name="connsiteX83" fmla="*/ 6358368 w 6761480"/>
              <a:gd name="connsiteY83" fmla="*/ 4361476 h 6776340"/>
              <a:gd name="connsiteX84" fmla="*/ 6358525 w 6761480"/>
              <a:gd name="connsiteY84" fmla="*/ 4357352 h 6776340"/>
              <a:gd name="connsiteX85" fmla="*/ 6353114 w 6761480"/>
              <a:gd name="connsiteY85" fmla="*/ 4499401 h 6776340"/>
              <a:gd name="connsiteX86" fmla="*/ 6093471 w 6761480"/>
              <a:gd name="connsiteY86" fmla="*/ 5513951 h 6776340"/>
              <a:gd name="connsiteX87" fmla="*/ 5227313 w 6761480"/>
              <a:gd name="connsiteY87" fmla="*/ 6500635 h 6776340"/>
              <a:gd name="connsiteX88" fmla="*/ 4613771 w 6761480"/>
              <a:gd name="connsiteY88" fmla="*/ 6773822 h 6776340"/>
              <a:gd name="connsiteX89" fmla="*/ 4501642 w 6761480"/>
              <a:gd name="connsiteY89" fmla="*/ 6773822 h 6776340"/>
              <a:gd name="connsiteX90" fmla="*/ 4689603 w 6761480"/>
              <a:gd name="connsiteY90" fmla="*/ 6722728 h 6776340"/>
              <a:gd name="connsiteX91" fmla="*/ 5218548 w 6761480"/>
              <a:gd name="connsiteY91" fmla="*/ 6477975 h 6776340"/>
              <a:gd name="connsiteX92" fmla="*/ 6080637 w 6761480"/>
              <a:gd name="connsiteY92" fmla="*/ 5500103 h 6776340"/>
              <a:gd name="connsiteX93" fmla="*/ 6340228 w 6761480"/>
              <a:gd name="connsiteY93" fmla="*/ 4492162 h 6776340"/>
              <a:gd name="connsiteX94" fmla="*/ 6345477 w 6761480"/>
              <a:gd name="connsiteY94" fmla="*/ 4356432 h 6776340"/>
              <a:gd name="connsiteX95" fmla="*/ 6343413 w 6761480"/>
              <a:gd name="connsiteY95" fmla="*/ 4355577 h 6776340"/>
              <a:gd name="connsiteX96" fmla="*/ 6343228 w 6761480"/>
              <a:gd name="connsiteY96" fmla="*/ 4355130 h 6776340"/>
              <a:gd name="connsiteX97" fmla="*/ 6294124 w 6761480"/>
              <a:gd name="connsiteY97" fmla="*/ 4351962 h 6776340"/>
              <a:gd name="connsiteX98" fmla="*/ 6353913 w 6761480"/>
              <a:gd name="connsiteY98" fmla="*/ 4251563 h 6776340"/>
              <a:gd name="connsiteX99" fmla="*/ 6398364 w 6761480"/>
              <a:gd name="connsiteY99" fmla="*/ 3724702 h 6776340"/>
              <a:gd name="connsiteX100" fmla="*/ 6473178 w 6761480"/>
              <a:gd name="connsiteY100" fmla="*/ 3864128 h 6776340"/>
              <a:gd name="connsiteX101" fmla="*/ 6422596 w 6761480"/>
              <a:gd name="connsiteY101" fmla="*/ 3828278 h 6776340"/>
              <a:gd name="connsiteX102" fmla="*/ 6422123 w 6761480"/>
              <a:gd name="connsiteY102" fmla="*/ 3828473 h 6776340"/>
              <a:gd name="connsiteX103" fmla="*/ 6444075 w 6761480"/>
              <a:gd name="connsiteY103" fmla="*/ 3981096 h 6776340"/>
              <a:gd name="connsiteX104" fmla="*/ 6380521 w 6761480"/>
              <a:gd name="connsiteY104" fmla="*/ 5144456 h 6776340"/>
              <a:gd name="connsiteX105" fmla="*/ 5679330 w 6761480"/>
              <a:gd name="connsiteY105" fmla="*/ 6416917 h 6776340"/>
              <a:gd name="connsiteX106" fmla="*/ 5229817 w 6761480"/>
              <a:gd name="connsiteY106" fmla="*/ 6775081 h 6776340"/>
              <a:gd name="connsiteX107" fmla="*/ 5179106 w 6761480"/>
              <a:gd name="connsiteY107" fmla="*/ 6775081 h 6776340"/>
              <a:gd name="connsiteX108" fmla="*/ 5669313 w 6761480"/>
              <a:gd name="connsiteY108" fmla="*/ 6395200 h 6776340"/>
              <a:gd name="connsiteX109" fmla="*/ 6367687 w 6761480"/>
              <a:gd name="connsiteY109" fmla="*/ 5133126 h 6776340"/>
              <a:gd name="connsiteX110" fmla="*/ 6432079 w 6761480"/>
              <a:gd name="connsiteY110" fmla="*/ 3976375 h 6776340"/>
              <a:gd name="connsiteX111" fmla="*/ 6410802 w 6761480"/>
              <a:gd name="connsiteY111" fmla="*/ 3826707 h 6776340"/>
              <a:gd name="connsiteX112" fmla="*/ 6408896 w 6761480"/>
              <a:gd name="connsiteY112" fmla="*/ 3825918 h 6776340"/>
              <a:gd name="connsiteX113" fmla="*/ 6408545 w 6761480"/>
              <a:gd name="connsiteY113" fmla="*/ 3825071 h 6776340"/>
              <a:gd name="connsiteX114" fmla="*/ 6366435 w 6761480"/>
              <a:gd name="connsiteY114" fmla="*/ 3833914 h 6776340"/>
              <a:gd name="connsiteX115" fmla="*/ 6398364 w 6761480"/>
              <a:gd name="connsiteY115" fmla="*/ 3724702 h 6776340"/>
              <a:gd name="connsiteX116" fmla="*/ 6074376 w 6761480"/>
              <a:gd name="connsiteY116" fmla="*/ 3584961 h 6776340"/>
              <a:gd name="connsiteX117" fmla="*/ 6074389 w 6761480"/>
              <a:gd name="connsiteY117" fmla="*/ 3585053 h 6776340"/>
              <a:gd name="connsiteX118" fmla="*/ 6074423 w 6761480"/>
              <a:gd name="connsiteY118" fmla="*/ 3584971 h 6776340"/>
              <a:gd name="connsiteX119" fmla="*/ 6074376 w 6761480"/>
              <a:gd name="connsiteY119" fmla="*/ 3584961 h 6776340"/>
              <a:gd name="connsiteX120" fmla="*/ 2136127 w 6761480"/>
              <a:gd name="connsiteY120" fmla="*/ 1258149 h 6776340"/>
              <a:gd name="connsiteX121" fmla="*/ 2092929 w 6761480"/>
              <a:gd name="connsiteY121" fmla="*/ 1399149 h 6776340"/>
              <a:gd name="connsiteX122" fmla="*/ 2049868 w 6761480"/>
              <a:gd name="connsiteY122" fmla="*/ 1328453 h 6776340"/>
              <a:gd name="connsiteX123" fmla="*/ 2048245 w 6761480"/>
              <a:gd name="connsiteY123" fmla="*/ 1329125 h 6776340"/>
              <a:gd name="connsiteX124" fmla="*/ 2047341 w 6761480"/>
              <a:gd name="connsiteY124" fmla="*/ 1328751 h 6776340"/>
              <a:gd name="connsiteX125" fmla="*/ 1952344 w 6761480"/>
              <a:gd name="connsiteY125" fmla="*/ 1396153 h 6776340"/>
              <a:gd name="connsiteX126" fmla="*/ 1367635 w 6761480"/>
              <a:gd name="connsiteY126" fmla="*/ 2171501 h 6776340"/>
              <a:gd name="connsiteX127" fmla="*/ 1248370 w 6761480"/>
              <a:gd name="connsiteY127" fmla="*/ 3526421 h 6776340"/>
              <a:gd name="connsiteX128" fmla="*/ 3248641 w 6761480"/>
              <a:gd name="connsiteY128" fmla="*/ 5902645 h 6776340"/>
              <a:gd name="connsiteX129" fmla="*/ 4589668 w 6761480"/>
              <a:gd name="connsiteY129" fmla="*/ 5988882 h 6776340"/>
              <a:gd name="connsiteX130" fmla="*/ 5526884 w 6761480"/>
              <a:gd name="connsiteY130" fmla="*/ 5409775 h 6776340"/>
              <a:gd name="connsiteX131" fmla="*/ 5958868 w 6761480"/>
              <a:gd name="connsiteY131" fmla="*/ 4505551 h 6776340"/>
              <a:gd name="connsiteX132" fmla="*/ 5996725 w 6761480"/>
              <a:gd name="connsiteY132" fmla="*/ 3783640 h 6776340"/>
              <a:gd name="connsiteX133" fmla="*/ 5965029 w 6761480"/>
              <a:gd name="connsiteY133" fmla="*/ 3556265 h 6776340"/>
              <a:gd name="connsiteX134" fmla="*/ 5960728 w 6761480"/>
              <a:gd name="connsiteY134" fmla="*/ 3554483 h 6776340"/>
              <a:gd name="connsiteX135" fmla="*/ 5919426 w 6761480"/>
              <a:gd name="connsiteY135" fmla="*/ 3565762 h 6776340"/>
              <a:gd name="connsiteX136" fmla="*/ 5951355 w 6761480"/>
              <a:gd name="connsiteY136" fmla="*/ 3450256 h 6776340"/>
              <a:gd name="connsiteX137" fmla="*/ 6031178 w 6761480"/>
              <a:gd name="connsiteY137" fmla="*/ 3588738 h 6776340"/>
              <a:gd name="connsiteX138" fmla="*/ 5976676 w 6761480"/>
              <a:gd name="connsiteY138" fmla="*/ 3555859 h 6776340"/>
              <a:gd name="connsiteX139" fmla="*/ 5976246 w 6761480"/>
              <a:gd name="connsiteY139" fmla="*/ 3556037 h 6776340"/>
              <a:gd name="connsiteX140" fmla="*/ 6009227 w 6761480"/>
              <a:gd name="connsiteY140" fmla="*/ 3785548 h 6776340"/>
              <a:gd name="connsiteX141" fmla="*/ 5972954 w 6761480"/>
              <a:gd name="connsiteY141" fmla="*/ 4517196 h 6776340"/>
              <a:gd name="connsiteX142" fmla="*/ 5538466 w 6761480"/>
              <a:gd name="connsiteY142" fmla="*/ 5427715 h 6776340"/>
              <a:gd name="connsiteX143" fmla="*/ 4593737 w 6761480"/>
              <a:gd name="connsiteY143" fmla="*/ 6014375 h 6776340"/>
              <a:gd name="connsiteX144" fmla="*/ 3241130 w 6761480"/>
              <a:gd name="connsiteY144" fmla="*/ 5929397 h 6776340"/>
              <a:gd name="connsiteX145" fmla="*/ 1220510 w 6761480"/>
              <a:gd name="connsiteY145" fmla="*/ 3528939 h 6776340"/>
              <a:gd name="connsiteX146" fmla="*/ 1343531 w 6761480"/>
              <a:gd name="connsiteY146" fmla="*/ 2162374 h 6776340"/>
              <a:gd name="connsiteX147" fmla="*/ 1935653 w 6761480"/>
              <a:gd name="connsiteY147" fmla="*/ 1382817 h 6776340"/>
              <a:gd name="connsiteX148" fmla="*/ 2034374 w 6761480"/>
              <a:gd name="connsiteY148" fmla="*/ 1313168 h 6776340"/>
              <a:gd name="connsiteX149" fmla="*/ 2035264 w 6761480"/>
              <a:gd name="connsiteY149" fmla="*/ 1313636 h 6776340"/>
              <a:gd name="connsiteX150" fmla="*/ 2035905 w 6761480"/>
              <a:gd name="connsiteY150" fmla="*/ 1312088 h 6776340"/>
              <a:gd name="connsiteX151" fmla="*/ 2034374 w 6761480"/>
              <a:gd name="connsiteY151" fmla="*/ 1313168 h 6776340"/>
              <a:gd name="connsiteX152" fmla="*/ 1947056 w 6761480"/>
              <a:gd name="connsiteY152" fmla="*/ 1267277 h 6776340"/>
              <a:gd name="connsiteX153" fmla="*/ 2136127 w 6761480"/>
              <a:gd name="connsiteY153" fmla="*/ 1258149 h 6776340"/>
              <a:gd name="connsiteX154" fmla="*/ 3236702 w 6761480"/>
              <a:gd name="connsiteY154" fmla="*/ 1253409 h 6776340"/>
              <a:gd name="connsiteX155" fmla="*/ 3887541 w 6761480"/>
              <a:gd name="connsiteY155" fmla="*/ 1342173 h 6776340"/>
              <a:gd name="connsiteX156" fmla="*/ 4002808 w 6761480"/>
              <a:gd name="connsiteY156" fmla="*/ 1380534 h 6776340"/>
              <a:gd name="connsiteX157" fmla="*/ 4003578 w 6761480"/>
              <a:gd name="connsiteY157" fmla="*/ 1382580 h 6776340"/>
              <a:gd name="connsiteX158" fmla="*/ 4004230 w 6761480"/>
              <a:gd name="connsiteY158" fmla="*/ 1381007 h 6776340"/>
              <a:gd name="connsiteX159" fmla="*/ 4002808 w 6761480"/>
              <a:gd name="connsiteY159" fmla="*/ 1380534 h 6776340"/>
              <a:gd name="connsiteX160" fmla="*/ 3980195 w 6761480"/>
              <a:gd name="connsiteY160" fmla="*/ 1320466 h 6776340"/>
              <a:gd name="connsiteX161" fmla="*/ 4101965 w 6761480"/>
              <a:gd name="connsiteY161" fmla="*/ 1423384 h 6776340"/>
              <a:gd name="connsiteX162" fmla="*/ 3982700 w 6761480"/>
              <a:gd name="connsiteY162" fmla="*/ 1438491 h 6776340"/>
              <a:gd name="connsiteX163" fmla="*/ 4003104 w 6761480"/>
              <a:gd name="connsiteY163" fmla="*/ 1393244 h 6776340"/>
              <a:gd name="connsiteX164" fmla="*/ 4004287 w 6761480"/>
              <a:gd name="connsiteY164" fmla="*/ 1393636 h 6776340"/>
              <a:gd name="connsiteX165" fmla="*/ 4003636 w 6761480"/>
              <a:gd name="connsiteY165" fmla="*/ 1392064 h 6776340"/>
              <a:gd name="connsiteX166" fmla="*/ 4003104 w 6761480"/>
              <a:gd name="connsiteY166" fmla="*/ 1393244 h 6776340"/>
              <a:gd name="connsiteX167" fmla="*/ 3888483 w 6761480"/>
              <a:gd name="connsiteY167" fmla="*/ 1355281 h 6776340"/>
              <a:gd name="connsiteX168" fmla="*/ 2990703 w 6761480"/>
              <a:gd name="connsiteY168" fmla="*/ 1293714 h 6776340"/>
              <a:gd name="connsiteX169" fmla="*/ 2061312 w 6761480"/>
              <a:gd name="connsiteY169" fmla="*/ 1828443 h 6776340"/>
              <a:gd name="connsiteX170" fmla="*/ 1676284 w 6761480"/>
              <a:gd name="connsiteY170" fmla="*/ 3067857 h 6776340"/>
              <a:gd name="connsiteX171" fmla="*/ 2265722 w 6761480"/>
              <a:gd name="connsiteY171" fmla="*/ 4584234 h 6776340"/>
              <a:gd name="connsiteX172" fmla="*/ 3619583 w 6761480"/>
              <a:gd name="connsiteY172" fmla="*/ 5502621 h 6776340"/>
              <a:gd name="connsiteX173" fmla="*/ 4928994 w 6761480"/>
              <a:gd name="connsiteY173" fmla="*/ 5387115 h 6776340"/>
              <a:gd name="connsiteX174" fmla="*/ 5648966 w 6761480"/>
              <a:gd name="connsiteY174" fmla="*/ 4561573 h 6776340"/>
              <a:gd name="connsiteX175" fmla="*/ 5763205 w 6761480"/>
              <a:gd name="connsiteY175" fmla="*/ 3646163 h 6776340"/>
              <a:gd name="connsiteX176" fmla="*/ 5747424 w 6761480"/>
              <a:gd name="connsiteY176" fmla="*/ 3524548 h 6776340"/>
              <a:gd name="connsiteX177" fmla="*/ 5748357 w 6761480"/>
              <a:gd name="connsiteY177" fmla="*/ 3524334 h 6776340"/>
              <a:gd name="connsiteX178" fmla="*/ 5747342 w 6761480"/>
              <a:gd name="connsiteY178" fmla="*/ 3523913 h 6776340"/>
              <a:gd name="connsiteX179" fmla="*/ 5747424 w 6761480"/>
              <a:gd name="connsiteY179" fmla="*/ 3524548 h 6776340"/>
              <a:gd name="connsiteX180" fmla="*/ 5700930 w 6761480"/>
              <a:gd name="connsiteY180" fmla="*/ 3535233 h 6776340"/>
              <a:gd name="connsiteX181" fmla="*/ 5739119 w 6761480"/>
              <a:gd name="connsiteY181" fmla="*/ 3418468 h 6776340"/>
              <a:gd name="connsiteX182" fmla="*/ 5818003 w 6761480"/>
              <a:gd name="connsiteY182" fmla="*/ 3561985 h 6776340"/>
              <a:gd name="connsiteX183" fmla="*/ 5760509 w 6761480"/>
              <a:gd name="connsiteY183" fmla="*/ 3525675 h 6776340"/>
              <a:gd name="connsiteX184" fmla="*/ 5760127 w 6761480"/>
              <a:gd name="connsiteY184" fmla="*/ 3525833 h 6776340"/>
              <a:gd name="connsiteX185" fmla="*/ 5776440 w 6761480"/>
              <a:gd name="connsiteY185" fmla="*/ 3649679 h 6776340"/>
              <a:gd name="connsiteX186" fmla="*/ 5663053 w 6761480"/>
              <a:gd name="connsiteY186" fmla="*/ 4572904 h 6776340"/>
              <a:gd name="connsiteX187" fmla="*/ 4937759 w 6761480"/>
              <a:gd name="connsiteY187" fmla="*/ 5407257 h 6776340"/>
              <a:gd name="connsiteX188" fmla="*/ 3615827 w 6761480"/>
              <a:gd name="connsiteY188" fmla="*/ 5527800 h 6776340"/>
              <a:gd name="connsiteX189" fmla="*/ 2246627 w 6761480"/>
              <a:gd name="connsiteY189" fmla="*/ 4600915 h 6776340"/>
              <a:gd name="connsiteX190" fmla="*/ 1652180 w 6761480"/>
              <a:gd name="connsiteY190" fmla="*/ 3067857 h 6776340"/>
              <a:gd name="connsiteX191" fmla="*/ 2043470 w 6761480"/>
              <a:gd name="connsiteY191" fmla="*/ 1817113 h 6776340"/>
              <a:gd name="connsiteX192" fmla="*/ 2981938 w 6761480"/>
              <a:gd name="connsiteY192" fmla="*/ 1279866 h 6776340"/>
              <a:gd name="connsiteX193" fmla="*/ 3236702 w 6761480"/>
              <a:gd name="connsiteY193" fmla="*/ 1253409 h 6776340"/>
              <a:gd name="connsiteX194" fmla="*/ 2931227 w 6761480"/>
              <a:gd name="connsiteY194" fmla="*/ 1076549 h 6776340"/>
              <a:gd name="connsiteX195" fmla="*/ 3094943 w 6761480"/>
              <a:gd name="connsiteY195" fmla="*/ 1131313 h 6776340"/>
              <a:gd name="connsiteX196" fmla="*/ 3003539 w 6761480"/>
              <a:gd name="connsiteY196" fmla="*/ 1215031 h 6776340"/>
              <a:gd name="connsiteX197" fmla="*/ 2994665 w 6761480"/>
              <a:gd name="connsiteY197" fmla="*/ 1150900 h 6776340"/>
              <a:gd name="connsiteX198" fmla="*/ 2885088 w 6761480"/>
              <a:gd name="connsiteY198" fmla="*/ 1166387 h 6776340"/>
              <a:gd name="connsiteX199" fmla="*/ 2103259 w 6761480"/>
              <a:gd name="connsiteY199" fmla="*/ 1517488 h 6776340"/>
              <a:gd name="connsiteX200" fmla="*/ 1511316 w 6761480"/>
              <a:gd name="connsiteY200" fmla="*/ 2462313 h 6776340"/>
              <a:gd name="connsiteX201" fmla="*/ 1591452 w 6761480"/>
              <a:gd name="connsiteY201" fmla="*/ 3855315 h 6776340"/>
              <a:gd name="connsiteX202" fmla="*/ 2495487 w 6761480"/>
              <a:gd name="connsiteY202" fmla="*/ 5169950 h 6776340"/>
              <a:gd name="connsiteX203" fmla="*/ 3838079 w 6761480"/>
              <a:gd name="connsiteY203" fmla="*/ 5790915 h 6776340"/>
              <a:gd name="connsiteX204" fmla="*/ 5019147 w 6761480"/>
              <a:gd name="connsiteY204" fmla="*/ 5577527 h 6776340"/>
              <a:gd name="connsiteX205" fmla="*/ 5706251 w 6761480"/>
              <a:gd name="connsiteY205" fmla="*/ 4819339 h 6776340"/>
              <a:gd name="connsiteX206" fmla="*/ 5887482 w 6761480"/>
              <a:gd name="connsiteY206" fmla="*/ 4115264 h 6776340"/>
              <a:gd name="connsiteX207" fmla="*/ 5891349 w 6761480"/>
              <a:gd name="connsiteY207" fmla="*/ 3878618 h 6776340"/>
              <a:gd name="connsiteX208" fmla="*/ 5893101 w 6761480"/>
              <a:gd name="connsiteY208" fmla="*/ 3878544 h 6776340"/>
              <a:gd name="connsiteX209" fmla="*/ 5891417 w 6761480"/>
              <a:gd name="connsiteY209" fmla="*/ 3874479 h 6776340"/>
              <a:gd name="connsiteX210" fmla="*/ 5891349 w 6761480"/>
              <a:gd name="connsiteY210" fmla="*/ 3878618 h 6776340"/>
              <a:gd name="connsiteX211" fmla="*/ 5839603 w 6761480"/>
              <a:gd name="connsiteY211" fmla="*/ 3880809 h 6776340"/>
              <a:gd name="connsiteX212" fmla="*/ 5894070 w 6761480"/>
              <a:gd name="connsiteY212" fmla="*/ 3774115 h 6776340"/>
              <a:gd name="connsiteX213" fmla="*/ 5960120 w 6761480"/>
              <a:gd name="connsiteY213" fmla="*/ 3928963 h 6776340"/>
              <a:gd name="connsiteX214" fmla="*/ 5905767 w 6761480"/>
              <a:gd name="connsiteY214" fmla="*/ 3883843 h 6776340"/>
              <a:gd name="connsiteX215" fmla="*/ 5903872 w 6761480"/>
              <a:gd name="connsiteY215" fmla="*/ 3884628 h 6776340"/>
              <a:gd name="connsiteX216" fmla="*/ 5900179 w 6761480"/>
              <a:gd name="connsiteY216" fmla="*/ 4122498 h 6776340"/>
              <a:gd name="connsiteX217" fmla="*/ 5718772 w 6761480"/>
              <a:gd name="connsiteY217" fmla="*/ 4831928 h 6776340"/>
              <a:gd name="connsiteX218" fmla="*/ 5027912 w 6761480"/>
              <a:gd name="connsiteY218" fmla="*/ 5598929 h 6776340"/>
              <a:gd name="connsiteX219" fmla="*/ 3836514 w 6761480"/>
              <a:gd name="connsiteY219" fmla="*/ 5816094 h 6776340"/>
              <a:gd name="connsiteX220" fmla="*/ 2478896 w 6761480"/>
              <a:gd name="connsiteY220" fmla="*/ 5190093 h 6776340"/>
              <a:gd name="connsiteX221" fmla="*/ 1565784 w 6761480"/>
              <a:gd name="connsiteY221" fmla="*/ 3861610 h 6776340"/>
              <a:gd name="connsiteX222" fmla="*/ 1487213 w 6761480"/>
              <a:gd name="connsiteY222" fmla="*/ 2456018 h 6776340"/>
              <a:gd name="connsiteX223" fmla="*/ 2087920 w 6761480"/>
              <a:gd name="connsiteY223" fmla="*/ 1503325 h 6776340"/>
              <a:gd name="connsiteX224" fmla="*/ 2876635 w 6761480"/>
              <a:gd name="connsiteY224" fmla="*/ 1152526 h 6776340"/>
              <a:gd name="connsiteX225" fmla="*/ 2988108 w 6761480"/>
              <a:gd name="connsiteY225" fmla="*/ 1136901 h 6776340"/>
              <a:gd name="connsiteX226" fmla="*/ 2989747 w 6761480"/>
              <a:gd name="connsiteY226" fmla="*/ 1138638 h 6776340"/>
              <a:gd name="connsiteX227" fmla="*/ 2989613 w 6761480"/>
              <a:gd name="connsiteY227" fmla="*/ 1138319 h 6776340"/>
              <a:gd name="connsiteX228" fmla="*/ 2990330 w 6761480"/>
              <a:gd name="connsiteY228" fmla="*/ 1136590 h 6776340"/>
              <a:gd name="connsiteX229" fmla="*/ 2988108 w 6761480"/>
              <a:gd name="connsiteY229" fmla="*/ 1136901 h 6776340"/>
              <a:gd name="connsiteX230" fmla="*/ 2143640 w 6761480"/>
              <a:gd name="connsiteY230" fmla="*/ 968596 h 6776340"/>
              <a:gd name="connsiteX231" fmla="*/ 2329269 w 6761480"/>
              <a:gd name="connsiteY231" fmla="*/ 989054 h 6776340"/>
              <a:gd name="connsiteX232" fmla="*/ 2263218 w 6761480"/>
              <a:gd name="connsiteY232" fmla="*/ 1105819 h 6776340"/>
              <a:gd name="connsiteX233" fmla="*/ 2232102 w 6761480"/>
              <a:gd name="connsiteY233" fmla="*/ 1034718 h 6776340"/>
              <a:gd name="connsiteX234" fmla="*/ 2236314 w 6761480"/>
              <a:gd name="connsiteY234" fmla="*/ 1032885 h 6776340"/>
              <a:gd name="connsiteX235" fmla="*/ 2233983 w 6761480"/>
              <a:gd name="connsiteY235" fmla="*/ 1033850 h 6776340"/>
              <a:gd name="connsiteX236" fmla="*/ 2231222 w 6761480"/>
              <a:gd name="connsiteY236" fmla="*/ 1032706 h 6776340"/>
              <a:gd name="connsiteX237" fmla="*/ 2232102 w 6761480"/>
              <a:gd name="connsiteY237" fmla="*/ 1034718 h 6776340"/>
              <a:gd name="connsiteX238" fmla="*/ 2111684 w 6761480"/>
              <a:gd name="connsiteY238" fmla="*/ 1087132 h 6776340"/>
              <a:gd name="connsiteX239" fmla="*/ 1331010 w 6761480"/>
              <a:gd name="connsiteY239" fmla="*/ 1762350 h 6776340"/>
              <a:gd name="connsiteX240" fmla="*/ 952555 w 6761480"/>
              <a:gd name="connsiteY240" fmla="*/ 3150632 h 6776340"/>
              <a:gd name="connsiteX241" fmla="*/ 1507560 w 6761480"/>
              <a:gd name="connsiteY241" fmla="*/ 4833187 h 6776340"/>
              <a:gd name="connsiteX242" fmla="*/ 2899298 w 6761480"/>
              <a:gd name="connsiteY242" fmla="*/ 6044904 h 6776340"/>
              <a:gd name="connsiteX243" fmla="*/ 4451308 w 6761480"/>
              <a:gd name="connsiteY243" fmla="*/ 6264587 h 6776340"/>
              <a:gd name="connsiteX244" fmla="*/ 5557561 w 6761480"/>
              <a:gd name="connsiteY244" fmla="*/ 5657469 h 6776340"/>
              <a:gd name="connsiteX245" fmla="*/ 6065611 w 6761480"/>
              <a:gd name="connsiteY245" fmla="*/ 4656622 h 6776340"/>
              <a:gd name="connsiteX246" fmla="*/ 6111392 w 6761480"/>
              <a:gd name="connsiteY246" fmla="*/ 3856550 h 6776340"/>
              <a:gd name="connsiteX247" fmla="*/ 6076241 w 6761480"/>
              <a:gd name="connsiteY247" fmla="*/ 3598641 h 6776340"/>
              <a:gd name="connsiteX248" fmla="*/ 6078930 w 6761480"/>
              <a:gd name="connsiteY248" fmla="*/ 3597974 h 6776340"/>
              <a:gd name="connsiteX249" fmla="*/ 6077344 w 6761480"/>
              <a:gd name="connsiteY249" fmla="*/ 3597317 h 6776340"/>
              <a:gd name="connsiteX250" fmla="*/ 6075431 w 6761480"/>
              <a:gd name="connsiteY250" fmla="*/ 3592700 h 6776340"/>
              <a:gd name="connsiteX251" fmla="*/ 6076241 w 6761480"/>
              <a:gd name="connsiteY251" fmla="*/ 3598641 h 6776340"/>
              <a:gd name="connsiteX252" fmla="*/ 6029926 w 6761480"/>
              <a:gd name="connsiteY252" fmla="*/ 3610139 h 6776340"/>
              <a:gd name="connsiteX253" fmla="*/ 6061855 w 6761480"/>
              <a:gd name="connsiteY253" fmla="*/ 3495892 h 6776340"/>
              <a:gd name="connsiteX254" fmla="*/ 6140426 w 6761480"/>
              <a:gd name="connsiteY254" fmla="*/ 3635633 h 6776340"/>
              <a:gd name="connsiteX255" fmla="*/ 6088005 w 6761480"/>
              <a:gd name="connsiteY255" fmla="*/ 3602243 h 6776340"/>
              <a:gd name="connsiteX256" fmla="*/ 6087834 w 6761480"/>
              <a:gd name="connsiteY256" fmla="*/ 3601006 h 6776340"/>
              <a:gd name="connsiteX257" fmla="*/ 6087042 w 6761480"/>
              <a:gd name="connsiteY257" fmla="*/ 3601334 h 6776340"/>
              <a:gd name="connsiteX258" fmla="*/ 6085715 w 6761480"/>
              <a:gd name="connsiteY258" fmla="*/ 3600784 h 6776340"/>
              <a:gd name="connsiteX259" fmla="*/ 6088005 w 6761480"/>
              <a:gd name="connsiteY259" fmla="*/ 3602243 h 6776340"/>
              <a:gd name="connsiteX260" fmla="*/ 6123869 w 6761480"/>
              <a:gd name="connsiteY260" fmla="*/ 3860961 h 6776340"/>
              <a:gd name="connsiteX261" fmla="*/ 6078133 w 6761480"/>
              <a:gd name="connsiteY261" fmla="*/ 4667008 h 6776340"/>
              <a:gd name="connsiteX262" fmla="*/ 5568830 w 6761480"/>
              <a:gd name="connsiteY262" fmla="*/ 5676668 h 6776340"/>
              <a:gd name="connsiteX263" fmla="*/ 4455064 w 6761480"/>
              <a:gd name="connsiteY263" fmla="*/ 6292598 h 6776340"/>
              <a:gd name="connsiteX264" fmla="*/ 2888031 w 6761480"/>
              <a:gd name="connsiteY264" fmla="*/ 6074174 h 6776340"/>
              <a:gd name="connsiteX265" fmla="*/ 1482204 w 6761480"/>
              <a:gd name="connsiteY265" fmla="*/ 4851127 h 6776340"/>
              <a:gd name="connsiteX266" fmla="*/ 923443 w 6761480"/>
              <a:gd name="connsiteY266" fmla="*/ 3151890 h 6776340"/>
              <a:gd name="connsiteX267" fmla="*/ 1309411 w 6761480"/>
              <a:gd name="connsiteY267" fmla="*/ 1752278 h 6776340"/>
              <a:gd name="connsiteX268" fmla="*/ 2097908 w 6761480"/>
              <a:gd name="connsiteY268" fmla="*/ 1073394 h 6776340"/>
              <a:gd name="connsiteX269" fmla="*/ 2219486 w 6761480"/>
              <a:gd name="connsiteY269" fmla="*/ 1020743 h 6776340"/>
              <a:gd name="connsiteX270" fmla="*/ 2220931 w 6761480"/>
              <a:gd name="connsiteY270" fmla="*/ 1021737 h 6776340"/>
              <a:gd name="connsiteX271" fmla="*/ 2220363 w 6761480"/>
              <a:gd name="connsiteY271" fmla="*/ 1020364 h 6776340"/>
              <a:gd name="connsiteX272" fmla="*/ 2219486 w 6761480"/>
              <a:gd name="connsiteY272" fmla="*/ 1020743 h 6776340"/>
              <a:gd name="connsiteX273" fmla="*/ 3122802 w 6761480"/>
              <a:gd name="connsiteY273" fmla="*/ 691947 h 6776340"/>
              <a:gd name="connsiteX274" fmla="*/ 3272744 w 6761480"/>
              <a:gd name="connsiteY274" fmla="*/ 766853 h 6776340"/>
              <a:gd name="connsiteX275" fmla="*/ 3170072 w 6761480"/>
              <a:gd name="connsiteY275" fmla="*/ 820043 h 6776340"/>
              <a:gd name="connsiteX276" fmla="*/ 3172125 w 6761480"/>
              <a:gd name="connsiteY276" fmla="*/ 769175 h 6776340"/>
              <a:gd name="connsiteX277" fmla="*/ 3172023 w 6761480"/>
              <a:gd name="connsiteY277" fmla="*/ 769133 h 6776340"/>
              <a:gd name="connsiteX278" fmla="*/ 3170679 w 6761480"/>
              <a:gd name="connsiteY278" fmla="*/ 765893 h 6776340"/>
              <a:gd name="connsiteX279" fmla="*/ 3030241 w 6761480"/>
              <a:gd name="connsiteY279" fmla="*/ 757282 h 6776340"/>
              <a:gd name="connsiteX280" fmla="*/ 1978672 w 6761480"/>
              <a:gd name="connsiteY280" fmla="*/ 962302 h 6776340"/>
              <a:gd name="connsiteX281" fmla="*/ 975406 w 6761480"/>
              <a:gd name="connsiteY281" fmla="*/ 1914995 h 6776340"/>
              <a:gd name="connsiteX282" fmla="*/ 732807 w 6761480"/>
              <a:gd name="connsiteY282" fmla="*/ 3654831 h 6776340"/>
              <a:gd name="connsiteX283" fmla="*/ 1716978 w 6761480"/>
              <a:gd name="connsiteY283" fmla="*/ 5545739 h 6776340"/>
              <a:gd name="connsiteX284" fmla="*/ 3515344 w 6761480"/>
              <a:gd name="connsiteY284" fmla="*/ 6528646 h 6776340"/>
              <a:gd name="connsiteX285" fmla="*/ 5125578 w 6761480"/>
              <a:gd name="connsiteY285" fmla="*/ 6268363 h 6776340"/>
              <a:gd name="connsiteX286" fmla="*/ 6017404 w 6761480"/>
              <a:gd name="connsiteY286" fmla="*/ 5261222 h 6776340"/>
              <a:gd name="connsiteX287" fmla="*/ 6233599 w 6761480"/>
              <a:gd name="connsiteY287" fmla="*/ 4201219 h 6776340"/>
              <a:gd name="connsiteX288" fmla="*/ 6229720 w 6761480"/>
              <a:gd name="connsiteY288" fmla="*/ 4057751 h 6776340"/>
              <a:gd name="connsiteX289" fmla="*/ 6182372 w 6761480"/>
              <a:gd name="connsiteY289" fmla="*/ 4059891 h 6776340"/>
              <a:gd name="connsiteX290" fmla="*/ 6233083 w 6761480"/>
              <a:gd name="connsiteY290" fmla="*/ 3954456 h 6776340"/>
              <a:gd name="connsiteX291" fmla="*/ 6296628 w 6761480"/>
              <a:gd name="connsiteY291" fmla="*/ 4108045 h 6776340"/>
              <a:gd name="connsiteX292" fmla="*/ 6241222 w 6761480"/>
              <a:gd name="connsiteY292" fmla="*/ 4060083 h 6776340"/>
              <a:gd name="connsiteX293" fmla="*/ 6241160 w 6761480"/>
              <a:gd name="connsiteY293" fmla="*/ 4057799 h 6776340"/>
              <a:gd name="connsiteX294" fmla="*/ 6239418 w 6761480"/>
              <a:gd name="connsiteY294" fmla="*/ 4058521 h 6776340"/>
              <a:gd name="connsiteX295" fmla="*/ 6245232 w 6761480"/>
              <a:gd name="connsiteY295" fmla="*/ 4207464 h 6776340"/>
              <a:gd name="connsiteX296" fmla="*/ 6028674 w 6761480"/>
              <a:gd name="connsiteY296" fmla="*/ 5275070 h 6776340"/>
              <a:gd name="connsiteX297" fmla="*/ 5132151 w 6761480"/>
              <a:gd name="connsiteY297" fmla="*/ 6292598 h 6776340"/>
              <a:gd name="connsiteX298" fmla="*/ 3511587 w 6761480"/>
              <a:gd name="connsiteY298" fmla="*/ 6557916 h 6776340"/>
              <a:gd name="connsiteX299" fmla="*/ 1696631 w 6761480"/>
              <a:gd name="connsiteY299" fmla="*/ 5567456 h 6776340"/>
              <a:gd name="connsiteX300" fmla="*/ 704947 w 6761480"/>
              <a:gd name="connsiteY300" fmla="*/ 3658608 h 6776340"/>
              <a:gd name="connsiteX301" fmla="*/ 952555 w 6761480"/>
              <a:gd name="connsiteY301" fmla="*/ 1904608 h 6776340"/>
              <a:gd name="connsiteX302" fmla="*/ 1965838 w 6761480"/>
              <a:gd name="connsiteY302" fmla="*/ 947195 h 6776340"/>
              <a:gd name="connsiteX303" fmla="*/ 2867457 w 6761480"/>
              <a:gd name="connsiteY303" fmla="*/ 742363 h 6776340"/>
              <a:gd name="connsiteX304" fmla="*/ 3024189 w 6761480"/>
              <a:gd name="connsiteY304" fmla="*/ 742717 h 6776340"/>
              <a:gd name="connsiteX305" fmla="*/ 3167903 w 6761480"/>
              <a:gd name="connsiteY305" fmla="*/ 751838 h 6776340"/>
              <a:gd name="connsiteX306" fmla="*/ 2233794 w 6761480"/>
              <a:gd name="connsiteY306" fmla="*/ 617041 h 6776340"/>
              <a:gd name="connsiteX307" fmla="*/ 2412847 w 6761480"/>
              <a:gd name="connsiteY307" fmla="*/ 658900 h 6776340"/>
              <a:gd name="connsiteX308" fmla="*/ 2330520 w 6761480"/>
              <a:gd name="connsiteY308" fmla="*/ 752690 h 6776340"/>
              <a:gd name="connsiteX309" fmla="*/ 2311469 w 6761480"/>
              <a:gd name="connsiteY309" fmla="*/ 687733 h 6776340"/>
              <a:gd name="connsiteX310" fmla="*/ 2312797 w 6761480"/>
              <a:gd name="connsiteY310" fmla="*/ 687417 h 6776340"/>
              <a:gd name="connsiteX311" fmla="*/ 2311180 w 6761480"/>
              <a:gd name="connsiteY311" fmla="*/ 686748 h 6776340"/>
              <a:gd name="connsiteX312" fmla="*/ 2311469 w 6761480"/>
              <a:gd name="connsiteY312" fmla="*/ 687733 h 6776340"/>
              <a:gd name="connsiteX313" fmla="*/ 2172801 w 6761480"/>
              <a:gd name="connsiteY313" fmla="*/ 720716 h 6776340"/>
              <a:gd name="connsiteX314" fmla="*/ 1214249 w 6761480"/>
              <a:gd name="connsiteY314" fmla="*/ 1244301 h 6776340"/>
              <a:gd name="connsiteX315" fmla="*/ 483947 w 6761480"/>
              <a:gd name="connsiteY315" fmla="*/ 2537219 h 6776340"/>
              <a:gd name="connsiteX316" fmla="*/ 641402 w 6761480"/>
              <a:gd name="connsiteY316" fmla="*/ 4403893 h 6776340"/>
              <a:gd name="connsiteX317" fmla="*/ 1901040 w 6761480"/>
              <a:gd name="connsiteY317" fmla="*/ 6110997 h 6776340"/>
              <a:gd name="connsiteX318" fmla="*/ 3299352 w 6761480"/>
              <a:gd name="connsiteY318" fmla="*/ 6775081 h 6776340"/>
              <a:gd name="connsiteX319" fmla="*/ 3157236 w 6761480"/>
              <a:gd name="connsiteY319" fmla="*/ 6775081 h 6776340"/>
              <a:gd name="connsiteX320" fmla="*/ 1882258 w 6761480"/>
              <a:gd name="connsiteY320" fmla="*/ 6137435 h 6776340"/>
              <a:gd name="connsiteX321" fmla="*/ 610725 w 6761480"/>
              <a:gd name="connsiteY321" fmla="*/ 4415538 h 6776340"/>
              <a:gd name="connsiteX322" fmla="*/ 454522 w 6761480"/>
              <a:gd name="connsiteY322" fmla="*/ 2532184 h 6776340"/>
              <a:gd name="connsiteX323" fmla="*/ 1193902 w 6761480"/>
              <a:gd name="connsiteY323" fmla="*/ 1231712 h 6776340"/>
              <a:gd name="connsiteX324" fmla="*/ 2161566 w 6761480"/>
              <a:gd name="connsiteY324" fmla="*/ 706569 h 6776340"/>
              <a:gd name="connsiteX325" fmla="*/ 2302016 w 6761480"/>
              <a:gd name="connsiteY325" fmla="*/ 673345 h 6776340"/>
              <a:gd name="connsiteX326" fmla="*/ 2303894 w 6761480"/>
              <a:gd name="connsiteY326" fmla="*/ 674895 h 6776340"/>
              <a:gd name="connsiteX327" fmla="*/ 2304810 w 6761480"/>
              <a:gd name="connsiteY327" fmla="*/ 672684 h 6776340"/>
              <a:gd name="connsiteX328" fmla="*/ 1569853 w 6761480"/>
              <a:gd name="connsiteY328" fmla="*/ 478559 h 6776340"/>
              <a:gd name="connsiteX329" fmla="*/ 1766437 w 6761480"/>
              <a:gd name="connsiteY329" fmla="*/ 501220 h 6776340"/>
              <a:gd name="connsiteX330" fmla="*/ 1696631 w 6761480"/>
              <a:gd name="connsiteY330" fmla="*/ 617041 h 6776340"/>
              <a:gd name="connsiteX331" fmla="*/ 1664270 w 6761480"/>
              <a:gd name="connsiteY331" fmla="*/ 547240 h 6776340"/>
              <a:gd name="connsiteX332" fmla="*/ 1665289 w 6761480"/>
              <a:gd name="connsiteY332" fmla="*/ 546848 h 6776340"/>
              <a:gd name="connsiteX333" fmla="*/ 1663803 w 6761480"/>
              <a:gd name="connsiteY333" fmla="*/ 546232 h 6776340"/>
              <a:gd name="connsiteX334" fmla="*/ 1664270 w 6761480"/>
              <a:gd name="connsiteY334" fmla="*/ 547240 h 6776340"/>
              <a:gd name="connsiteX335" fmla="*/ 1515379 w 6761480"/>
              <a:gd name="connsiteY335" fmla="*/ 604535 h 6776340"/>
              <a:gd name="connsiteX336" fmla="*/ 521824 w 6761480"/>
              <a:gd name="connsiteY336" fmla="*/ 1328020 h 6776340"/>
              <a:gd name="connsiteX337" fmla="*/ 0 w 6761480"/>
              <a:gd name="connsiteY337" fmla="*/ 2248925 h 6776340"/>
              <a:gd name="connsiteX338" fmla="*/ 0 w 6761480"/>
              <a:gd name="connsiteY338" fmla="*/ 2161115 h 6776340"/>
              <a:gd name="connsiteX339" fmla="*/ 1252 w 6761480"/>
              <a:gd name="connsiteY339" fmla="*/ 2161115 h 6776340"/>
              <a:gd name="connsiteX340" fmla="*/ 498972 w 6761480"/>
              <a:gd name="connsiteY340" fmla="*/ 1316690 h 6776340"/>
              <a:gd name="connsiteX341" fmla="*/ 1501760 w 6761480"/>
              <a:gd name="connsiteY341" fmla="*/ 590081 h 6776340"/>
              <a:gd name="connsiteX342" fmla="*/ 1652156 w 6761480"/>
              <a:gd name="connsiteY342" fmla="*/ 532864 h 6776340"/>
              <a:gd name="connsiteX343" fmla="*/ 1653585 w 6761480"/>
              <a:gd name="connsiteY343" fmla="*/ 533807 h 6776340"/>
              <a:gd name="connsiteX344" fmla="*/ 1654316 w 6761480"/>
              <a:gd name="connsiteY344" fmla="*/ 532042 h 6776340"/>
              <a:gd name="connsiteX345" fmla="*/ 1652156 w 6761480"/>
              <a:gd name="connsiteY345" fmla="*/ 532864 h 6776340"/>
              <a:gd name="connsiteX346" fmla="*/ 2350867 w 6761480"/>
              <a:gd name="connsiteY346" fmla="*/ 454325 h 6776340"/>
              <a:gd name="connsiteX347" fmla="*/ 2523347 w 6761480"/>
              <a:gd name="connsiteY347" fmla="*/ 506570 h 6776340"/>
              <a:gd name="connsiteX348" fmla="*/ 2434446 w 6761480"/>
              <a:gd name="connsiteY348" fmla="*/ 587771 h 6776340"/>
              <a:gd name="connsiteX349" fmla="*/ 2420975 w 6761480"/>
              <a:gd name="connsiteY349" fmla="*/ 525119 h 6776340"/>
              <a:gd name="connsiteX350" fmla="*/ 2421313 w 6761480"/>
              <a:gd name="connsiteY350" fmla="*/ 525070 h 6776340"/>
              <a:gd name="connsiteX351" fmla="*/ 2420928 w 6761480"/>
              <a:gd name="connsiteY351" fmla="*/ 524910 h 6776340"/>
              <a:gd name="connsiteX352" fmla="*/ 2420975 w 6761480"/>
              <a:gd name="connsiteY352" fmla="*/ 525119 h 6776340"/>
              <a:gd name="connsiteX353" fmla="*/ 2258839 w 6761480"/>
              <a:gd name="connsiteY353" fmla="*/ 548648 h 6776340"/>
              <a:gd name="connsiteX354" fmla="*/ 1125348 w 6761480"/>
              <a:gd name="connsiteY354" fmla="*/ 1050112 h 6776340"/>
              <a:gd name="connsiteX355" fmla="*/ 217244 w 6761480"/>
              <a:gd name="connsiteY355" fmla="*/ 2492842 h 6776340"/>
              <a:gd name="connsiteX356" fmla="*/ 422906 w 6761480"/>
              <a:gd name="connsiteY356" fmla="*/ 4684633 h 6776340"/>
              <a:gd name="connsiteX357" fmla="*/ 2023123 w 6761480"/>
              <a:gd name="connsiteY357" fmla="*/ 6580892 h 6776340"/>
              <a:gd name="connsiteX358" fmla="*/ 2365892 w 6761480"/>
              <a:gd name="connsiteY358" fmla="*/ 6775081 h 6776340"/>
              <a:gd name="connsiteX359" fmla="*/ 2288574 w 6761480"/>
              <a:gd name="connsiteY359" fmla="*/ 6775081 h 6776340"/>
              <a:gd name="connsiteX360" fmla="*/ 2005280 w 6761480"/>
              <a:gd name="connsiteY360" fmla="*/ 6611106 h 6776340"/>
              <a:gd name="connsiteX361" fmla="*/ 391289 w 6761480"/>
              <a:gd name="connsiteY361" fmla="*/ 4698796 h 6776340"/>
              <a:gd name="connsiteX362" fmla="*/ 186567 w 6761480"/>
              <a:gd name="connsiteY362" fmla="*/ 2488750 h 6776340"/>
              <a:gd name="connsiteX363" fmla="*/ 1106253 w 6761480"/>
              <a:gd name="connsiteY363" fmla="*/ 1037208 h 6776340"/>
              <a:gd name="connsiteX364" fmla="*/ 2248855 w 6761480"/>
              <a:gd name="connsiteY364" fmla="*/ 534350 h 6776340"/>
              <a:gd name="connsiteX365" fmla="*/ 2412175 w 6761480"/>
              <a:gd name="connsiteY365" fmla="*/ 511182 h 6776340"/>
              <a:gd name="connsiteX366" fmla="*/ 2413618 w 6761480"/>
              <a:gd name="connsiteY366" fmla="*/ 512520 h 6776340"/>
              <a:gd name="connsiteX367" fmla="*/ 2414296 w 6761480"/>
              <a:gd name="connsiteY367" fmla="*/ 510881 h 6776340"/>
              <a:gd name="connsiteX368" fmla="*/ 2412175 w 6761480"/>
              <a:gd name="connsiteY368" fmla="*/ 511182 h 6776340"/>
              <a:gd name="connsiteX369" fmla="*/ 2706471 w 6761480"/>
              <a:gd name="connsiteY369" fmla="*/ 194042 h 6776340"/>
              <a:gd name="connsiteX370" fmla="*/ 2862673 w 6761480"/>
              <a:gd name="connsiteY370" fmla="*/ 266430 h 6776340"/>
              <a:gd name="connsiteX371" fmla="*/ 2760938 w 6761480"/>
              <a:gd name="connsiteY371" fmla="*/ 319620 h 6776340"/>
              <a:gd name="connsiteX372" fmla="*/ 2759868 w 6761480"/>
              <a:gd name="connsiteY372" fmla="*/ 267724 h 6776340"/>
              <a:gd name="connsiteX373" fmla="*/ 2759125 w 6761480"/>
              <a:gd name="connsiteY373" fmla="*/ 267416 h 6776340"/>
              <a:gd name="connsiteX374" fmla="*/ 2758932 w 6761480"/>
              <a:gd name="connsiteY374" fmla="*/ 266947 h 6776340"/>
              <a:gd name="connsiteX375" fmla="*/ 2609322 w 6761480"/>
              <a:gd name="connsiteY375" fmla="*/ 259473 h 6776340"/>
              <a:gd name="connsiteX376" fmla="*/ 1482204 w 6761480"/>
              <a:gd name="connsiteY376" fmla="*/ 436700 h 6776340"/>
              <a:gd name="connsiteX377" fmla="*/ 255121 w 6761480"/>
              <a:gd name="connsiteY377" fmla="*/ 1277348 h 6776340"/>
              <a:gd name="connsiteX378" fmla="*/ 1252 w 6761480"/>
              <a:gd name="connsiteY378" fmla="*/ 1625441 h 6776340"/>
              <a:gd name="connsiteX379" fmla="*/ 1252 w 6761480"/>
              <a:gd name="connsiteY379" fmla="*/ 1573196 h 6776340"/>
              <a:gd name="connsiteX380" fmla="*/ 231017 w 6761480"/>
              <a:gd name="connsiteY380" fmla="*/ 1266018 h 6776340"/>
              <a:gd name="connsiteX381" fmla="*/ 1468118 w 6761480"/>
              <a:gd name="connsiteY381" fmla="*/ 422537 h 6776340"/>
              <a:gd name="connsiteX382" fmla="*/ 2436647 w 6761480"/>
              <a:gd name="connsiteY382" fmla="*/ 246253 h 6776340"/>
              <a:gd name="connsiteX383" fmla="*/ 2601914 w 6761480"/>
              <a:gd name="connsiteY383" fmla="*/ 246455 h 6776340"/>
              <a:gd name="connsiteX384" fmla="*/ 2756112 w 6761480"/>
              <a:gd name="connsiteY384" fmla="*/ 254520 h 6776340"/>
              <a:gd name="connsiteX385" fmla="*/ 2756326 w 6761480"/>
              <a:gd name="connsiteY385" fmla="*/ 254780 h 6776340"/>
              <a:gd name="connsiteX386" fmla="*/ 2756425 w 6761480"/>
              <a:gd name="connsiteY386" fmla="*/ 254537 h 6776340"/>
              <a:gd name="connsiteX387" fmla="*/ 2756112 w 6761480"/>
              <a:gd name="connsiteY387" fmla="*/ 254520 h 6776340"/>
              <a:gd name="connsiteX388" fmla="*/ 1577366 w 6761480"/>
              <a:gd name="connsiteY388" fmla="*/ 148405 h 6776340"/>
              <a:gd name="connsiteX389" fmla="*/ 1770506 w 6761480"/>
              <a:gd name="connsiteY389" fmla="*/ 186488 h 6776340"/>
              <a:gd name="connsiteX390" fmla="*/ 1689118 w 6761480"/>
              <a:gd name="connsiteY390" fmla="*/ 285314 h 6776340"/>
              <a:gd name="connsiteX391" fmla="*/ 1664706 w 6761480"/>
              <a:gd name="connsiteY391" fmla="*/ 219678 h 6776340"/>
              <a:gd name="connsiteX392" fmla="*/ 1668138 w 6761480"/>
              <a:gd name="connsiteY392" fmla="*/ 218818 h 6776340"/>
              <a:gd name="connsiteX393" fmla="*/ 1502526 w 6761480"/>
              <a:gd name="connsiteY393" fmla="*/ 260304 h 6776340"/>
              <a:gd name="connsiteX394" fmla="*/ 356856 w 6761480"/>
              <a:gd name="connsiteY394" fmla="*/ 855608 h 6776340"/>
              <a:gd name="connsiteX395" fmla="*/ 1252 w 6761480"/>
              <a:gd name="connsiteY395" fmla="*/ 1201183 h 6776340"/>
              <a:gd name="connsiteX396" fmla="*/ 1252 w 6761480"/>
              <a:gd name="connsiteY396" fmla="*/ 1161842 h 6776340"/>
              <a:gd name="connsiteX397" fmla="*/ 335257 w 6761480"/>
              <a:gd name="connsiteY397" fmla="*/ 843018 h 6776340"/>
              <a:gd name="connsiteX398" fmla="*/ 1490051 w 6761480"/>
              <a:gd name="connsiteY398" fmla="*/ 246248 h 6776340"/>
              <a:gd name="connsiteX399" fmla="*/ 1654245 w 6761480"/>
              <a:gd name="connsiteY399" fmla="*/ 205224 h 6776340"/>
              <a:gd name="connsiteX400" fmla="*/ 1655226 w 6761480"/>
              <a:gd name="connsiteY400" fmla="*/ 205949 h 6776340"/>
              <a:gd name="connsiteX401" fmla="*/ 1654969 w 6761480"/>
              <a:gd name="connsiteY401" fmla="*/ 205329 h 6776340"/>
              <a:gd name="connsiteX402" fmla="*/ 1655101 w 6761480"/>
              <a:gd name="connsiteY402" fmla="*/ 205010 h 6776340"/>
              <a:gd name="connsiteX403" fmla="*/ 1654245 w 6761480"/>
              <a:gd name="connsiteY403" fmla="*/ 205224 h 6776340"/>
              <a:gd name="connsiteX404" fmla="*/ 2251163 w 6761480"/>
              <a:gd name="connsiteY404" fmla="*/ 137 h 6776340"/>
              <a:gd name="connsiteX405" fmla="*/ 3337589 w 6761480"/>
              <a:gd name="connsiteY405" fmla="*/ 142529 h 6776340"/>
              <a:gd name="connsiteX406" fmla="*/ 3500697 w 6761480"/>
              <a:gd name="connsiteY406" fmla="*/ 190472 h 6776340"/>
              <a:gd name="connsiteX407" fmla="*/ 3500819 w 6761480"/>
              <a:gd name="connsiteY407" fmla="*/ 190693 h 6776340"/>
              <a:gd name="connsiteX408" fmla="*/ 3500887 w 6761480"/>
              <a:gd name="connsiteY408" fmla="*/ 190528 h 6776340"/>
              <a:gd name="connsiteX409" fmla="*/ 3500697 w 6761480"/>
              <a:gd name="connsiteY409" fmla="*/ 190472 h 6776340"/>
              <a:gd name="connsiteX410" fmla="*/ 3470893 w 6761480"/>
              <a:gd name="connsiteY410" fmla="*/ 136760 h 6776340"/>
              <a:gd name="connsiteX411" fmla="*/ 3596732 w 6761480"/>
              <a:gd name="connsiteY411" fmla="*/ 225829 h 6776340"/>
              <a:gd name="connsiteX412" fmla="*/ 3489988 w 6761480"/>
              <a:gd name="connsiteY412" fmla="*/ 242196 h 6776340"/>
              <a:gd name="connsiteX413" fmla="*/ 3502515 w 6761480"/>
              <a:gd name="connsiteY413" fmla="*/ 201613 h 6776340"/>
              <a:gd name="connsiteX414" fmla="*/ 3340978 w 6761480"/>
              <a:gd name="connsiteY414" fmla="*/ 154278 h 6776340"/>
              <a:gd name="connsiteX415" fmla="*/ 2077590 w 6761480"/>
              <a:gd name="connsiteY415" fmla="*/ 19995 h 6776340"/>
              <a:gd name="connsiteX416" fmla="*/ 503042 w 6761480"/>
              <a:gd name="connsiteY416" fmla="*/ 494925 h 6776340"/>
              <a:gd name="connsiteX417" fmla="*/ 1252 w 6761480"/>
              <a:gd name="connsiteY417" fmla="*/ 860643 h 6776340"/>
              <a:gd name="connsiteX418" fmla="*/ 1252 w 6761480"/>
              <a:gd name="connsiteY418" fmla="*/ 826338 h 6776340"/>
              <a:gd name="connsiteX419" fmla="*/ 483947 w 6761480"/>
              <a:gd name="connsiteY419" fmla="*/ 479818 h 6776340"/>
              <a:gd name="connsiteX420" fmla="*/ 2068825 w 6761480"/>
              <a:gd name="connsiteY420" fmla="*/ 6147 h 6776340"/>
              <a:gd name="connsiteX421" fmla="*/ 2251163 w 6761480"/>
              <a:gd name="connsiteY421" fmla="*/ 137 h 677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Lst>
            <a:rect l="l" t="t" r="r" b="b"/>
            <a:pathLst>
              <a:path w="6761480" h="6776340">
                <a:moveTo>
                  <a:pt x="4497011" y="6773822"/>
                </a:moveTo>
                <a:lnTo>
                  <a:pt x="4501642" y="6773822"/>
                </a:lnTo>
                <a:lnTo>
                  <a:pt x="4497011" y="6775081"/>
                </a:lnTo>
                <a:close/>
                <a:moveTo>
                  <a:pt x="1252" y="6753365"/>
                </a:moveTo>
                <a:cubicBezTo>
                  <a:pt x="7513" y="6761233"/>
                  <a:pt x="14087" y="6767528"/>
                  <a:pt x="19095" y="6775081"/>
                </a:cubicBezTo>
                <a:lnTo>
                  <a:pt x="1252" y="6775081"/>
                </a:lnTo>
                <a:close/>
                <a:moveTo>
                  <a:pt x="6600269" y="6319035"/>
                </a:moveTo>
                <a:cubicBezTo>
                  <a:pt x="6593695" y="6378834"/>
                  <a:pt x="6591191" y="6465071"/>
                  <a:pt x="6599017" y="6532423"/>
                </a:cubicBezTo>
                <a:lnTo>
                  <a:pt x="6557645" y="6439524"/>
                </a:lnTo>
                <a:lnTo>
                  <a:pt x="6556433" y="6439022"/>
                </a:lnTo>
                <a:lnTo>
                  <a:pt x="6479087" y="6600995"/>
                </a:lnTo>
                <a:cubicBezTo>
                  <a:pt x="6448762" y="6659889"/>
                  <a:pt x="6416676" y="6717957"/>
                  <a:pt x="6383025" y="6775081"/>
                </a:cubicBezTo>
                <a:lnTo>
                  <a:pt x="6360174" y="6775081"/>
                </a:lnTo>
                <a:cubicBezTo>
                  <a:pt x="6395703" y="6715440"/>
                  <a:pt x="6429667" y="6654461"/>
                  <a:pt x="6461753" y="6592694"/>
                </a:cubicBezTo>
                <a:lnTo>
                  <a:pt x="6544320" y="6421628"/>
                </a:lnTo>
                <a:lnTo>
                  <a:pt x="6544854" y="6421998"/>
                </a:lnTo>
                <a:lnTo>
                  <a:pt x="6544525" y="6421204"/>
                </a:lnTo>
                <a:lnTo>
                  <a:pt x="6544320" y="6421628"/>
                </a:lnTo>
                <a:lnTo>
                  <a:pt x="6480691" y="6377575"/>
                </a:lnTo>
                <a:cubicBezTo>
                  <a:pt x="6520133" y="6373798"/>
                  <a:pt x="6568340" y="6347046"/>
                  <a:pt x="6600269" y="6319035"/>
                </a:cubicBezTo>
                <a:close/>
                <a:moveTo>
                  <a:pt x="1252" y="6096835"/>
                </a:moveTo>
                <a:cubicBezTo>
                  <a:pt x="169037" y="6338234"/>
                  <a:pt x="358108" y="6565470"/>
                  <a:pt x="567839" y="6775081"/>
                </a:cubicBezTo>
                <a:lnTo>
                  <a:pt x="567839" y="6776340"/>
                </a:lnTo>
                <a:lnTo>
                  <a:pt x="506798" y="6776340"/>
                </a:lnTo>
                <a:cubicBezTo>
                  <a:pt x="322736" y="6588445"/>
                  <a:pt x="152446" y="6385129"/>
                  <a:pt x="1252" y="6171741"/>
                </a:cubicBezTo>
                <a:close/>
                <a:moveTo>
                  <a:pt x="6421215" y="5928138"/>
                </a:moveTo>
                <a:cubicBezTo>
                  <a:pt x="6414641" y="5987623"/>
                  <a:pt x="6412137" y="6070082"/>
                  <a:pt x="6419963" y="6133658"/>
                </a:cubicBezTo>
                <a:lnTo>
                  <a:pt x="6377876" y="6043667"/>
                </a:lnTo>
                <a:lnTo>
                  <a:pt x="6378038" y="6043340"/>
                </a:lnTo>
                <a:lnTo>
                  <a:pt x="6377774" y="6043450"/>
                </a:lnTo>
                <a:lnTo>
                  <a:pt x="6377876" y="6043667"/>
                </a:lnTo>
                <a:lnTo>
                  <a:pt x="6287037" y="6226976"/>
                </a:lnTo>
                <a:cubicBezTo>
                  <a:pt x="6181433" y="6422247"/>
                  <a:pt x="6054655" y="6606542"/>
                  <a:pt x="5908156" y="6775081"/>
                </a:cubicBezTo>
                <a:lnTo>
                  <a:pt x="5877479" y="6775081"/>
                </a:lnTo>
                <a:cubicBezTo>
                  <a:pt x="6029847" y="6603710"/>
                  <a:pt x="6162318" y="6415874"/>
                  <a:pt x="6271591" y="6216354"/>
                </a:cubicBezTo>
                <a:lnTo>
                  <a:pt x="6363444" y="6032284"/>
                </a:lnTo>
                <a:lnTo>
                  <a:pt x="6362632" y="6030324"/>
                </a:lnTo>
                <a:lnTo>
                  <a:pt x="6363897" y="6027272"/>
                </a:lnTo>
                <a:lnTo>
                  <a:pt x="6301637" y="5986364"/>
                </a:lnTo>
                <a:cubicBezTo>
                  <a:pt x="6341079" y="5981328"/>
                  <a:pt x="6388034" y="5955835"/>
                  <a:pt x="6421215" y="5928138"/>
                </a:cubicBezTo>
                <a:close/>
                <a:moveTo>
                  <a:pt x="1252" y="5376728"/>
                </a:moveTo>
                <a:cubicBezTo>
                  <a:pt x="276720" y="5908940"/>
                  <a:pt x="663001" y="6387647"/>
                  <a:pt x="1127853" y="6775081"/>
                </a:cubicBezTo>
                <a:lnTo>
                  <a:pt x="1065559" y="6775081"/>
                </a:lnTo>
                <a:cubicBezTo>
                  <a:pt x="632324" y="6406845"/>
                  <a:pt x="267955" y="5958353"/>
                  <a:pt x="1252" y="5462021"/>
                </a:cubicBezTo>
                <a:close/>
                <a:moveTo>
                  <a:pt x="6729864" y="5362880"/>
                </a:moveTo>
                <a:cubicBezTo>
                  <a:pt x="6733620" y="5418588"/>
                  <a:pt x="6744890" y="5495068"/>
                  <a:pt x="6761480" y="5550775"/>
                </a:cubicBezTo>
                <a:lnTo>
                  <a:pt x="6712848" y="5477718"/>
                </a:lnTo>
                <a:lnTo>
                  <a:pt x="6676929" y="5639303"/>
                </a:lnTo>
                <a:cubicBezTo>
                  <a:pt x="6575662" y="6044643"/>
                  <a:pt x="6400398" y="6431670"/>
                  <a:pt x="6158269" y="6775081"/>
                </a:cubicBezTo>
                <a:lnTo>
                  <a:pt x="6131661" y="6775081"/>
                </a:lnTo>
                <a:cubicBezTo>
                  <a:pt x="6132913" y="6772563"/>
                  <a:pt x="6135417" y="6770046"/>
                  <a:pt x="6136669" y="6767528"/>
                </a:cubicBezTo>
                <a:cubicBezTo>
                  <a:pt x="6383456" y="6424116"/>
                  <a:pt x="6560020" y="6035885"/>
                  <a:pt x="6663217" y="5628557"/>
                </a:cubicBezTo>
                <a:lnTo>
                  <a:pt x="6698308" y="5473391"/>
                </a:lnTo>
                <a:lnTo>
                  <a:pt x="6698060" y="5473288"/>
                </a:lnTo>
                <a:lnTo>
                  <a:pt x="6694986" y="5465867"/>
                </a:lnTo>
                <a:lnTo>
                  <a:pt x="6643467" y="5446599"/>
                </a:lnTo>
                <a:cubicBezTo>
                  <a:pt x="6673831" y="5432751"/>
                  <a:pt x="6708265" y="5395927"/>
                  <a:pt x="6729864" y="5362880"/>
                </a:cubicBezTo>
                <a:close/>
                <a:moveTo>
                  <a:pt x="6572096" y="4541116"/>
                </a:moveTo>
                <a:cubicBezTo>
                  <a:pt x="6582426" y="4592102"/>
                  <a:pt x="6602773" y="4657881"/>
                  <a:pt x="6624372" y="4706350"/>
                </a:cubicBezTo>
                <a:lnTo>
                  <a:pt x="6574042" y="4651506"/>
                </a:lnTo>
                <a:lnTo>
                  <a:pt x="6574054" y="4651320"/>
                </a:lnTo>
                <a:lnTo>
                  <a:pt x="6573921" y="4651375"/>
                </a:lnTo>
                <a:cubicBezTo>
                  <a:pt x="6573961" y="4651419"/>
                  <a:pt x="6574002" y="4651462"/>
                  <a:pt x="6574042" y="4651506"/>
                </a:cubicBezTo>
                <a:lnTo>
                  <a:pt x="6564870" y="4796499"/>
                </a:lnTo>
                <a:cubicBezTo>
                  <a:pt x="6532503" y="5167058"/>
                  <a:pt x="6437493" y="5537045"/>
                  <a:pt x="6277534" y="5877152"/>
                </a:cubicBezTo>
                <a:cubicBezTo>
                  <a:pt x="6116322" y="6217692"/>
                  <a:pt x="5890314" y="6527387"/>
                  <a:pt x="5609524" y="6776340"/>
                </a:cubicBezTo>
                <a:lnTo>
                  <a:pt x="5572900" y="6776340"/>
                </a:lnTo>
                <a:lnTo>
                  <a:pt x="5572900" y="6775081"/>
                </a:lnTo>
                <a:cubicBezTo>
                  <a:pt x="5864958" y="6524870"/>
                  <a:pt x="6099732" y="6209823"/>
                  <a:pt x="6265012" y="5860786"/>
                </a:cubicBezTo>
                <a:cubicBezTo>
                  <a:pt x="6424971" y="5522882"/>
                  <a:pt x="6519742" y="5154857"/>
                  <a:pt x="6552049" y="4787495"/>
                </a:cubicBezTo>
                <a:lnTo>
                  <a:pt x="6560996" y="4647171"/>
                </a:lnTo>
                <a:lnTo>
                  <a:pt x="6559757" y="4644178"/>
                </a:lnTo>
                <a:lnTo>
                  <a:pt x="6510116" y="4637738"/>
                </a:lnTo>
                <a:cubicBezTo>
                  <a:pt x="6534219" y="4617281"/>
                  <a:pt x="6558323" y="4576680"/>
                  <a:pt x="6572096" y="4541116"/>
                </a:cubicBezTo>
                <a:close/>
                <a:moveTo>
                  <a:pt x="1252" y="4473763"/>
                </a:moveTo>
                <a:cubicBezTo>
                  <a:pt x="58537" y="4654104"/>
                  <a:pt x="128343" y="4834446"/>
                  <a:pt x="212235" y="5013528"/>
                </a:cubicBezTo>
                <a:cubicBezTo>
                  <a:pt x="549996" y="5731116"/>
                  <a:pt x="1078081" y="6352082"/>
                  <a:pt x="1714474" y="6776340"/>
                </a:cubicBezTo>
                <a:lnTo>
                  <a:pt x="1645920" y="6776340"/>
                </a:lnTo>
                <a:lnTo>
                  <a:pt x="1645920" y="6775081"/>
                </a:lnTo>
                <a:cubicBezTo>
                  <a:pt x="1024865" y="6348305"/>
                  <a:pt x="509302" y="5734893"/>
                  <a:pt x="177802" y="5028950"/>
                </a:cubicBezTo>
                <a:cubicBezTo>
                  <a:pt x="110500" y="4884173"/>
                  <a:pt x="50711" y="4736879"/>
                  <a:pt x="1252" y="4590843"/>
                </a:cubicBezTo>
                <a:close/>
                <a:moveTo>
                  <a:pt x="6353913" y="4251563"/>
                </a:moveTo>
                <a:cubicBezTo>
                  <a:pt x="6365182" y="4302549"/>
                  <a:pt x="6386782" y="4367069"/>
                  <a:pt x="6409633" y="4413020"/>
                </a:cubicBezTo>
                <a:lnTo>
                  <a:pt x="6358368" y="4361476"/>
                </a:lnTo>
                <a:cubicBezTo>
                  <a:pt x="6358420" y="4360101"/>
                  <a:pt x="6358473" y="4358727"/>
                  <a:pt x="6358525" y="4357352"/>
                </a:cubicBezTo>
                <a:lnTo>
                  <a:pt x="6353114" y="4499401"/>
                </a:lnTo>
                <a:cubicBezTo>
                  <a:pt x="6330397" y="4854151"/>
                  <a:pt x="6243570" y="5200557"/>
                  <a:pt x="6093471" y="5513951"/>
                </a:cubicBezTo>
                <a:cubicBezTo>
                  <a:pt x="5902835" y="5912716"/>
                  <a:pt x="5610777" y="6262069"/>
                  <a:pt x="5227313" y="6500635"/>
                </a:cubicBezTo>
                <a:cubicBezTo>
                  <a:pt x="5040746" y="6620233"/>
                  <a:pt x="4834771" y="6711506"/>
                  <a:pt x="4613771" y="6773822"/>
                </a:cubicBezTo>
                <a:lnTo>
                  <a:pt x="4501642" y="6773822"/>
                </a:lnTo>
                <a:lnTo>
                  <a:pt x="4689603" y="6722728"/>
                </a:lnTo>
                <a:cubicBezTo>
                  <a:pt x="4878420" y="6662919"/>
                  <a:pt x="5055615" y="6580892"/>
                  <a:pt x="5218548" y="6477975"/>
                </a:cubicBezTo>
                <a:cubicBezTo>
                  <a:pt x="5600760" y="6241611"/>
                  <a:pt x="5891566" y="5895092"/>
                  <a:pt x="6080637" y="5500103"/>
                </a:cubicBezTo>
                <a:cubicBezTo>
                  <a:pt x="6229640" y="5188912"/>
                  <a:pt x="6317288" y="4844709"/>
                  <a:pt x="6340228" y="4492162"/>
                </a:cubicBezTo>
                <a:lnTo>
                  <a:pt x="6345477" y="4356432"/>
                </a:lnTo>
                <a:lnTo>
                  <a:pt x="6343413" y="4355577"/>
                </a:lnTo>
                <a:cubicBezTo>
                  <a:pt x="6343351" y="4355428"/>
                  <a:pt x="6343290" y="4355279"/>
                  <a:pt x="6343228" y="4355130"/>
                </a:cubicBezTo>
                <a:lnTo>
                  <a:pt x="6294124" y="4351962"/>
                </a:lnTo>
                <a:cubicBezTo>
                  <a:pt x="6318228" y="4330246"/>
                  <a:pt x="6341079" y="4288386"/>
                  <a:pt x="6353913" y="4251563"/>
                </a:cubicBezTo>
                <a:close/>
                <a:moveTo>
                  <a:pt x="6398364" y="3724702"/>
                </a:moveTo>
                <a:cubicBezTo>
                  <a:pt x="6417459" y="3767820"/>
                  <a:pt x="6446571" y="3826045"/>
                  <a:pt x="6473178" y="3864128"/>
                </a:cubicBezTo>
                <a:lnTo>
                  <a:pt x="6422596" y="3828278"/>
                </a:lnTo>
                <a:lnTo>
                  <a:pt x="6422123" y="3828473"/>
                </a:lnTo>
                <a:lnTo>
                  <a:pt x="6444075" y="3981096"/>
                </a:lnTo>
                <a:cubicBezTo>
                  <a:pt x="6491075" y="4373261"/>
                  <a:pt x="6472826" y="4771027"/>
                  <a:pt x="6380521" y="5144456"/>
                </a:cubicBezTo>
                <a:cubicBezTo>
                  <a:pt x="6263760" y="5623163"/>
                  <a:pt x="6028674" y="6067564"/>
                  <a:pt x="5679330" y="6416917"/>
                </a:cubicBezTo>
                <a:cubicBezTo>
                  <a:pt x="5545979" y="6552881"/>
                  <a:pt x="5395098" y="6673423"/>
                  <a:pt x="5229817" y="6775081"/>
                </a:cubicBezTo>
                <a:lnTo>
                  <a:pt x="5179106" y="6775081"/>
                </a:lnTo>
                <a:cubicBezTo>
                  <a:pt x="5360664" y="6668387"/>
                  <a:pt x="5525632" y="6541550"/>
                  <a:pt x="5669313" y="6395200"/>
                </a:cubicBezTo>
                <a:cubicBezTo>
                  <a:pt x="6015839" y="6049940"/>
                  <a:pt x="6250926" y="5609315"/>
                  <a:pt x="6367687" y="5133126"/>
                </a:cubicBezTo>
                <a:cubicBezTo>
                  <a:pt x="6459992" y="4761900"/>
                  <a:pt x="6478241" y="4366337"/>
                  <a:pt x="6432079" y="3976375"/>
                </a:cubicBezTo>
                <a:lnTo>
                  <a:pt x="6410802" y="3826707"/>
                </a:lnTo>
                <a:lnTo>
                  <a:pt x="6408896" y="3825918"/>
                </a:lnTo>
                <a:lnTo>
                  <a:pt x="6408545" y="3825071"/>
                </a:lnTo>
                <a:lnTo>
                  <a:pt x="6366435" y="3833914"/>
                </a:lnTo>
                <a:cubicBezTo>
                  <a:pt x="6383025" y="3807161"/>
                  <a:pt x="6394294" y="3761525"/>
                  <a:pt x="6398364" y="3724702"/>
                </a:cubicBezTo>
                <a:close/>
                <a:moveTo>
                  <a:pt x="6074376" y="3584961"/>
                </a:moveTo>
                <a:cubicBezTo>
                  <a:pt x="6074380" y="3584992"/>
                  <a:pt x="6074385" y="3585022"/>
                  <a:pt x="6074389" y="3585053"/>
                </a:cubicBezTo>
                <a:cubicBezTo>
                  <a:pt x="6074400" y="3585026"/>
                  <a:pt x="6074412" y="3584998"/>
                  <a:pt x="6074423" y="3584971"/>
                </a:cubicBezTo>
                <a:cubicBezTo>
                  <a:pt x="6074407" y="3584968"/>
                  <a:pt x="6074392" y="3584964"/>
                  <a:pt x="6074376" y="3584961"/>
                </a:cubicBezTo>
                <a:close/>
                <a:moveTo>
                  <a:pt x="2136127" y="1258149"/>
                </a:moveTo>
                <a:cubicBezTo>
                  <a:pt x="2113276" y="1297491"/>
                  <a:pt x="2094181" y="1353513"/>
                  <a:pt x="2092929" y="1399149"/>
                </a:cubicBezTo>
                <a:lnTo>
                  <a:pt x="2049868" y="1328453"/>
                </a:lnTo>
                <a:lnTo>
                  <a:pt x="2048245" y="1329125"/>
                </a:lnTo>
                <a:lnTo>
                  <a:pt x="2047341" y="1328751"/>
                </a:lnTo>
                <a:lnTo>
                  <a:pt x="1952344" y="1396153"/>
                </a:lnTo>
                <a:cubicBezTo>
                  <a:pt x="1701659" y="1588878"/>
                  <a:pt x="1497738" y="1852599"/>
                  <a:pt x="1367635" y="2171501"/>
                </a:cubicBezTo>
                <a:cubicBezTo>
                  <a:pt x="1203919" y="2572784"/>
                  <a:pt x="1158217" y="3043937"/>
                  <a:pt x="1248370" y="3526421"/>
                </a:cubicBezTo>
                <a:cubicBezTo>
                  <a:pt x="1437754" y="4588011"/>
                  <a:pt x="2245375" y="5549516"/>
                  <a:pt x="3248641" y="5902645"/>
                </a:cubicBezTo>
                <a:cubicBezTo>
                  <a:pt x="3708484" y="6068823"/>
                  <a:pt x="4175840" y="6093058"/>
                  <a:pt x="4589668" y="5988882"/>
                </a:cubicBezTo>
                <a:cubicBezTo>
                  <a:pt x="4968123" y="5892574"/>
                  <a:pt x="5290858" y="5687998"/>
                  <a:pt x="5526884" y="5409775"/>
                </a:cubicBezTo>
                <a:cubicBezTo>
                  <a:pt x="5746632" y="5157046"/>
                  <a:pt x="5890314" y="4840740"/>
                  <a:pt x="5958868" y="4505551"/>
                </a:cubicBezTo>
                <a:cubicBezTo>
                  <a:pt x="6006527" y="4273279"/>
                  <a:pt x="6019146" y="4028615"/>
                  <a:pt x="5996725" y="3783640"/>
                </a:cubicBezTo>
                <a:lnTo>
                  <a:pt x="5965029" y="3556265"/>
                </a:lnTo>
                <a:lnTo>
                  <a:pt x="5960728" y="3554483"/>
                </a:lnTo>
                <a:lnTo>
                  <a:pt x="5919426" y="3565762"/>
                </a:lnTo>
                <a:cubicBezTo>
                  <a:pt x="5936016" y="3537751"/>
                  <a:pt x="5947285" y="3489597"/>
                  <a:pt x="5951355" y="3450256"/>
                </a:cubicBezTo>
                <a:cubicBezTo>
                  <a:pt x="5972954" y="3494633"/>
                  <a:pt x="6003318" y="3550655"/>
                  <a:pt x="6031178" y="3588738"/>
                </a:cubicBezTo>
                <a:lnTo>
                  <a:pt x="5976676" y="3555859"/>
                </a:lnTo>
                <a:lnTo>
                  <a:pt x="5976246" y="3556037"/>
                </a:lnTo>
                <a:lnTo>
                  <a:pt x="6009227" y="3785548"/>
                </a:lnTo>
                <a:cubicBezTo>
                  <a:pt x="6032704" y="4030759"/>
                  <a:pt x="6021317" y="4279023"/>
                  <a:pt x="5972954" y="4517196"/>
                </a:cubicBezTo>
                <a:cubicBezTo>
                  <a:pt x="5902835" y="4859939"/>
                  <a:pt x="5755710" y="5176244"/>
                  <a:pt x="5538466" y="5427715"/>
                </a:cubicBezTo>
                <a:cubicBezTo>
                  <a:pt x="5299623" y="5708141"/>
                  <a:pt x="4975949" y="5916493"/>
                  <a:pt x="4593737" y="6014375"/>
                </a:cubicBezTo>
                <a:cubicBezTo>
                  <a:pt x="4177092" y="6121069"/>
                  <a:pt x="3705980" y="6096835"/>
                  <a:pt x="3241130" y="5929397"/>
                </a:cubicBezTo>
                <a:cubicBezTo>
                  <a:pt x="2226280" y="5573750"/>
                  <a:pt x="1409581" y="4602174"/>
                  <a:pt x="1220510" y="3528939"/>
                </a:cubicBezTo>
                <a:cubicBezTo>
                  <a:pt x="1130357" y="3042678"/>
                  <a:pt x="1177312" y="2566489"/>
                  <a:pt x="1343531" y="2162374"/>
                </a:cubicBezTo>
                <a:cubicBezTo>
                  <a:pt x="1475826" y="1842370"/>
                  <a:pt x="1681938" y="1576825"/>
                  <a:pt x="1935653" y="1382817"/>
                </a:cubicBezTo>
                <a:lnTo>
                  <a:pt x="2034374" y="1313168"/>
                </a:lnTo>
                <a:lnTo>
                  <a:pt x="2035264" y="1313636"/>
                </a:lnTo>
                <a:lnTo>
                  <a:pt x="2035905" y="1312088"/>
                </a:lnTo>
                <a:lnTo>
                  <a:pt x="2034374" y="1313168"/>
                </a:lnTo>
                <a:lnTo>
                  <a:pt x="1947056" y="1267277"/>
                </a:lnTo>
                <a:cubicBezTo>
                  <a:pt x="2006532" y="1274830"/>
                  <a:pt x="2081660" y="1268536"/>
                  <a:pt x="2136127" y="1258149"/>
                </a:cubicBezTo>
                <a:close/>
                <a:moveTo>
                  <a:pt x="3236702" y="1253409"/>
                </a:moveTo>
                <a:cubicBezTo>
                  <a:pt x="3451360" y="1246524"/>
                  <a:pt x="3670880" y="1277137"/>
                  <a:pt x="3887541" y="1342173"/>
                </a:cubicBezTo>
                <a:lnTo>
                  <a:pt x="4002808" y="1380534"/>
                </a:lnTo>
                <a:lnTo>
                  <a:pt x="4003578" y="1382580"/>
                </a:lnTo>
                <a:lnTo>
                  <a:pt x="4004230" y="1381007"/>
                </a:lnTo>
                <a:lnTo>
                  <a:pt x="4002808" y="1380534"/>
                </a:lnTo>
                <a:lnTo>
                  <a:pt x="3980195" y="1320466"/>
                </a:lnTo>
                <a:cubicBezTo>
                  <a:pt x="4011812" y="1354772"/>
                  <a:pt x="4061584" y="1395372"/>
                  <a:pt x="4101965" y="1423384"/>
                </a:cubicBezTo>
                <a:cubicBezTo>
                  <a:pt x="4062836" y="1422125"/>
                  <a:pt x="4014316" y="1425901"/>
                  <a:pt x="3982700" y="1438491"/>
                </a:cubicBezTo>
                <a:lnTo>
                  <a:pt x="4003104" y="1393244"/>
                </a:lnTo>
                <a:lnTo>
                  <a:pt x="4004287" y="1393636"/>
                </a:lnTo>
                <a:lnTo>
                  <a:pt x="4003636" y="1392064"/>
                </a:lnTo>
                <a:lnTo>
                  <a:pt x="4003104" y="1393244"/>
                </a:lnTo>
                <a:lnTo>
                  <a:pt x="3888483" y="1355281"/>
                </a:lnTo>
                <a:cubicBezTo>
                  <a:pt x="3587365" y="1265280"/>
                  <a:pt x="3280768" y="1241665"/>
                  <a:pt x="2990703" y="1293714"/>
                </a:cubicBezTo>
                <a:cubicBezTo>
                  <a:pt x="2630091" y="1357290"/>
                  <a:pt x="2297338" y="1542667"/>
                  <a:pt x="2061312" y="1828443"/>
                </a:cubicBezTo>
                <a:cubicBezTo>
                  <a:pt x="1800870" y="2139713"/>
                  <a:pt x="1657502" y="2580337"/>
                  <a:pt x="1676284" y="3067857"/>
                </a:cubicBezTo>
                <a:cubicBezTo>
                  <a:pt x="1695379" y="3583702"/>
                  <a:pt x="1905110" y="4131020"/>
                  <a:pt x="2265722" y="4584234"/>
                </a:cubicBezTo>
                <a:cubicBezTo>
                  <a:pt x="2626334" y="5040280"/>
                  <a:pt x="3116542" y="5369175"/>
                  <a:pt x="3619583" y="5502621"/>
                </a:cubicBezTo>
                <a:cubicBezTo>
                  <a:pt x="4098208" y="5630717"/>
                  <a:pt x="4565564" y="5581304"/>
                  <a:pt x="4928994" y="5387115"/>
                </a:cubicBezTo>
                <a:cubicBezTo>
                  <a:pt x="5262999" y="5210550"/>
                  <a:pt x="5514363" y="4913129"/>
                  <a:pt x="5648966" y="4561573"/>
                </a:cubicBezTo>
                <a:cubicBezTo>
                  <a:pt x="5759075" y="4279298"/>
                  <a:pt x="5795128" y="3965939"/>
                  <a:pt x="5763205" y="3646163"/>
                </a:cubicBezTo>
                <a:lnTo>
                  <a:pt x="5747424" y="3524548"/>
                </a:lnTo>
                <a:lnTo>
                  <a:pt x="5748357" y="3524334"/>
                </a:lnTo>
                <a:lnTo>
                  <a:pt x="5747342" y="3523913"/>
                </a:lnTo>
                <a:cubicBezTo>
                  <a:pt x="5747369" y="3524125"/>
                  <a:pt x="5747397" y="3524336"/>
                  <a:pt x="5747424" y="3524548"/>
                </a:cubicBezTo>
                <a:lnTo>
                  <a:pt x="5700930" y="3535233"/>
                </a:lnTo>
                <a:cubicBezTo>
                  <a:pt x="5720025" y="3507537"/>
                  <a:pt x="5732859" y="3459068"/>
                  <a:pt x="5739119" y="3418468"/>
                </a:cubicBezTo>
                <a:cubicBezTo>
                  <a:pt x="5758214" y="3465363"/>
                  <a:pt x="5789831" y="3523903"/>
                  <a:pt x="5818003" y="3561985"/>
                </a:cubicBezTo>
                <a:lnTo>
                  <a:pt x="5760509" y="3525675"/>
                </a:lnTo>
                <a:lnTo>
                  <a:pt x="5760127" y="3525833"/>
                </a:lnTo>
                <a:lnTo>
                  <a:pt x="5776440" y="3649679"/>
                </a:lnTo>
                <a:cubicBezTo>
                  <a:pt x="5809145" y="3971899"/>
                  <a:pt x="5772888" y="4288425"/>
                  <a:pt x="5663053" y="4572904"/>
                </a:cubicBezTo>
                <a:cubicBezTo>
                  <a:pt x="5526884" y="4927292"/>
                  <a:pt x="5274268" y="5229434"/>
                  <a:pt x="4937759" y="5407257"/>
                </a:cubicBezTo>
                <a:cubicBezTo>
                  <a:pt x="4572138" y="5606797"/>
                  <a:pt x="4099460" y="5656210"/>
                  <a:pt x="3615827" y="5527800"/>
                </a:cubicBezTo>
                <a:cubicBezTo>
                  <a:pt x="3107777" y="5394668"/>
                  <a:pt x="2612248" y="5061997"/>
                  <a:pt x="2246627" y="4600915"/>
                </a:cubicBezTo>
                <a:cubicBezTo>
                  <a:pt x="1882258" y="4143610"/>
                  <a:pt x="1671275" y="3588738"/>
                  <a:pt x="1652180" y="3067857"/>
                </a:cubicBezTo>
                <a:cubicBezTo>
                  <a:pt x="1633085" y="2575302"/>
                  <a:pt x="1779271" y="2130900"/>
                  <a:pt x="2043470" y="1817113"/>
                </a:cubicBezTo>
                <a:cubicBezTo>
                  <a:pt x="2282313" y="1528819"/>
                  <a:pt x="2618821" y="1343442"/>
                  <a:pt x="2981938" y="1279866"/>
                </a:cubicBezTo>
                <a:cubicBezTo>
                  <a:pt x="3065752" y="1264916"/>
                  <a:pt x="3150840" y="1256163"/>
                  <a:pt x="3236702" y="1253409"/>
                </a:cubicBezTo>
                <a:close/>
                <a:moveTo>
                  <a:pt x="2931227" y="1076549"/>
                </a:moveTo>
                <a:cubicBezTo>
                  <a:pt x="2979434" y="1100784"/>
                  <a:pt x="3045483" y="1121241"/>
                  <a:pt x="3094943" y="1131313"/>
                </a:cubicBezTo>
                <a:cubicBezTo>
                  <a:pt x="3060822" y="1151455"/>
                  <a:pt x="3022632" y="1183243"/>
                  <a:pt x="3003539" y="1215031"/>
                </a:cubicBezTo>
                <a:lnTo>
                  <a:pt x="2994665" y="1150900"/>
                </a:lnTo>
                <a:lnTo>
                  <a:pt x="2885088" y="1166387"/>
                </a:lnTo>
                <a:cubicBezTo>
                  <a:pt x="2599194" y="1216693"/>
                  <a:pt x="2329776" y="1334078"/>
                  <a:pt x="2103259" y="1517488"/>
                </a:cubicBezTo>
                <a:cubicBezTo>
                  <a:pt x="1819965" y="1744725"/>
                  <a:pt x="1610234" y="2068584"/>
                  <a:pt x="1511316" y="2462313"/>
                </a:cubicBezTo>
                <a:cubicBezTo>
                  <a:pt x="1402068" y="2890348"/>
                  <a:pt x="1424919" y="3376608"/>
                  <a:pt x="1591452" y="3855315"/>
                </a:cubicBezTo>
                <a:cubicBezTo>
                  <a:pt x="1763933" y="4355739"/>
                  <a:pt x="2080407" y="4816821"/>
                  <a:pt x="2495487" y="5169950"/>
                </a:cubicBezTo>
                <a:cubicBezTo>
                  <a:pt x="2901802" y="5516469"/>
                  <a:pt x="3373228" y="5731116"/>
                  <a:pt x="3838079" y="5790915"/>
                </a:cubicBezTo>
                <a:cubicBezTo>
                  <a:pt x="4278515" y="5847882"/>
                  <a:pt x="4687647" y="5769199"/>
                  <a:pt x="5019147" y="5577527"/>
                </a:cubicBezTo>
                <a:cubicBezTo>
                  <a:pt x="5326231" y="5404740"/>
                  <a:pt x="5558813" y="5134385"/>
                  <a:pt x="5706251" y="4819339"/>
                </a:cubicBezTo>
                <a:cubicBezTo>
                  <a:pt x="5807204" y="4602174"/>
                  <a:pt x="5868891" y="4362879"/>
                  <a:pt x="5887482" y="4115264"/>
                </a:cubicBezTo>
                <a:lnTo>
                  <a:pt x="5891349" y="3878618"/>
                </a:lnTo>
                <a:lnTo>
                  <a:pt x="5893101" y="3878544"/>
                </a:lnTo>
                <a:lnTo>
                  <a:pt x="5891417" y="3874479"/>
                </a:lnTo>
                <a:cubicBezTo>
                  <a:pt x="5891394" y="3875859"/>
                  <a:pt x="5891372" y="3877238"/>
                  <a:pt x="5891349" y="3878618"/>
                </a:cubicBezTo>
                <a:lnTo>
                  <a:pt x="5839603" y="3880809"/>
                </a:lnTo>
                <a:cubicBezTo>
                  <a:pt x="5862454" y="3856574"/>
                  <a:pt x="5882488" y="3810938"/>
                  <a:pt x="5894070" y="3774115"/>
                </a:cubicBezTo>
                <a:cubicBezTo>
                  <a:pt x="5909409" y="3822268"/>
                  <a:pt x="5934764" y="3885844"/>
                  <a:pt x="5960120" y="3928963"/>
                </a:cubicBezTo>
                <a:lnTo>
                  <a:pt x="5905767" y="3883843"/>
                </a:lnTo>
                <a:lnTo>
                  <a:pt x="5903872" y="3884628"/>
                </a:lnTo>
                <a:lnTo>
                  <a:pt x="5900179" y="4122498"/>
                </a:lnTo>
                <a:cubicBezTo>
                  <a:pt x="5881881" y="4372164"/>
                  <a:pt x="5820664" y="4613819"/>
                  <a:pt x="5718772" y="4831928"/>
                </a:cubicBezTo>
                <a:cubicBezTo>
                  <a:pt x="5571335" y="5149492"/>
                  <a:pt x="5336561" y="5423938"/>
                  <a:pt x="5027912" y="5598929"/>
                </a:cubicBezTo>
                <a:cubicBezTo>
                  <a:pt x="4695159" y="5792174"/>
                  <a:pt x="4282584" y="5873375"/>
                  <a:pt x="3836514" y="5816094"/>
                </a:cubicBezTo>
                <a:cubicBezTo>
                  <a:pt x="3366654" y="5756610"/>
                  <a:pt x="2890533" y="5540704"/>
                  <a:pt x="2478896" y="5190093"/>
                </a:cubicBezTo>
                <a:cubicBezTo>
                  <a:pt x="2060060" y="4834446"/>
                  <a:pt x="1739829" y="4367069"/>
                  <a:pt x="1565784" y="3861610"/>
                </a:cubicBezTo>
                <a:cubicBezTo>
                  <a:pt x="1398312" y="3377868"/>
                  <a:pt x="1375461" y="2887515"/>
                  <a:pt x="1487213" y="2456018"/>
                </a:cubicBezTo>
                <a:cubicBezTo>
                  <a:pt x="1588635" y="2058512"/>
                  <a:pt x="1802122" y="1731821"/>
                  <a:pt x="2087920" y="1503325"/>
                </a:cubicBezTo>
                <a:cubicBezTo>
                  <a:pt x="2316903" y="1319916"/>
                  <a:pt x="2588546" y="1202771"/>
                  <a:pt x="2876635" y="1152526"/>
                </a:cubicBezTo>
                <a:lnTo>
                  <a:pt x="2988108" y="1136901"/>
                </a:lnTo>
                <a:lnTo>
                  <a:pt x="2989747" y="1138638"/>
                </a:lnTo>
                <a:lnTo>
                  <a:pt x="2989613" y="1138319"/>
                </a:lnTo>
                <a:lnTo>
                  <a:pt x="2990330" y="1136590"/>
                </a:lnTo>
                <a:lnTo>
                  <a:pt x="2988108" y="1136901"/>
                </a:lnTo>
                <a:close/>
                <a:moveTo>
                  <a:pt x="2143640" y="968596"/>
                </a:moveTo>
                <a:cubicBezTo>
                  <a:pt x="2199672" y="984018"/>
                  <a:pt x="2274488" y="989054"/>
                  <a:pt x="2329269" y="989054"/>
                </a:cubicBezTo>
                <a:cubicBezTo>
                  <a:pt x="2299842" y="1019583"/>
                  <a:pt x="2270730" y="1065219"/>
                  <a:pt x="2263218" y="1105819"/>
                </a:cubicBezTo>
                <a:lnTo>
                  <a:pt x="2232102" y="1034718"/>
                </a:lnTo>
                <a:lnTo>
                  <a:pt x="2236314" y="1032885"/>
                </a:lnTo>
                <a:lnTo>
                  <a:pt x="2233983" y="1033850"/>
                </a:lnTo>
                <a:lnTo>
                  <a:pt x="2231222" y="1032706"/>
                </a:lnTo>
                <a:lnTo>
                  <a:pt x="2232102" y="1034718"/>
                </a:lnTo>
                <a:lnTo>
                  <a:pt x="2111684" y="1087132"/>
                </a:lnTo>
                <a:cubicBezTo>
                  <a:pt x="1802088" y="1235597"/>
                  <a:pt x="1530959" y="1463551"/>
                  <a:pt x="1331010" y="1762350"/>
                </a:cubicBezTo>
                <a:cubicBezTo>
                  <a:pt x="1076828" y="2140972"/>
                  <a:pt x="938469" y="2620938"/>
                  <a:pt x="952555" y="3150632"/>
                </a:cubicBezTo>
                <a:cubicBezTo>
                  <a:pt x="962572" y="3708021"/>
                  <a:pt x="1153208" y="4298458"/>
                  <a:pt x="1507560" y="4833187"/>
                </a:cubicBezTo>
                <a:cubicBezTo>
                  <a:pt x="1868172" y="5375470"/>
                  <a:pt x="2358379" y="5799728"/>
                  <a:pt x="2899298" y="6044904"/>
                </a:cubicBezTo>
                <a:cubicBezTo>
                  <a:pt x="3417678" y="6284729"/>
                  <a:pt x="3961100" y="6355859"/>
                  <a:pt x="4451308" y="6264587"/>
                </a:cubicBezTo>
                <a:cubicBezTo>
                  <a:pt x="4894560" y="6182127"/>
                  <a:pt x="5275520" y="5964962"/>
                  <a:pt x="5557561" y="5657469"/>
                </a:cubicBezTo>
                <a:cubicBezTo>
                  <a:pt x="5812682" y="5379246"/>
                  <a:pt x="5984223" y="5031468"/>
                  <a:pt x="6065611" y="4656622"/>
                </a:cubicBezTo>
                <a:cubicBezTo>
                  <a:pt x="6121722" y="4400509"/>
                  <a:pt x="6135750" y="4128640"/>
                  <a:pt x="6111392" y="3856550"/>
                </a:cubicBezTo>
                <a:lnTo>
                  <a:pt x="6076241" y="3598641"/>
                </a:lnTo>
                <a:lnTo>
                  <a:pt x="6078930" y="3597974"/>
                </a:lnTo>
                <a:lnTo>
                  <a:pt x="6077344" y="3597317"/>
                </a:lnTo>
                <a:lnTo>
                  <a:pt x="6075431" y="3592700"/>
                </a:lnTo>
                <a:lnTo>
                  <a:pt x="6076241" y="3598641"/>
                </a:lnTo>
                <a:lnTo>
                  <a:pt x="6029926" y="3610139"/>
                </a:lnTo>
                <a:cubicBezTo>
                  <a:pt x="6046516" y="3582443"/>
                  <a:pt x="6057785" y="3535233"/>
                  <a:pt x="6061855" y="3495892"/>
                </a:cubicBezTo>
                <a:cubicBezTo>
                  <a:pt x="6081889" y="3541843"/>
                  <a:pt x="6112566" y="3597550"/>
                  <a:pt x="6140426" y="3635633"/>
                </a:cubicBezTo>
                <a:lnTo>
                  <a:pt x="6088005" y="3602243"/>
                </a:lnTo>
                <a:lnTo>
                  <a:pt x="6087834" y="3601006"/>
                </a:lnTo>
                <a:lnTo>
                  <a:pt x="6087042" y="3601334"/>
                </a:lnTo>
                <a:lnTo>
                  <a:pt x="6085715" y="3600784"/>
                </a:lnTo>
                <a:lnTo>
                  <a:pt x="6088005" y="3602243"/>
                </a:lnTo>
                <a:lnTo>
                  <a:pt x="6123869" y="3860961"/>
                </a:lnTo>
                <a:cubicBezTo>
                  <a:pt x="6149034" y="4134955"/>
                  <a:pt x="6135417" y="4408771"/>
                  <a:pt x="6078133" y="4667008"/>
                </a:cubicBezTo>
                <a:cubicBezTo>
                  <a:pt x="5997057" y="5044057"/>
                  <a:pt x="5825516" y="5395927"/>
                  <a:pt x="5568830" y="5676668"/>
                </a:cubicBezTo>
                <a:cubicBezTo>
                  <a:pt x="5285850" y="5988882"/>
                  <a:pt x="4902073" y="6208564"/>
                  <a:pt x="4455064" y="6292598"/>
                </a:cubicBezTo>
                <a:cubicBezTo>
                  <a:pt x="3959848" y="6386388"/>
                  <a:pt x="3411104" y="6315258"/>
                  <a:pt x="2888031" y="6074174"/>
                </a:cubicBezTo>
                <a:cubicBezTo>
                  <a:pt x="2341789" y="5827739"/>
                  <a:pt x="1846573" y="5398445"/>
                  <a:pt x="1482204" y="4851127"/>
                </a:cubicBezTo>
                <a:cubicBezTo>
                  <a:pt x="1124096" y="4311362"/>
                  <a:pt x="932208" y="3714316"/>
                  <a:pt x="923443" y="3151890"/>
                </a:cubicBezTo>
                <a:cubicBezTo>
                  <a:pt x="910609" y="2618420"/>
                  <a:pt x="1050221" y="2133418"/>
                  <a:pt x="1309411" y="1752278"/>
                </a:cubicBezTo>
                <a:cubicBezTo>
                  <a:pt x="1512646" y="1452378"/>
                  <a:pt x="1786104" y="1222359"/>
                  <a:pt x="2097908" y="1073394"/>
                </a:cubicBezTo>
                <a:lnTo>
                  <a:pt x="2219486" y="1020743"/>
                </a:lnTo>
                <a:lnTo>
                  <a:pt x="2220931" y="1021737"/>
                </a:lnTo>
                <a:lnTo>
                  <a:pt x="2220363" y="1020364"/>
                </a:lnTo>
                <a:lnTo>
                  <a:pt x="2219486" y="1020743"/>
                </a:lnTo>
                <a:close/>
                <a:moveTo>
                  <a:pt x="3122802" y="691947"/>
                </a:moveTo>
                <a:cubicBezTo>
                  <a:pt x="3164748" y="719958"/>
                  <a:pt x="3225790" y="748914"/>
                  <a:pt x="3272744" y="766853"/>
                </a:cubicBezTo>
                <a:cubicBezTo>
                  <a:pt x="3237374" y="778184"/>
                  <a:pt x="3194174" y="797382"/>
                  <a:pt x="3170072" y="820043"/>
                </a:cubicBezTo>
                <a:lnTo>
                  <a:pt x="3172125" y="769175"/>
                </a:lnTo>
                <a:lnTo>
                  <a:pt x="3172023" y="769133"/>
                </a:lnTo>
                <a:lnTo>
                  <a:pt x="3170679" y="765893"/>
                </a:lnTo>
                <a:lnTo>
                  <a:pt x="3030241" y="757282"/>
                </a:lnTo>
                <a:cubicBezTo>
                  <a:pt x="2666237" y="745983"/>
                  <a:pt x="2305438" y="812214"/>
                  <a:pt x="1978672" y="962302"/>
                </a:cubicBezTo>
                <a:cubicBezTo>
                  <a:pt x="1559523" y="1152714"/>
                  <a:pt x="1205171" y="1476573"/>
                  <a:pt x="975406" y="1914995"/>
                </a:cubicBezTo>
                <a:cubicBezTo>
                  <a:pt x="714964" y="2408809"/>
                  <a:pt x="621055" y="3014667"/>
                  <a:pt x="732807" y="3654831"/>
                </a:cubicBezTo>
                <a:cubicBezTo>
                  <a:pt x="852072" y="4343150"/>
                  <a:pt x="1196407" y="5011010"/>
                  <a:pt x="1716978" y="5545739"/>
                </a:cubicBezTo>
                <a:cubicBezTo>
                  <a:pt x="2231289" y="6076692"/>
                  <a:pt x="2866429" y="6418176"/>
                  <a:pt x="3515344" y="6528646"/>
                </a:cubicBezTo>
                <a:cubicBezTo>
                  <a:pt x="4116051" y="6631564"/>
                  <a:pt x="4674812" y="6531164"/>
                  <a:pt x="5125578" y="6268363"/>
                </a:cubicBezTo>
                <a:cubicBezTo>
                  <a:pt x="5528449" y="6036091"/>
                  <a:pt x="5831777" y="5680445"/>
                  <a:pt x="6017404" y="5261222"/>
                </a:cubicBezTo>
                <a:cubicBezTo>
                  <a:pt x="6162847" y="4932406"/>
                  <a:pt x="6233514" y="4569373"/>
                  <a:pt x="6233599" y="4201219"/>
                </a:cubicBezTo>
                <a:lnTo>
                  <a:pt x="6229720" y="4057751"/>
                </a:lnTo>
                <a:lnTo>
                  <a:pt x="6182372" y="4059891"/>
                </a:lnTo>
                <a:cubicBezTo>
                  <a:pt x="6203971" y="4035657"/>
                  <a:pt x="6223066" y="3992538"/>
                  <a:pt x="6233083" y="3954456"/>
                </a:cubicBezTo>
                <a:cubicBezTo>
                  <a:pt x="6247170" y="4002610"/>
                  <a:pt x="6271273" y="4064927"/>
                  <a:pt x="6296628" y="4108045"/>
                </a:cubicBezTo>
                <a:lnTo>
                  <a:pt x="6241222" y="4060083"/>
                </a:lnTo>
                <a:cubicBezTo>
                  <a:pt x="6241201" y="4059322"/>
                  <a:pt x="6241181" y="4058560"/>
                  <a:pt x="6241160" y="4057799"/>
                </a:cubicBezTo>
                <a:lnTo>
                  <a:pt x="6239418" y="4058521"/>
                </a:lnTo>
                <a:lnTo>
                  <a:pt x="6245232" y="4207464"/>
                </a:lnTo>
                <a:cubicBezTo>
                  <a:pt x="6245365" y="4577851"/>
                  <a:pt x="6175485" y="4944051"/>
                  <a:pt x="6028674" y="5275070"/>
                </a:cubicBezTo>
                <a:cubicBezTo>
                  <a:pt x="5842107" y="5698069"/>
                  <a:pt x="5538466" y="6056234"/>
                  <a:pt x="5132151" y="6292598"/>
                </a:cubicBezTo>
                <a:cubicBezTo>
                  <a:pt x="4681073" y="6557916"/>
                  <a:pt x="4116051" y="6660834"/>
                  <a:pt x="3511587" y="6557916"/>
                </a:cubicBezTo>
                <a:cubicBezTo>
                  <a:pt x="2857352" y="6447446"/>
                  <a:pt x="2216263" y="6103129"/>
                  <a:pt x="1696631" y="5567456"/>
                </a:cubicBezTo>
                <a:cubicBezTo>
                  <a:pt x="1169799" y="5028950"/>
                  <a:pt x="824212" y="4353221"/>
                  <a:pt x="704947" y="3658608"/>
                </a:cubicBezTo>
                <a:cubicBezTo>
                  <a:pt x="593195" y="3013408"/>
                  <a:pt x="689609" y="2402514"/>
                  <a:pt x="952555" y="1904608"/>
                </a:cubicBezTo>
                <a:cubicBezTo>
                  <a:pt x="1186076" y="1463984"/>
                  <a:pt x="1542932" y="1137607"/>
                  <a:pt x="1965838" y="947195"/>
                </a:cubicBezTo>
                <a:cubicBezTo>
                  <a:pt x="2247801" y="818548"/>
                  <a:pt x="2554767" y="751333"/>
                  <a:pt x="2867457" y="742363"/>
                </a:cubicBezTo>
                <a:cubicBezTo>
                  <a:pt x="2919571" y="740868"/>
                  <a:pt x="2971845" y="740991"/>
                  <a:pt x="3024189" y="742717"/>
                </a:cubicBezTo>
                <a:lnTo>
                  <a:pt x="3167903" y="751838"/>
                </a:lnTo>
                <a:close/>
                <a:moveTo>
                  <a:pt x="2233794" y="617041"/>
                </a:moveTo>
                <a:cubicBezTo>
                  <a:pt x="2287321" y="637184"/>
                  <a:pt x="2359632" y="652606"/>
                  <a:pt x="2412847" y="658900"/>
                </a:cubicBezTo>
                <a:cubicBezTo>
                  <a:pt x="2379979" y="681561"/>
                  <a:pt x="2344293" y="718385"/>
                  <a:pt x="2330520" y="752690"/>
                </a:cubicBezTo>
                <a:lnTo>
                  <a:pt x="2311469" y="687733"/>
                </a:lnTo>
                <a:lnTo>
                  <a:pt x="2312797" y="687417"/>
                </a:lnTo>
                <a:lnTo>
                  <a:pt x="2311180" y="686748"/>
                </a:lnTo>
                <a:lnTo>
                  <a:pt x="2311469" y="687733"/>
                </a:lnTo>
                <a:lnTo>
                  <a:pt x="2172801" y="720716"/>
                </a:lnTo>
                <a:cubicBezTo>
                  <a:pt x="1819471" y="816930"/>
                  <a:pt x="1488700" y="993145"/>
                  <a:pt x="1214249" y="1244301"/>
                </a:cubicBezTo>
                <a:cubicBezTo>
                  <a:pt x="863654" y="1564383"/>
                  <a:pt x="601960" y="2008785"/>
                  <a:pt x="483947" y="2537219"/>
                </a:cubicBezTo>
                <a:cubicBezTo>
                  <a:pt x="353100" y="3115067"/>
                  <a:pt x="401306" y="3767820"/>
                  <a:pt x="641402" y="4403893"/>
                </a:cubicBezTo>
                <a:cubicBezTo>
                  <a:pt x="891514" y="5068291"/>
                  <a:pt x="1334766" y="5668799"/>
                  <a:pt x="1901040" y="6110997"/>
                </a:cubicBezTo>
                <a:cubicBezTo>
                  <a:pt x="2330520" y="6452481"/>
                  <a:pt x="2814466" y="6673423"/>
                  <a:pt x="3299352" y="6775081"/>
                </a:cubicBezTo>
                <a:lnTo>
                  <a:pt x="3157236" y="6775081"/>
                </a:lnTo>
                <a:cubicBezTo>
                  <a:pt x="2713983" y="6662093"/>
                  <a:pt x="2275739" y="6449963"/>
                  <a:pt x="1882258" y="6137435"/>
                </a:cubicBezTo>
                <a:cubicBezTo>
                  <a:pt x="1309411" y="5691775"/>
                  <a:pt x="863654" y="5084657"/>
                  <a:pt x="610725" y="4415538"/>
                </a:cubicBezTo>
                <a:cubicBezTo>
                  <a:pt x="369690" y="3774115"/>
                  <a:pt x="321170" y="3113807"/>
                  <a:pt x="454522" y="2532184"/>
                </a:cubicBezTo>
                <a:cubicBezTo>
                  <a:pt x="575352" y="1999972"/>
                  <a:pt x="839551" y="1553053"/>
                  <a:pt x="1193902" y="1231712"/>
                </a:cubicBezTo>
                <a:cubicBezTo>
                  <a:pt x="1471639" y="979455"/>
                  <a:pt x="1805938" y="802861"/>
                  <a:pt x="2161566" y="706569"/>
                </a:cubicBezTo>
                <a:lnTo>
                  <a:pt x="2302016" y="673345"/>
                </a:lnTo>
                <a:lnTo>
                  <a:pt x="2303894" y="674895"/>
                </a:lnTo>
                <a:lnTo>
                  <a:pt x="2304810" y="672684"/>
                </a:lnTo>
                <a:close/>
                <a:moveTo>
                  <a:pt x="1569853" y="478559"/>
                </a:moveTo>
                <a:cubicBezTo>
                  <a:pt x="1629329" y="493666"/>
                  <a:pt x="1708213" y="501220"/>
                  <a:pt x="1766437" y="501220"/>
                </a:cubicBezTo>
                <a:cubicBezTo>
                  <a:pt x="1736073" y="533008"/>
                  <a:pt x="1704457" y="577700"/>
                  <a:pt x="1696631" y="617041"/>
                </a:cubicBezTo>
                <a:lnTo>
                  <a:pt x="1664270" y="547240"/>
                </a:lnTo>
                <a:lnTo>
                  <a:pt x="1665289" y="546848"/>
                </a:lnTo>
                <a:lnTo>
                  <a:pt x="1663803" y="546232"/>
                </a:lnTo>
                <a:lnTo>
                  <a:pt x="1664270" y="547240"/>
                </a:lnTo>
                <a:lnTo>
                  <a:pt x="1515379" y="604535"/>
                </a:lnTo>
                <a:cubicBezTo>
                  <a:pt x="1141015" y="762403"/>
                  <a:pt x="796548" y="1005813"/>
                  <a:pt x="521824" y="1328020"/>
                </a:cubicBezTo>
                <a:cubicBezTo>
                  <a:pt x="299571" y="1588618"/>
                  <a:pt x="121769" y="1899573"/>
                  <a:pt x="0" y="2248925"/>
                </a:cubicBezTo>
                <a:lnTo>
                  <a:pt x="0" y="2161115"/>
                </a:lnTo>
                <a:lnTo>
                  <a:pt x="1252" y="2161115"/>
                </a:lnTo>
                <a:cubicBezTo>
                  <a:pt x="123334" y="1843865"/>
                  <a:pt x="292058" y="1558089"/>
                  <a:pt x="498972" y="1316690"/>
                </a:cubicBezTo>
                <a:cubicBezTo>
                  <a:pt x="776983" y="993381"/>
                  <a:pt x="1124737" y="747664"/>
                  <a:pt x="1501760" y="590081"/>
                </a:cubicBezTo>
                <a:lnTo>
                  <a:pt x="1652156" y="532864"/>
                </a:lnTo>
                <a:lnTo>
                  <a:pt x="1653585" y="533807"/>
                </a:lnTo>
                <a:lnTo>
                  <a:pt x="1654316" y="532042"/>
                </a:lnTo>
                <a:lnTo>
                  <a:pt x="1652156" y="532864"/>
                </a:lnTo>
                <a:close/>
                <a:moveTo>
                  <a:pt x="2350867" y="454325"/>
                </a:moveTo>
                <a:cubicBezTo>
                  <a:pt x="2401578" y="477300"/>
                  <a:pt x="2471385" y="496184"/>
                  <a:pt x="2523347" y="506570"/>
                </a:cubicBezTo>
                <a:cubicBezTo>
                  <a:pt x="2489226" y="525454"/>
                  <a:pt x="2451037" y="557242"/>
                  <a:pt x="2434446" y="587771"/>
                </a:cubicBezTo>
                <a:lnTo>
                  <a:pt x="2420975" y="525119"/>
                </a:lnTo>
                <a:lnTo>
                  <a:pt x="2421313" y="525070"/>
                </a:lnTo>
                <a:lnTo>
                  <a:pt x="2420928" y="524910"/>
                </a:lnTo>
                <a:cubicBezTo>
                  <a:pt x="2420943" y="524980"/>
                  <a:pt x="2420958" y="525049"/>
                  <a:pt x="2420975" y="525119"/>
                </a:cubicBezTo>
                <a:lnTo>
                  <a:pt x="2258839" y="548648"/>
                </a:lnTo>
                <a:cubicBezTo>
                  <a:pt x="1848074" y="621846"/>
                  <a:pt x="1457592" y="787665"/>
                  <a:pt x="1125348" y="1050112"/>
                </a:cubicBezTo>
                <a:cubicBezTo>
                  <a:pt x="693365" y="1389078"/>
                  <a:pt x="368438" y="1883207"/>
                  <a:pt x="217244" y="2492842"/>
                </a:cubicBezTo>
                <a:cubicBezTo>
                  <a:pt x="46955" y="3169516"/>
                  <a:pt x="109248" y="3940608"/>
                  <a:pt x="422906" y="4684633"/>
                </a:cubicBezTo>
                <a:cubicBezTo>
                  <a:pt x="749397" y="5464539"/>
                  <a:pt x="1315672" y="6134917"/>
                  <a:pt x="2023123" y="6580892"/>
                </a:cubicBezTo>
                <a:cubicBezTo>
                  <a:pt x="2134875" y="6653280"/>
                  <a:pt x="2249132" y="6717800"/>
                  <a:pt x="2365892" y="6775081"/>
                </a:cubicBezTo>
                <a:lnTo>
                  <a:pt x="2288574" y="6775081"/>
                </a:lnTo>
                <a:cubicBezTo>
                  <a:pt x="2193412" y="6725668"/>
                  <a:pt x="2097937" y="6670905"/>
                  <a:pt x="2005280" y="6611106"/>
                </a:cubicBezTo>
                <a:cubicBezTo>
                  <a:pt x="1290316" y="6162928"/>
                  <a:pt x="718720" y="5485940"/>
                  <a:pt x="391289" y="4698796"/>
                </a:cubicBezTo>
                <a:cubicBezTo>
                  <a:pt x="74815" y="3948161"/>
                  <a:pt x="14087" y="3170774"/>
                  <a:pt x="186567" y="2488750"/>
                </a:cubicBezTo>
                <a:cubicBezTo>
                  <a:pt x="340265" y="1875338"/>
                  <a:pt x="669261" y="1377748"/>
                  <a:pt x="1106253" y="1037208"/>
                </a:cubicBezTo>
                <a:cubicBezTo>
                  <a:pt x="1441784" y="773935"/>
                  <a:pt x="1835793" y="606807"/>
                  <a:pt x="2248855" y="534350"/>
                </a:cubicBezTo>
                <a:lnTo>
                  <a:pt x="2412175" y="511182"/>
                </a:lnTo>
                <a:lnTo>
                  <a:pt x="2413618" y="512520"/>
                </a:lnTo>
                <a:lnTo>
                  <a:pt x="2414296" y="510881"/>
                </a:lnTo>
                <a:lnTo>
                  <a:pt x="2412175" y="511182"/>
                </a:lnTo>
                <a:close/>
                <a:moveTo>
                  <a:pt x="2706471" y="194042"/>
                </a:moveTo>
                <a:cubicBezTo>
                  <a:pt x="2750921" y="222053"/>
                  <a:pt x="2814466" y="248490"/>
                  <a:pt x="2862673" y="266430"/>
                </a:cubicBezTo>
                <a:cubicBezTo>
                  <a:pt x="2825735" y="277760"/>
                  <a:pt x="2782537" y="298218"/>
                  <a:pt x="2760938" y="319620"/>
                </a:cubicBezTo>
                <a:cubicBezTo>
                  <a:pt x="2760581" y="302321"/>
                  <a:pt x="2760225" y="285023"/>
                  <a:pt x="2759868" y="267724"/>
                </a:cubicBezTo>
                <a:lnTo>
                  <a:pt x="2759125" y="267416"/>
                </a:lnTo>
                <a:lnTo>
                  <a:pt x="2758932" y="266947"/>
                </a:lnTo>
                <a:lnTo>
                  <a:pt x="2609322" y="259473"/>
                </a:lnTo>
                <a:cubicBezTo>
                  <a:pt x="2225508" y="250054"/>
                  <a:pt x="1842112" y="308919"/>
                  <a:pt x="1482204" y="436700"/>
                </a:cubicBezTo>
                <a:cubicBezTo>
                  <a:pt x="1019857" y="600360"/>
                  <a:pt x="590691" y="881101"/>
                  <a:pt x="255121" y="1277348"/>
                </a:cubicBezTo>
                <a:cubicBezTo>
                  <a:pt x="163716" y="1385301"/>
                  <a:pt x="78884" y="1502067"/>
                  <a:pt x="1252" y="1625441"/>
                </a:cubicBezTo>
                <a:lnTo>
                  <a:pt x="1252" y="1573196"/>
                </a:lnTo>
                <a:cubicBezTo>
                  <a:pt x="72310" y="1465243"/>
                  <a:pt x="148690" y="1362326"/>
                  <a:pt x="231017" y="1266018"/>
                </a:cubicBezTo>
                <a:cubicBezTo>
                  <a:pt x="570343" y="867253"/>
                  <a:pt x="1003266" y="586512"/>
                  <a:pt x="1468118" y="422537"/>
                </a:cubicBezTo>
                <a:cubicBezTo>
                  <a:pt x="1778723" y="313010"/>
                  <a:pt x="2106409" y="254293"/>
                  <a:pt x="2436647" y="246253"/>
                </a:cubicBezTo>
                <a:cubicBezTo>
                  <a:pt x="2491687" y="244913"/>
                  <a:pt x="2546797" y="244980"/>
                  <a:pt x="2601914" y="246455"/>
                </a:cubicBezTo>
                <a:lnTo>
                  <a:pt x="2756112" y="254520"/>
                </a:lnTo>
                <a:cubicBezTo>
                  <a:pt x="2756181" y="254607"/>
                  <a:pt x="2756253" y="254693"/>
                  <a:pt x="2756326" y="254780"/>
                </a:cubicBezTo>
                <a:cubicBezTo>
                  <a:pt x="2756358" y="254699"/>
                  <a:pt x="2756392" y="254618"/>
                  <a:pt x="2756425" y="254537"/>
                </a:cubicBezTo>
                <a:lnTo>
                  <a:pt x="2756112" y="254520"/>
                </a:lnTo>
                <a:close/>
                <a:moveTo>
                  <a:pt x="1577366" y="148405"/>
                </a:moveTo>
                <a:cubicBezTo>
                  <a:pt x="1635903" y="167289"/>
                  <a:pt x="1713221" y="181452"/>
                  <a:pt x="1770506" y="186488"/>
                </a:cubicBezTo>
                <a:cubicBezTo>
                  <a:pt x="1737325" y="211667"/>
                  <a:pt x="1701952" y="250064"/>
                  <a:pt x="1689118" y="285314"/>
                </a:cubicBezTo>
                <a:lnTo>
                  <a:pt x="1664706" y="219678"/>
                </a:lnTo>
                <a:lnTo>
                  <a:pt x="1668138" y="218818"/>
                </a:lnTo>
                <a:lnTo>
                  <a:pt x="1502526" y="260304"/>
                </a:lnTo>
                <a:cubicBezTo>
                  <a:pt x="1089819" y="376188"/>
                  <a:pt x="694578" y="575536"/>
                  <a:pt x="356856" y="855608"/>
                </a:cubicBezTo>
                <a:cubicBezTo>
                  <a:pt x="231017" y="958525"/>
                  <a:pt x="111752" y="1074031"/>
                  <a:pt x="1252" y="1201183"/>
                </a:cubicBezTo>
                <a:lnTo>
                  <a:pt x="1252" y="1161842"/>
                </a:lnTo>
                <a:cubicBezTo>
                  <a:pt x="105492" y="1046335"/>
                  <a:pt x="217244" y="939641"/>
                  <a:pt x="335257" y="843018"/>
                </a:cubicBezTo>
                <a:cubicBezTo>
                  <a:pt x="676539" y="561845"/>
                  <a:pt x="1075102" y="362359"/>
                  <a:pt x="1490051" y="246248"/>
                </a:cubicBezTo>
                <a:lnTo>
                  <a:pt x="1654245" y="205224"/>
                </a:lnTo>
                <a:lnTo>
                  <a:pt x="1655226" y="205949"/>
                </a:lnTo>
                <a:lnTo>
                  <a:pt x="1654969" y="205329"/>
                </a:lnTo>
                <a:lnTo>
                  <a:pt x="1655101" y="205010"/>
                </a:lnTo>
                <a:lnTo>
                  <a:pt x="1654245" y="205224"/>
                </a:lnTo>
                <a:close/>
                <a:moveTo>
                  <a:pt x="2251163" y="137"/>
                </a:moveTo>
                <a:cubicBezTo>
                  <a:pt x="2616452" y="-2965"/>
                  <a:pt x="2984449" y="47022"/>
                  <a:pt x="3337589" y="142529"/>
                </a:cubicBezTo>
                <a:lnTo>
                  <a:pt x="3500697" y="190472"/>
                </a:lnTo>
                <a:lnTo>
                  <a:pt x="3500819" y="190693"/>
                </a:lnTo>
                <a:cubicBezTo>
                  <a:pt x="3500842" y="190638"/>
                  <a:pt x="3500864" y="190583"/>
                  <a:pt x="3500887" y="190528"/>
                </a:cubicBezTo>
                <a:lnTo>
                  <a:pt x="3500697" y="190472"/>
                </a:lnTo>
                <a:lnTo>
                  <a:pt x="3470893" y="136760"/>
                </a:lnTo>
                <a:cubicBezTo>
                  <a:pt x="3505327" y="167289"/>
                  <a:pt x="3556038" y="202854"/>
                  <a:pt x="3596732" y="225829"/>
                </a:cubicBezTo>
                <a:cubicBezTo>
                  <a:pt x="3561046" y="225829"/>
                  <a:pt x="3516596" y="229606"/>
                  <a:pt x="3489988" y="242196"/>
                </a:cubicBezTo>
                <a:lnTo>
                  <a:pt x="3502515" y="201613"/>
                </a:lnTo>
                <a:lnTo>
                  <a:pt x="3340978" y="154278"/>
                </a:lnTo>
                <a:cubicBezTo>
                  <a:pt x="2930934" y="43713"/>
                  <a:pt x="2499948" y="-5616"/>
                  <a:pt x="2077590" y="19995"/>
                </a:cubicBezTo>
                <a:cubicBezTo>
                  <a:pt x="1532915" y="51783"/>
                  <a:pt x="985423" y="207890"/>
                  <a:pt x="503042" y="494925"/>
                </a:cubicBezTo>
                <a:cubicBezTo>
                  <a:pt x="326492" y="599101"/>
                  <a:pt x="157455" y="721217"/>
                  <a:pt x="1252" y="860643"/>
                </a:cubicBezTo>
                <a:lnTo>
                  <a:pt x="1252" y="826338"/>
                </a:lnTo>
                <a:cubicBezTo>
                  <a:pt x="153699" y="694465"/>
                  <a:pt x="314910" y="578958"/>
                  <a:pt x="483947" y="479818"/>
                </a:cubicBezTo>
                <a:cubicBezTo>
                  <a:pt x="970398" y="192783"/>
                  <a:pt x="1521333" y="36676"/>
                  <a:pt x="2068825" y="6147"/>
                </a:cubicBezTo>
                <a:cubicBezTo>
                  <a:pt x="2129475" y="2645"/>
                  <a:pt x="2190281" y="654"/>
                  <a:pt x="2251163" y="137"/>
                </a:cubicBezTo>
                <a:close/>
              </a:path>
            </a:pathLst>
          </a:custGeom>
          <a:gradFill>
            <a:gsLst>
              <a:gs pos="0">
                <a:schemeClr val="accent1"/>
              </a:gs>
              <a:gs pos="100000">
                <a:schemeClr val="bg2">
                  <a:lumMod val="50000"/>
                </a:schemeClr>
              </a:gs>
            </a:gsLst>
            <a:lin ang="5400000" scaled="1"/>
          </a:gra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8" name="Freeform 17">
            <a:extLst>
              <a:ext uri="{FF2B5EF4-FFF2-40B4-BE49-F238E27FC236}">
                <a16:creationId xmlns:a16="http://schemas.microsoft.com/office/drawing/2014/main" id="{B1CA315E-C00D-9C45-8C4F-7DF2DF9A52E0}"/>
              </a:ext>
            </a:extLst>
          </p:cNvPr>
          <p:cNvSpPr>
            <a:spLocks noGrp="1"/>
          </p:cNvSpPr>
          <p:nvPr>
            <p:ph type="pic" sz="quarter" idx="13"/>
          </p:nvPr>
        </p:nvSpPr>
        <p:spPr>
          <a:xfrm>
            <a:off x="4911978" y="1185058"/>
            <a:ext cx="2829902" cy="2886539"/>
          </a:xfrm>
          <a:custGeom>
            <a:avLst/>
            <a:gdLst>
              <a:gd name="connsiteX0" fmla="*/ 2364981 w 3773203"/>
              <a:gd name="connsiteY0" fmla="*/ 1392 h 3848719"/>
              <a:gd name="connsiteX1" fmla="*/ 3303440 w 3773203"/>
              <a:gd name="connsiteY1" fmla="*/ 371916 h 3848719"/>
              <a:gd name="connsiteX2" fmla="*/ 3132328 w 3773203"/>
              <a:gd name="connsiteY2" fmla="*/ 3061389 h 3848719"/>
              <a:gd name="connsiteX3" fmla="*/ 469764 w 3773203"/>
              <a:gd name="connsiteY3" fmla="*/ 3476862 h 3848719"/>
              <a:gd name="connsiteX4" fmla="*/ 640876 w 3773203"/>
              <a:gd name="connsiteY4" fmla="*/ 787389 h 3848719"/>
              <a:gd name="connsiteX5" fmla="*/ 2364981 w 3773203"/>
              <a:gd name="connsiteY5" fmla="*/ 1392 h 384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3203" h="3848719">
                <a:moveTo>
                  <a:pt x="2364981" y="1392"/>
                </a:moveTo>
                <a:cubicBezTo>
                  <a:pt x="2716573" y="15465"/>
                  <a:pt x="3045457" y="136471"/>
                  <a:pt x="3303440" y="371916"/>
                </a:cubicBezTo>
                <a:cubicBezTo>
                  <a:pt x="3991396" y="999769"/>
                  <a:pt x="3914805" y="2203996"/>
                  <a:pt x="3132328" y="3061389"/>
                </a:cubicBezTo>
                <a:cubicBezTo>
                  <a:pt x="2349852" y="3918580"/>
                  <a:pt x="1157720" y="4104716"/>
                  <a:pt x="469764" y="3476862"/>
                </a:cubicBezTo>
                <a:cubicBezTo>
                  <a:pt x="-218192" y="2849009"/>
                  <a:pt x="-141601" y="1644783"/>
                  <a:pt x="640876" y="787389"/>
                </a:cubicBezTo>
                <a:cubicBezTo>
                  <a:pt x="1129924" y="251518"/>
                  <a:pt x="1778993" y="-22063"/>
                  <a:pt x="2364981" y="1392"/>
                </a:cubicBezTo>
                <a:close/>
              </a:path>
            </a:pathLst>
          </a:custGeom>
          <a:noFill/>
        </p:spPr>
        <p:txBody>
          <a:bodyPr wrap="square" anchor="ctr">
            <a:noAutofit/>
          </a:bodyPr>
          <a:lstStyle>
            <a:lvl1pPr marL="0" indent="0" algn="ctr">
              <a:buNone/>
              <a:defRPr>
                <a:solidFill>
                  <a:schemeClr val="accent5"/>
                </a:solidFill>
              </a:defRPr>
            </a:lvl1pPr>
          </a:lstStyle>
          <a:p>
            <a:endParaRPr lang="en-US" dirty="0"/>
          </a:p>
        </p:txBody>
      </p:sp>
      <p:sp>
        <p:nvSpPr>
          <p:cNvPr id="8" name="Title 1">
            <a:extLst>
              <a:ext uri="{FF2B5EF4-FFF2-40B4-BE49-F238E27FC236}">
                <a16:creationId xmlns:a16="http://schemas.microsoft.com/office/drawing/2014/main" id="{C7E228BF-1CA5-4856-ADE1-3CF4E8475976}"/>
              </a:ext>
            </a:extLst>
          </p:cNvPr>
          <p:cNvSpPr>
            <a:spLocks noGrp="1"/>
          </p:cNvSpPr>
          <p:nvPr>
            <p:ph type="title"/>
          </p:nvPr>
        </p:nvSpPr>
        <p:spPr>
          <a:xfrm>
            <a:off x="623887" y="1282304"/>
            <a:ext cx="3330596" cy="2139553"/>
          </a:xfrm>
        </p:spPr>
        <p:txBody>
          <a:bodyPr anchor="b"/>
          <a:lstStyle>
            <a:lvl1pPr>
              <a:defRPr sz="4500"/>
            </a:lvl1pPr>
          </a:lstStyle>
          <a:p>
            <a:r>
              <a:rPr lang="en-US" dirty="0"/>
              <a:t>Click to edit Master title style</a:t>
            </a:r>
          </a:p>
        </p:txBody>
      </p:sp>
      <p:sp>
        <p:nvSpPr>
          <p:cNvPr id="9" name="Text Placeholder 2">
            <a:extLst>
              <a:ext uri="{FF2B5EF4-FFF2-40B4-BE49-F238E27FC236}">
                <a16:creationId xmlns:a16="http://schemas.microsoft.com/office/drawing/2014/main" id="{A75560DB-B208-41C1-AC26-ACACF8AE7CCD}"/>
              </a:ext>
            </a:extLst>
          </p:cNvPr>
          <p:cNvSpPr>
            <a:spLocks noGrp="1"/>
          </p:cNvSpPr>
          <p:nvPr>
            <p:ph type="body" idx="1"/>
          </p:nvPr>
        </p:nvSpPr>
        <p:spPr>
          <a:xfrm>
            <a:off x="623887" y="3442098"/>
            <a:ext cx="3330596"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78CD13F7-FE5E-4564-955B-78635E1D6BD1}"/>
              </a:ext>
            </a:extLst>
          </p:cNvPr>
          <p:cNvSpPr>
            <a:spLocks noGrp="1"/>
          </p:cNvSpPr>
          <p:nvPr>
            <p:ph type="dt" sz="half" idx="10"/>
          </p:nvPr>
        </p:nvSpPr>
        <p:spPr>
          <a:xfrm>
            <a:off x="628650" y="4767263"/>
            <a:ext cx="2057400" cy="273844"/>
          </a:xfrm>
        </p:spPr>
        <p:txBody>
          <a:bodyPr/>
          <a:lstStyle/>
          <a:p>
            <a:r>
              <a:rPr lang="en-US"/>
              <a:t>Date</a:t>
            </a:r>
          </a:p>
        </p:txBody>
      </p:sp>
      <p:sp>
        <p:nvSpPr>
          <p:cNvPr id="11" name="Footer Placeholder 4">
            <a:extLst>
              <a:ext uri="{FF2B5EF4-FFF2-40B4-BE49-F238E27FC236}">
                <a16:creationId xmlns:a16="http://schemas.microsoft.com/office/drawing/2014/main" id="{DFEC6B85-2D6C-4E54-AFB1-FC9C8C5BCCCD}"/>
              </a:ext>
            </a:extLst>
          </p:cNvPr>
          <p:cNvSpPr>
            <a:spLocks noGrp="1"/>
          </p:cNvSpPr>
          <p:nvPr>
            <p:ph type="ftr" sz="quarter" idx="11"/>
          </p:nvPr>
        </p:nvSpPr>
        <p:spPr>
          <a:xfrm>
            <a:off x="3028950" y="4767263"/>
            <a:ext cx="3086100" cy="273844"/>
          </a:xfrm>
        </p:spPr>
        <p:txBody>
          <a:bodyPr/>
          <a:lstStyle/>
          <a:p>
            <a:r>
              <a:rPr lang="en-US"/>
              <a:t>Your Footer Here</a:t>
            </a:r>
          </a:p>
        </p:txBody>
      </p:sp>
      <p:sp>
        <p:nvSpPr>
          <p:cNvPr id="12" name="Slide Number Placeholder 5">
            <a:extLst>
              <a:ext uri="{FF2B5EF4-FFF2-40B4-BE49-F238E27FC236}">
                <a16:creationId xmlns:a16="http://schemas.microsoft.com/office/drawing/2014/main" id="{C0A08B1B-1C08-468B-84FB-AF1608C8E4FD}"/>
              </a:ext>
            </a:extLst>
          </p:cNvPr>
          <p:cNvSpPr>
            <a:spLocks noGrp="1"/>
          </p:cNvSpPr>
          <p:nvPr>
            <p:ph type="sldNum" sz="quarter" idx="12"/>
          </p:nvPr>
        </p:nvSpPr>
        <p:spPr>
          <a:xfrm>
            <a:off x="6457950" y="4767263"/>
            <a:ext cx="2057400" cy="273844"/>
          </a:xfrm>
        </p:spPr>
        <p:txBody>
          <a:bodyPr/>
          <a:lstStyle/>
          <a:p>
            <a:fld id="{672B7600-67E3-4D97-B453-880E2742B982}" type="slidenum">
              <a:rPr lang="en-US" smtClean="0"/>
              <a:t>‹#›</a:t>
            </a:fld>
            <a:endParaRPr lang="en-US"/>
          </a:p>
        </p:txBody>
      </p:sp>
    </p:spTree>
    <p:extLst>
      <p:ext uri="{BB962C8B-B14F-4D97-AF65-F5344CB8AC3E}">
        <p14:creationId xmlns:p14="http://schemas.microsoft.com/office/powerpoint/2010/main" val="12623213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CFD24235-9E18-524F-8D07-A6E1BFC9933D}"/>
              </a:ext>
            </a:extLst>
          </p:cNvPr>
          <p:cNvSpPr>
            <a:spLocks noGrp="1"/>
          </p:cNvSpPr>
          <p:nvPr>
            <p:ph type="pic" sz="quarter" idx="13"/>
          </p:nvPr>
        </p:nvSpPr>
        <p:spPr>
          <a:xfrm>
            <a:off x="1723967" y="0"/>
            <a:ext cx="4767451" cy="4396219"/>
          </a:xfrm>
          <a:custGeom>
            <a:avLst/>
            <a:gdLst>
              <a:gd name="connsiteX0" fmla="*/ 1902704 w 6356601"/>
              <a:gd name="connsiteY0" fmla="*/ 0 h 5861625"/>
              <a:gd name="connsiteX1" fmla="*/ 5561860 w 6356601"/>
              <a:gd name="connsiteY1" fmla="*/ 0 h 5861625"/>
              <a:gd name="connsiteX2" fmla="*/ 5565470 w 6356601"/>
              <a:gd name="connsiteY2" fmla="*/ 3786 h 5861625"/>
              <a:gd name="connsiteX3" fmla="*/ 5277203 w 6356601"/>
              <a:gd name="connsiteY3" fmla="*/ 4535317 h 5861625"/>
              <a:gd name="connsiteX4" fmla="*/ 791662 w 6356601"/>
              <a:gd name="connsiteY4" fmla="*/ 5235119 h 5861625"/>
              <a:gd name="connsiteX5" fmla="*/ 1079930 w 6356601"/>
              <a:gd name="connsiteY5" fmla="*/ 703589 h 5861625"/>
              <a:gd name="connsiteX6" fmla="*/ 1686562 w 6356601"/>
              <a:gd name="connsiteY6" fmla="*/ 151888 h 586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6601" h="5861625">
                <a:moveTo>
                  <a:pt x="1902704" y="0"/>
                </a:moveTo>
                <a:lnTo>
                  <a:pt x="5561860" y="0"/>
                </a:lnTo>
                <a:lnTo>
                  <a:pt x="5565470" y="3786"/>
                </a:lnTo>
                <a:cubicBezTo>
                  <a:pt x="6723792" y="1061648"/>
                  <a:pt x="6595418" y="3089970"/>
                  <a:pt x="5277203" y="4535317"/>
                </a:cubicBezTo>
                <a:cubicBezTo>
                  <a:pt x="3958989" y="5979206"/>
                  <a:pt x="1950969" y="6292981"/>
                  <a:pt x="791662" y="5235119"/>
                </a:cubicBezTo>
                <a:cubicBezTo>
                  <a:pt x="-367972" y="4177257"/>
                  <a:pt x="-238285" y="2148936"/>
                  <a:pt x="1079930" y="703589"/>
                </a:cubicBezTo>
                <a:cubicBezTo>
                  <a:pt x="1269536" y="496008"/>
                  <a:pt x="1473362" y="311862"/>
                  <a:pt x="1686562" y="151888"/>
                </a:cubicBezTo>
                <a:close/>
              </a:path>
            </a:pathLst>
          </a:custGeom>
          <a:noFill/>
        </p:spPr>
        <p:txBody>
          <a:bodyPr wrap="square" anchor="ctr">
            <a:noAutofit/>
          </a:bodyPr>
          <a:lstStyle>
            <a:lvl1pPr marL="0" indent="0" algn="ctr">
              <a:buNone/>
              <a:defRPr>
                <a:solidFill>
                  <a:schemeClr val="accent5"/>
                </a:solidFill>
              </a:defRPr>
            </a:lvl1pPr>
          </a:lstStyle>
          <a:p>
            <a:endParaRPr lang="en-US"/>
          </a:p>
        </p:txBody>
      </p:sp>
      <p:sp>
        <p:nvSpPr>
          <p:cNvPr id="8" name="Title 1">
            <a:extLst>
              <a:ext uri="{FF2B5EF4-FFF2-40B4-BE49-F238E27FC236}">
                <a16:creationId xmlns:a16="http://schemas.microsoft.com/office/drawing/2014/main" id="{74985E82-8BBB-4140-ADE7-3211B76C0426}"/>
              </a:ext>
            </a:extLst>
          </p:cNvPr>
          <p:cNvSpPr>
            <a:spLocks noGrp="1"/>
          </p:cNvSpPr>
          <p:nvPr>
            <p:ph type="title"/>
          </p:nvPr>
        </p:nvSpPr>
        <p:spPr>
          <a:xfrm>
            <a:off x="6407944" y="1897083"/>
            <a:ext cx="2102643" cy="1939730"/>
          </a:xfrm>
        </p:spPr>
        <p:txBody>
          <a:bodyPr anchor="b">
            <a:normAutofit/>
          </a:bodyPr>
          <a:lstStyle>
            <a:lvl1pPr algn="r">
              <a:defRPr sz="3600"/>
            </a:lvl1pPr>
          </a:lstStyle>
          <a:p>
            <a:r>
              <a:rPr lang="en-US" dirty="0"/>
              <a:t>Click to edit Master title style</a:t>
            </a:r>
          </a:p>
        </p:txBody>
      </p:sp>
      <p:sp>
        <p:nvSpPr>
          <p:cNvPr id="9" name="Text Placeholder 2">
            <a:extLst>
              <a:ext uri="{FF2B5EF4-FFF2-40B4-BE49-F238E27FC236}">
                <a16:creationId xmlns:a16="http://schemas.microsoft.com/office/drawing/2014/main" id="{BE5281E8-502B-4754-B5F5-7C62E11011CF}"/>
              </a:ext>
            </a:extLst>
          </p:cNvPr>
          <p:cNvSpPr>
            <a:spLocks noGrp="1"/>
          </p:cNvSpPr>
          <p:nvPr>
            <p:ph type="body" idx="1"/>
          </p:nvPr>
        </p:nvSpPr>
        <p:spPr>
          <a:xfrm>
            <a:off x="5023263" y="4007922"/>
            <a:ext cx="3487325" cy="559316"/>
          </a:xfrm>
        </p:spPr>
        <p:txBody>
          <a:bodyPr/>
          <a:lstStyle>
            <a:lvl1pPr marL="0" indent="0" algn="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10" name="Date Placeholder 3">
            <a:extLst>
              <a:ext uri="{FF2B5EF4-FFF2-40B4-BE49-F238E27FC236}">
                <a16:creationId xmlns:a16="http://schemas.microsoft.com/office/drawing/2014/main" id="{A67E5779-2729-4DED-A8C2-41F4FEE4767B}"/>
              </a:ext>
            </a:extLst>
          </p:cNvPr>
          <p:cNvSpPr>
            <a:spLocks noGrp="1"/>
          </p:cNvSpPr>
          <p:nvPr>
            <p:ph type="dt" sz="half" idx="10"/>
          </p:nvPr>
        </p:nvSpPr>
        <p:spPr>
          <a:xfrm>
            <a:off x="628650" y="4767263"/>
            <a:ext cx="2057400" cy="273844"/>
          </a:xfrm>
        </p:spPr>
        <p:txBody>
          <a:bodyPr/>
          <a:lstStyle/>
          <a:p>
            <a:r>
              <a:rPr lang="en-US"/>
              <a:t>Date</a:t>
            </a:r>
          </a:p>
        </p:txBody>
      </p:sp>
      <p:sp>
        <p:nvSpPr>
          <p:cNvPr id="11" name="Footer Placeholder 4">
            <a:extLst>
              <a:ext uri="{FF2B5EF4-FFF2-40B4-BE49-F238E27FC236}">
                <a16:creationId xmlns:a16="http://schemas.microsoft.com/office/drawing/2014/main" id="{FBD21987-FA22-47F7-B702-8D9638C10C5C}"/>
              </a:ext>
            </a:extLst>
          </p:cNvPr>
          <p:cNvSpPr>
            <a:spLocks noGrp="1"/>
          </p:cNvSpPr>
          <p:nvPr>
            <p:ph type="ftr" sz="quarter" idx="11"/>
          </p:nvPr>
        </p:nvSpPr>
        <p:spPr>
          <a:xfrm>
            <a:off x="3028950" y="4767263"/>
            <a:ext cx="3086100" cy="273844"/>
          </a:xfrm>
        </p:spPr>
        <p:txBody>
          <a:bodyPr/>
          <a:lstStyle/>
          <a:p>
            <a:r>
              <a:rPr lang="en-US"/>
              <a:t>Your Footer Here</a:t>
            </a:r>
          </a:p>
        </p:txBody>
      </p:sp>
      <p:sp>
        <p:nvSpPr>
          <p:cNvPr id="12" name="Slide Number Placeholder 5">
            <a:extLst>
              <a:ext uri="{FF2B5EF4-FFF2-40B4-BE49-F238E27FC236}">
                <a16:creationId xmlns:a16="http://schemas.microsoft.com/office/drawing/2014/main" id="{A03F40A7-0F3F-41D6-9058-1BE8DB2708C0}"/>
              </a:ext>
            </a:extLst>
          </p:cNvPr>
          <p:cNvSpPr>
            <a:spLocks noGrp="1"/>
          </p:cNvSpPr>
          <p:nvPr>
            <p:ph type="sldNum" sz="quarter" idx="12"/>
          </p:nvPr>
        </p:nvSpPr>
        <p:spPr>
          <a:xfrm>
            <a:off x="6457950" y="4767263"/>
            <a:ext cx="2057400" cy="273844"/>
          </a:xfrm>
        </p:spPr>
        <p:txBody>
          <a:bodyPr/>
          <a:lstStyle/>
          <a:p>
            <a:fld id="{672B7600-67E3-4D97-B453-880E2742B982}" type="slidenum">
              <a:rPr lang="en-US" smtClean="0"/>
              <a:t>‹#›</a:t>
            </a:fld>
            <a:endParaRPr lang="en-US"/>
          </a:p>
        </p:txBody>
      </p:sp>
      <p:sp>
        <p:nvSpPr>
          <p:cNvPr id="15" name="Shape">
            <a:extLst>
              <a:ext uri="{FF2B5EF4-FFF2-40B4-BE49-F238E27FC236}">
                <a16:creationId xmlns:a16="http://schemas.microsoft.com/office/drawing/2014/main" id="{987F5126-7555-D94F-9E01-863C4C7EE082}"/>
              </a:ext>
            </a:extLst>
          </p:cNvPr>
          <p:cNvSpPr/>
          <p:nvPr userDrawn="1"/>
        </p:nvSpPr>
        <p:spPr>
          <a:xfrm>
            <a:off x="0" y="1"/>
            <a:ext cx="8295763" cy="5140640"/>
          </a:xfrm>
          <a:custGeom>
            <a:avLst/>
            <a:gdLst/>
            <a:ahLst/>
            <a:cxnLst>
              <a:cxn ang="0">
                <a:pos x="wd2" y="hd2"/>
              </a:cxn>
              <a:cxn ang="5400000">
                <a:pos x="wd2" y="hd2"/>
              </a:cxn>
              <a:cxn ang="10800000">
                <a:pos x="wd2" y="hd2"/>
              </a:cxn>
              <a:cxn ang="16200000">
                <a:pos x="wd2" y="hd2"/>
              </a:cxn>
            </a:cxnLst>
            <a:rect l="0" t="0" r="r" b="b"/>
            <a:pathLst>
              <a:path w="21537" h="21600" extrusionOk="0">
                <a:moveTo>
                  <a:pt x="17673" y="4687"/>
                </a:moveTo>
                <a:cubicBezTo>
                  <a:pt x="17742" y="4671"/>
                  <a:pt x="17809" y="4655"/>
                  <a:pt x="17878" y="4639"/>
                </a:cubicBezTo>
                <a:cubicBezTo>
                  <a:pt x="17757" y="2958"/>
                  <a:pt x="17369" y="1369"/>
                  <a:pt x="16716" y="60"/>
                </a:cubicBezTo>
                <a:cubicBezTo>
                  <a:pt x="16706" y="40"/>
                  <a:pt x="16696" y="24"/>
                  <a:pt x="16687" y="4"/>
                </a:cubicBezTo>
                <a:lnTo>
                  <a:pt x="16771" y="4"/>
                </a:lnTo>
                <a:cubicBezTo>
                  <a:pt x="17418" y="1325"/>
                  <a:pt x="17807" y="2918"/>
                  <a:pt x="17923" y="4603"/>
                </a:cubicBezTo>
                <a:cubicBezTo>
                  <a:pt x="17985" y="4507"/>
                  <a:pt x="18049" y="4410"/>
                  <a:pt x="18111" y="4314"/>
                </a:cubicBezTo>
                <a:cubicBezTo>
                  <a:pt x="18034" y="4559"/>
                  <a:pt x="17970" y="4903"/>
                  <a:pt x="17935" y="5159"/>
                </a:cubicBezTo>
                <a:cubicBezTo>
                  <a:pt x="17873" y="4983"/>
                  <a:pt x="17772" y="4783"/>
                  <a:pt x="17673" y="4687"/>
                </a:cubicBezTo>
                <a:close/>
                <a:moveTo>
                  <a:pt x="18047" y="4"/>
                </a:moveTo>
                <a:cubicBezTo>
                  <a:pt x="18118" y="240"/>
                  <a:pt x="18183" y="476"/>
                  <a:pt x="18244" y="720"/>
                </a:cubicBezTo>
                <a:cubicBezTo>
                  <a:pt x="18170" y="772"/>
                  <a:pt x="18096" y="824"/>
                  <a:pt x="18022" y="876"/>
                </a:cubicBezTo>
                <a:cubicBezTo>
                  <a:pt x="18150" y="921"/>
                  <a:pt x="18296" y="1069"/>
                  <a:pt x="18395" y="1213"/>
                </a:cubicBezTo>
                <a:cubicBezTo>
                  <a:pt x="18393" y="933"/>
                  <a:pt x="18410" y="552"/>
                  <a:pt x="18460" y="260"/>
                </a:cubicBezTo>
                <a:cubicBezTo>
                  <a:pt x="18403" y="392"/>
                  <a:pt x="18348" y="524"/>
                  <a:pt x="18291" y="652"/>
                </a:cubicBezTo>
                <a:cubicBezTo>
                  <a:pt x="18237" y="432"/>
                  <a:pt x="18178" y="212"/>
                  <a:pt x="18116" y="0"/>
                </a:cubicBezTo>
                <a:lnTo>
                  <a:pt x="18047" y="0"/>
                </a:lnTo>
                <a:close/>
                <a:moveTo>
                  <a:pt x="10420" y="20419"/>
                </a:moveTo>
                <a:cubicBezTo>
                  <a:pt x="10297" y="20395"/>
                  <a:pt x="10146" y="20339"/>
                  <a:pt x="10059" y="20255"/>
                </a:cubicBezTo>
                <a:cubicBezTo>
                  <a:pt x="10072" y="20335"/>
                  <a:pt x="10084" y="20411"/>
                  <a:pt x="10096" y="20487"/>
                </a:cubicBezTo>
                <a:cubicBezTo>
                  <a:pt x="8964" y="20820"/>
                  <a:pt x="7807" y="20816"/>
                  <a:pt x="6736" y="20431"/>
                </a:cubicBezTo>
                <a:cubicBezTo>
                  <a:pt x="5547" y="20011"/>
                  <a:pt x="4439" y="19131"/>
                  <a:pt x="3556" y="17818"/>
                </a:cubicBezTo>
                <a:cubicBezTo>
                  <a:pt x="2577" y="16369"/>
                  <a:pt x="1887" y="14412"/>
                  <a:pt x="1625" y="12131"/>
                </a:cubicBezTo>
                <a:cubicBezTo>
                  <a:pt x="1333" y="9605"/>
                  <a:pt x="1558" y="6812"/>
                  <a:pt x="2322" y="4146"/>
                </a:cubicBezTo>
                <a:cubicBezTo>
                  <a:pt x="2735" y="2669"/>
                  <a:pt x="3309" y="1269"/>
                  <a:pt x="4013" y="0"/>
                </a:cubicBezTo>
                <a:lnTo>
                  <a:pt x="3885" y="0"/>
                </a:lnTo>
                <a:cubicBezTo>
                  <a:pt x="3197" y="1253"/>
                  <a:pt x="2638" y="2637"/>
                  <a:pt x="2233" y="4090"/>
                </a:cubicBezTo>
                <a:cubicBezTo>
                  <a:pt x="1464" y="6784"/>
                  <a:pt x="1241" y="9601"/>
                  <a:pt x="1541" y="12151"/>
                </a:cubicBezTo>
                <a:cubicBezTo>
                  <a:pt x="1808" y="14448"/>
                  <a:pt x="2507" y="16421"/>
                  <a:pt x="3497" y="17878"/>
                </a:cubicBezTo>
                <a:cubicBezTo>
                  <a:pt x="4389" y="19199"/>
                  <a:pt x="5504" y="20079"/>
                  <a:pt x="6704" y="20499"/>
                </a:cubicBezTo>
                <a:cubicBezTo>
                  <a:pt x="7784" y="20880"/>
                  <a:pt x="8949" y="20884"/>
                  <a:pt x="10089" y="20547"/>
                </a:cubicBezTo>
                <a:cubicBezTo>
                  <a:pt x="10052" y="20639"/>
                  <a:pt x="10017" y="20732"/>
                  <a:pt x="9980" y="20820"/>
                </a:cubicBezTo>
                <a:cubicBezTo>
                  <a:pt x="10099" y="20680"/>
                  <a:pt x="10279" y="20523"/>
                  <a:pt x="10420" y="20419"/>
                </a:cubicBezTo>
                <a:close/>
                <a:moveTo>
                  <a:pt x="17465" y="4579"/>
                </a:moveTo>
                <a:cubicBezTo>
                  <a:pt x="17275" y="2834"/>
                  <a:pt x="16751" y="1209"/>
                  <a:pt x="15937" y="0"/>
                </a:cubicBezTo>
                <a:lnTo>
                  <a:pt x="15833" y="0"/>
                </a:lnTo>
                <a:cubicBezTo>
                  <a:pt x="16677" y="1201"/>
                  <a:pt x="17223" y="2846"/>
                  <a:pt x="17418" y="4623"/>
                </a:cubicBezTo>
                <a:cubicBezTo>
                  <a:pt x="17606" y="6308"/>
                  <a:pt x="17488" y="8097"/>
                  <a:pt x="17104" y="9829"/>
                </a:cubicBezTo>
                <a:cubicBezTo>
                  <a:pt x="17057" y="9793"/>
                  <a:pt x="17010" y="9757"/>
                  <a:pt x="16961" y="9721"/>
                </a:cubicBezTo>
                <a:cubicBezTo>
                  <a:pt x="17001" y="9878"/>
                  <a:pt x="17013" y="10134"/>
                  <a:pt x="17008" y="10338"/>
                </a:cubicBezTo>
                <a:cubicBezTo>
                  <a:pt x="17095" y="10130"/>
                  <a:pt x="17223" y="9873"/>
                  <a:pt x="17334" y="9713"/>
                </a:cubicBezTo>
                <a:cubicBezTo>
                  <a:pt x="17270" y="9753"/>
                  <a:pt x="17206" y="9793"/>
                  <a:pt x="17142" y="9829"/>
                </a:cubicBezTo>
                <a:cubicBezTo>
                  <a:pt x="17532" y="8084"/>
                  <a:pt x="17653" y="6280"/>
                  <a:pt x="17465" y="4579"/>
                </a:cubicBezTo>
                <a:close/>
                <a:moveTo>
                  <a:pt x="6963" y="901"/>
                </a:moveTo>
                <a:cubicBezTo>
                  <a:pt x="7213" y="576"/>
                  <a:pt x="7475" y="280"/>
                  <a:pt x="7742" y="4"/>
                </a:cubicBezTo>
                <a:lnTo>
                  <a:pt x="7589" y="4"/>
                </a:lnTo>
                <a:cubicBezTo>
                  <a:pt x="7357" y="252"/>
                  <a:pt x="7132" y="516"/>
                  <a:pt x="6912" y="796"/>
                </a:cubicBezTo>
                <a:cubicBezTo>
                  <a:pt x="5445" y="2673"/>
                  <a:pt x="4389" y="5227"/>
                  <a:pt x="3964" y="7836"/>
                </a:cubicBezTo>
                <a:cubicBezTo>
                  <a:pt x="3556" y="10322"/>
                  <a:pt x="3717" y="12751"/>
                  <a:pt x="4345" y="14640"/>
                </a:cubicBezTo>
                <a:cubicBezTo>
                  <a:pt x="4913" y="16369"/>
                  <a:pt x="5870" y="17670"/>
                  <a:pt x="6998" y="18370"/>
                </a:cubicBezTo>
                <a:cubicBezTo>
                  <a:pt x="8019" y="19011"/>
                  <a:pt x="9164" y="19163"/>
                  <a:pt x="10326" y="18874"/>
                </a:cubicBezTo>
                <a:cubicBezTo>
                  <a:pt x="10289" y="18971"/>
                  <a:pt x="10252" y="19067"/>
                  <a:pt x="10215" y="19163"/>
                </a:cubicBezTo>
                <a:cubicBezTo>
                  <a:pt x="10339" y="19015"/>
                  <a:pt x="10524" y="18858"/>
                  <a:pt x="10668" y="18754"/>
                </a:cubicBezTo>
                <a:cubicBezTo>
                  <a:pt x="10542" y="18722"/>
                  <a:pt x="10388" y="18654"/>
                  <a:pt x="10299" y="18558"/>
                </a:cubicBezTo>
                <a:cubicBezTo>
                  <a:pt x="10312" y="18642"/>
                  <a:pt x="10324" y="18726"/>
                  <a:pt x="10336" y="18810"/>
                </a:cubicBezTo>
                <a:cubicBezTo>
                  <a:pt x="9186" y="19095"/>
                  <a:pt x="8049" y="18939"/>
                  <a:pt x="7038" y="18302"/>
                </a:cubicBezTo>
                <a:cubicBezTo>
                  <a:pt x="5922" y="17606"/>
                  <a:pt x="4975" y="16313"/>
                  <a:pt x="4414" y="14596"/>
                </a:cubicBezTo>
                <a:cubicBezTo>
                  <a:pt x="3796" y="12723"/>
                  <a:pt x="3640" y="10322"/>
                  <a:pt x="4046" y="7860"/>
                </a:cubicBezTo>
                <a:cubicBezTo>
                  <a:pt x="4468" y="5279"/>
                  <a:pt x="5514" y="2758"/>
                  <a:pt x="6963" y="901"/>
                </a:cubicBezTo>
                <a:close/>
                <a:moveTo>
                  <a:pt x="18927" y="5543"/>
                </a:moveTo>
                <a:cubicBezTo>
                  <a:pt x="18999" y="5663"/>
                  <a:pt x="19060" y="5887"/>
                  <a:pt x="19093" y="6075"/>
                </a:cubicBezTo>
                <a:cubicBezTo>
                  <a:pt x="19149" y="5835"/>
                  <a:pt x="19241" y="5519"/>
                  <a:pt x="19332" y="5303"/>
                </a:cubicBezTo>
                <a:cubicBezTo>
                  <a:pt x="19271" y="5379"/>
                  <a:pt x="19206" y="5455"/>
                  <a:pt x="19145" y="5531"/>
                </a:cubicBezTo>
                <a:cubicBezTo>
                  <a:pt x="19246" y="3638"/>
                  <a:pt x="19102" y="1745"/>
                  <a:pt x="18692" y="4"/>
                </a:cubicBezTo>
                <a:lnTo>
                  <a:pt x="18630" y="4"/>
                </a:lnTo>
                <a:cubicBezTo>
                  <a:pt x="19053" y="1749"/>
                  <a:pt x="19201" y="3654"/>
                  <a:pt x="19102" y="5555"/>
                </a:cubicBezTo>
                <a:cubicBezTo>
                  <a:pt x="19046" y="5551"/>
                  <a:pt x="18986" y="5547"/>
                  <a:pt x="18927" y="5543"/>
                </a:cubicBezTo>
                <a:close/>
                <a:moveTo>
                  <a:pt x="20895" y="7252"/>
                </a:moveTo>
                <a:cubicBezTo>
                  <a:pt x="20853" y="7232"/>
                  <a:pt x="20809" y="7208"/>
                  <a:pt x="20767" y="7188"/>
                </a:cubicBezTo>
                <a:cubicBezTo>
                  <a:pt x="20804" y="7324"/>
                  <a:pt x="20819" y="7552"/>
                  <a:pt x="20819" y="7736"/>
                </a:cubicBezTo>
                <a:cubicBezTo>
                  <a:pt x="20895" y="7528"/>
                  <a:pt x="21007" y="7264"/>
                  <a:pt x="21103" y="7088"/>
                </a:cubicBezTo>
                <a:cubicBezTo>
                  <a:pt x="21046" y="7140"/>
                  <a:pt x="20989" y="7188"/>
                  <a:pt x="20932" y="7240"/>
                </a:cubicBezTo>
                <a:cubicBezTo>
                  <a:pt x="21382" y="4915"/>
                  <a:pt x="21600" y="2429"/>
                  <a:pt x="21521" y="0"/>
                </a:cubicBezTo>
                <a:lnTo>
                  <a:pt x="21476" y="0"/>
                </a:lnTo>
                <a:cubicBezTo>
                  <a:pt x="21558" y="2433"/>
                  <a:pt x="21345" y="4923"/>
                  <a:pt x="20895" y="7252"/>
                </a:cubicBezTo>
                <a:close/>
                <a:moveTo>
                  <a:pt x="25" y="20812"/>
                </a:moveTo>
                <a:cubicBezTo>
                  <a:pt x="17" y="20804"/>
                  <a:pt x="10" y="20792"/>
                  <a:pt x="0" y="20784"/>
                </a:cubicBezTo>
                <a:lnTo>
                  <a:pt x="0" y="20920"/>
                </a:lnTo>
                <a:cubicBezTo>
                  <a:pt x="210" y="21160"/>
                  <a:pt x="423" y="21384"/>
                  <a:pt x="643" y="21600"/>
                </a:cubicBezTo>
                <a:lnTo>
                  <a:pt x="764" y="21600"/>
                </a:lnTo>
                <a:cubicBezTo>
                  <a:pt x="512" y="21352"/>
                  <a:pt x="265" y="21088"/>
                  <a:pt x="25" y="20812"/>
                </a:cubicBezTo>
                <a:close/>
                <a:moveTo>
                  <a:pt x="19679" y="4"/>
                </a:moveTo>
                <a:cubicBezTo>
                  <a:pt x="19763" y="556"/>
                  <a:pt x="19825" y="1121"/>
                  <a:pt x="19864" y="1689"/>
                </a:cubicBezTo>
                <a:cubicBezTo>
                  <a:pt x="19797" y="1713"/>
                  <a:pt x="19731" y="1737"/>
                  <a:pt x="19664" y="1761"/>
                </a:cubicBezTo>
                <a:cubicBezTo>
                  <a:pt x="19763" y="1849"/>
                  <a:pt x="19862" y="2045"/>
                  <a:pt x="19923" y="2221"/>
                </a:cubicBezTo>
                <a:cubicBezTo>
                  <a:pt x="19956" y="1953"/>
                  <a:pt x="20017" y="1593"/>
                  <a:pt x="20092" y="1333"/>
                </a:cubicBezTo>
                <a:cubicBezTo>
                  <a:pt x="20030" y="1437"/>
                  <a:pt x="19970" y="1545"/>
                  <a:pt x="19909" y="1649"/>
                </a:cubicBezTo>
                <a:cubicBezTo>
                  <a:pt x="19869" y="1097"/>
                  <a:pt x="19810" y="548"/>
                  <a:pt x="19731" y="8"/>
                </a:cubicBezTo>
                <a:lnTo>
                  <a:pt x="19679" y="8"/>
                </a:lnTo>
                <a:close/>
                <a:moveTo>
                  <a:pt x="19172" y="4"/>
                </a:moveTo>
                <a:cubicBezTo>
                  <a:pt x="19243" y="372"/>
                  <a:pt x="19303" y="748"/>
                  <a:pt x="19352" y="1125"/>
                </a:cubicBezTo>
                <a:cubicBezTo>
                  <a:pt x="19283" y="1157"/>
                  <a:pt x="19214" y="1193"/>
                  <a:pt x="19142" y="1225"/>
                </a:cubicBezTo>
                <a:cubicBezTo>
                  <a:pt x="19251" y="1297"/>
                  <a:pt x="19370" y="1481"/>
                  <a:pt x="19444" y="1645"/>
                </a:cubicBezTo>
                <a:cubicBezTo>
                  <a:pt x="19463" y="1369"/>
                  <a:pt x="19510" y="997"/>
                  <a:pt x="19575" y="724"/>
                </a:cubicBezTo>
                <a:cubicBezTo>
                  <a:pt x="19515" y="840"/>
                  <a:pt x="19456" y="957"/>
                  <a:pt x="19397" y="1073"/>
                </a:cubicBezTo>
                <a:cubicBezTo>
                  <a:pt x="19350" y="712"/>
                  <a:pt x="19293" y="356"/>
                  <a:pt x="19229" y="4"/>
                </a:cubicBezTo>
                <a:lnTo>
                  <a:pt x="19172" y="4"/>
                </a:lnTo>
                <a:close/>
                <a:moveTo>
                  <a:pt x="20688" y="3430"/>
                </a:moveTo>
                <a:cubicBezTo>
                  <a:pt x="20631" y="3434"/>
                  <a:pt x="20574" y="3434"/>
                  <a:pt x="20514" y="3438"/>
                </a:cubicBezTo>
                <a:cubicBezTo>
                  <a:pt x="20586" y="3550"/>
                  <a:pt x="20650" y="3770"/>
                  <a:pt x="20683" y="3954"/>
                </a:cubicBezTo>
                <a:cubicBezTo>
                  <a:pt x="20737" y="3706"/>
                  <a:pt x="20824" y="3378"/>
                  <a:pt x="20910" y="3150"/>
                </a:cubicBezTo>
                <a:cubicBezTo>
                  <a:pt x="20848" y="3234"/>
                  <a:pt x="20789" y="3314"/>
                  <a:pt x="20727" y="3398"/>
                </a:cubicBezTo>
                <a:cubicBezTo>
                  <a:pt x="20777" y="2261"/>
                  <a:pt x="20757" y="1125"/>
                  <a:pt x="20665" y="0"/>
                </a:cubicBezTo>
                <a:lnTo>
                  <a:pt x="20616" y="0"/>
                </a:lnTo>
                <a:cubicBezTo>
                  <a:pt x="20715" y="1133"/>
                  <a:pt x="20737" y="2281"/>
                  <a:pt x="20688" y="3430"/>
                </a:cubicBezTo>
                <a:close/>
                <a:moveTo>
                  <a:pt x="0" y="19619"/>
                </a:moveTo>
                <a:cubicBezTo>
                  <a:pt x="544" y="20383"/>
                  <a:pt x="1137" y="21044"/>
                  <a:pt x="1768" y="21592"/>
                </a:cubicBezTo>
                <a:lnTo>
                  <a:pt x="1894" y="21592"/>
                </a:lnTo>
                <a:cubicBezTo>
                  <a:pt x="1217" y="21012"/>
                  <a:pt x="576" y="20299"/>
                  <a:pt x="0" y="19463"/>
                </a:cubicBezTo>
                <a:lnTo>
                  <a:pt x="0" y="19619"/>
                </a:lnTo>
                <a:close/>
                <a:moveTo>
                  <a:pt x="0" y="1409"/>
                </a:moveTo>
                <a:cubicBezTo>
                  <a:pt x="146" y="937"/>
                  <a:pt x="307" y="464"/>
                  <a:pt x="480" y="4"/>
                </a:cubicBezTo>
                <a:lnTo>
                  <a:pt x="349" y="4"/>
                </a:lnTo>
                <a:cubicBezTo>
                  <a:pt x="225" y="336"/>
                  <a:pt x="109" y="668"/>
                  <a:pt x="0" y="1009"/>
                </a:cubicBezTo>
                <a:lnTo>
                  <a:pt x="0" y="1409"/>
                </a:lnTo>
                <a:close/>
                <a:moveTo>
                  <a:pt x="8633" y="21032"/>
                </a:moveTo>
                <a:cubicBezTo>
                  <a:pt x="8635" y="21120"/>
                  <a:pt x="8638" y="21204"/>
                  <a:pt x="8638" y="21292"/>
                </a:cubicBezTo>
                <a:cubicBezTo>
                  <a:pt x="7315" y="21396"/>
                  <a:pt x="5994" y="21044"/>
                  <a:pt x="4815" y="20195"/>
                </a:cubicBezTo>
                <a:cubicBezTo>
                  <a:pt x="3482" y="19243"/>
                  <a:pt x="2354" y="17682"/>
                  <a:pt x="1615" y="15609"/>
                </a:cubicBezTo>
                <a:cubicBezTo>
                  <a:pt x="781" y="13287"/>
                  <a:pt x="460" y="10410"/>
                  <a:pt x="789" y="7324"/>
                </a:cubicBezTo>
                <a:cubicBezTo>
                  <a:pt x="1061" y="4763"/>
                  <a:pt x="1763" y="2237"/>
                  <a:pt x="2841" y="4"/>
                </a:cubicBezTo>
                <a:lnTo>
                  <a:pt x="2713" y="4"/>
                </a:lnTo>
                <a:cubicBezTo>
                  <a:pt x="1652" y="2233"/>
                  <a:pt x="959" y="4747"/>
                  <a:pt x="692" y="7296"/>
                </a:cubicBezTo>
                <a:cubicBezTo>
                  <a:pt x="366" y="10410"/>
                  <a:pt x="692" y="13311"/>
                  <a:pt x="1538" y="15649"/>
                </a:cubicBezTo>
                <a:cubicBezTo>
                  <a:pt x="2287" y="17734"/>
                  <a:pt x="3427" y="19303"/>
                  <a:pt x="4770" y="20259"/>
                </a:cubicBezTo>
                <a:cubicBezTo>
                  <a:pt x="5959" y="21108"/>
                  <a:pt x="7290" y="21460"/>
                  <a:pt x="8620" y="21352"/>
                </a:cubicBezTo>
                <a:cubicBezTo>
                  <a:pt x="8578" y="21432"/>
                  <a:pt x="8536" y="21512"/>
                  <a:pt x="8492" y="21592"/>
                </a:cubicBezTo>
                <a:lnTo>
                  <a:pt x="8509" y="21592"/>
                </a:lnTo>
                <a:cubicBezTo>
                  <a:pt x="8642" y="21476"/>
                  <a:pt x="8823" y="21364"/>
                  <a:pt x="8964" y="21292"/>
                </a:cubicBezTo>
                <a:cubicBezTo>
                  <a:pt x="8848" y="21240"/>
                  <a:pt x="8709" y="21144"/>
                  <a:pt x="8633" y="21032"/>
                </a:cubicBezTo>
                <a:close/>
                <a:moveTo>
                  <a:pt x="2908" y="21464"/>
                </a:moveTo>
                <a:cubicBezTo>
                  <a:pt x="1798" y="20615"/>
                  <a:pt x="796" y="19407"/>
                  <a:pt x="0" y="17902"/>
                </a:cubicBezTo>
                <a:lnTo>
                  <a:pt x="0" y="18090"/>
                </a:lnTo>
                <a:cubicBezTo>
                  <a:pt x="791" y="19535"/>
                  <a:pt x="1775" y="20696"/>
                  <a:pt x="2859" y="21524"/>
                </a:cubicBezTo>
                <a:cubicBezTo>
                  <a:pt x="2888" y="21548"/>
                  <a:pt x="2920" y="21568"/>
                  <a:pt x="2950" y="21592"/>
                </a:cubicBezTo>
                <a:lnTo>
                  <a:pt x="3086" y="21592"/>
                </a:lnTo>
                <a:cubicBezTo>
                  <a:pt x="3027" y="21552"/>
                  <a:pt x="2967" y="21508"/>
                  <a:pt x="2908" y="21464"/>
                </a:cubicBezTo>
                <a:close/>
                <a:moveTo>
                  <a:pt x="10203" y="19687"/>
                </a:moveTo>
                <a:cubicBezTo>
                  <a:pt x="10218" y="19767"/>
                  <a:pt x="10230" y="19843"/>
                  <a:pt x="10242" y="19923"/>
                </a:cubicBezTo>
                <a:cubicBezTo>
                  <a:pt x="9224" y="20227"/>
                  <a:pt x="8187" y="20215"/>
                  <a:pt x="7216" y="19891"/>
                </a:cubicBezTo>
                <a:cubicBezTo>
                  <a:pt x="6150" y="19535"/>
                  <a:pt x="5146" y="18798"/>
                  <a:pt x="4342" y="17670"/>
                </a:cubicBezTo>
                <a:cubicBezTo>
                  <a:pt x="3459" y="16453"/>
                  <a:pt x="2807" y="14792"/>
                  <a:pt x="2502" y="12847"/>
                </a:cubicBezTo>
                <a:cubicBezTo>
                  <a:pt x="2169" y="10718"/>
                  <a:pt x="2248" y="8313"/>
                  <a:pt x="2774" y="5947"/>
                </a:cubicBezTo>
                <a:cubicBezTo>
                  <a:pt x="3259" y="3718"/>
                  <a:pt x="4102" y="1681"/>
                  <a:pt x="5178" y="0"/>
                </a:cubicBezTo>
                <a:lnTo>
                  <a:pt x="5047" y="0"/>
                </a:lnTo>
                <a:cubicBezTo>
                  <a:pt x="3994" y="1677"/>
                  <a:pt x="3165" y="3698"/>
                  <a:pt x="2688" y="5903"/>
                </a:cubicBezTo>
                <a:cubicBezTo>
                  <a:pt x="2159" y="8293"/>
                  <a:pt x="2080" y="10718"/>
                  <a:pt x="2421" y="12867"/>
                </a:cubicBezTo>
                <a:cubicBezTo>
                  <a:pt x="2732" y="14828"/>
                  <a:pt x="3393" y="16501"/>
                  <a:pt x="4285" y="17726"/>
                </a:cubicBezTo>
                <a:cubicBezTo>
                  <a:pt x="5084" y="18842"/>
                  <a:pt x="6091" y="19595"/>
                  <a:pt x="7179" y="19959"/>
                </a:cubicBezTo>
                <a:cubicBezTo>
                  <a:pt x="8173" y="20287"/>
                  <a:pt x="9221" y="20283"/>
                  <a:pt x="10233" y="19983"/>
                </a:cubicBezTo>
                <a:cubicBezTo>
                  <a:pt x="10198" y="20075"/>
                  <a:pt x="10161" y="20171"/>
                  <a:pt x="10126" y="20263"/>
                </a:cubicBezTo>
                <a:cubicBezTo>
                  <a:pt x="10245" y="20115"/>
                  <a:pt x="10425" y="19959"/>
                  <a:pt x="10566" y="19855"/>
                </a:cubicBezTo>
                <a:cubicBezTo>
                  <a:pt x="10445" y="19827"/>
                  <a:pt x="10294" y="19771"/>
                  <a:pt x="10203" y="19687"/>
                </a:cubicBezTo>
                <a:close/>
                <a:moveTo>
                  <a:pt x="947" y="16073"/>
                </a:moveTo>
                <a:cubicBezTo>
                  <a:pt x="509" y="14956"/>
                  <a:pt x="190" y="13708"/>
                  <a:pt x="2" y="12363"/>
                </a:cubicBezTo>
                <a:lnTo>
                  <a:pt x="2" y="12959"/>
                </a:lnTo>
                <a:cubicBezTo>
                  <a:pt x="200" y="14096"/>
                  <a:pt x="492" y="15156"/>
                  <a:pt x="870" y="16117"/>
                </a:cubicBezTo>
                <a:cubicBezTo>
                  <a:pt x="1630" y="18094"/>
                  <a:pt x="2742" y="19595"/>
                  <a:pt x="4008" y="20575"/>
                </a:cubicBezTo>
                <a:cubicBezTo>
                  <a:pt x="4592" y="21024"/>
                  <a:pt x="5208" y="21364"/>
                  <a:pt x="5846" y="21596"/>
                </a:cubicBezTo>
                <a:lnTo>
                  <a:pt x="6066" y="21596"/>
                </a:lnTo>
                <a:cubicBezTo>
                  <a:pt x="5366" y="21368"/>
                  <a:pt x="4688" y="21008"/>
                  <a:pt x="4053" y="20515"/>
                </a:cubicBezTo>
                <a:cubicBezTo>
                  <a:pt x="2799" y="19535"/>
                  <a:pt x="1696" y="18038"/>
                  <a:pt x="947" y="16073"/>
                </a:cubicBezTo>
                <a:close/>
                <a:moveTo>
                  <a:pt x="0" y="6211"/>
                </a:moveTo>
                <a:cubicBezTo>
                  <a:pt x="277" y="4078"/>
                  <a:pt x="831" y="1957"/>
                  <a:pt x="1664" y="4"/>
                </a:cubicBezTo>
                <a:lnTo>
                  <a:pt x="1536" y="4"/>
                </a:lnTo>
                <a:cubicBezTo>
                  <a:pt x="809" y="1733"/>
                  <a:pt x="297" y="3594"/>
                  <a:pt x="2" y="5475"/>
                </a:cubicBezTo>
                <a:lnTo>
                  <a:pt x="2" y="6211"/>
                </a:lnTo>
                <a:close/>
                <a:moveTo>
                  <a:pt x="0" y="15877"/>
                </a:moveTo>
                <a:lnTo>
                  <a:pt x="0" y="16137"/>
                </a:lnTo>
                <a:cubicBezTo>
                  <a:pt x="324" y="16989"/>
                  <a:pt x="707" y="17766"/>
                  <a:pt x="1140" y="18450"/>
                </a:cubicBezTo>
                <a:cubicBezTo>
                  <a:pt x="2015" y="19867"/>
                  <a:pt x="3081" y="20920"/>
                  <a:pt x="4241" y="21592"/>
                </a:cubicBezTo>
                <a:lnTo>
                  <a:pt x="4394" y="21592"/>
                </a:lnTo>
                <a:cubicBezTo>
                  <a:pt x="3200" y="20920"/>
                  <a:pt x="2104" y="19851"/>
                  <a:pt x="1209" y="18394"/>
                </a:cubicBezTo>
                <a:cubicBezTo>
                  <a:pt x="744" y="17654"/>
                  <a:pt x="339" y="16809"/>
                  <a:pt x="0" y="15877"/>
                </a:cubicBezTo>
                <a:close/>
                <a:moveTo>
                  <a:pt x="17085" y="4"/>
                </a:moveTo>
                <a:cubicBezTo>
                  <a:pt x="17231" y="8"/>
                  <a:pt x="17409" y="108"/>
                  <a:pt x="17535" y="224"/>
                </a:cubicBezTo>
                <a:cubicBezTo>
                  <a:pt x="17527" y="156"/>
                  <a:pt x="17520" y="84"/>
                  <a:pt x="17515" y="4"/>
                </a:cubicBezTo>
                <a:lnTo>
                  <a:pt x="17085" y="4"/>
                </a:lnTo>
                <a:cubicBezTo>
                  <a:pt x="17087" y="4"/>
                  <a:pt x="17087" y="4"/>
                  <a:pt x="17085" y="4"/>
                </a:cubicBezTo>
                <a:close/>
                <a:moveTo>
                  <a:pt x="5106" y="2077"/>
                </a:moveTo>
                <a:cubicBezTo>
                  <a:pt x="5504" y="1317"/>
                  <a:pt x="5947" y="624"/>
                  <a:pt x="6422" y="4"/>
                </a:cubicBezTo>
                <a:lnTo>
                  <a:pt x="6283" y="4"/>
                </a:lnTo>
                <a:cubicBezTo>
                  <a:pt x="5833" y="604"/>
                  <a:pt x="5415" y="1269"/>
                  <a:pt x="5035" y="1993"/>
                </a:cubicBezTo>
                <a:cubicBezTo>
                  <a:pt x="3922" y="4106"/>
                  <a:pt x="3234" y="6556"/>
                  <a:pt x="3047" y="8977"/>
                </a:cubicBezTo>
                <a:cubicBezTo>
                  <a:pt x="2866" y="11266"/>
                  <a:pt x="3123" y="13391"/>
                  <a:pt x="3741" y="15104"/>
                </a:cubicBezTo>
                <a:cubicBezTo>
                  <a:pt x="4298" y="16693"/>
                  <a:pt x="5168" y="17898"/>
                  <a:pt x="6180" y="18658"/>
                </a:cubicBezTo>
                <a:cubicBezTo>
                  <a:pt x="7095" y="19347"/>
                  <a:pt x="8131" y="19675"/>
                  <a:pt x="9189" y="19615"/>
                </a:cubicBezTo>
                <a:cubicBezTo>
                  <a:pt x="9142" y="19711"/>
                  <a:pt x="9093" y="19803"/>
                  <a:pt x="9046" y="19895"/>
                </a:cubicBezTo>
                <a:cubicBezTo>
                  <a:pt x="9182" y="19763"/>
                  <a:pt x="9382" y="19635"/>
                  <a:pt x="9535" y="19559"/>
                </a:cubicBezTo>
                <a:cubicBezTo>
                  <a:pt x="9414" y="19499"/>
                  <a:pt x="9273" y="19395"/>
                  <a:pt x="9194" y="19275"/>
                </a:cubicBezTo>
                <a:cubicBezTo>
                  <a:pt x="9196" y="19367"/>
                  <a:pt x="9199" y="19459"/>
                  <a:pt x="9201" y="19547"/>
                </a:cubicBezTo>
                <a:cubicBezTo>
                  <a:pt x="8150" y="19603"/>
                  <a:pt x="7124" y="19275"/>
                  <a:pt x="6219" y="18590"/>
                </a:cubicBezTo>
                <a:cubicBezTo>
                  <a:pt x="5218" y="17834"/>
                  <a:pt x="4357" y="16637"/>
                  <a:pt x="3808" y="15060"/>
                </a:cubicBezTo>
                <a:cubicBezTo>
                  <a:pt x="3200" y="13359"/>
                  <a:pt x="2948" y="11254"/>
                  <a:pt x="3131" y="8985"/>
                </a:cubicBezTo>
                <a:cubicBezTo>
                  <a:pt x="3323" y="6592"/>
                  <a:pt x="4006" y="4166"/>
                  <a:pt x="5106" y="2077"/>
                </a:cubicBezTo>
                <a:close/>
              </a:path>
            </a:pathLst>
          </a:custGeom>
          <a:gradFill>
            <a:gsLst>
              <a:gs pos="0">
                <a:schemeClr val="accent1"/>
              </a:gs>
              <a:gs pos="100000">
                <a:schemeClr val="bg2">
                  <a:lumMod val="50000"/>
                </a:schemeClr>
              </a:gs>
            </a:gsLst>
            <a:lin ang="5400000" scaled="1"/>
          </a:gra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Tree>
    <p:extLst>
      <p:ext uri="{BB962C8B-B14F-4D97-AF65-F5344CB8AC3E}">
        <p14:creationId xmlns:p14="http://schemas.microsoft.com/office/powerpoint/2010/main" val="32567866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7C1C2271-2C6E-42A2-8C54-D82CF6091FBC}"/>
              </a:ext>
            </a:extLst>
          </p:cNvPr>
          <p:cNvSpPr/>
          <p:nvPr userDrawn="1"/>
        </p:nvSpPr>
        <p:spPr>
          <a:xfrm rot="16200000" flipH="1">
            <a:off x="4926330" y="6859"/>
            <a:ext cx="4224528" cy="4210812"/>
          </a:xfrm>
          <a:custGeom>
            <a:avLst/>
            <a:gdLst>
              <a:gd name="connsiteX0" fmla="*/ 4497011 w 6761480"/>
              <a:gd name="connsiteY0" fmla="*/ 6773822 h 6776340"/>
              <a:gd name="connsiteX1" fmla="*/ 4501642 w 6761480"/>
              <a:gd name="connsiteY1" fmla="*/ 6773822 h 6776340"/>
              <a:gd name="connsiteX2" fmla="*/ 4497011 w 6761480"/>
              <a:gd name="connsiteY2" fmla="*/ 6775081 h 6776340"/>
              <a:gd name="connsiteX3" fmla="*/ 1252 w 6761480"/>
              <a:gd name="connsiteY3" fmla="*/ 6753365 h 6776340"/>
              <a:gd name="connsiteX4" fmla="*/ 19095 w 6761480"/>
              <a:gd name="connsiteY4" fmla="*/ 6775081 h 6776340"/>
              <a:gd name="connsiteX5" fmla="*/ 1252 w 6761480"/>
              <a:gd name="connsiteY5" fmla="*/ 6775081 h 6776340"/>
              <a:gd name="connsiteX6" fmla="*/ 6600269 w 6761480"/>
              <a:gd name="connsiteY6" fmla="*/ 6319035 h 6776340"/>
              <a:gd name="connsiteX7" fmla="*/ 6599017 w 6761480"/>
              <a:gd name="connsiteY7" fmla="*/ 6532423 h 6776340"/>
              <a:gd name="connsiteX8" fmla="*/ 6557645 w 6761480"/>
              <a:gd name="connsiteY8" fmla="*/ 6439524 h 6776340"/>
              <a:gd name="connsiteX9" fmla="*/ 6556433 w 6761480"/>
              <a:gd name="connsiteY9" fmla="*/ 6439022 h 6776340"/>
              <a:gd name="connsiteX10" fmla="*/ 6479087 w 6761480"/>
              <a:gd name="connsiteY10" fmla="*/ 6600995 h 6776340"/>
              <a:gd name="connsiteX11" fmla="*/ 6383025 w 6761480"/>
              <a:gd name="connsiteY11" fmla="*/ 6775081 h 6776340"/>
              <a:gd name="connsiteX12" fmla="*/ 6360174 w 6761480"/>
              <a:gd name="connsiteY12" fmla="*/ 6775081 h 6776340"/>
              <a:gd name="connsiteX13" fmla="*/ 6461753 w 6761480"/>
              <a:gd name="connsiteY13" fmla="*/ 6592694 h 6776340"/>
              <a:gd name="connsiteX14" fmla="*/ 6544320 w 6761480"/>
              <a:gd name="connsiteY14" fmla="*/ 6421628 h 6776340"/>
              <a:gd name="connsiteX15" fmla="*/ 6544854 w 6761480"/>
              <a:gd name="connsiteY15" fmla="*/ 6421998 h 6776340"/>
              <a:gd name="connsiteX16" fmla="*/ 6544525 w 6761480"/>
              <a:gd name="connsiteY16" fmla="*/ 6421204 h 6776340"/>
              <a:gd name="connsiteX17" fmla="*/ 6544320 w 6761480"/>
              <a:gd name="connsiteY17" fmla="*/ 6421628 h 6776340"/>
              <a:gd name="connsiteX18" fmla="*/ 6480691 w 6761480"/>
              <a:gd name="connsiteY18" fmla="*/ 6377575 h 6776340"/>
              <a:gd name="connsiteX19" fmla="*/ 6600269 w 6761480"/>
              <a:gd name="connsiteY19" fmla="*/ 6319035 h 6776340"/>
              <a:gd name="connsiteX20" fmla="*/ 1252 w 6761480"/>
              <a:gd name="connsiteY20" fmla="*/ 6096835 h 6776340"/>
              <a:gd name="connsiteX21" fmla="*/ 567839 w 6761480"/>
              <a:gd name="connsiteY21" fmla="*/ 6775081 h 6776340"/>
              <a:gd name="connsiteX22" fmla="*/ 567839 w 6761480"/>
              <a:gd name="connsiteY22" fmla="*/ 6776340 h 6776340"/>
              <a:gd name="connsiteX23" fmla="*/ 506798 w 6761480"/>
              <a:gd name="connsiteY23" fmla="*/ 6776340 h 6776340"/>
              <a:gd name="connsiteX24" fmla="*/ 1252 w 6761480"/>
              <a:gd name="connsiteY24" fmla="*/ 6171741 h 6776340"/>
              <a:gd name="connsiteX25" fmla="*/ 6421215 w 6761480"/>
              <a:gd name="connsiteY25" fmla="*/ 5928138 h 6776340"/>
              <a:gd name="connsiteX26" fmla="*/ 6419963 w 6761480"/>
              <a:gd name="connsiteY26" fmla="*/ 6133658 h 6776340"/>
              <a:gd name="connsiteX27" fmla="*/ 6377876 w 6761480"/>
              <a:gd name="connsiteY27" fmla="*/ 6043667 h 6776340"/>
              <a:gd name="connsiteX28" fmla="*/ 6378038 w 6761480"/>
              <a:gd name="connsiteY28" fmla="*/ 6043340 h 6776340"/>
              <a:gd name="connsiteX29" fmla="*/ 6377774 w 6761480"/>
              <a:gd name="connsiteY29" fmla="*/ 6043450 h 6776340"/>
              <a:gd name="connsiteX30" fmla="*/ 6377876 w 6761480"/>
              <a:gd name="connsiteY30" fmla="*/ 6043667 h 6776340"/>
              <a:gd name="connsiteX31" fmla="*/ 6287037 w 6761480"/>
              <a:gd name="connsiteY31" fmla="*/ 6226976 h 6776340"/>
              <a:gd name="connsiteX32" fmla="*/ 5908156 w 6761480"/>
              <a:gd name="connsiteY32" fmla="*/ 6775081 h 6776340"/>
              <a:gd name="connsiteX33" fmla="*/ 5877479 w 6761480"/>
              <a:gd name="connsiteY33" fmla="*/ 6775081 h 6776340"/>
              <a:gd name="connsiteX34" fmla="*/ 6271591 w 6761480"/>
              <a:gd name="connsiteY34" fmla="*/ 6216354 h 6776340"/>
              <a:gd name="connsiteX35" fmla="*/ 6363444 w 6761480"/>
              <a:gd name="connsiteY35" fmla="*/ 6032284 h 6776340"/>
              <a:gd name="connsiteX36" fmla="*/ 6362632 w 6761480"/>
              <a:gd name="connsiteY36" fmla="*/ 6030324 h 6776340"/>
              <a:gd name="connsiteX37" fmla="*/ 6363897 w 6761480"/>
              <a:gd name="connsiteY37" fmla="*/ 6027272 h 6776340"/>
              <a:gd name="connsiteX38" fmla="*/ 6301637 w 6761480"/>
              <a:gd name="connsiteY38" fmla="*/ 5986364 h 6776340"/>
              <a:gd name="connsiteX39" fmla="*/ 6421215 w 6761480"/>
              <a:gd name="connsiteY39" fmla="*/ 5928138 h 6776340"/>
              <a:gd name="connsiteX40" fmla="*/ 1252 w 6761480"/>
              <a:gd name="connsiteY40" fmla="*/ 5376728 h 6776340"/>
              <a:gd name="connsiteX41" fmla="*/ 1127853 w 6761480"/>
              <a:gd name="connsiteY41" fmla="*/ 6775081 h 6776340"/>
              <a:gd name="connsiteX42" fmla="*/ 1065559 w 6761480"/>
              <a:gd name="connsiteY42" fmla="*/ 6775081 h 6776340"/>
              <a:gd name="connsiteX43" fmla="*/ 1252 w 6761480"/>
              <a:gd name="connsiteY43" fmla="*/ 5462021 h 6776340"/>
              <a:gd name="connsiteX44" fmla="*/ 6729864 w 6761480"/>
              <a:gd name="connsiteY44" fmla="*/ 5362880 h 6776340"/>
              <a:gd name="connsiteX45" fmla="*/ 6761480 w 6761480"/>
              <a:gd name="connsiteY45" fmla="*/ 5550775 h 6776340"/>
              <a:gd name="connsiteX46" fmla="*/ 6712848 w 6761480"/>
              <a:gd name="connsiteY46" fmla="*/ 5477718 h 6776340"/>
              <a:gd name="connsiteX47" fmla="*/ 6676929 w 6761480"/>
              <a:gd name="connsiteY47" fmla="*/ 5639303 h 6776340"/>
              <a:gd name="connsiteX48" fmla="*/ 6158269 w 6761480"/>
              <a:gd name="connsiteY48" fmla="*/ 6775081 h 6776340"/>
              <a:gd name="connsiteX49" fmla="*/ 6131661 w 6761480"/>
              <a:gd name="connsiteY49" fmla="*/ 6775081 h 6776340"/>
              <a:gd name="connsiteX50" fmla="*/ 6136669 w 6761480"/>
              <a:gd name="connsiteY50" fmla="*/ 6767528 h 6776340"/>
              <a:gd name="connsiteX51" fmla="*/ 6663217 w 6761480"/>
              <a:gd name="connsiteY51" fmla="*/ 5628557 h 6776340"/>
              <a:gd name="connsiteX52" fmla="*/ 6698308 w 6761480"/>
              <a:gd name="connsiteY52" fmla="*/ 5473391 h 6776340"/>
              <a:gd name="connsiteX53" fmla="*/ 6698060 w 6761480"/>
              <a:gd name="connsiteY53" fmla="*/ 5473288 h 6776340"/>
              <a:gd name="connsiteX54" fmla="*/ 6694986 w 6761480"/>
              <a:gd name="connsiteY54" fmla="*/ 5465867 h 6776340"/>
              <a:gd name="connsiteX55" fmla="*/ 6643467 w 6761480"/>
              <a:gd name="connsiteY55" fmla="*/ 5446599 h 6776340"/>
              <a:gd name="connsiteX56" fmla="*/ 6729864 w 6761480"/>
              <a:gd name="connsiteY56" fmla="*/ 5362880 h 6776340"/>
              <a:gd name="connsiteX57" fmla="*/ 6572096 w 6761480"/>
              <a:gd name="connsiteY57" fmla="*/ 4541116 h 6776340"/>
              <a:gd name="connsiteX58" fmla="*/ 6624372 w 6761480"/>
              <a:gd name="connsiteY58" fmla="*/ 4706350 h 6776340"/>
              <a:gd name="connsiteX59" fmla="*/ 6574042 w 6761480"/>
              <a:gd name="connsiteY59" fmla="*/ 4651506 h 6776340"/>
              <a:gd name="connsiteX60" fmla="*/ 6574054 w 6761480"/>
              <a:gd name="connsiteY60" fmla="*/ 4651320 h 6776340"/>
              <a:gd name="connsiteX61" fmla="*/ 6573921 w 6761480"/>
              <a:gd name="connsiteY61" fmla="*/ 4651375 h 6776340"/>
              <a:gd name="connsiteX62" fmla="*/ 6574042 w 6761480"/>
              <a:gd name="connsiteY62" fmla="*/ 4651506 h 6776340"/>
              <a:gd name="connsiteX63" fmla="*/ 6564870 w 6761480"/>
              <a:gd name="connsiteY63" fmla="*/ 4796499 h 6776340"/>
              <a:gd name="connsiteX64" fmla="*/ 6277534 w 6761480"/>
              <a:gd name="connsiteY64" fmla="*/ 5877152 h 6776340"/>
              <a:gd name="connsiteX65" fmla="*/ 5609524 w 6761480"/>
              <a:gd name="connsiteY65" fmla="*/ 6776340 h 6776340"/>
              <a:gd name="connsiteX66" fmla="*/ 5572900 w 6761480"/>
              <a:gd name="connsiteY66" fmla="*/ 6776340 h 6776340"/>
              <a:gd name="connsiteX67" fmla="*/ 5572900 w 6761480"/>
              <a:gd name="connsiteY67" fmla="*/ 6775081 h 6776340"/>
              <a:gd name="connsiteX68" fmla="*/ 6265012 w 6761480"/>
              <a:gd name="connsiteY68" fmla="*/ 5860786 h 6776340"/>
              <a:gd name="connsiteX69" fmla="*/ 6552049 w 6761480"/>
              <a:gd name="connsiteY69" fmla="*/ 4787495 h 6776340"/>
              <a:gd name="connsiteX70" fmla="*/ 6560996 w 6761480"/>
              <a:gd name="connsiteY70" fmla="*/ 4647171 h 6776340"/>
              <a:gd name="connsiteX71" fmla="*/ 6559757 w 6761480"/>
              <a:gd name="connsiteY71" fmla="*/ 4644178 h 6776340"/>
              <a:gd name="connsiteX72" fmla="*/ 6510116 w 6761480"/>
              <a:gd name="connsiteY72" fmla="*/ 4637738 h 6776340"/>
              <a:gd name="connsiteX73" fmla="*/ 6572096 w 6761480"/>
              <a:gd name="connsiteY73" fmla="*/ 4541116 h 6776340"/>
              <a:gd name="connsiteX74" fmla="*/ 1252 w 6761480"/>
              <a:gd name="connsiteY74" fmla="*/ 4473763 h 6776340"/>
              <a:gd name="connsiteX75" fmla="*/ 212235 w 6761480"/>
              <a:gd name="connsiteY75" fmla="*/ 5013528 h 6776340"/>
              <a:gd name="connsiteX76" fmla="*/ 1714474 w 6761480"/>
              <a:gd name="connsiteY76" fmla="*/ 6776340 h 6776340"/>
              <a:gd name="connsiteX77" fmla="*/ 1645920 w 6761480"/>
              <a:gd name="connsiteY77" fmla="*/ 6776340 h 6776340"/>
              <a:gd name="connsiteX78" fmla="*/ 1645920 w 6761480"/>
              <a:gd name="connsiteY78" fmla="*/ 6775081 h 6776340"/>
              <a:gd name="connsiteX79" fmla="*/ 177802 w 6761480"/>
              <a:gd name="connsiteY79" fmla="*/ 5028950 h 6776340"/>
              <a:gd name="connsiteX80" fmla="*/ 1252 w 6761480"/>
              <a:gd name="connsiteY80" fmla="*/ 4590843 h 6776340"/>
              <a:gd name="connsiteX81" fmla="*/ 6353913 w 6761480"/>
              <a:gd name="connsiteY81" fmla="*/ 4251563 h 6776340"/>
              <a:gd name="connsiteX82" fmla="*/ 6409633 w 6761480"/>
              <a:gd name="connsiteY82" fmla="*/ 4413020 h 6776340"/>
              <a:gd name="connsiteX83" fmla="*/ 6358368 w 6761480"/>
              <a:gd name="connsiteY83" fmla="*/ 4361476 h 6776340"/>
              <a:gd name="connsiteX84" fmla="*/ 6358525 w 6761480"/>
              <a:gd name="connsiteY84" fmla="*/ 4357352 h 6776340"/>
              <a:gd name="connsiteX85" fmla="*/ 6353114 w 6761480"/>
              <a:gd name="connsiteY85" fmla="*/ 4499401 h 6776340"/>
              <a:gd name="connsiteX86" fmla="*/ 6093471 w 6761480"/>
              <a:gd name="connsiteY86" fmla="*/ 5513951 h 6776340"/>
              <a:gd name="connsiteX87" fmla="*/ 5227313 w 6761480"/>
              <a:gd name="connsiteY87" fmla="*/ 6500635 h 6776340"/>
              <a:gd name="connsiteX88" fmla="*/ 4613771 w 6761480"/>
              <a:gd name="connsiteY88" fmla="*/ 6773822 h 6776340"/>
              <a:gd name="connsiteX89" fmla="*/ 4501642 w 6761480"/>
              <a:gd name="connsiteY89" fmla="*/ 6773822 h 6776340"/>
              <a:gd name="connsiteX90" fmla="*/ 4689603 w 6761480"/>
              <a:gd name="connsiteY90" fmla="*/ 6722728 h 6776340"/>
              <a:gd name="connsiteX91" fmla="*/ 5218548 w 6761480"/>
              <a:gd name="connsiteY91" fmla="*/ 6477975 h 6776340"/>
              <a:gd name="connsiteX92" fmla="*/ 6080637 w 6761480"/>
              <a:gd name="connsiteY92" fmla="*/ 5500103 h 6776340"/>
              <a:gd name="connsiteX93" fmla="*/ 6340228 w 6761480"/>
              <a:gd name="connsiteY93" fmla="*/ 4492162 h 6776340"/>
              <a:gd name="connsiteX94" fmla="*/ 6345477 w 6761480"/>
              <a:gd name="connsiteY94" fmla="*/ 4356432 h 6776340"/>
              <a:gd name="connsiteX95" fmla="*/ 6343413 w 6761480"/>
              <a:gd name="connsiteY95" fmla="*/ 4355577 h 6776340"/>
              <a:gd name="connsiteX96" fmla="*/ 6343228 w 6761480"/>
              <a:gd name="connsiteY96" fmla="*/ 4355130 h 6776340"/>
              <a:gd name="connsiteX97" fmla="*/ 6294124 w 6761480"/>
              <a:gd name="connsiteY97" fmla="*/ 4351962 h 6776340"/>
              <a:gd name="connsiteX98" fmla="*/ 6353913 w 6761480"/>
              <a:gd name="connsiteY98" fmla="*/ 4251563 h 6776340"/>
              <a:gd name="connsiteX99" fmla="*/ 6398364 w 6761480"/>
              <a:gd name="connsiteY99" fmla="*/ 3724702 h 6776340"/>
              <a:gd name="connsiteX100" fmla="*/ 6473178 w 6761480"/>
              <a:gd name="connsiteY100" fmla="*/ 3864128 h 6776340"/>
              <a:gd name="connsiteX101" fmla="*/ 6422596 w 6761480"/>
              <a:gd name="connsiteY101" fmla="*/ 3828278 h 6776340"/>
              <a:gd name="connsiteX102" fmla="*/ 6422123 w 6761480"/>
              <a:gd name="connsiteY102" fmla="*/ 3828473 h 6776340"/>
              <a:gd name="connsiteX103" fmla="*/ 6444075 w 6761480"/>
              <a:gd name="connsiteY103" fmla="*/ 3981096 h 6776340"/>
              <a:gd name="connsiteX104" fmla="*/ 6380521 w 6761480"/>
              <a:gd name="connsiteY104" fmla="*/ 5144456 h 6776340"/>
              <a:gd name="connsiteX105" fmla="*/ 5679330 w 6761480"/>
              <a:gd name="connsiteY105" fmla="*/ 6416917 h 6776340"/>
              <a:gd name="connsiteX106" fmla="*/ 5229817 w 6761480"/>
              <a:gd name="connsiteY106" fmla="*/ 6775081 h 6776340"/>
              <a:gd name="connsiteX107" fmla="*/ 5179106 w 6761480"/>
              <a:gd name="connsiteY107" fmla="*/ 6775081 h 6776340"/>
              <a:gd name="connsiteX108" fmla="*/ 5669313 w 6761480"/>
              <a:gd name="connsiteY108" fmla="*/ 6395200 h 6776340"/>
              <a:gd name="connsiteX109" fmla="*/ 6367687 w 6761480"/>
              <a:gd name="connsiteY109" fmla="*/ 5133126 h 6776340"/>
              <a:gd name="connsiteX110" fmla="*/ 6432079 w 6761480"/>
              <a:gd name="connsiteY110" fmla="*/ 3976375 h 6776340"/>
              <a:gd name="connsiteX111" fmla="*/ 6410802 w 6761480"/>
              <a:gd name="connsiteY111" fmla="*/ 3826707 h 6776340"/>
              <a:gd name="connsiteX112" fmla="*/ 6408896 w 6761480"/>
              <a:gd name="connsiteY112" fmla="*/ 3825918 h 6776340"/>
              <a:gd name="connsiteX113" fmla="*/ 6408545 w 6761480"/>
              <a:gd name="connsiteY113" fmla="*/ 3825071 h 6776340"/>
              <a:gd name="connsiteX114" fmla="*/ 6366435 w 6761480"/>
              <a:gd name="connsiteY114" fmla="*/ 3833914 h 6776340"/>
              <a:gd name="connsiteX115" fmla="*/ 6398364 w 6761480"/>
              <a:gd name="connsiteY115" fmla="*/ 3724702 h 6776340"/>
              <a:gd name="connsiteX116" fmla="*/ 6074376 w 6761480"/>
              <a:gd name="connsiteY116" fmla="*/ 3584961 h 6776340"/>
              <a:gd name="connsiteX117" fmla="*/ 6074389 w 6761480"/>
              <a:gd name="connsiteY117" fmla="*/ 3585053 h 6776340"/>
              <a:gd name="connsiteX118" fmla="*/ 6074423 w 6761480"/>
              <a:gd name="connsiteY118" fmla="*/ 3584971 h 6776340"/>
              <a:gd name="connsiteX119" fmla="*/ 6074376 w 6761480"/>
              <a:gd name="connsiteY119" fmla="*/ 3584961 h 6776340"/>
              <a:gd name="connsiteX120" fmla="*/ 2136127 w 6761480"/>
              <a:gd name="connsiteY120" fmla="*/ 1258149 h 6776340"/>
              <a:gd name="connsiteX121" fmla="*/ 2092929 w 6761480"/>
              <a:gd name="connsiteY121" fmla="*/ 1399149 h 6776340"/>
              <a:gd name="connsiteX122" fmla="*/ 2049868 w 6761480"/>
              <a:gd name="connsiteY122" fmla="*/ 1328453 h 6776340"/>
              <a:gd name="connsiteX123" fmla="*/ 2048245 w 6761480"/>
              <a:gd name="connsiteY123" fmla="*/ 1329125 h 6776340"/>
              <a:gd name="connsiteX124" fmla="*/ 2047341 w 6761480"/>
              <a:gd name="connsiteY124" fmla="*/ 1328751 h 6776340"/>
              <a:gd name="connsiteX125" fmla="*/ 1952344 w 6761480"/>
              <a:gd name="connsiteY125" fmla="*/ 1396153 h 6776340"/>
              <a:gd name="connsiteX126" fmla="*/ 1367635 w 6761480"/>
              <a:gd name="connsiteY126" fmla="*/ 2171501 h 6776340"/>
              <a:gd name="connsiteX127" fmla="*/ 1248370 w 6761480"/>
              <a:gd name="connsiteY127" fmla="*/ 3526421 h 6776340"/>
              <a:gd name="connsiteX128" fmla="*/ 3248641 w 6761480"/>
              <a:gd name="connsiteY128" fmla="*/ 5902645 h 6776340"/>
              <a:gd name="connsiteX129" fmla="*/ 4589668 w 6761480"/>
              <a:gd name="connsiteY129" fmla="*/ 5988882 h 6776340"/>
              <a:gd name="connsiteX130" fmla="*/ 5526884 w 6761480"/>
              <a:gd name="connsiteY130" fmla="*/ 5409775 h 6776340"/>
              <a:gd name="connsiteX131" fmla="*/ 5958868 w 6761480"/>
              <a:gd name="connsiteY131" fmla="*/ 4505551 h 6776340"/>
              <a:gd name="connsiteX132" fmla="*/ 5996725 w 6761480"/>
              <a:gd name="connsiteY132" fmla="*/ 3783640 h 6776340"/>
              <a:gd name="connsiteX133" fmla="*/ 5965029 w 6761480"/>
              <a:gd name="connsiteY133" fmla="*/ 3556265 h 6776340"/>
              <a:gd name="connsiteX134" fmla="*/ 5960728 w 6761480"/>
              <a:gd name="connsiteY134" fmla="*/ 3554483 h 6776340"/>
              <a:gd name="connsiteX135" fmla="*/ 5919426 w 6761480"/>
              <a:gd name="connsiteY135" fmla="*/ 3565762 h 6776340"/>
              <a:gd name="connsiteX136" fmla="*/ 5951355 w 6761480"/>
              <a:gd name="connsiteY136" fmla="*/ 3450256 h 6776340"/>
              <a:gd name="connsiteX137" fmla="*/ 6031178 w 6761480"/>
              <a:gd name="connsiteY137" fmla="*/ 3588738 h 6776340"/>
              <a:gd name="connsiteX138" fmla="*/ 5976676 w 6761480"/>
              <a:gd name="connsiteY138" fmla="*/ 3555859 h 6776340"/>
              <a:gd name="connsiteX139" fmla="*/ 5976246 w 6761480"/>
              <a:gd name="connsiteY139" fmla="*/ 3556037 h 6776340"/>
              <a:gd name="connsiteX140" fmla="*/ 6009227 w 6761480"/>
              <a:gd name="connsiteY140" fmla="*/ 3785548 h 6776340"/>
              <a:gd name="connsiteX141" fmla="*/ 5972954 w 6761480"/>
              <a:gd name="connsiteY141" fmla="*/ 4517196 h 6776340"/>
              <a:gd name="connsiteX142" fmla="*/ 5538466 w 6761480"/>
              <a:gd name="connsiteY142" fmla="*/ 5427715 h 6776340"/>
              <a:gd name="connsiteX143" fmla="*/ 4593737 w 6761480"/>
              <a:gd name="connsiteY143" fmla="*/ 6014375 h 6776340"/>
              <a:gd name="connsiteX144" fmla="*/ 3241130 w 6761480"/>
              <a:gd name="connsiteY144" fmla="*/ 5929397 h 6776340"/>
              <a:gd name="connsiteX145" fmla="*/ 1220510 w 6761480"/>
              <a:gd name="connsiteY145" fmla="*/ 3528939 h 6776340"/>
              <a:gd name="connsiteX146" fmla="*/ 1343531 w 6761480"/>
              <a:gd name="connsiteY146" fmla="*/ 2162374 h 6776340"/>
              <a:gd name="connsiteX147" fmla="*/ 1935653 w 6761480"/>
              <a:gd name="connsiteY147" fmla="*/ 1382817 h 6776340"/>
              <a:gd name="connsiteX148" fmla="*/ 2034374 w 6761480"/>
              <a:gd name="connsiteY148" fmla="*/ 1313168 h 6776340"/>
              <a:gd name="connsiteX149" fmla="*/ 2035264 w 6761480"/>
              <a:gd name="connsiteY149" fmla="*/ 1313636 h 6776340"/>
              <a:gd name="connsiteX150" fmla="*/ 2035905 w 6761480"/>
              <a:gd name="connsiteY150" fmla="*/ 1312088 h 6776340"/>
              <a:gd name="connsiteX151" fmla="*/ 2034374 w 6761480"/>
              <a:gd name="connsiteY151" fmla="*/ 1313168 h 6776340"/>
              <a:gd name="connsiteX152" fmla="*/ 1947056 w 6761480"/>
              <a:gd name="connsiteY152" fmla="*/ 1267277 h 6776340"/>
              <a:gd name="connsiteX153" fmla="*/ 2136127 w 6761480"/>
              <a:gd name="connsiteY153" fmla="*/ 1258149 h 6776340"/>
              <a:gd name="connsiteX154" fmla="*/ 3236702 w 6761480"/>
              <a:gd name="connsiteY154" fmla="*/ 1253409 h 6776340"/>
              <a:gd name="connsiteX155" fmla="*/ 3887541 w 6761480"/>
              <a:gd name="connsiteY155" fmla="*/ 1342173 h 6776340"/>
              <a:gd name="connsiteX156" fmla="*/ 4002808 w 6761480"/>
              <a:gd name="connsiteY156" fmla="*/ 1380534 h 6776340"/>
              <a:gd name="connsiteX157" fmla="*/ 4003578 w 6761480"/>
              <a:gd name="connsiteY157" fmla="*/ 1382580 h 6776340"/>
              <a:gd name="connsiteX158" fmla="*/ 4004230 w 6761480"/>
              <a:gd name="connsiteY158" fmla="*/ 1381007 h 6776340"/>
              <a:gd name="connsiteX159" fmla="*/ 4002808 w 6761480"/>
              <a:gd name="connsiteY159" fmla="*/ 1380534 h 6776340"/>
              <a:gd name="connsiteX160" fmla="*/ 3980195 w 6761480"/>
              <a:gd name="connsiteY160" fmla="*/ 1320466 h 6776340"/>
              <a:gd name="connsiteX161" fmla="*/ 4101965 w 6761480"/>
              <a:gd name="connsiteY161" fmla="*/ 1423384 h 6776340"/>
              <a:gd name="connsiteX162" fmla="*/ 3982700 w 6761480"/>
              <a:gd name="connsiteY162" fmla="*/ 1438491 h 6776340"/>
              <a:gd name="connsiteX163" fmla="*/ 4003104 w 6761480"/>
              <a:gd name="connsiteY163" fmla="*/ 1393244 h 6776340"/>
              <a:gd name="connsiteX164" fmla="*/ 4004287 w 6761480"/>
              <a:gd name="connsiteY164" fmla="*/ 1393636 h 6776340"/>
              <a:gd name="connsiteX165" fmla="*/ 4003636 w 6761480"/>
              <a:gd name="connsiteY165" fmla="*/ 1392064 h 6776340"/>
              <a:gd name="connsiteX166" fmla="*/ 4003104 w 6761480"/>
              <a:gd name="connsiteY166" fmla="*/ 1393244 h 6776340"/>
              <a:gd name="connsiteX167" fmla="*/ 3888483 w 6761480"/>
              <a:gd name="connsiteY167" fmla="*/ 1355281 h 6776340"/>
              <a:gd name="connsiteX168" fmla="*/ 2990703 w 6761480"/>
              <a:gd name="connsiteY168" fmla="*/ 1293714 h 6776340"/>
              <a:gd name="connsiteX169" fmla="*/ 2061312 w 6761480"/>
              <a:gd name="connsiteY169" fmla="*/ 1828443 h 6776340"/>
              <a:gd name="connsiteX170" fmla="*/ 1676284 w 6761480"/>
              <a:gd name="connsiteY170" fmla="*/ 3067857 h 6776340"/>
              <a:gd name="connsiteX171" fmla="*/ 2265722 w 6761480"/>
              <a:gd name="connsiteY171" fmla="*/ 4584234 h 6776340"/>
              <a:gd name="connsiteX172" fmla="*/ 3619583 w 6761480"/>
              <a:gd name="connsiteY172" fmla="*/ 5502621 h 6776340"/>
              <a:gd name="connsiteX173" fmla="*/ 4928994 w 6761480"/>
              <a:gd name="connsiteY173" fmla="*/ 5387115 h 6776340"/>
              <a:gd name="connsiteX174" fmla="*/ 5648966 w 6761480"/>
              <a:gd name="connsiteY174" fmla="*/ 4561573 h 6776340"/>
              <a:gd name="connsiteX175" fmla="*/ 5763205 w 6761480"/>
              <a:gd name="connsiteY175" fmla="*/ 3646163 h 6776340"/>
              <a:gd name="connsiteX176" fmla="*/ 5747424 w 6761480"/>
              <a:gd name="connsiteY176" fmla="*/ 3524548 h 6776340"/>
              <a:gd name="connsiteX177" fmla="*/ 5748357 w 6761480"/>
              <a:gd name="connsiteY177" fmla="*/ 3524334 h 6776340"/>
              <a:gd name="connsiteX178" fmla="*/ 5747342 w 6761480"/>
              <a:gd name="connsiteY178" fmla="*/ 3523913 h 6776340"/>
              <a:gd name="connsiteX179" fmla="*/ 5747424 w 6761480"/>
              <a:gd name="connsiteY179" fmla="*/ 3524548 h 6776340"/>
              <a:gd name="connsiteX180" fmla="*/ 5700930 w 6761480"/>
              <a:gd name="connsiteY180" fmla="*/ 3535233 h 6776340"/>
              <a:gd name="connsiteX181" fmla="*/ 5739119 w 6761480"/>
              <a:gd name="connsiteY181" fmla="*/ 3418468 h 6776340"/>
              <a:gd name="connsiteX182" fmla="*/ 5818003 w 6761480"/>
              <a:gd name="connsiteY182" fmla="*/ 3561985 h 6776340"/>
              <a:gd name="connsiteX183" fmla="*/ 5760509 w 6761480"/>
              <a:gd name="connsiteY183" fmla="*/ 3525675 h 6776340"/>
              <a:gd name="connsiteX184" fmla="*/ 5760127 w 6761480"/>
              <a:gd name="connsiteY184" fmla="*/ 3525833 h 6776340"/>
              <a:gd name="connsiteX185" fmla="*/ 5776440 w 6761480"/>
              <a:gd name="connsiteY185" fmla="*/ 3649679 h 6776340"/>
              <a:gd name="connsiteX186" fmla="*/ 5663053 w 6761480"/>
              <a:gd name="connsiteY186" fmla="*/ 4572904 h 6776340"/>
              <a:gd name="connsiteX187" fmla="*/ 4937759 w 6761480"/>
              <a:gd name="connsiteY187" fmla="*/ 5407257 h 6776340"/>
              <a:gd name="connsiteX188" fmla="*/ 3615827 w 6761480"/>
              <a:gd name="connsiteY188" fmla="*/ 5527800 h 6776340"/>
              <a:gd name="connsiteX189" fmla="*/ 2246627 w 6761480"/>
              <a:gd name="connsiteY189" fmla="*/ 4600915 h 6776340"/>
              <a:gd name="connsiteX190" fmla="*/ 1652180 w 6761480"/>
              <a:gd name="connsiteY190" fmla="*/ 3067857 h 6776340"/>
              <a:gd name="connsiteX191" fmla="*/ 2043470 w 6761480"/>
              <a:gd name="connsiteY191" fmla="*/ 1817113 h 6776340"/>
              <a:gd name="connsiteX192" fmla="*/ 2981938 w 6761480"/>
              <a:gd name="connsiteY192" fmla="*/ 1279866 h 6776340"/>
              <a:gd name="connsiteX193" fmla="*/ 3236702 w 6761480"/>
              <a:gd name="connsiteY193" fmla="*/ 1253409 h 6776340"/>
              <a:gd name="connsiteX194" fmla="*/ 2931227 w 6761480"/>
              <a:gd name="connsiteY194" fmla="*/ 1076549 h 6776340"/>
              <a:gd name="connsiteX195" fmla="*/ 3094943 w 6761480"/>
              <a:gd name="connsiteY195" fmla="*/ 1131313 h 6776340"/>
              <a:gd name="connsiteX196" fmla="*/ 3003539 w 6761480"/>
              <a:gd name="connsiteY196" fmla="*/ 1215031 h 6776340"/>
              <a:gd name="connsiteX197" fmla="*/ 2994665 w 6761480"/>
              <a:gd name="connsiteY197" fmla="*/ 1150900 h 6776340"/>
              <a:gd name="connsiteX198" fmla="*/ 2885088 w 6761480"/>
              <a:gd name="connsiteY198" fmla="*/ 1166387 h 6776340"/>
              <a:gd name="connsiteX199" fmla="*/ 2103259 w 6761480"/>
              <a:gd name="connsiteY199" fmla="*/ 1517488 h 6776340"/>
              <a:gd name="connsiteX200" fmla="*/ 1511316 w 6761480"/>
              <a:gd name="connsiteY200" fmla="*/ 2462313 h 6776340"/>
              <a:gd name="connsiteX201" fmla="*/ 1591452 w 6761480"/>
              <a:gd name="connsiteY201" fmla="*/ 3855315 h 6776340"/>
              <a:gd name="connsiteX202" fmla="*/ 2495487 w 6761480"/>
              <a:gd name="connsiteY202" fmla="*/ 5169950 h 6776340"/>
              <a:gd name="connsiteX203" fmla="*/ 3838079 w 6761480"/>
              <a:gd name="connsiteY203" fmla="*/ 5790915 h 6776340"/>
              <a:gd name="connsiteX204" fmla="*/ 5019147 w 6761480"/>
              <a:gd name="connsiteY204" fmla="*/ 5577527 h 6776340"/>
              <a:gd name="connsiteX205" fmla="*/ 5706251 w 6761480"/>
              <a:gd name="connsiteY205" fmla="*/ 4819339 h 6776340"/>
              <a:gd name="connsiteX206" fmla="*/ 5887482 w 6761480"/>
              <a:gd name="connsiteY206" fmla="*/ 4115264 h 6776340"/>
              <a:gd name="connsiteX207" fmla="*/ 5891349 w 6761480"/>
              <a:gd name="connsiteY207" fmla="*/ 3878618 h 6776340"/>
              <a:gd name="connsiteX208" fmla="*/ 5893101 w 6761480"/>
              <a:gd name="connsiteY208" fmla="*/ 3878544 h 6776340"/>
              <a:gd name="connsiteX209" fmla="*/ 5891417 w 6761480"/>
              <a:gd name="connsiteY209" fmla="*/ 3874479 h 6776340"/>
              <a:gd name="connsiteX210" fmla="*/ 5891349 w 6761480"/>
              <a:gd name="connsiteY210" fmla="*/ 3878618 h 6776340"/>
              <a:gd name="connsiteX211" fmla="*/ 5839603 w 6761480"/>
              <a:gd name="connsiteY211" fmla="*/ 3880809 h 6776340"/>
              <a:gd name="connsiteX212" fmla="*/ 5894070 w 6761480"/>
              <a:gd name="connsiteY212" fmla="*/ 3774115 h 6776340"/>
              <a:gd name="connsiteX213" fmla="*/ 5960120 w 6761480"/>
              <a:gd name="connsiteY213" fmla="*/ 3928963 h 6776340"/>
              <a:gd name="connsiteX214" fmla="*/ 5905767 w 6761480"/>
              <a:gd name="connsiteY214" fmla="*/ 3883843 h 6776340"/>
              <a:gd name="connsiteX215" fmla="*/ 5903872 w 6761480"/>
              <a:gd name="connsiteY215" fmla="*/ 3884628 h 6776340"/>
              <a:gd name="connsiteX216" fmla="*/ 5900179 w 6761480"/>
              <a:gd name="connsiteY216" fmla="*/ 4122498 h 6776340"/>
              <a:gd name="connsiteX217" fmla="*/ 5718772 w 6761480"/>
              <a:gd name="connsiteY217" fmla="*/ 4831928 h 6776340"/>
              <a:gd name="connsiteX218" fmla="*/ 5027912 w 6761480"/>
              <a:gd name="connsiteY218" fmla="*/ 5598929 h 6776340"/>
              <a:gd name="connsiteX219" fmla="*/ 3836514 w 6761480"/>
              <a:gd name="connsiteY219" fmla="*/ 5816094 h 6776340"/>
              <a:gd name="connsiteX220" fmla="*/ 2478896 w 6761480"/>
              <a:gd name="connsiteY220" fmla="*/ 5190093 h 6776340"/>
              <a:gd name="connsiteX221" fmla="*/ 1565784 w 6761480"/>
              <a:gd name="connsiteY221" fmla="*/ 3861610 h 6776340"/>
              <a:gd name="connsiteX222" fmla="*/ 1487213 w 6761480"/>
              <a:gd name="connsiteY222" fmla="*/ 2456018 h 6776340"/>
              <a:gd name="connsiteX223" fmla="*/ 2087920 w 6761480"/>
              <a:gd name="connsiteY223" fmla="*/ 1503325 h 6776340"/>
              <a:gd name="connsiteX224" fmla="*/ 2876635 w 6761480"/>
              <a:gd name="connsiteY224" fmla="*/ 1152526 h 6776340"/>
              <a:gd name="connsiteX225" fmla="*/ 2988108 w 6761480"/>
              <a:gd name="connsiteY225" fmla="*/ 1136901 h 6776340"/>
              <a:gd name="connsiteX226" fmla="*/ 2989747 w 6761480"/>
              <a:gd name="connsiteY226" fmla="*/ 1138638 h 6776340"/>
              <a:gd name="connsiteX227" fmla="*/ 2989613 w 6761480"/>
              <a:gd name="connsiteY227" fmla="*/ 1138319 h 6776340"/>
              <a:gd name="connsiteX228" fmla="*/ 2990330 w 6761480"/>
              <a:gd name="connsiteY228" fmla="*/ 1136590 h 6776340"/>
              <a:gd name="connsiteX229" fmla="*/ 2988108 w 6761480"/>
              <a:gd name="connsiteY229" fmla="*/ 1136901 h 6776340"/>
              <a:gd name="connsiteX230" fmla="*/ 2143640 w 6761480"/>
              <a:gd name="connsiteY230" fmla="*/ 968596 h 6776340"/>
              <a:gd name="connsiteX231" fmla="*/ 2329269 w 6761480"/>
              <a:gd name="connsiteY231" fmla="*/ 989054 h 6776340"/>
              <a:gd name="connsiteX232" fmla="*/ 2263218 w 6761480"/>
              <a:gd name="connsiteY232" fmla="*/ 1105819 h 6776340"/>
              <a:gd name="connsiteX233" fmla="*/ 2232102 w 6761480"/>
              <a:gd name="connsiteY233" fmla="*/ 1034718 h 6776340"/>
              <a:gd name="connsiteX234" fmla="*/ 2236314 w 6761480"/>
              <a:gd name="connsiteY234" fmla="*/ 1032885 h 6776340"/>
              <a:gd name="connsiteX235" fmla="*/ 2233983 w 6761480"/>
              <a:gd name="connsiteY235" fmla="*/ 1033850 h 6776340"/>
              <a:gd name="connsiteX236" fmla="*/ 2231222 w 6761480"/>
              <a:gd name="connsiteY236" fmla="*/ 1032706 h 6776340"/>
              <a:gd name="connsiteX237" fmla="*/ 2232102 w 6761480"/>
              <a:gd name="connsiteY237" fmla="*/ 1034718 h 6776340"/>
              <a:gd name="connsiteX238" fmla="*/ 2111684 w 6761480"/>
              <a:gd name="connsiteY238" fmla="*/ 1087132 h 6776340"/>
              <a:gd name="connsiteX239" fmla="*/ 1331010 w 6761480"/>
              <a:gd name="connsiteY239" fmla="*/ 1762350 h 6776340"/>
              <a:gd name="connsiteX240" fmla="*/ 952555 w 6761480"/>
              <a:gd name="connsiteY240" fmla="*/ 3150632 h 6776340"/>
              <a:gd name="connsiteX241" fmla="*/ 1507560 w 6761480"/>
              <a:gd name="connsiteY241" fmla="*/ 4833187 h 6776340"/>
              <a:gd name="connsiteX242" fmla="*/ 2899298 w 6761480"/>
              <a:gd name="connsiteY242" fmla="*/ 6044904 h 6776340"/>
              <a:gd name="connsiteX243" fmla="*/ 4451308 w 6761480"/>
              <a:gd name="connsiteY243" fmla="*/ 6264587 h 6776340"/>
              <a:gd name="connsiteX244" fmla="*/ 5557561 w 6761480"/>
              <a:gd name="connsiteY244" fmla="*/ 5657469 h 6776340"/>
              <a:gd name="connsiteX245" fmla="*/ 6065611 w 6761480"/>
              <a:gd name="connsiteY245" fmla="*/ 4656622 h 6776340"/>
              <a:gd name="connsiteX246" fmla="*/ 6111392 w 6761480"/>
              <a:gd name="connsiteY246" fmla="*/ 3856550 h 6776340"/>
              <a:gd name="connsiteX247" fmla="*/ 6076241 w 6761480"/>
              <a:gd name="connsiteY247" fmla="*/ 3598641 h 6776340"/>
              <a:gd name="connsiteX248" fmla="*/ 6078930 w 6761480"/>
              <a:gd name="connsiteY248" fmla="*/ 3597974 h 6776340"/>
              <a:gd name="connsiteX249" fmla="*/ 6077344 w 6761480"/>
              <a:gd name="connsiteY249" fmla="*/ 3597317 h 6776340"/>
              <a:gd name="connsiteX250" fmla="*/ 6075431 w 6761480"/>
              <a:gd name="connsiteY250" fmla="*/ 3592700 h 6776340"/>
              <a:gd name="connsiteX251" fmla="*/ 6076241 w 6761480"/>
              <a:gd name="connsiteY251" fmla="*/ 3598641 h 6776340"/>
              <a:gd name="connsiteX252" fmla="*/ 6029926 w 6761480"/>
              <a:gd name="connsiteY252" fmla="*/ 3610139 h 6776340"/>
              <a:gd name="connsiteX253" fmla="*/ 6061855 w 6761480"/>
              <a:gd name="connsiteY253" fmla="*/ 3495892 h 6776340"/>
              <a:gd name="connsiteX254" fmla="*/ 6140426 w 6761480"/>
              <a:gd name="connsiteY254" fmla="*/ 3635633 h 6776340"/>
              <a:gd name="connsiteX255" fmla="*/ 6088005 w 6761480"/>
              <a:gd name="connsiteY255" fmla="*/ 3602243 h 6776340"/>
              <a:gd name="connsiteX256" fmla="*/ 6087834 w 6761480"/>
              <a:gd name="connsiteY256" fmla="*/ 3601006 h 6776340"/>
              <a:gd name="connsiteX257" fmla="*/ 6087042 w 6761480"/>
              <a:gd name="connsiteY257" fmla="*/ 3601334 h 6776340"/>
              <a:gd name="connsiteX258" fmla="*/ 6085715 w 6761480"/>
              <a:gd name="connsiteY258" fmla="*/ 3600784 h 6776340"/>
              <a:gd name="connsiteX259" fmla="*/ 6088005 w 6761480"/>
              <a:gd name="connsiteY259" fmla="*/ 3602243 h 6776340"/>
              <a:gd name="connsiteX260" fmla="*/ 6123869 w 6761480"/>
              <a:gd name="connsiteY260" fmla="*/ 3860961 h 6776340"/>
              <a:gd name="connsiteX261" fmla="*/ 6078133 w 6761480"/>
              <a:gd name="connsiteY261" fmla="*/ 4667008 h 6776340"/>
              <a:gd name="connsiteX262" fmla="*/ 5568830 w 6761480"/>
              <a:gd name="connsiteY262" fmla="*/ 5676668 h 6776340"/>
              <a:gd name="connsiteX263" fmla="*/ 4455064 w 6761480"/>
              <a:gd name="connsiteY263" fmla="*/ 6292598 h 6776340"/>
              <a:gd name="connsiteX264" fmla="*/ 2888031 w 6761480"/>
              <a:gd name="connsiteY264" fmla="*/ 6074174 h 6776340"/>
              <a:gd name="connsiteX265" fmla="*/ 1482204 w 6761480"/>
              <a:gd name="connsiteY265" fmla="*/ 4851127 h 6776340"/>
              <a:gd name="connsiteX266" fmla="*/ 923443 w 6761480"/>
              <a:gd name="connsiteY266" fmla="*/ 3151890 h 6776340"/>
              <a:gd name="connsiteX267" fmla="*/ 1309411 w 6761480"/>
              <a:gd name="connsiteY267" fmla="*/ 1752278 h 6776340"/>
              <a:gd name="connsiteX268" fmla="*/ 2097908 w 6761480"/>
              <a:gd name="connsiteY268" fmla="*/ 1073394 h 6776340"/>
              <a:gd name="connsiteX269" fmla="*/ 2219486 w 6761480"/>
              <a:gd name="connsiteY269" fmla="*/ 1020743 h 6776340"/>
              <a:gd name="connsiteX270" fmla="*/ 2220931 w 6761480"/>
              <a:gd name="connsiteY270" fmla="*/ 1021737 h 6776340"/>
              <a:gd name="connsiteX271" fmla="*/ 2220363 w 6761480"/>
              <a:gd name="connsiteY271" fmla="*/ 1020364 h 6776340"/>
              <a:gd name="connsiteX272" fmla="*/ 2219486 w 6761480"/>
              <a:gd name="connsiteY272" fmla="*/ 1020743 h 6776340"/>
              <a:gd name="connsiteX273" fmla="*/ 3122802 w 6761480"/>
              <a:gd name="connsiteY273" fmla="*/ 691947 h 6776340"/>
              <a:gd name="connsiteX274" fmla="*/ 3272744 w 6761480"/>
              <a:gd name="connsiteY274" fmla="*/ 766853 h 6776340"/>
              <a:gd name="connsiteX275" fmla="*/ 3170072 w 6761480"/>
              <a:gd name="connsiteY275" fmla="*/ 820043 h 6776340"/>
              <a:gd name="connsiteX276" fmla="*/ 3172125 w 6761480"/>
              <a:gd name="connsiteY276" fmla="*/ 769175 h 6776340"/>
              <a:gd name="connsiteX277" fmla="*/ 3172023 w 6761480"/>
              <a:gd name="connsiteY277" fmla="*/ 769133 h 6776340"/>
              <a:gd name="connsiteX278" fmla="*/ 3170679 w 6761480"/>
              <a:gd name="connsiteY278" fmla="*/ 765893 h 6776340"/>
              <a:gd name="connsiteX279" fmla="*/ 3030241 w 6761480"/>
              <a:gd name="connsiteY279" fmla="*/ 757282 h 6776340"/>
              <a:gd name="connsiteX280" fmla="*/ 1978672 w 6761480"/>
              <a:gd name="connsiteY280" fmla="*/ 962302 h 6776340"/>
              <a:gd name="connsiteX281" fmla="*/ 975406 w 6761480"/>
              <a:gd name="connsiteY281" fmla="*/ 1914995 h 6776340"/>
              <a:gd name="connsiteX282" fmla="*/ 732807 w 6761480"/>
              <a:gd name="connsiteY282" fmla="*/ 3654831 h 6776340"/>
              <a:gd name="connsiteX283" fmla="*/ 1716978 w 6761480"/>
              <a:gd name="connsiteY283" fmla="*/ 5545739 h 6776340"/>
              <a:gd name="connsiteX284" fmla="*/ 3515344 w 6761480"/>
              <a:gd name="connsiteY284" fmla="*/ 6528646 h 6776340"/>
              <a:gd name="connsiteX285" fmla="*/ 5125578 w 6761480"/>
              <a:gd name="connsiteY285" fmla="*/ 6268363 h 6776340"/>
              <a:gd name="connsiteX286" fmla="*/ 6017404 w 6761480"/>
              <a:gd name="connsiteY286" fmla="*/ 5261222 h 6776340"/>
              <a:gd name="connsiteX287" fmla="*/ 6233599 w 6761480"/>
              <a:gd name="connsiteY287" fmla="*/ 4201219 h 6776340"/>
              <a:gd name="connsiteX288" fmla="*/ 6229720 w 6761480"/>
              <a:gd name="connsiteY288" fmla="*/ 4057751 h 6776340"/>
              <a:gd name="connsiteX289" fmla="*/ 6182372 w 6761480"/>
              <a:gd name="connsiteY289" fmla="*/ 4059891 h 6776340"/>
              <a:gd name="connsiteX290" fmla="*/ 6233083 w 6761480"/>
              <a:gd name="connsiteY290" fmla="*/ 3954456 h 6776340"/>
              <a:gd name="connsiteX291" fmla="*/ 6296628 w 6761480"/>
              <a:gd name="connsiteY291" fmla="*/ 4108045 h 6776340"/>
              <a:gd name="connsiteX292" fmla="*/ 6241222 w 6761480"/>
              <a:gd name="connsiteY292" fmla="*/ 4060083 h 6776340"/>
              <a:gd name="connsiteX293" fmla="*/ 6241160 w 6761480"/>
              <a:gd name="connsiteY293" fmla="*/ 4057799 h 6776340"/>
              <a:gd name="connsiteX294" fmla="*/ 6239418 w 6761480"/>
              <a:gd name="connsiteY294" fmla="*/ 4058521 h 6776340"/>
              <a:gd name="connsiteX295" fmla="*/ 6245232 w 6761480"/>
              <a:gd name="connsiteY295" fmla="*/ 4207464 h 6776340"/>
              <a:gd name="connsiteX296" fmla="*/ 6028674 w 6761480"/>
              <a:gd name="connsiteY296" fmla="*/ 5275070 h 6776340"/>
              <a:gd name="connsiteX297" fmla="*/ 5132151 w 6761480"/>
              <a:gd name="connsiteY297" fmla="*/ 6292598 h 6776340"/>
              <a:gd name="connsiteX298" fmla="*/ 3511587 w 6761480"/>
              <a:gd name="connsiteY298" fmla="*/ 6557916 h 6776340"/>
              <a:gd name="connsiteX299" fmla="*/ 1696631 w 6761480"/>
              <a:gd name="connsiteY299" fmla="*/ 5567456 h 6776340"/>
              <a:gd name="connsiteX300" fmla="*/ 704947 w 6761480"/>
              <a:gd name="connsiteY300" fmla="*/ 3658608 h 6776340"/>
              <a:gd name="connsiteX301" fmla="*/ 952555 w 6761480"/>
              <a:gd name="connsiteY301" fmla="*/ 1904608 h 6776340"/>
              <a:gd name="connsiteX302" fmla="*/ 1965838 w 6761480"/>
              <a:gd name="connsiteY302" fmla="*/ 947195 h 6776340"/>
              <a:gd name="connsiteX303" fmla="*/ 2867457 w 6761480"/>
              <a:gd name="connsiteY303" fmla="*/ 742363 h 6776340"/>
              <a:gd name="connsiteX304" fmla="*/ 3024189 w 6761480"/>
              <a:gd name="connsiteY304" fmla="*/ 742717 h 6776340"/>
              <a:gd name="connsiteX305" fmla="*/ 3167903 w 6761480"/>
              <a:gd name="connsiteY305" fmla="*/ 751838 h 6776340"/>
              <a:gd name="connsiteX306" fmla="*/ 2233794 w 6761480"/>
              <a:gd name="connsiteY306" fmla="*/ 617041 h 6776340"/>
              <a:gd name="connsiteX307" fmla="*/ 2412847 w 6761480"/>
              <a:gd name="connsiteY307" fmla="*/ 658900 h 6776340"/>
              <a:gd name="connsiteX308" fmla="*/ 2330520 w 6761480"/>
              <a:gd name="connsiteY308" fmla="*/ 752690 h 6776340"/>
              <a:gd name="connsiteX309" fmla="*/ 2311469 w 6761480"/>
              <a:gd name="connsiteY309" fmla="*/ 687733 h 6776340"/>
              <a:gd name="connsiteX310" fmla="*/ 2312797 w 6761480"/>
              <a:gd name="connsiteY310" fmla="*/ 687417 h 6776340"/>
              <a:gd name="connsiteX311" fmla="*/ 2311180 w 6761480"/>
              <a:gd name="connsiteY311" fmla="*/ 686748 h 6776340"/>
              <a:gd name="connsiteX312" fmla="*/ 2311469 w 6761480"/>
              <a:gd name="connsiteY312" fmla="*/ 687733 h 6776340"/>
              <a:gd name="connsiteX313" fmla="*/ 2172801 w 6761480"/>
              <a:gd name="connsiteY313" fmla="*/ 720716 h 6776340"/>
              <a:gd name="connsiteX314" fmla="*/ 1214249 w 6761480"/>
              <a:gd name="connsiteY314" fmla="*/ 1244301 h 6776340"/>
              <a:gd name="connsiteX315" fmla="*/ 483947 w 6761480"/>
              <a:gd name="connsiteY315" fmla="*/ 2537219 h 6776340"/>
              <a:gd name="connsiteX316" fmla="*/ 641402 w 6761480"/>
              <a:gd name="connsiteY316" fmla="*/ 4403893 h 6776340"/>
              <a:gd name="connsiteX317" fmla="*/ 1901040 w 6761480"/>
              <a:gd name="connsiteY317" fmla="*/ 6110997 h 6776340"/>
              <a:gd name="connsiteX318" fmla="*/ 3299352 w 6761480"/>
              <a:gd name="connsiteY318" fmla="*/ 6775081 h 6776340"/>
              <a:gd name="connsiteX319" fmla="*/ 3157236 w 6761480"/>
              <a:gd name="connsiteY319" fmla="*/ 6775081 h 6776340"/>
              <a:gd name="connsiteX320" fmla="*/ 1882258 w 6761480"/>
              <a:gd name="connsiteY320" fmla="*/ 6137435 h 6776340"/>
              <a:gd name="connsiteX321" fmla="*/ 610725 w 6761480"/>
              <a:gd name="connsiteY321" fmla="*/ 4415538 h 6776340"/>
              <a:gd name="connsiteX322" fmla="*/ 454522 w 6761480"/>
              <a:gd name="connsiteY322" fmla="*/ 2532184 h 6776340"/>
              <a:gd name="connsiteX323" fmla="*/ 1193902 w 6761480"/>
              <a:gd name="connsiteY323" fmla="*/ 1231712 h 6776340"/>
              <a:gd name="connsiteX324" fmla="*/ 2161566 w 6761480"/>
              <a:gd name="connsiteY324" fmla="*/ 706569 h 6776340"/>
              <a:gd name="connsiteX325" fmla="*/ 2302016 w 6761480"/>
              <a:gd name="connsiteY325" fmla="*/ 673345 h 6776340"/>
              <a:gd name="connsiteX326" fmla="*/ 2303894 w 6761480"/>
              <a:gd name="connsiteY326" fmla="*/ 674895 h 6776340"/>
              <a:gd name="connsiteX327" fmla="*/ 2304810 w 6761480"/>
              <a:gd name="connsiteY327" fmla="*/ 672684 h 6776340"/>
              <a:gd name="connsiteX328" fmla="*/ 1569853 w 6761480"/>
              <a:gd name="connsiteY328" fmla="*/ 478559 h 6776340"/>
              <a:gd name="connsiteX329" fmla="*/ 1766437 w 6761480"/>
              <a:gd name="connsiteY329" fmla="*/ 501220 h 6776340"/>
              <a:gd name="connsiteX330" fmla="*/ 1696631 w 6761480"/>
              <a:gd name="connsiteY330" fmla="*/ 617041 h 6776340"/>
              <a:gd name="connsiteX331" fmla="*/ 1664270 w 6761480"/>
              <a:gd name="connsiteY331" fmla="*/ 547240 h 6776340"/>
              <a:gd name="connsiteX332" fmla="*/ 1665289 w 6761480"/>
              <a:gd name="connsiteY332" fmla="*/ 546848 h 6776340"/>
              <a:gd name="connsiteX333" fmla="*/ 1663803 w 6761480"/>
              <a:gd name="connsiteY333" fmla="*/ 546232 h 6776340"/>
              <a:gd name="connsiteX334" fmla="*/ 1664270 w 6761480"/>
              <a:gd name="connsiteY334" fmla="*/ 547240 h 6776340"/>
              <a:gd name="connsiteX335" fmla="*/ 1515379 w 6761480"/>
              <a:gd name="connsiteY335" fmla="*/ 604535 h 6776340"/>
              <a:gd name="connsiteX336" fmla="*/ 521824 w 6761480"/>
              <a:gd name="connsiteY336" fmla="*/ 1328020 h 6776340"/>
              <a:gd name="connsiteX337" fmla="*/ 0 w 6761480"/>
              <a:gd name="connsiteY337" fmla="*/ 2248925 h 6776340"/>
              <a:gd name="connsiteX338" fmla="*/ 0 w 6761480"/>
              <a:gd name="connsiteY338" fmla="*/ 2161115 h 6776340"/>
              <a:gd name="connsiteX339" fmla="*/ 1252 w 6761480"/>
              <a:gd name="connsiteY339" fmla="*/ 2161115 h 6776340"/>
              <a:gd name="connsiteX340" fmla="*/ 498972 w 6761480"/>
              <a:gd name="connsiteY340" fmla="*/ 1316690 h 6776340"/>
              <a:gd name="connsiteX341" fmla="*/ 1501760 w 6761480"/>
              <a:gd name="connsiteY341" fmla="*/ 590081 h 6776340"/>
              <a:gd name="connsiteX342" fmla="*/ 1652156 w 6761480"/>
              <a:gd name="connsiteY342" fmla="*/ 532864 h 6776340"/>
              <a:gd name="connsiteX343" fmla="*/ 1653585 w 6761480"/>
              <a:gd name="connsiteY343" fmla="*/ 533807 h 6776340"/>
              <a:gd name="connsiteX344" fmla="*/ 1654316 w 6761480"/>
              <a:gd name="connsiteY344" fmla="*/ 532042 h 6776340"/>
              <a:gd name="connsiteX345" fmla="*/ 1652156 w 6761480"/>
              <a:gd name="connsiteY345" fmla="*/ 532864 h 6776340"/>
              <a:gd name="connsiteX346" fmla="*/ 2350867 w 6761480"/>
              <a:gd name="connsiteY346" fmla="*/ 454325 h 6776340"/>
              <a:gd name="connsiteX347" fmla="*/ 2523347 w 6761480"/>
              <a:gd name="connsiteY347" fmla="*/ 506570 h 6776340"/>
              <a:gd name="connsiteX348" fmla="*/ 2434446 w 6761480"/>
              <a:gd name="connsiteY348" fmla="*/ 587771 h 6776340"/>
              <a:gd name="connsiteX349" fmla="*/ 2420975 w 6761480"/>
              <a:gd name="connsiteY349" fmla="*/ 525119 h 6776340"/>
              <a:gd name="connsiteX350" fmla="*/ 2421313 w 6761480"/>
              <a:gd name="connsiteY350" fmla="*/ 525070 h 6776340"/>
              <a:gd name="connsiteX351" fmla="*/ 2420928 w 6761480"/>
              <a:gd name="connsiteY351" fmla="*/ 524910 h 6776340"/>
              <a:gd name="connsiteX352" fmla="*/ 2420975 w 6761480"/>
              <a:gd name="connsiteY352" fmla="*/ 525119 h 6776340"/>
              <a:gd name="connsiteX353" fmla="*/ 2258839 w 6761480"/>
              <a:gd name="connsiteY353" fmla="*/ 548648 h 6776340"/>
              <a:gd name="connsiteX354" fmla="*/ 1125348 w 6761480"/>
              <a:gd name="connsiteY354" fmla="*/ 1050112 h 6776340"/>
              <a:gd name="connsiteX355" fmla="*/ 217244 w 6761480"/>
              <a:gd name="connsiteY355" fmla="*/ 2492842 h 6776340"/>
              <a:gd name="connsiteX356" fmla="*/ 422906 w 6761480"/>
              <a:gd name="connsiteY356" fmla="*/ 4684633 h 6776340"/>
              <a:gd name="connsiteX357" fmla="*/ 2023123 w 6761480"/>
              <a:gd name="connsiteY357" fmla="*/ 6580892 h 6776340"/>
              <a:gd name="connsiteX358" fmla="*/ 2365892 w 6761480"/>
              <a:gd name="connsiteY358" fmla="*/ 6775081 h 6776340"/>
              <a:gd name="connsiteX359" fmla="*/ 2288574 w 6761480"/>
              <a:gd name="connsiteY359" fmla="*/ 6775081 h 6776340"/>
              <a:gd name="connsiteX360" fmla="*/ 2005280 w 6761480"/>
              <a:gd name="connsiteY360" fmla="*/ 6611106 h 6776340"/>
              <a:gd name="connsiteX361" fmla="*/ 391289 w 6761480"/>
              <a:gd name="connsiteY361" fmla="*/ 4698796 h 6776340"/>
              <a:gd name="connsiteX362" fmla="*/ 186567 w 6761480"/>
              <a:gd name="connsiteY362" fmla="*/ 2488750 h 6776340"/>
              <a:gd name="connsiteX363" fmla="*/ 1106253 w 6761480"/>
              <a:gd name="connsiteY363" fmla="*/ 1037208 h 6776340"/>
              <a:gd name="connsiteX364" fmla="*/ 2248855 w 6761480"/>
              <a:gd name="connsiteY364" fmla="*/ 534350 h 6776340"/>
              <a:gd name="connsiteX365" fmla="*/ 2412175 w 6761480"/>
              <a:gd name="connsiteY365" fmla="*/ 511182 h 6776340"/>
              <a:gd name="connsiteX366" fmla="*/ 2413618 w 6761480"/>
              <a:gd name="connsiteY366" fmla="*/ 512520 h 6776340"/>
              <a:gd name="connsiteX367" fmla="*/ 2414296 w 6761480"/>
              <a:gd name="connsiteY367" fmla="*/ 510881 h 6776340"/>
              <a:gd name="connsiteX368" fmla="*/ 2412175 w 6761480"/>
              <a:gd name="connsiteY368" fmla="*/ 511182 h 6776340"/>
              <a:gd name="connsiteX369" fmla="*/ 2706471 w 6761480"/>
              <a:gd name="connsiteY369" fmla="*/ 194042 h 6776340"/>
              <a:gd name="connsiteX370" fmla="*/ 2862673 w 6761480"/>
              <a:gd name="connsiteY370" fmla="*/ 266430 h 6776340"/>
              <a:gd name="connsiteX371" fmla="*/ 2760938 w 6761480"/>
              <a:gd name="connsiteY371" fmla="*/ 319620 h 6776340"/>
              <a:gd name="connsiteX372" fmla="*/ 2759868 w 6761480"/>
              <a:gd name="connsiteY372" fmla="*/ 267724 h 6776340"/>
              <a:gd name="connsiteX373" fmla="*/ 2759125 w 6761480"/>
              <a:gd name="connsiteY373" fmla="*/ 267416 h 6776340"/>
              <a:gd name="connsiteX374" fmla="*/ 2758932 w 6761480"/>
              <a:gd name="connsiteY374" fmla="*/ 266947 h 6776340"/>
              <a:gd name="connsiteX375" fmla="*/ 2609322 w 6761480"/>
              <a:gd name="connsiteY375" fmla="*/ 259473 h 6776340"/>
              <a:gd name="connsiteX376" fmla="*/ 1482204 w 6761480"/>
              <a:gd name="connsiteY376" fmla="*/ 436700 h 6776340"/>
              <a:gd name="connsiteX377" fmla="*/ 255121 w 6761480"/>
              <a:gd name="connsiteY377" fmla="*/ 1277348 h 6776340"/>
              <a:gd name="connsiteX378" fmla="*/ 1252 w 6761480"/>
              <a:gd name="connsiteY378" fmla="*/ 1625441 h 6776340"/>
              <a:gd name="connsiteX379" fmla="*/ 1252 w 6761480"/>
              <a:gd name="connsiteY379" fmla="*/ 1573196 h 6776340"/>
              <a:gd name="connsiteX380" fmla="*/ 231017 w 6761480"/>
              <a:gd name="connsiteY380" fmla="*/ 1266018 h 6776340"/>
              <a:gd name="connsiteX381" fmla="*/ 1468118 w 6761480"/>
              <a:gd name="connsiteY381" fmla="*/ 422537 h 6776340"/>
              <a:gd name="connsiteX382" fmla="*/ 2436647 w 6761480"/>
              <a:gd name="connsiteY382" fmla="*/ 246253 h 6776340"/>
              <a:gd name="connsiteX383" fmla="*/ 2601914 w 6761480"/>
              <a:gd name="connsiteY383" fmla="*/ 246455 h 6776340"/>
              <a:gd name="connsiteX384" fmla="*/ 2756112 w 6761480"/>
              <a:gd name="connsiteY384" fmla="*/ 254520 h 6776340"/>
              <a:gd name="connsiteX385" fmla="*/ 2756326 w 6761480"/>
              <a:gd name="connsiteY385" fmla="*/ 254780 h 6776340"/>
              <a:gd name="connsiteX386" fmla="*/ 2756425 w 6761480"/>
              <a:gd name="connsiteY386" fmla="*/ 254537 h 6776340"/>
              <a:gd name="connsiteX387" fmla="*/ 2756112 w 6761480"/>
              <a:gd name="connsiteY387" fmla="*/ 254520 h 6776340"/>
              <a:gd name="connsiteX388" fmla="*/ 1577366 w 6761480"/>
              <a:gd name="connsiteY388" fmla="*/ 148405 h 6776340"/>
              <a:gd name="connsiteX389" fmla="*/ 1770506 w 6761480"/>
              <a:gd name="connsiteY389" fmla="*/ 186488 h 6776340"/>
              <a:gd name="connsiteX390" fmla="*/ 1689118 w 6761480"/>
              <a:gd name="connsiteY390" fmla="*/ 285314 h 6776340"/>
              <a:gd name="connsiteX391" fmla="*/ 1664706 w 6761480"/>
              <a:gd name="connsiteY391" fmla="*/ 219678 h 6776340"/>
              <a:gd name="connsiteX392" fmla="*/ 1668138 w 6761480"/>
              <a:gd name="connsiteY392" fmla="*/ 218818 h 6776340"/>
              <a:gd name="connsiteX393" fmla="*/ 1502526 w 6761480"/>
              <a:gd name="connsiteY393" fmla="*/ 260304 h 6776340"/>
              <a:gd name="connsiteX394" fmla="*/ 356856 w 6761480"/>
              <a:gd name="connsiteY394" fmla="*/ 855608 h 6776340"/>
              <a:gd name="connsiteX395" fmla="*/ 1252 w 6761480"/>
              <a:gd name="connsiteY395" fmla="*/ 1201183 h 6776340"/>
              <a:gd name="connsiteX396" fmla="*/ 1252 w 6761480"/>
              <a:gd name="connsiteY396" fmla="*/ 1161842 h 6776340"/>
              <a:gd name="connsiteX397" fmla="*/ 335257 w 6761480"/>
              <a:gd name="connsiteY397" fmla="*/ 843018 h 6776340"/>
              <a:gd name="connsiteX398" fmla="*/ 1490051 w 6761480"/>
              <a:gd name="connsiteY398" fmla="*/ 246248 h 6776340"/>
              <a:gd name="connsiteX399" fmla="*/ 1654245 w 6761480"/>
              <a:gd name="connsiteY399" fmla="*/ 205224 h 6776340"/>
              <a:gd name="connsiteX400" fmla="*/ 1655226 w 6761480"/>
              <a:gd name="connsiteY400" fmla="*/ 205949 h 6776340"/>
              <a:gd name="connsiteX401" fmla="*/ 1654969 w 6761480"/>
              <a:gd name="connsiteY401" fmla="*/ 205329 h 6776340"/>
              <a:gd name="connsiteX402" fmla="*/ 1655101 w 6761480"/>
              <a:gd name="connsiteY402" fmla="*/ 205010 h 6776340"/>
              <a:gd name="connsiteX403" fmla="*/ 1654245 w 6761480"/>
              <a:gd name="connsiteY403" fmla="*/ 205224 h 6776340"/>
              <a:gd name="connsiteX404" fmla="*/ 2251163 w 6761480"/>
              <a:gd name="connsiteY404" fmla="*/ 137 h 6776340"/>
              <a:gd name="connsiteX405" fmla="*/ 3337589 w 6761480"/>
              <a:gd name="connsiteY405" fmla="*/ 142529 h 6776340"/>
              <a:gd name="connsiteX406" fmla="*/ 3500697 w 6761480"/>
              <a:gd name="connsiteY406" fmla="*/ 190472 h 6776340"/>
              <a:gd name="connsiteX407" fmla="*/ 3500819 w 6761480"/>
              <a:gd name="connsiteY407" fmla="*/ 190693 h 6776340"/>
              <a:gd name="connsiteX408" fmla="*/ 3500887 w 6761480"/>
              <a:gd name="connsiteY408" fmla="*/ 190528 h 6776340"/>
              <a:gd name="connsiteX409" fmla="*/ 3500697 w 6761480"/>
              <a:gd name="connsiteY409" fmla="*/ 190472 h 6776340"/>
              <a:gd name="connsiteX410" fmla="*/ 3470893 w 6761480"/>
              <a:gd name="connsiteY410" fmla="*/ 136760 h 6776340"/>
              <a:gd name="connsiteX411" fmla="*/ 3596732 w 6761480"/>
              <a:gd name="connsiteY411" fmla="*/ 225829 h 6776340"/>
              <a:gd name="connsiteX412" fmla="*/ 3489988 w 6761480"/>
              <a:gd name="connsiteY412" fmla="*/ 242196 h 6776340"/>
              <a:gd name="connsiteX413" fmla="*/ 3502515 w 6761480"/>
              <a:gd name="connsiteY413" fmla="*/ 201613 h 6776340"/>
              <a:gd name="connsiteX414" fmla="*/ 3340978 w 6761480"/>
              <a:gd name="connsiteY414" fmla="*/ 154278 h 6776340"/>
              <a:gd name="connsiteX415" fmla="*/ 2077590 w 6761480"/>
              <a:gd name="connsiteY415" fmla="*/ 19995 h 6776340"/>
              <a:gd name="connsiteX416" fmla="*/ 503042 w 6761480"/>
              <a:gd name="connsiteY416" fmla="*/ 494925 h 6776340"/>
              <a:gd name="connsiteX417" fmla="*/ 1252 w 6761480"/>
              <a:gd name="connsiteY417" fmla="*/ 860643 h 6776340"/>
              <a:gd name="connsiteX418" fmla="*/ 1252 w 6761480"/>
              <a:gd name="connsiteY418" fmla="*/ 826338 h 6776340"/>
              <a:gd name="connsiteX419" fmla="*/ 483947 w 6761480"/>
              <a:gd name="connsiteY419" fmla="*/ 479818 h 6776340"/>
              <a:gd name="connsiteX420" fmla="*/ 2068825 w 6761480"/>
              <a:gd name="connsiteY420" fmla="*/ 6147 h 6776340"/>
              <a:gd name="connsiteX421" fmla="*/ 2251163 w 6761480"/>
              <a:gd name="connsiteY421" fmla="*/ 137 h 677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Lst>
            <a:rect l="l" t="t" r="r" b="b"/>
            <a:pathLst>
              <a:path w="6761480" h="6776340">
                <a:moveTo>
                  <a:pt x="4497011" y="6773822"/>
                </a:moveTo>
                <a:lnTo>
                  <a:pt x="4501642" y="6773822"/>
                </a:lnTo>
                <a:lnTo>
                  <a:pt x="4497011" y="6775081"/>
                </a:lnTo>
                <a:close/>
                <a:moveTo>
                  <a:pt x="1252" y="6753365"/>
                </a:moveTo>
                <a:cubicBezTo>
                  <a:pt x="7513" y="6761233"/>
                  <a:pt x="14087" y="6767528"/>
                  <a:pt x="19095" y="6775081"/>
                </a:cubicBezTo>
                <a:lnTo>
                  <a:pt x="1252" y="6775081"/>
                </a:lnTo>
                <a:close/>
                <a:moveTo>
                  <a:pt x="6600269" y="6319035"/>
                </a:moveTo>
                <a:cubicBezTo>
                  <a:pt x="6593695" y="6378834"/>
                  <a:pt x="6591191" y="6465071"/>
                  <a:pt x="6599017" y="6532423"/>
                </a:cubicBezTo>
                <a:lnTo>
                  <a:pt x="6557645" y="6439524"/>
                </a:lnTo>
                <a:lnTo>
                  <a:pt x="6556433" y="6439022"/>
                </a:lnTo>
                <a:lnTo>
                  <a:pt x="6479087" y="6600995"/>
                </a:lnTo>
                <a:cubicBezTo>
                  <a:pt x="6448762" y="6659889"/>
                  <a:pt x="6416676" y="6717957"/>
                  <a:pt x="6383025" y="6775081"/>
                </a:cubicBezTo>
                <a:lnTo>
                  <a:pt x="6360174" y="6775081"/>
                </a:lnTo>
                <a:cubicBezTo>
                  <a:pt x="6395703" y="6715440"/>
                  <a:pt x="6429667" y="6654461"/>
                  <a:pt x="6461753" y="6592694"/>
                </a:cubicBezTo>
                <a:lnTo>
                  <a:pt x="6544320" y="6421628"/>
                </a:lnTo>
                <a:lnTo>
                  <a:pt x="6544854" y="6421998"/>
                </a:lnTo>
                <a:lnTo>
                  <a:pt x="6544525" y="6421204"/>
                </a:lnTo>
                <a:lnTo>
                  <a:pt x="6544320" y="6421628"/>
                </a:lnTo>
                <a:lnTo>
                  <a:pt x="6480691" y="6377575"/>
                </a:lnTo>
                <a:cubicBezTo>
                  <a:pt x="6520133" y="6373798"/>
                  <a:pt x="6568340" y="6347046"/>
                  <a:pt x="6600269" y="6319035"/>
                </a:cubicBezTo>
                <a:close/>
                <a:moveTo>
                  <a:pt x="1252" y="6096835"/>
                </a:moveTo>
                <a:cubicBezTo>
                  <a:pt x="169037" y="6338234"/>
                  <a:pt x="358108" y="6565470"/>
                  <a:pt x="567839" y="6775081"/>
                </a:cubicBezTo>
                <a:lnTo>
                  <a:pt x="567839" y="6776340"/>
                </a:lnTo>
                <a:lnTo>
                  <a:pt x="506798" y="6776340"/>
                </a:lnTo>
                <a:cubicBezTo>
                  <a:pt x="322736" y="6588445"/>
                  <a:pt x="152446" y="6385129"/>
                  <a:pt x="1252" y="6171741"/>
                </a:cubicBezTo>
                <a:close/>
                <a:moveTo>
                  <a:pt x="6421215" y="5928138"/>
                </a:moveTo>
                <a:cubicBezTo>
                  <a:pt x="6414641" y="5987623"/>
                  <a:pt x="6412137" y="6070082"/>
                  <a:pt x="6419963" y="6133658"/>
                </a:cubicBezTo>
                <a:lnTo>
                  <a:pt x="6377876" y="6043667"/>
                </a:lnTo>
                <a:lnTo>
                  <a:pt x="6378038" y="6043340"/>
                </a:lnTo>
                <a:lnTo>
                  <a:pt x="6377774" y="6043450"/>
                </a:lnTo>
                <a:lnTo>
                  <a:pt x="6377876" y="6043667"/>
                </a:lnTo>
                <a:lnTo>
                  <a:pt x="6287037" y="6226976"/>
                </a:lnTo>
                <a:cubicBezTo>
                  <a:pt x="6181433" y="6422247"/>
                  <a:pt x="6054655" y="6606542"/>
                  <a:pt x="5908156" y="6775081"/>
                </a:cubicBezTo>
                <a:lnTo>
                  <a:pt x="5877479" y="6775081"/>
                </a:lnTo>
                <a:cubicBezTo>
                  <a:pt x="6029847" y="6603710"/>
                  <a:pt x="6162318" y="6415874"/>
                  <a:pt x="6271591" y="6216354"/>
                </a:cubicBezTo>
                <a:lnTo>
                  <a:pt x="6363444" y="6032284"/>
                </a:lnTo>
                <a:lnTo>
                  <a:pt x="6362632" y="6030324"/>
                </a:lnTo>
                <a:lnTo>
                  <a:pt x="6363897" y="6027272"/>
                </a:lnTo>
                <a:lnTo>
                  <a:pt x="6301637" y="5986364"/>
                </a:lnTo>
                <a:cubicBezTo>
                  <a:pt x="6341079" y="5981328"/>
                  <a:pt x="6388034" y="5955835"/>
                  <a:pt x="6421215" y="5928138"/>
                </a:cubicBezTo>
                <a:close/>
                <a:moveTo>
                  <a:pt x="1252" y="5376728"/>
                </a:moveTo>
                <a:cubicBezTo>
                  <a:pt x="276720" y="5908940"/>
                  <a:pt x="663001" y="6387647"/>
                  <a:pt x="1127853" y="6775081"/>
                </a:cubicBezTo>
                <a:lnTo>
                  <a:pt x="1065559" y="6775081"/>
                </a:lnTo>
                <a:cubicBezTo>
                  <a:pt x="632324" y="6406845"/>
                  <a:pt x="267955" y="5958353"/>
                  <a:pt x="1252" y="5462021"/>
                </a:cubicBezTo>
                <a:close/>
                <a:moveTo>
                  <a:pt x="6729864" y="5362880"/>
                </a:moveTo>
                <a:cubicBezTo>
                  <a:pt x="6733620" y="5418588"/>
                  <a:pt x="6744890" y="5495068"/>
                  <a:pt x="6761480" y="5550775"/>
                </a:cubicBezTo>
                <a:lnTo>
                  <a:pt x="6712848" y="5477718"/>
                </a:lnTo>
                <a:lnTo>
                  <a:pt x="6676929" y="5639303"/>
                </a:lnTo>
                <a:cubicBezTo>
                  <a:pt x="6575662" y="6044643"/>
                  <a:pt x="6400398" y="6431670"/>
                  <a:pt x="6158269" y="6775081"/>
                </a:cubicBezTo>
                <a:lnTo>
                  <a:pt x="6131661" y="6775081"/>
                </a:lnTo>
                <a:cubicBezTo>
                  <a:pt x="6132913" y="6772563"/>
                  <a:pt x="6135417" y="6770046"/>
                  <a:pt x="6136669" y="6767528"/>
                </a:cubicBezTo>
                <a:cubicBezTo>
                  <a:pt x="6383456" y="6424116"/>
                  <a:pt x="6560020" y="6035885"/>
                  <a:pt x="6663217" y="5628557"/>
                </a:cubicBezTo>
                <a:lnTo>
                  <a:pt x="6698308" y="5473391"/>
                </a:lnTo>
                <a:lnTo>
                  <a:pt x="6698060" y="5473288"/>
                </a:lnTo>
                <a:lnTo>
                  <a:pt x="6694986" y="5465867"/>
                </a:lnTo>
                <a:lnTo>
                  <a:pt x="6643467" y="5446599"/>
                </a:lnTo>
                <a:cubicBezTo>
                  <a:pt x="6673831" y="5432751"/>
                  <a:pt x="6708265" y="5395927"/>
                  <a:pt x="6729864" y="5362880"/>
                </a:cubicBezTo>
                <a:close/>
                <a:moveTo>
                  <a:pt x="6572096" y="4541116"/>
                </a:moveTo>
                <a:cubicBezTo>
                  <a:pt x="6582426" y="4592102"/>
                  <a:pt x="6602773" y="4657881"/>
                  <a:pt x="6624372" y="4706350"/>
                </a:cubicBezTo>
                <a:lnTo>
                  <a:pt x="6574042" y="4651506"/>
                </a:lnTo>
                <a:lnTo>
                  <a:pt x="6574054" y="4651320"/>
                </a:lnTo>
                <a:lnTo>
                  <a:pt x="6573921" y="4651375"/>
                </a:lnTo>
                <a:cubicBezTo>
                  <a:pt x="6573961" y="4651419"/>
                  <a:pt x="6574002" y="4651462"/>
                  <a:pt x="6574042" y="4651506"/>
                </a:cubicBezTo>
                <a:lnTo>
                  <a:pt x="6564870" y="4796499"/>
                </a:lnTo>
                <a:cubicBezTo>
                  <a:pt x="6532503" y="5167058"/>
                  <a:pt x="6437493" y="5537045"/>
                  <a:pt x="6277534" y="5877152"/>
                </a:cubicBezTo>
                <a:cubicBezTo>
                  <a:pt x="6116322" y="6217692"/>
                  <a:pt x="5890314" y="6527387"/>
                  <a:pt x="5609524" y="6776340"/>
                </a:cubicBezTo>
                <a:lnTo>
                  <a:pt x="5572900" y="6776340"/>
                </a:lnTo>
                <a:lnTo>
                  <a:pt x="5572900" y="6775081"/>
                </a:lnTo>
                <a:cubicBezTo>
                  <a:pt x="5864958" y="6524870"/>
                  <a:pt x="6099732" y="6209823"/>
                  <a:pt x="6265012" y="5860786"/>
                </a:cubicBezTo>
                <a:cubicBezTo>
                  <a:pt x="6424971" y="5522882"/>
                  <a:pt x="6519742" y="5154857"/>
                  <a:pt x="6552049" y="4787495"/>
                </a:cubicBezTo>
                <a:lnTo>
                  <a:pt x="6560996" y="4647171"/>
                </a:lnTo>
                <a:lnTo>
                  <a:pt x="6559757" y="4644178"/>
                </a:lnTo>
                <a:lnTo>
                  <a:pt x="6510116" y="4637738"/>
                </a:lnTo>
                <a:cubicBezTo>
                  <a:pt x="6534219" y="4617281"/>
                  <a:pt x="6558323" y="4576680"/>
                  <a:pt x="6572096" y="4541116"/>
                </a:cubicBezTo>
                <a:close/>
                <a:moveTo>
                  <a:pt x="1252" y="4473763"/>
                </a:moveTo>
                <a:cubicBezTo>
                  <a:pt x="58537" y="4654104"/>
                  <a:pt x="128343" y="4834446"/>
                  <a:pt x="212235" y="5013528"/>
                </a:cubicBezTo>
                <a:cubicBezTo>
                  <a:pt x="549996" y="5731116"/>
                  <a:pt x="1078081" y="6352082"/>
                  <a:pt x="1714474" y="6776340"/>
                </a:cubicBezTo>
                <a:lnTo>
                  <a:pt x="1645920" y="6776340"/>
                </a:lnTo>
                <a:lnTo>
                  <a:pt x="1645920" y="6775081"/>
                </a:lnTo>
                <a:cubicBezTo>
                  <a:pt x="1024865" y="6348305"/>
                  <a:pt x="509302" y="5734893"/>
                  <a:pt x="177802" y="5028950"/>
                </a:cubicBezTo>
                <a:cubicBezTo>
                  <a:pt x="110500" y="4884173"/>
                  <a:pt x="50711" y="4736879"/>
                  <a:pt x="1252" y="4590843"/>
                </a:cubicBezTo>
                <a:close/>
                <a:moveTo>
                  <a:pt x="6353913" y="4251563"/>
                </a:moveTo>
                <a:cubicBezTo>
                  <a:pt x="6365182" y="4302549"/>
                  <a:pt x="6386782" y="4367069"/>
                  <a:pt x="6409633" y="4413020"/>
                </a:cubicBezTo>
                <a:lnTo>
                  <a:pt x="6358368" y="4361476"/>
                </a:lnTo>
                <a:cubicBezTo>
                  <a:pt x="6358420" y="4360101"/>
                  <a:pt x="6358473" y="4358727"/>
                  <a:pt x="6358525" y="4357352"/>
                </a:cubicBezTo>
                <a:lnTo>
                  <a:pt x="6353114" y="4499401"/>
                </a:lnTo>
                <a:cubicBezTo>
                  <a:pt x="6330397" y="4854151"/>
                  <a:pt x="6243570" y="5200557"/>
                  <a:pt x="6093471" y="5513951"/>
                </a:cubicBezTo>
                <a:cubicBezTo>
                  <a:pt x="5902835" y="5912716"/>
                  <a:pt x="5610777" y="6262069"/>
                  <a:pt x="5227313" y="6500635"/>
                </a:cubicBezTo>
                <a:cubicBezTo>
                  <a:pt x="5040746" y="6620233"/>
                  <a:pt x="4834771" y="6711506"/>
                  <a:pt x="4613771" y="6773822"/>
                </a:cubicBezTo>
                <a:lnTo>
                  <a:pt x="4501642" y="6773822"/>
                </a:lnTo>
                <a:lnTo>
                  <a:pt x="4689603" y="6722728"/>
                </a:lnTo>
                <a:cubicBezTo>
                  <a:pt x="4878420" y="6662919"/>
                  <a:pt x="5055615" y="6580892"/>
                  <a:pt x="5218548" y="6477975"/>
                </a:cubicBezTo>
                <a:cubicBezTo>
                  <a:pt x="5600760" y="6241611"/>
                  <a:pt x="5891566" y="5895092"/>
                  <a:pt x="6080637" y="5500103"/>
                </a:cubicBezTo>
                <a:cubicBezTo>
                  <a:pt x="6229640" y="5188912"/>
                  <a:pt x="6317288" y="4844709"/>
                  <a:pt x="6340228" y="4492162"/>
                </a:cubicBezTo>
                <a:lnTo>
                  <a:pt x="6345477" y="4356432"/>
                </a:lnTo>
                <a:lnTo>
                  <a:pt x="6343413" y="4355577"/>
                </a:lnTo>
                <a:cubicBezTo>
                  <a:pt x="6343351" y="4355428"/>
                  <a:pt x="6343290" y="4355279"/>
                  <a:pt x="6343228" y="4355130"/>
                </a:cubicBezTo>
                <a:lnTo>
                  <a:pt x="6294124" y="4351962"/>
                </a:lnTo>
                <a:cubicBezTo>
                  <a:pt x="6318228" y="4330246"/>
                  <a:pt x="6341079" y="4288386"/>
                  <a:pt x="6353913" y="4251563"/>
                </a:cubicBezTo>
                <a:close/>
                <a:moveTo>
                  <a:pt x="6398364" y="3724702"/>
                </a:moveTo>
                <a:cubicBezTo>
                  <a:pt x="6417459" y="3767820"/>
                  <a:pt x="6446571" y="3826045"/>
                  <a:pt x="6473178" y="3864128"/>
                </a:cubicBezTo>
                <a:lnTo>
                  <a:pt x="6422596" y="3828278"/>
                </a:lnTo>
                <a:lnTo>
                  <a:pt x="6422123" y="3828473"/>
                </a:lnTo>
                <a:lnTo>
                  <a:pt x="6444075" y="3981096"/>
                </a:lnTo>
                <a:cubicBezTo>
                  <a:pt x="6491075" y="4373261"/>
                  <a:pt x="6472826" y="4771027"/>
                  <a:pt x="6380521" y="5144456"/>
                </a:cubicBezTo>
                <a:cubicBezTo>
                  <a:pt x="6263760" y="5623163"/>
                  <a:pt x="6028674" y="6067564"/>
                  <a:pt x="5679330" y="6416917"/>
                </a:cubicBezTo>
                <a:cubicBezTo>
                  <a:pt x="5545979" y="6552881"/>
                  <a:pt x="5395098" y="6673423"/>
                  <a:pt x="5229817" y="6775081"/>
                </a:cubicBezTo>
                <a:lnTo>
                  <a:pt x="5179106" y="6775081"/>
                </a:lnTo>
                <a:cubicBezTo>
                  <a:pt x="5360664" y="6668387"/>
                  <a:pt x="5525632" y="6541550"/>
                  <a:pt x="5669313" y="6395200"/>
                </a:cubicBezTo>
                <a:cubicBezTo>
                  <a:pt x="6015839" y="6049940"/>
                  <a:pt x="6250926" y="5609315"/>
                  <a:pt x="6367687" y="5133126"/>
                </a:cubicBezTo>
                <a:cubicBezTo>
                  <a:pt x="6459992" y="4761900"/>
                  <a:pt x="6478241" y="4366337"/>
                  <a:pt x="6432079" y="3976375"/>
                </a:cubicBezTo>
                <a:lnTo>
                  <a:pt x="6410802" y="3826707"/>
                </a:lnTo>
                <a:lnTo>
                  <a:pt x="6408896" y="3825918"/>
                </a:lnTo>
                <a:lnTo>
                  <a:pt x="6408545" y="3825071"/>
                </a:lnTo>
                <a:lnTo>
                  <a:pt x="6366435" y="3833914"/>
                </a:lnTo>
                <a:cubicBezTo>
                  <a:pt x="6383025" y="3807161"/>
                  <a:pt x="6394294" y="3761525"/>
                  <a:pt x="6398364" y="3724702"/>
                </a:cubicBezTo>
                <a:close/>
                <a:moveTo>
                  <a:pt x="6074376" y="3584961"/>
                </a:moveTo>
                <a:cubicBezTo>
                  <a:pt x="6074380" y="3584992"/>
                  <a:pt x="6074385" y="3585022"/>
                  <a:pt x="6074389" y="3585053"/>
                </a:cubicBezTo>
                <a:cubicBezTo>
                  <a:pt x="6074400" y="3585026"/>
                  <a:pt x="6074412" y="3584998"/>
                  <a:pt x="6074423" y="3584971"/>
                </a:cubicBezTo>
                <a:cubicBezTo>
                  <a:pt x="6074407" y="3584968"/>
                  <a:pt x="6074392" y="3584964"/>
                  <a:pt x="6074376" y="3584961"/>
                </a:cubicBezTo>
                <a:close/>
                <a:moveTo>
                  <a:pt x="2136127" y="1258149"/>
                </a:moveTo>
                <a:cubicBezTo>
                  <a:pt x="2113276" y="1297491"/>
                  <a:pt x="2094181" y="1353513"/>
                  <a:pt x="2092929" y="1399149"/>
                </a:cubicBezTo>
                <a:lnTo>
                  <a:pt x="2049868" y="1328453"/>
                </a:lnTo>
                <a:lnTo>
                  <a:pt x="2048245" y="1329125"/>
                </a:lnTo>
                <a:lnTo>
                  <a:pt x="2047341" y="1328751"/>
                </a:lnTo>
                <a:lnTo>
                  <a:pt x="1952344" y="1396153"/>
                </a:lnTo>
                <a:cubicBezTo>
                  <a:pt x="1701659" y="1588878"/>
                  <a:pt x="1497738" y="1852599"/>
                  <a:pt x="1367635" y="2171501"/>
                </a:cubicBezTo>
                <a:cubicBezTo>
                  <a:pt x="1203919" y="2572784"/>
                  <a:pt x="1158217" y="3043937"/>
                  <a:pt x="1248370" y="3526421"/>
                </a:cubicBezTo>
                <a:cubicBezTo>
                  <a:pt x="1437754" y="4588011"/>
                  <a:pt x="2245375" y="5549516"/>
                  <a:pt x="3248641" y="5902645"/>
                </a:cubicBezTo>
                <a:cubicBezTo>
                  <a:pt x="3708484" y="6068823"/>
                  <a:pt x="4175840" y="6093058"/>
                  <a:pt x="4589668" y="5988882"/>
                </a:cubicBezTo>
                <a:cubicBezTo>
                  <a:pt x="4968123" y="5892574"/>
                  <a:pt x="5290858" y="5687998"/>
                  <a:pt x="5526884" y="5409775"/>
                </a:cubicBezTo>
                <a:cubicBezTo>
                  <a:pt x="5746632" y="5157046"/>
                  <a:pt x="5890314" y="4840740"/>
                  <a:pt x="5958868" y="4505551"/>
                </a:cubicBezTo>
                <a:cubicBezTo>
                  <a:pt x="6006527" y="4273279"/>
                  <a:pt x="6019146" y="4028615"/>
                  <a:pt x="5996725" y="3783640"/>
                </a:cubicBezTo>
                <a:lnTo>
                  <a:pt x="5965029" y="3556265"/>
                </a:lnTo>
                <a:lnTo>
                  <a:pt x="5960728" y="3554483"/>
                </a:lnTo>
                <a:lnTo>
                  <a:pt x="5919426" y="3565762"/>
                </a:lnTo>
                <a:cubicBezTo>
                  <a:pt x="5936016" y="3537751"/>
                  <a:pt x="5947285" y="3489597"/>
                  <a:pt x="5951355" y="3450256"/>
                </a:cubicBezTo>
                <a:cubicBezTo>
                  <a:pt x="5972954" y="3494633"/>
                  <a:pt x="6003318" y="3550655"/>
                  <a:pt x="6031178" y="3588738"/>
                </a:cubicBezTo>
                <a:lnTo>
                  <a:pt x="5976676" y="3555859"/>
                </a:lnTo>
                <a:lnTo>
                  <a:pt x="5976246" y="3556037"/>
                </a:lnTo>
                <a:lnTo>
                  <a:pt x="6009227" y="3785548"/>
                </a:lnTo>
                <a:cubicBezTo>
                  <a:pt x="6032704" y="4030759"/>
                  <a:pt x="6021317" y="4279023"/>
                  <a:pt x="5972954" y="4517196"/>
                </a:cubicBezTo>
                <a:cubicBezTo>
                  <a:pt x="5902835" y="4859939"/>
                  <a:pt x="5755710" y="5176244"/>
                  <a:pt x="5538466" y="5427715"/>
                </a:cubicBezTo>
                <a:cubicBezTo>
                  <a:pt x="5299623" y="5708141"/>
                  <a:pt x="4975949" y="5916493"/>
                  <a:pt x="4593737" y="6014375"/>
                </a:cubicBezTo>
                <a:cubicBezTo>
                  <a:pt x="4177092" y="6121069"/>
                  <a:pt x="3705980" y="6096835"/>
                  <a:pt x="3241130" y="5929397"/>
                </a:cubicBezTo>
                <a:cubicBezTo>
                  <a:pt x="2226280" y="5573750"/>
                  <a:pt x="1409581" y="4602174"/>
                  <a:pt x="1220510" y="3528939"/>
                </a:cubicBezTo>
                <a:cubicBezTo>
                  <a:pt x="1130357" y="3042678"/>
                  <a:pt x="1177312" y="2566489"/>
                  <a:pt x="1343531" y="2162374"/>
                </a:cubicBezTo>
                <a:cubicBezTo>
                  <a:pt x="1475826" y="1842370"/>
                  <a:pt x="1681938" y="1576825"/>
                  <a:pt x="1935653" y="1382817"/>
                </a:cubicBezTo>
                <a:lnTo>
                  <a:pt x="2034374" y="1313168"/>
                </a:lnTo>
                <a:lnTo>
                  <a:pt x="2035264" y="1313636"/>
                </a:lnTo>
                <a:lnTo>
                  <a:pt x="2035905" y="1312088"/>
                </a:lnTo>
                <a:lnTo>
                  <a:pt x="2034374" y="1313168"/>
                </a:lnTo>
                <a:lnTo>
                  <a:pt x="1947056" y="1267277"/>
                </a:lnTo>
                <a:cubicBezTo>
                  <a:pt x="2006532" y="1274830"/>
                  <a:pt x="2081660" y="1268536"/>
                  <a:pt x="2136127" y="1258149"/>
                </a:cubicBezTo>
                <a:close/>
                <a:moveTo>
                  <a:pt x="3236702" y="1253409"/>
                </a:moveTo>
                <a:cubicBezTo>
                  <a:pt x="3451360" y="1246524"/>
                  <a:pt x="3670880" y="1277137"/>
                  <a:pt x="3887541" y="1342173"/>
                </a:cubicBezTo>
                <a:lnTo>
                  <a:pt x="4002808" y="1380534"/>
                </a:lnTo>
                <a:lnTo>
                  <a:pt x="4003578" y="1382580"/>
                </a:lnTo>
                <a:lnTo>
                  <a:pt x="4004230" y="1381007"/>
                </a:lnTo>
                <a:lnTo>
                  <a:pt x="4002808" y="1380534"/>
                </a:lnTo>
                <a:lnTo>
                  <a:pt x="3980195" y="1320466"/>
                </a:lnTo>
                <a:cubicBezTo>
                  <a:pt x="4011812" y="1354772"/>
                  <a:pt x="4061584" y="1395372"/>
                  <a:pt x="4101965" y="1423384"/>
                </a:cubicBezTo>
                <a:cubicBezTo>
                  <a:pt x="4062836" y="1422125"/>
                  <a:pt x="4014316" y="1425901"/>
                  <a:pt x="3982700" y="1438491"/>
                </a:cubicBezTo>
                <a:lnTo>
                  <a:pt x="4003104" y="1393244"/>
                </a:lnTo>
                <a:lnTo>
                  <a:pt x="4004287" y="1393636"/>
                </a:lnTo>
                <a:lnTo>
                  <a:pt x="4003636" y="1392064"/>
                </a:lnTo>
                <a:lnTo>
                  <a:pt x="4003104" y="1393244"/>
                </a:lnTo>
                <a:lnTo>
                  <a:pt x="3888483" y="1355281"/>
                </a:lnTo>
                <a:cubicBezTo>
                  <a:pt x="3587365" y="1265280"/>
                  <a:pt x="3280768" y="1241665"/>
                  <a:pt x="2990703" y="1293714"/>
                </a:cubicBezTo>
                <a:cubicBezTo>
                  <a:pt x="2630091" y="1357290"/>
                  <a:pt x="2297338" y="1542667"/>
                  <a:pt x="2061312" y="1828443"/>
                </a:cubicBezTo>
                <a:cubicBezTo>
                  <a:pt x="1800870" y="2139713"/>
                  <a:pt x="1657502" y="2580337"/>
                  <a:pt x="1676284" y="3067857"/>
                </a:cubicBezTo>
                <a:cubicBezTo>
                  <a:pt x="1695379" y="3583702"/>
                  <a:pt x="1905110" y="4131020"/>
                  <a:pt x="2265722" y="4584234"/>
                </a:cubicBezTo>
                <a:cubicBezTo>
                  <a:pt x="2626334" y="5040280"/>
                  <a:pt x="3116542" y="5369175"/>
                  <a:pt x="3619583" y="5502621"/>
                </a:cubicBezTo>
                <a:cubicBezTo>
                  <a:pt x="4098208" y="5630717"/>
                  <a:pt x="4565564" y="5581304"/>
                  <a:pt x="4928994" y="5387115"/>
                </a:cubicBezTo>
                <a:cubicBezTo>
                  <a:pt x="5262999" y="5210550"/>
                  <a:pt x="5514363" y="4913129"/>
                  <a:pt x="5648966" y="4561573"/>
                </a:cubicBezTo>
                <a:cubicBezTo>
                  <a:pt x="5759075" y="4279298"/>
                  <a:pt x="5795128" y="3965939"/>
                  <a:pt x="5763205" y="3646163"/>
                </a:cubicBezTo>
                <a:lnTo>
                  <a:pt x="5747424" y="3524548"/>
                </a:lnTo>
                <a:lnTo>
                  <a:pt x="5748357" y="3524334"/>
                </a:lnTo>
                <a:lnTo>
                  <a:pt x="5747342" y="3523913"/>
                </a:lnTo>
                <a:cubicBezTo>
                  <a:pt x="5747369" y="3524125"/>
                  <a:pt x="5747397" y="3524336"/>
                  <a:pt x="5747424" y="3524548"/>
                </a:cubicBezTo>
                <a:lnTo>
                  <a:pt x="5700930" y="3535233"/>
                </a:lnTo>
                <a:cubicBezTo>
                  <a:pt x="5720025" y="3507537"/>
                  <a:pt x="5732859" y="3459068"/>
                  <a:pt x="5739119" y="3418468"/>
                </a:cubicBezTo>
                <a:cubicBezTo>
                  <a:pt x="5758214" y="3465363"/>
                  <a:pt x="5789831" y="3523903"/>
                  <a:pt x="5818003" y="3561985"/>
                </a:cubicBezTo>
                <a:lnTo>
                  <a:pt x="5760509" y="3525675"/>
                </a:lnTo>
                <a:lnTo>
                  <a:pt x="5760127" y="3525833"/>
                </a:lnTo>
                <a:lnTo>
                  <a:pt x="5776440" y="3649679"/>
                </a:lnTo>
                <a:cubicBezTo>
                  <a:pt x="5809145" y="3971899"/>
                  <a:pt x="5772888" y="4288425"/>
                  <a:pt x="5663053" y="4572904"/>
                </a:cubicBezTo>
                <a:cubicBezTo>
                  <a:pt x="5526884" y="4927292"/>
                  <a:pt x="5274268" y="5229434"/>
                  <a:pt x="4937759" y="5407257"/>
                </a:cubicBezTo>
                <a:cubicBezTo>
                  <a:pt x="4572138" y="5606797"/>
                  <a:pt x="4099460" y="5656210"/>
                  <a:pt x="3615827" y="5527800"/>
                </a:cubicBezTo>
                <a:cubicBezTo>
                  <a:pt x="3107777" y="5394668"/>
                  <a:pt x="2612248" y="5061997"/>
                  <a:pt x="2246627" y="4600915"/>
                </a:cubicBezTo>
                <a:cubicBezTo>
                  <a:pt x="1882258" y="4143610"/>
                  <a:pt x="1671275" y="3588738"/>
                  <a:pt x="1652180" y="3067857"/>
                </a:cubicBezTo>
                <a:cubicBezTo>
                  <a:pt x="1633085" y="2575302"/>
                  <a:pt x="1779271" y="2130900"/>
                  <a:pt x="2043470" y="1817113"/>
                </a:cubicBezTo>
                <a:cubicBezTo>
                  <a:pt x="2282313" y="1528819"/>
                  <a:pt x="2618821" y="1343442"/>
                  <a:pt x="2981938" y="1279866"/>
                </a:cubicBezTo>
                <a:cubicBezTo>
                  <a:pt x="3065752" y="1264916"/>
                  <a:pt x="3150840" y="1256163"/>
                  <a:pt x="3236702" y="1253409"/>
                </a:cubicBezTo>
                <a:close/>
                <a:moveTo>
                  <a:pt x="2931227" y="1076549"/>
                </a:moveTo>
                <a:cubicBezTo>
                  <a:pt x="2979434" y="1100784"/>
                  <a:pt x="3045483" y="1121241"/>
                  <a:pt x="3094943" y="1131313"/>
                </a:cubicBezTo>
                <a:cubicBezTo>
                  <a:pt x="3060822" y="1151455"/>
                  <a:pt x="3022632" y="1183243"/>
                  <a:pt x="3003539" y="1215031"/>
                </a:cubicBezTo>
                <a:lnTo>
                  <a:pt x="2994665" y="1150900"/>
                </a:lnTo>
                <a:lnTo>
                  <a:pt x="2885088" y="1166387"/>
                </a:lnTo>
                <a:cubicBezTo>
                  <a:pt x="2599194" y="1216693"/>
                  <a:pt x="2329776" y="1334078"/>
                  <a:pt x="2103259" y="1517488"/>
                </a:cubicBezTo>
                <a:cubicBezTo>
                  <a:pt x="1819965" y="1744725"/>
                  <a:pt x="1610234" y="2068584"/>
                  <a:pt x="1511316" y="2462313"/>
                </a:cubicBezTo>
                <a:cubicBezTo>
                  <a:pt x="1402068" y="2890348"/>
                  <a:pt x="1424919" y="3376608"/>
                  <a:pt x="1591452" y="3855315"/>
                </a:cubicBezTo>
                <a:cubicBezTo>
                  <a:pt x="1763933" y="4355739"/>
                  <a:pt x="2080407" y="4816821"/>
                  <a:pt x="2495487" y="5169950"/>
                </a:cubicBezTo>
                <a:cubicBezTo>
                  <a:pt x="2901802" y="5516469"/>
                  <a:pt x="3373228" y="5731116"/>
                  <a:pt x="3838079" y="5790915"/>
                </a:cubicBezTo>
                <a:cubicBezTo>
                  <a:pt x="4278515" y="5847882"/>
                  <a:pt x="4687647" y="5769199"/>
                  <a:pt x="5019147" y="5577527"/>
                </a:cubicBezTo>
                <a:cubicBezTo>
                  <a:pt x="5326231" y="5404740"/>
                  <a:pt x="5558813" y="5134385"/>
                  <a:pt x="5706251" y="4819339"/>
                </a:cubicBezTo>
                <a:cubicBezTo>
                  <a:pt x="5807204" y="4602174"/>
                  <a:pt x="5868891" y="4362879"/>
                  <a:pt x="5887482" y="4115264"/>
                </a:cubicBezTo>
                <a:lnTo>
                  <a:pt x="5891349" y="3878618"/>
                </a:lnTo>
                <a:lnTo>
                  <a:pt x="5893101" y="3878544"/>
                </a:lnTo>
                <a:lnTo>
                  <a:pt x="5891417" y="3874479"/>
                </a:lnTo>
                <a:cubicBezTo>
                  <a:pt x="5891394" y="3875859"/>
                  <a:pt x="5891372" y="3877238"/>
                  <a:pt x="5891349" y="3878618"/>
                </a:cubicBezTo>
                <a:lnTo>
                  <a:pt x="5839603" y="3880809"/>
                </a:lnTo>
                <a:cubicBezTo>
                  <a:pt x="5862454" y="3856574"/>
                  <a:pt x="5882488" y="3810938"/>
                  <a:pt x="5894070" y="3774115"/>
                </a:cubicBezTo>
                <a:cubicBezTo>
                  <a:pt x="5909409" y="3822268"/>
                  <a:pt x="5934764" y="3885844"/>
                  <a:pt x="5960120" y="3928963"/>
                </a:cubicBezTo>
                <a:lnTo>
                  <a:pt x="5905767" y="3883843"/>
                </a:lnTo>
                <a:lnTo>
                  <a:pt x="5903872" y="3884628"/>
                </a:lnTo>
                <a:lnTo>
                  <a:pt x="5900179" y="4122498"/>
                </a:lnTo>
                <a:cubicBezTo>
                  <a:pt x="5881881" y="4372164"/>
                  <a:pt x="5820664" y="4613819"/>
                  <a:pt x="5718772" y="4831928"/>
                </a:cubicBezTo>
                <a:cubicBezTo>
                  <a:pt x="5571335" y="5149492"/>
                  <a:pt x="5336561" y="5423938"/>
                  <a:pt x="5027912" y="5598929"/>
                </a:cubicBezTo>
                <a:cubicBezTo>
                  <a:pt x="4695159" y="5792174"/>
                  <a:pt x="4282584" y="5873375"/>
                  <a:pt x="3836514" y="5816094"/>
                </a:cubicBezTo>
                <a:cubicBezTo>
                  <a:pt x="3366654" y="5756610"/>
                  <a:pt x="2890533" y="5540704"/>
                  <a:pt x="2478896" y="5190093"/>
                </a:cubicBezTo>
                <a:cubicBezTo>
                  <a:pt x="2060060" y="4834446"/>
                  <a:pt x="1739829" y="4367069"/>
                  <a:pt x="1565784" y="3861610"/>
                </a:cubicBezTo>
                <a:cubicBezTo>
                  <a:pt x="1398312" y="3377868"/>
                  <a:pt x="1375461" y="2887515"/>
                  <a:pt x="1487213" y="2456018"/>
                </a:cubicBezTo>
                <a:cubicBezTo>
                  <a:pt x="1588635" y="2058512"/>
                  <a:pt x="1802122" y="1731821"/>
                  <a:pt x="2087920" y="1503325"/>
                </a:cubicBezTo>
                <a:cubicBezTo>
                  <a:pt x="2316903" y="1319916"/>
                  <a:pt x="2588546" y="1202771"/>
                  <a:pt x="2876635" y="1152526"/>
                </a:cubicBezTo>
                <a:lnTo>
                  <a:pt x="2988108" y="1136901"/>
                </a:lnTo>
                <a:lnTo>
                  <a:pt x="2989747" y="1138638"/>
                </a:lnTo>
                <a:lnTo>
                  <a:pt x="2989613" y="1138319"/>
                </a:lnTo>
                <a:lnTo>
                  <a:pt x="2990330" y="1136590"/>
                </a:lnTo>
                <a:lnTo>
                  <a:pt x="2988108" y="1136901"/>
                </a:lnTo>
                <a:close/>
                <a:moveTo>
                  <a:pt x="2143640" y="968596"/>
                </a:moveTo>
                <a:cubicBezTo>
                  <a:pt x="2199672" y="984018"/>
                  <a:pt x="2274488" y="989054"/>
                  <a:pt x="2329269" y="989054"/>
                </a:cubicBezTo>
                <a:cubicBezTo>
                  <a:pt x="2299842" y="1019583"/>
                  <a:pt x="2270730" y="1065219"/>
                  <a:pt x="2263218" y="1105819"/>
                </a:cubicBezTo>
                <a:lnTo>
                  <a:pt x="2232102" y="1034718"/>
                </a:lnTo>
                <a:lnTo>
                  <a:pt x="2236314" y="1032885"/>
                </a:lnTo>
                <a:lnTo>
                  <a:pt x="2233983" y="1033850"/>
                </a:lnTo>
                <a:lnTo>
                  <a:pt x="2231222" y="1032706"/>
                </a:lnTo>
                <a:lnTo>
                  <a:pt x="2232102" y="1034718"/>
                </a:lnTo>
                <a:lnTo>
                  <a:pt x="2111684" y="1087132"/>
                </a:lnTo>
                <a:cubicBezTo>
                  <a:pt x="1802088" y="1235597"/>
                  <a:pt x="1530959" y="1463551"/>
                  <a:pt x="1331010" y="1762350"/>
                </a:cubicBezTo>
                <a:cubicBezTo>
                  <a:pt x="1076828" y="2140972"/>
                  <a:pt x="938469" y="2620938"/>
                  <a:pt x="952555" y="3150632"/>
                </a:cubicBezTo>
                <a:cubicBezTo>
                  <a:pt x="962572" y="3708021"/>
                  <a:pt x="1153208" y="4298458"/>
                  <a:pt x="1507560" y="4833187"/>
                </a:cubicBezTo>
                <a:cubicBezTo>
                  <a:pt x="1868172" y="5375470"/>
                  <a:pt x="2358379" y="5799728"/>
                  <a:pt x="2899298" y="6044904"/>
                </a:cubicBezTo>
                <a:cubicBezTo>
                  <a:pt x="3417678" y="6284729"/>
                  <a:pt x="3961100" y="6355859"/>
                  <a:pt x="4451308" y="6264587"/>
                </a:cubicBezTo>
                <a:cubicBezTo>
                  <a:pt x="4894560" y="6182127"/>
                  <a:pt x="5275520" y="5964962"/>
                  <a:pt x="5557561" y="5657469"/>
                </a:cubicBezTo>
                <a:cubicBezTo>
                  <a:pt x="5812682" y="5379246"/>
                  <a:pt x="5984223" y="5031468"/>
                  <a:pt x="6065611" y="4656622"/>
                </a:cubicBezTo>
                <a:cubicBezTo>
                  <a:pt x="6121722" y="4400509"/>
                  <a:pt x="6135750" y="4128640"/>
                  <a:pt x="6111392" y="3856550"/>
                </a:cubicBezTo>
                <a:lnTo>
                  <a:pt x="6076241" y="3598641"/>
                </a:lnTo>
                <a:lnTo>
                  <a:pt x="6078930" y="3597974"/>
                </a:lnTo>
                <a:lnTo>
                  <a:pt x="6077344" y="3597317"/>
                </a:lnTo>
                <a:lnTo>
                  <a:pt x="6075431" y="3592700"/>
                </a:lnTo>
                <a:lnTo>
                  <a:pt x="6076241" y="3598641"/>
                </a:lnTo>
                <a:lnTo>
                  <a:pt x="6029926" y="3610139"/>
                </a:lnTo>
                <a:cubicBezTo>
                  <a:pt x="6046516" y="3582443"/>
                  <a:pt x="6057785" y="3535233"/>
                  <a:pt x="6061855" y="3495892"/>
                </a:cubicBezTo>
                <a:cubicBezTo>
                  <a:pt x="6081889" y="3541843"/>
                  <a:pt x="6112566" y="3597550"/>
                  <a:pt x="6140426" y="3635633"/>
                </a:cubicBezTo>
                <a:lnTo>
                  <a:pt x="6088005" y="3602243"/>
                </a:lnTo>
                <a:lnTo>
                  <a:pt x="6087834" y="3601006"/>
                </a:lnTo>
                <a:lnTo>
                  <a:pt x="6087042" y="3601334"/>
                </a:lnTo>
                <a:lnTo>
                  <a:pt x="6085715" y="3600784"/>
                </a:lnTo>
                <a:lnTo>
                  <a:pt x="6088005" y="3602243"/>
                </a:lnTo>
                <a:lnTo>
                  <a:pt x="6123869" y="3860961"/>
                </a:lnTo>
                <a:cubicBezTo>
                  <a:pt x="6149034" y="4134955"/>
                  <a:pt x="6135417" y="4408771"/>
                  <a:pt x="6078133" y="4667008"/>
                </a:cubicBezTo>
                <a:cubicBezTo>
                  <a:pt x="5997057" y="5044057"/>
                  <a:pt x="5825516" y="5395927"/>
                  <a:pt x="5568830" y="5676668"/>
                </a:cubicBezTo>
                <a:cubicBezTo>
                  <a:pt x="5285850" y="5988882"/>
                  <a:pt x="4902073" y="6208564"/>
                  <a:pt x="4455064" y="6292598"/>
                </a:cubicBezTo>
                <a:cubicBezTo>
                  <a:pt x="3959848" y="6386388"/>
                  <a:pt x="3411104" y="6315258"/>
                  <a:pt x="2888031" y="6074174"/>
                </a:cubicBezTo>
                <a:cubicBezTo>
                  <a:pt x="2341789" y="5827739"/>
                  <a:pt x="1846573" y="5398445"/>
                  <a:pt x="1482204" y="4851127"/>
                </a:cubicBezTo>
                <a:cubicBezTo>
                  <a:pt x="1124096" y="4311362"/>
                  <a:pt x="932208" y="3714316"/>
                  <a:pt x="923443" y="3151890"/>
                </a:cubicBezTo>
                <a:cubicBezTo>
                  <a:pt x="910609" y="2618420"/>
                  <a:pt x="1050221" y="2133418"/>
                  <a:pt x="1309411" y="1752278"/>
                </a:cubicBezTo>
                <a:cubicBezTo>
                  <a:pt x="1512646" y="1452378"/>
                  <a:pt x="1786104" y="1222359"/>
                  <a:pt x="2097908" y="1073394"/>
                </a:cubicBezTo>
                <a:lnTo>
                  <a:pt x="2219486" y="1020743"/>
                </a:lnTo>
                <a:lnTo>
                  <a:pt x="2220931" y="1021737"/>
                </a:lnTo>
                <a:lnTo>
                  <a:pt x="2220363" y="1020364"/>
                </a:lnTo>
                <a:lnTo>
                  <a:pt x="2219486" y="1020743"/>
                </a:lnTo>
                <a:close/>
                <a:moveTo>
                  <a:pt x="3122802" y="691947"/>
                </a:moveTo>
                <a:cubicBezTo>
                  <a:pt x="3164748" y="719958"/>
                  <a:pt x="3225790" y="748914"/>
                  <a:pt x="3272744" y="766853"/>
                </a:cubicBezTo>
                <a:cubicBezTo>
                  <a:pt x="3237374" y="778184"/>
                  <a:pt x="3194174" y="797382"/>
                  <a:pt x="3170072" y="820043"/>
                </a:cubicBezTo>
                <a:lnTo>
                  <a:pt x="3172125" y="769175"/>
                </a:lnTo>
                <a:lnTo>
                  <a:pt x="3172023" y="769133"/>
                </a:lnTo>
                <a:lnTo>
                  <a:pt x="3170679" y="765893"/>
                </a:lnTo>
                <a:lnTo>
                  <a:pt x="3030241" y="757282"/>
                </a:lnTo>
                <a:cubicBezTo>
                  <a:pt x="2666237" y="745983"/>
                  <a:pt x="2305438" y="812214"/>
                  <a:pt x="1978672" y="962302"/>
                </a:cubicBezTo>
                <a:cubicBezTo>
                  <a:pt x="1559523" y="1152714"/>
                  <a:pt x="1205171" y="1476573"/>
                  <a:pt x="975406" y="1914995"/>
                </a:cubicBezTo>
                <a:cubicBezTo>
                  <a:pt x="714964" y="2408809"/>
                  <a:pt x="621055" y="3014667"/>
                  <a:pt x="732807" y="3654831"/>
                </a:cubicBezTo>
                <a:cubicBezTo>
                  <a:pt x="852072" y="4343150"/>
                  <a:pt x="1196407" y="5011010"/>
                  <a:pt x="1716978" y="5545739"/>
                </a:cubicBezTo>
                <a:cubicBezTo>
                  <a:pt x="2231289" y="6076692"/>
                  <a:pt x="2866429" y="6418176"/>
                  <a:pt x="3515344" y="6528646"/>
                </a:cubicBezTo>
                <a:cubicBezTo>
                  <a:pt x="4116051" y="6631564"/>
                  <a:pt x="4674812" y="6531164"/>
                  <a:pt x="5125578" y="6268363"/>
                </a:cubicBezTo>
                <a:cubicBezTo>
                  <a:pt x="5528449" y="6036091"/>
                  <a:pt x="5831777" y="5680445"/>
                  <a:pt x="6017404" y="5261222"/>
                </a:cubicBezTo>
                <a:cubicBezTo>
                  <a:pt x="6162847" y="4932406"/>
                  <a:pt x="6233514" y="4569373"/>
                  <a:pt x="6233599" y="4201219"/>
                </a:cubicBezTo>
                <a:lnTo>
                  <a:pt x="6229720" y="4057751"/>
                </a:lnTo>
                <a:lnTo>
                  <a:pt x="6182372" y="4059891"/>
                </a:lnTo>
                <a:cubicBezTo>
                  <a:pt x="6203971" y="4035657"/>
                  <a:pt x="6223066" y="3992538"/>
                  <a:pt x="6233083" y="3954456"/>
                </a:cubicBezTo>
                <a:cubicBezTo>
                  <a:pt x="6247170" y="4002610"/>
                  <a:pt x="6271273" y="4064927"/>
                  <a:pt x="6296628" y="4108045"/>
                </a:cubicBezTo>
                <a:lnTo>
                  <a:pt x="6241222" y="4060083"/>
                </a:lnTo>
                <a:cubicBezTo>
                  <a:pt x="6241201" y="4059322"/>
                  <a:pt x="6241181" y="4058560"/>
                  <a:pt x="6241160" y="4057799"/>
                </a:cubicBezTo>
                <a:lnTo>
                  <a:pt x="6239418" y="4058521"/>
                </a:lnTo>
                <a:lnTo>
                  <a:pt x="6245232" y="4207464"/>
                </a:lnTo>
                <a:cubicBezTo>
                  <a:pt x="6245365" y="4577851"/>
                  <a:pt x="6175485" y="4944051"/>
                  <a:pt x="6028674" y="5275070"/>
                </a:cubicBezTo>
                <a:cubicBezTo>
                  <a:pt x="5842107" y="5698069"/>
                  <a:pt x="5538466" y="6056234"/>
                  <a:pt x="5132151" y="6292598"/>
                </a:cubicBezTo>
                <a:cubicBezTo>
                  <a:pt x="4681073" y="6557916"/>
                  <a:pt x="4116051" y="6660834"/>
                  <a:pt x="3511587" y="6557916"/>
                </a:cubicBezTo>
                <a:cubicBezTo>
                  <a:pt x="2857352" y="6447446"/>
                  <a:pt x="2216263" y="6103129"/>
                  <a:pt x="1696631" y="5567456"/>
                </a:cubicBezTo>
                <a:cubicBezTo>
                  <a:pt x="1169799" y="5028950"/>
                  <a:pt x="824212" y="4353221"/>
                  <a:pt x="704947" y="3658608"/>
                </a:cubicBezTo>
                <a:cubicBezTo>
                  <a:pt x="593195" y="3013408"/>
                  <a:pt x="689609" y="2402514"/>
                  <a:pt x="952555" y="1904608"/>
                </a:cubicBezTo>
                <a:cubicBezTo>
                  <a:pt x="1186076" y="1463984"/>
                  <a:pt x="1542932" y="1137607"/>
                  <a:pt x="1965838" y="947195"/>
                </a:cubicBezTo>
                <a:cubicBezTo>
                  <a:pt x="2247801" y="818548"/>
                  <a:pt x="2554767" y="751333"/>
                  <a:pt x="2867457" y="742363"/>
                </a:cubicBezTo>
                <a:cubicBezTo>
                  <a:pt x="2919571" y="740868"/>
                  <a:pt x="2971845" y="740991"/>
                  <a:pt x="3024189" y="742717"/>
                </a:cubicBezTo>
                <a:lnTo>
                  <a:pt x="3167903" y="751838"/>
                </a:lnTo>
                <a:close/>
                <a:moveTo>
                  <a:pt x="2233794" y="617041"/>
                </a:moveTo>
                <a:cubicBezTo>
                  <a:pt x="2287321" y="637184"/>
                  <a:pt x="2359632" y="652606"/>
                  <a:pt x="2412847" y="658900"/>
                </a:cubicBezTo>
                <a:cubicBezTo>
                  <a:pt x="2379979" y="681561"/>
                  <a:pt x="2344293" y="718385"/>
                  <a:pt x="2330520" y="752690"/>
                </a:cubicBezTo>
                <a:lnTo>
                  <a:pt x="2311469" y="687733"/>
                </a:lnTo>
                <a:lnTo>
                  <a:pt x="2312797" y="687417"/>
                </a:lnTo>
                <a:lnTo>
                  <a:pt x="2311180" y="686748"/>
                </a:lnTo>
                <a:lnTo>
                  <a:pt x="2311469" y="687733"/>
                </a:lnTo>
                <a:lnTo>
                  <a:pt x="2172801" y="720716"/>
                </a:lnTo>
                <a:cubicBezTo>
                  <a:pt x="1819471" y="816930"/>
                  <a:pt x="1488700" y="993145"/>
                  <a:pt x="1214249" y="1244301"/>
                </a:cubicBezTo>
                <a:cubicBezTo>
                  <a:pt x="863654" y="1564383"/>
                  <a:pt x="601960" y="2008785"/>
                  <a:pt x="483947" y="2537219"/>
                </a:cubicBezTo>
                <a:cubicBezTo>
                  <a:pt x="353100" y="3115067"/>
                  <a:pt x="401306" y="3767820"/>
                  <a:pt x="641402" y="4403893"/>
                </a:cubicBezTo>
                <a:cubicBezTo>
                  <a:pt x="891514" y="5068291"/>
                  <a:pt x="1334766" y="5668799"/>
                  <a:pt x="1901040" y="6110997"/>
                </a:cubicBezTo>
                <a:cubicBezTo>
                  <a:pt x="2330520" y="6452481"/>
                  <a:pt x="2814466" y="6673423"/>
                  <a:pt x="3299352" y="6775081"/>
                </a:cubicBezTo>
                <a:lnTo>
                  <a:pt x="3157236" y="6775081"/>
                </a:lnTo>
                <a:cubicBezTo>
                  <a:pt x="2713983" y="6662093"/>
                  <a:pt x="2275739" y="6449963"/>
                  <a:pt x="1882258" y="6137435"/>
                </a:cubicBezTo>
                <a:cubicBezTo>
                  <a:pt x="1309411" y="5691775"/>
                  <a:pt x="863654" y="5084657"/>
                  <a:pt x="610725" y="4415538"/>
                </a:cubicBezTo>
                <a:cubicBezTo>
                  <a:pt x="369690" y="3774115"/>
                  <a:pt x="321170" y="3113807"/>
                  <a:pt x="454522" y="2532184"/>
                </a:cubicBezTo>
                <a:cubicBezTo>
                  <a:pt x="575352" y="1999972"/>
                  <a:pt x="839551" y="1553053"/>
                  <a:pt x="1193902" y="1231712"/>
                </a:cubicBezTo>
                <a:cubicBezTo>
                  <a:pt x="1471639" y="979455"/>
                  <a:pt x="1805938" y="802861"/>
                  <a:pt x="2161566" y="706569"/>
                </a:cubicBezTo>
                <a:lnTo>
                  <a:pt x="2302016" y="673345"/>
                </a:lnTo>
                <a:lnTo>
                  <a:pt x="2303894" y="674895"/>
                </a:lnTo>
                <a:lnTo>
                  <a:pt x="2304810" y="672684"/>
                </a:lnTo>
                <a:close/>
                <a:moveTo>
                  <a:pt x="1569853" y="478559"/>
                </a:moveTo>
                <a:cubicBezTo>
                  <a:pt x="1629329" y="493666"/>
                  <a:pt x="1708213" y="501220"/>
                  <a:pt x="1766437" y="501220"/>
                </a:cubicBezTo>
                <a:cubicBezTo>
                  <a:pt x="1736073" y="533008"/>
                  <a:pt x="1704457" y="577700"/>
                  <a:pt x="1696631" y="617041"/>
                </a:cubicBezTo>
                <a:lnTo>
                  <a:pt x="1664270" y="547240"/>
                </a:lnTo>
                <a:lnTo>
                  <a:pt x="1665289" y="546848"/>
                </a:lnTo>
                <a:lnTo>
                  <a:pt x="1663803" y="546232"/>
                </a:lnTo>
                <a:lnTo>
                  <a:pt x="1664270" y="547240"/>
                </a:lnTo>
                <a:lnTo>
                  <a:pt x="1515379" y="604535"/>
                </a:lnTo>
                <a:cubicBezTo>
                  <a:pt x="1141015" y="762403"/>
                  <a:pt x="796548" y="1005813"/>
                  <a:pt x="521824" y="1328020"/>
                </a:cubicBezTo>
                <a:cubicBezTo>
                  <a:pt x="299571" y="1588618"/>
                  <a:pt x="121769" y="1899573"/>
                  <a:pt x="0" y="2248925"/>
                </a:cubicBezTo>
                <a:lnTo>
                  <a:pt x="0" y="2161115"/>
                </a:lnTo>
                <a:lnTo>
                  <a:pt x="1252" y="2161115"/>
                </a:lnTo>
                <a:cubicBezTo>
                  <a:pt x="123334" y="1843865"/>
                  <a:pt x="292058" y="1558089"/>
                  <a:pt x="498972" y="1316690"/>
                </a:cubicBezTo>
                <a:cubicBezTo>
                  <a:pt x="776983" y="993381"/>
                  <a:pt x="1124737" y="747664"/>
                  <a:pt x="1501760" y="590081"/>
                </a:cubicBezTo>
                <a:lnTo>
                  <a:pt x="1652156" y="532864"/>
                </a:lnTo>
                <a:lnTo>
                  <a:pt x="1653585" y="533807"/>
                </a:lnTo>
                <a:lnTo>
                  <a:pt x="1654316" y="532042"/>
                </a:lnTo>
                <a:lnTo>
                  <a:pt x="1652156" y="532864"/>
                </a:lnTo>
                <a:close/>
                <a:moveTo>
                  <a:pt x="2350867" y="454325"/>
                </a:moveTo>
                <a:cubicBezTo>
                  <a:pt x="2401578" y="477300"/>
                  <a:pt x="2471385" y="496184"/>
                  <a:pt x="2523347" y="506570"/>
                </a:cubicBezTo>
                <a:cubicBezTo>
                  <a:pt x="2489226" y="525454"/>
                  <a:pt x="2451037" y="557242"/>
                  <a:pt x="2434446" y="587771"/>
                </a:cubicBezTo>
                <a:lnTo>
                  <a:pt x="2420975" y="525119"/>
                </a:lnTo>
                <a:lnTo>
                  <a:pt x="2421313" y="525070"/>
                </a:lnTo>
                <a:lnTo>
                  <a:pt x="2420928" y="524910"/>
                </a:lnTo>
                <a:cubicBezTo>
                  <a:pt x="2420943" y="524980"/>
                  <a:pt x="2420958" y="525049"/>
                  <a:pt x="2420975" y="525119"/>
                </a:cubicBezTo>
                <a:lnTo>
                  <a:pt x="2258839" y="548648"/>
                </a:lnTo>
                <a:cubicBezTo>
                  <a:pt x="1848074" y="621846"/>
                  <a:pt x="1457592" y="787665"/>
                  <a:pt x="1125348" y="1050112"/>
                </a:cubicBezTo>
                <a:cubicBezTo>
                  <a:pt x="693365" y="1389078"/>
                  <a:pt x="368438" y="1883207"/>
                  <a:pt x="217244" y="2492842"/>
                </a:cubicBezTo>
                <a:cubicBezTo>
                  <a:pt x="46955" y="3169516"/>
                  <a:pt x="109248" y="3940608"/>
                  <a:pt x="422906" y="4684633"/>
                </a:cubicBezTo>
                <a:cubicBezTo>
                  <a:pt x="749397" y="5464539"/>
                  <a:pt x="1315672" y="6134917"/>
                  <a:pt x="2023123" y="6580892"/>
                </a:cubicBezTo>
                <a:cubicBezTo>
                  <a:pt x="2134875" y="6653280"/>
                  <a:pt x="2249132" y="6717800"/>
                  <a:pt x="2365892" y="6775081"/>
                </a:cubicBezTo>
                <a:lnTo>
                  <a:pt x="2288574" y="6775081"/>
                </a:lnTo>
                <a:cubicBezTo>
                  <a:pt x="2193412" y="6725668"/>
                  <a:pt x="2097937" y="6670905"/>
                  <a:pt x="2005280" y="6611106"/>
                </a:cubicBezTo>
                <a:cubicBezTo>
                  <a:pt x="1290316" y="6162928"/>
                  <a:pt x="718720" y="5485940"/>
                  <a:pt x="391289" y="4698796"/>
                </a:cubicBezTo>
                <a:cubicBezTo>
                  <a:pt x="74815" y="3948161"/>
                  <a:pt x="14087" y="3170774"/>
                  <a:pt x="186567" y="2488750"/>
                </a:cubicBezTo>
                <a:cubicBezTo>
                  <a:pt x="340265" y="1875338"/>
                  <a:pt x="669261" y="1377748"/>
                  <a:pt x="1106253" y="1037208"/>
                </a:cubicBezTo>
                <a:cubicBezTo>
                  <a:pt x="1441784" y="773935"/>
                  <a:pt x="1835793" y="606807"/>
                  <a:pt x="2248855" y="534350"/>
                </a:cubicBezTo>
                <a:lnTo>
                  <a:pt x="2412175" y="511182"/>
                </a:lnTo>
                <a:lnTo>
                  <a:pt x="2413618" y="512520"/>
                </a:lnTo>
                <a:lnTo>
                  <a:pt x="2414296" y="510881"/>
                </a:lnTo>
                <a:lnTo>
                  <a:pt x="2412175" y="511182"/>
                </a:lnTo>
                <a:close/>
                <a:moveTo>
                  <a:pt x="2706471" y="194042"/>
                </a:moveTo>
                <a:cubicBezTo>
                  <a:pt x="2750921" y="222053"/>
                  <a:pt x="2814466" y="248490"/>
                  <a:pt x="2862673" y="266430"/>
                </a:cubicBezTo>
                <a:cubicBezTo>
                  <a:pt x="2825735" y="277760"/>
                  <a:pt x="2782537" y="298218"/>
                  <a:pt x="2760938" y="319620"/>
                </a:cubicBezTo>
                <a:cubicBezTo>
                  <a:pt x="2760581" y="302321"/>
                  <a:pt x="2760225" y="285023"/>
                  <a:pt x="2759868" y="267724"/>
                </a:cubicBezTo>
                <a:lnTo>
                  <a:pt x="2759125" y="267416"/>
                </a:lnTo>
                <a:lnTo>
                  <a:pt x="2758932" y="266947"/>
                </a:lnTo>
                <a:lnTo>
                  <a:pt x="2609322" y="259473"/>
                </a:lnTo>
                <a:cubicBezTo>
                  <a:pt x="2225508" y="250054"/>
                  <a:pt x="1842112" y="308919"/>
                  <a:pt x="1482204" y="436700"/>
                </a:cubicBezTo>
                <a:cubicBezTo>
                  <a:pt x="1019857" y="600360"/>
                  <a:pt x="590691" y="881101"/>
                  <a:pt x="255121" y="1277348"/>
                </a:cubicBezTo>
                <a:cubicBezTo>
                  <a:pt x="163716" y="1385301"/>
                  <a:pt x="78884" y="1502067"/>
                  <a:pt x="1252" y="1625441"/>
                </a:cubicBezTo>
                <a:lnTo>
                  <a:pt x="1252" y="1573196"/>
                </a:lnTo>
                <a:cubicBezTo>
                  <a:pt x="72310" y="1465243"/>
                  <a:pt x="148690" y="1362326"/>
                  <a:pt x="231017" y="1266018"/>
                </a:cubicBezTo>
                <a:cubicBezTo>
                  <a:pt x="570343" y="867253"/>
                  <a:pt x="1003266" y="586512"/>
                  <a:pt x="1468118" y="422537"/>
                </a:cubicBezTo>
                <a:cubicBezTo>
                  <a:pt x="1778723" y="313010"/>
                  <a:pt x="2106409" y="254293"/>
                  <a:pt x="2436647" y="246253"/>
                </a:cubicBezTo>
                <a:cubicBezTo>
                  <a:pt x="2491687" y="244913"/>
                  <a:pt x="2546797" y="244980"/>
                  <a:pt x="2601914" y="246455"/>
                </a:cubicBezTo>
                <a:lnTo>
                  <a:pt x="2756112" y="254520"/>
                </a:lnTo>
                <a:cubicBezTo>
                  <a:pt x="2756181" y="254607"/>
                  <a:pt x="2756253" y="254693"/>
                  <a:pt x="2756326" y="254780"/>
                </a:cubicBezTo>
                <a:cubicBezTo>
                  <a:pt x="2756358" y="254699"/>
                  <a:pt x="2756392" y="254618"/>
                  <a:pt x="2756425" y="254537"/>
                </a:cubicBezTo>
                <a:lnTo>
                  <a:pt x="2756112" y="254520"/>
                </a:lnTo>
                <a:close/>
                <a:moveTo>
                  <a:pt x="1577366" y="148405"/>
                </a:moveTo>
                <a:cubicBezTo>
                  <a:pt x="1635903" y="167289"/>
                  <a:pt x="1713221" y="181452"/>
                  <a:pt x="1770506" y="186488"/>
                </a:cubicBezTo>
                <a:cubicBezTo>
                  <a:pt x="1737325" y="211667"/>
                  <a:pt x="1701952" y="250064"/>
                  <a:pt x="1689118" y="285314"/>
                </a:cubicBezTo>
                <a:lnTo>
                  <a:pt x="1664706" y="219678"/>
                </a:lnTo>
                <a:lnTo>
                  <a:pt x="1668138" y="218818"/>
                </a:lnTo>
                <a:lnTo>
                  <a:pt x="1502526" y="260304"/>
                </a:lnTo>
                <a:cubicBezTo>
                  <a:pt x="1089819" y="376188"/>
                  <a:pt x="694578" y="575536"/>
                  <a:pt x="356856" y="855608"/>
                </a:cubicBezTo>
                <a:cubicBezTo>
                  <a:pt x="231017" y="958525"/>
                  <a:pt x="111752" y="1074031"/>
                  <a:pt x="1252" y="1201183"/>
                </a:cubicBezTo>
                <a:lnTo>
                  <a:pt x="1252" y="1161842"/>
                </a:lnTo>
                <a:cubicBezTo>
                  <a:pt x="105492" y="1046335"/>
                  <a:pt x="217244" y="939641"/>
                  <a:pt x="335257" y="843018"/>
                </a:cubicBezTo>
                <a:cubicBezTo>
                  <a:pt x="676539" y="561845"/>
                  <a:pt x="1075102" y="362359"/>
                  <a:pt x="1490051" y="246248"/>
                </a:cubicBezTo>
                <a:lnTo>
                  <a:pt x="1654245" y="205224"/>
                </a:lnTo>
                <a:lnTo>
                  <a:pt x="1655226" y="205949"/>
                </a:lnTo>
                <a:lnTo>
                  <a:pt x="1654969" y="205329"/>
                </a:lnTo>
                <a:lnTo>
                  <a:pt x="1655101" y="205010"/>
                </a:lnTo>
                <a:lnTo>
                  <a:pt x="1654245" y="205224"/>
                </a:lnTo>
                <a:close/>
                <a:moveTo>
                  <a:pt x="2251163" y="137"/>
                </a:moveTo>
                <a:cubicBezTo>
                  <a:pt x="2616452" y="-2965"/>
                  <a:pt x="2984449" y="47022"/>
                  <a:pt x="3337589" y="142529"/>
                </a:cubicBezTo>
                <a:lnTo>
                  <a:pt x="3500697" y="190472"/>
                </a:lnTo>
                <a:lnTo>
                  <a:pt x="3500819" y="190693"/>
                </a:lnTo>
                <a:cubicBezTo>
                  <a:pt x="3500842" y="190638"/>
                  <a:pt x="3500864" y="190583"/>
                  <a:pt x="3500887" y="190528"/>
                </a:cubicBezTo>
                <a:lnTo>
                  <a:pt x="3500697" y="190472"/>
                </a:lnTo>
                <a:lnTo>
                  <a:pt x="3470893" y="136760"/>
                </a:lnTo>
                <a:cubicBezTo>
                  <a:pt x="3505327" y="167289"/>
                  <a:pt x="3556038" y="202854"/>
                  <a:pt x="3596732" y="225829"/>
                </a:cubicBezTo>
                <a:cubicBezTo>
                  <a:pt x="3561046" y="225829"/>
                  <a:pt x="3516596" y="229606"/>
                  <a:pt x="3489988" y="242196"/>
                </a:cubicBezTo>
                <a:lnTo>
                  <a:pt x="3502515" y="201613"/>
                </a:lnTo>
                <a:lnTo>
                  <a:pt x="3340978" y="154278"/>
                </a:lnTo>
                <a:cubicBezTo>
                  <a:pt x="2930934" y="43713"/>
                  <a:pt x="2499948" y="-5616"/>
                  <a:pt x="2077590" y="19995"/>
                </a:cubicBezTo>
                <a:cubicBezTo>
                  <a:pt x="1532915" y="51783"/>
                  <a:pt x="985423" y="207890"/>
                  <a:pt x="503042" y="494925"/>
                </a:cubicBezTo>
                <a:cubicBezTo>
                  <a:pt x="326492" y="599101"/>
                  <a:pt x="157455" y="721217"/>
                  <a:pt x="1252" y="860643"/>
                </a:cubicBezTo>
                <a:lnTo>
                  <a:pt x="1252" y="826338"/>
                </a:lnTo>
                <a:cubicBezTo>
                  <a:pt x="153699" y="694465"/>
                  <a:pt x="314910" y="578958"/>
                  <a:pt x="483947" y="479818"/>
                </a:cubicBezTo>
                <a:cubicBezTo>
                  <a:pt x="970398" y="192783"/>
                  <a:pt x="1521333" y="36676"/>
                  <a:pt x="2068825" y="6147"/>
                </a:cubicBezTo>
                <a:cubicBezTo>
                  <a:pt x="2129475" y="2645"/>
                  <a:pt x="2190281" y="654"/>
                  <a:pt x="2251163" y="137"/>
                </a:cubicBezTo>
                <a:close/>
              </a:path>
            </a:pathLst>
          </a:custGeom>
          <a:gradFill>
            <a:gsLst>
              <a:gs pos="0">
                <a:schemeClr val="accent1"/>
              </a:gs>
              <a:gs pos="100000">
                <a:schemeClr val="bg2">
                  <a:lumMod val="50000"/>
                </a:schemeClr>
              </a:gs>
            </a:gsLst>
            <a:lin ang="5400000" scaled="1"/>
          </a:gradFill>
          <a:ln w="12700">
            <a:miter lim="400000"/>
          </a:ln>
        </p:spPr>
        <p:txBody>
          <a:bodyPr lIns="28575" tIns="28575" rIns="28575" bIns="28575" anchor="ctr"/>
          <a:lstStyle/>
          <a:p>
            <a:pPr lvl="0"/>
            <a:endParaRPr sz="2250">
              <a:solidFill>
                <a:srgbClr val="FFFFFF"/>
              </a:solidFill>
              <a:effectLst>
                <a:outerShdw blurRad="38100" dist="12700" dir="5400000" rotWithShape="0">
                  <a:srgbClr val="000000">
                    <a:alpha val="50000"/>
                  </a:srgbClr>
                </a:outerShdw>
              </a:effectLst>
            </a:endParaRPr>
          </a:p>
        </p:txBody>
      </p:sp>
      <p:sp>
        <p:nvSpPr>
          <p:cNvPr id="22" name="Freeform 21">
            <a:extLst>
              <a:ext uri="{FF2B5EF4-FFF2-40B4-BE49-F238E27FC236}">
                <a16:creationId xmlns:a16="http://schemas.microsoft.com/office/drawing/2014/main" id="{FB639947-3EF4-6B42-8448-3B456A4908AF}"/>
              </a:ext>
            </a:extLst>
          </p:cNvPr>
          <p:cNvSpPr>
            <a:spLocks noGrp="1"/>
          </p:cNvSpPr>
          <p:nvPr>
            <p:ph type="pic" sz="quarter" idx="17"/>
          </p:nvPr>
        </p:nvSpPr>
        <p:spPr>
          <a:xfrm>
            <a:off x="5795766" y="1104858"/>
            <a:ext cx="2497505" cy="2448529"/>
          </a:xfrm>
          <a:custGeom>
            <a:avLst/>
            <a:gdLst>
              <a:gd name="connsiteX0" fmla="*/ 1254149 w 3330006"/>
              <a:gd name="connsiteY0" fmla="*/ 800 h 3264705"/>
              <a:gd name="connsiteX1" fmla="*/ 2648610 w 3330006"/>
              <a:gd name="connsiteY1" fmla="*/ 554663 h 3264705"/>
              <a:gd name="connsiteX2" fmla="*/ 3008271 w 3330006"/>
              <a:gd name="connsiteY2" fmla="*/ 2858248 h 3264705"/>
              <a:gd name="connsiteX3" fmla="*/ 681396 w 3330006"/>
              <a:gd name="connsiteY3" fmla="*/ 2710195 h 3264705"/>
              <a:gd name="connsiteX4" fmla="*/ 321737 w 3330006"/>
              <a:gd name="connsiteY4" fmla="*/ 406442 h 3264705"/>
              <a:gd name="connsiteX5" fmla="*/ 1254149 w 3330006"/>
              <a:gd name="connsiteY5" fmla="*/ 800 h 32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0006" h="3264705">
                <a:moveTo>
                  <a:pt x="1254149" y="800"/>
                </a:moveTo>
                <a:cubicBezTo>
                  <a:pt x="1719128" y="-13882"/>
                  <a:pt x="2231318" y="173740"/>
                  <a:pt x="2648610" y="554663"/>
                </a:cubicBezTo>
                <a:cubicBezTo>
                  <a:pt x="3390464" y="1231692"/>
                  <a:pt x="3551516" y="2263002"/>
                  <a:pt x="3008271" y="2858248"/>
                </a:cubicBezTo>
                <a:cubicBezTo>
                  <a:pt x="2465025" y="3453493"/>
                  <a:pt x="1423250" y="3387224"/>
                  <a:pt x="681396" y="2710195"/>
                </a:cubicBezTo>
                <a:cubicBezTo>
                  <a:pt x="-60457" y="2032998"/>
                  <a:pt x="-221510" y="1001688"/>
                  <a:pt x="321737" y="406442"/>
                </a:cubicBezTo>
                <a:cubicBezTo>
                  <a:pt x="559407" y="146022"/>
                  <a:pt x="892498" y="12220"/>
                  <a:pt x="1254149" y="800"/>
                </a:cubicBezTo>
                <a:close/>
              </a:path>
            </a:pathLst>
          </a:custGeom>
          <a:noFill/>
        </p:spPr>
        <p:txBody>
          <a:bodyPr wrap="square" anchor="ctr">
            <a:noAutofit/>
          </a:bodyPr>
          <a:lstStyle>
            <a:lvl1pPr marL="0" indent="0" algn="ctr">
              <a:buNone/>
              <a:defRPr>
                <a:solidFill>
                  <a:schemeClr val="accent5"/>
                </a:solidFill>
              </a:defRPr>
            </a:lvl1pPr>
          </a:lstStyle>
          <a:p>
            <a:endParaRPr lang="en-US" dirty="0"/>
          </a:p>
        </p:txBody>
      </p:sp>
      <p:sp>
        <p:nvSpPr>
          <p:cNvPr id="8" name="Title 1">
            <a:extLst>
              <a:ext uri="{FF2B5EF4-FFF2-40B4-BE49-F238E27FC236}">
                <a16:creationId xmlns:a16="http://schemas.microsoft.com/office/drawing/2014/main" id="{1907DC5D-4F3E-4A99-A621-6F93F32265C8}"/>
              </a:ext>
            </a:extLst>
          </p:cNvPr>
          <p:cNvSpPr>
            <a:spLocks noGrp="1"/>
          </p:cNvSpPr>
          <p:nvPr>
            <p:ph type="title"/>
          </p:nvPr>
        </p:nvSpPr>
        <p:spPr>
          <a:xfrm>
            <a:off x="623888" y="1282304"/>
            <a:ext cx="4426094" cy="2139553"/>
          </a:xfrm>
        </p:spPr>
        <p:txBody>
          <a:bodyPr anchor="b"/>
          <a:lstStyle>
            <a:lvl1pPr>
              <a:defRPr sz="4500"/>
            </a:lvl1pPr>
          </a:lstStyle>
          <a:p>
            <a:r>
              <a:rPr lang="en-US" dirty="0"/>
              <a:t>Click to edit Master title style</a:t>
            </a:r>
          </a:p>
        </p:txBody>
      </p:sp>
      <p:sp>
        <p:nvSpPr>
          <p:cNvPr id="9" name="Text Placeholder 2">
            <a:extLst>
              <a:ext uri="{FF2B5EF4-FFF2-40B4-BE49-F238E27FC236}">
                <a16:creationId xmlns:a16="http://schemas.microsoft.com/office/drawing/2014/main" id="{9DA8F992-7750-4566-AB4F-B2E8F3794CA3}"/>
              </a:ext>
            </a:extLst>
          </p:cNvPr>
          <p:cNvSpPr>
            <a:spLocks noGrp="1"/>
          </p:cNvSpPr>
          <p:nvPr>
            <p:ph type="body" idx="1"/>
          </p:nvPr>
        </p:nvSpPr>
        <p:spPr>
          <a:xfrm>
            <a:off x="623888" y="3442098"/>
            <a:ext cx="4426094"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0FEC4993-EF72-4ADC-8D11-1EB7C9409528}"/>
              </a:ext>
            </a:extLst>
          </p:cNvPr>
          <p:cNvSpPr>
            <a:spLocks noGrp="1"/>
          </p:cNvSpPr>
          <p:nvPr>
            <p:ph type="dt" sz="half" idx="10"/>
          </p:nvPr>
        </p:nvSpPr>
        <p:spPr>
          <a:xfrm>
            <a:off x="628650" y="4767263"/>
            <a:ext cx="2057400" cy="273844"/>
          </a:xfrm>
        </p:spPr>
        <p:txBody>
          <a:bodyPr/>
          <a:lstStyle/>
          <a:p>
            <a:r>
              <a:rPr lang="en-US"/>
              <a:t>Date</a:t>
            </a:r>
          </a:p>
        </p:txBody>
      </p:sp>
      <p:sp>
        <p:nvSpPr>
          <p:cNvPr id="11" name="Footer Placeholder 4">
            <a:extLst>
              <a:ext uri="{FF2B5EF4-FFF2-40B4-BE49-F238E27FC236}">
                <a16:creationId xmlns:a16="http://schemas.microsoft.com/office/drawing/2014/main" id="{B145FAD1-5607-4570-9675-FE264814964D}"/>
              </a:ext>
            </a:extLst>
          </p:cNvPr>
          <p:cNvSpPr>
            <a:spLocks noGrp="1"/>
          </p:cNvSpPr>
          <p:nvPr>
            <p:ph type="ftr" sz="quarter" idx="11"/>
          </p:nvPr>
        </p:nvSpPr>
        <p:spPr>
          <a:xfrm>
            <a:off x="3028950" y="4767263"/>
            <a:ext cx="3086100" cy="273844"/>
          </a:xfrm>
        </p:spPr>
        <p:txBody>
          <a:bodyPr/>
          <a:lstStyle/>
          <a:p>
            <a:r>
              <a:rPr lang="en-US"/>
              <a:t>Your Footer Here</a:t>
            </a:r>
          </a:p>
        </p:txBody>
      </p:sp>
      <p:sp>
        <p:nvSpPr>
          <p:cNvPr id="12" name="Slide Number Placeholder 5">
            <a:extLst>
              <a:ext uri="{FF2B5EF4-FFF2-40B4-BE49-F238E27FC236}">
                <a16:creationId xmlns:a16="http://schemas.microsoft.com/office/drawing/2014/main" id="{265FB8DD-A34F-4C06-9929-1E68FACD4D00}"/>
              </a:ext>
            </a:extLst>
          </p:cNvPr>
          <p:cNvSpPr>
            <a:spLocks noGrp="1"/>
          </p:cNvSpPr>
          <p:nvPr>
            <p:ph type="sldNum" sz="quarter" idx="12"/>
          </p:nvPr>
        </p:nvSpPr>
        <p:spPr>
          <a:xfrm>
            <a:off x="6457950" y="4767263"/>
            <a:ext cx="2057400" cy="273844"/>
          </a:xfrm>
        </p:spPr>
        <p:txBody>
          <a:bodyPr/>
          <a:lstStyle/>
          <a:p>
            <a:fld id="{672B7600-67E3-4D97-B453-880E2742B982}" type="slidenum">
              <a:rPr lang="en-US" smtClean="0"/>
              <a:t>‹#›</a:t>
            </a:fld>
            <a:endParaRPr lang="en-US"/>
          </a:p>
        </p:txBody>
      </p:sp>
      <p:sp>
        <p:nvSpPr>
          <p:cNvPr id="16" name="Text Placeholder 17">
            <a:extLst>
              <a:ext uri="{FF2B5EF4-FFF2-40B4-BE49-F238E27FC236}">
                <a16:creationId xmlns:a16="http://schemas.microsoft.com/office/drawing/2014/main" id="{A537F86F-E8D6-44FF-939F-7EB5A46935EE}"/>
              </a:ext>
            </a:extLst>
          </p:cNvPr>
          <p:cNvSpPr>
            <a:spLocks noGrp="1"/>
          </p:cNvSpPr>
          <p:nvPr>
            <p:ph type="body" sz="quarter" idx="14" hasCustomPrompt="1"/>
          </p:nvPr>
        </p:nvSpPr>
        <p:spPr>
          <a:xfrm>
            <a:off x="5637060" y="3553459"/>
            <a:ext cx="1276350" cy="171450"/>
          </a:xfrm>
          <a:noFill/>
        </p:spPr>
        <p:txBody>
          <a:bodyPr anchor="ctr">
            <a:noAutofit/>
          </a:bodyPr>
          <a:lstStyle>
            <a:lvl1pPr marL="0" indent="0" algn="ctr">
              <a:buNone/>
              <a:defRPr sz="9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Name</a:t>
            </a:r>
          </a:p>
        </p:txBody>
      </p:sp>
      <p:sp>
        <p:nvSpPr>
          <p:cNvPr id="17" name="Text Placeholder 17">
            <a:extLst>
              <a:ext uri="{FF2B5EF4-FFF2-40B4-BE49-F238E27FC236}">
                <a16:creationId xmlns:a16="http://schemas.microsoft.com/office/drawing/2014/main" id="{17C97F11-0CC0-4E01-8422-614383043296}"/>
              </a:ext>
            </a:extLst>
          </p:cNvPr>
          <p:cNvSpPr>
            <a:spLocks noGrp="1"/>
          </p:cNvSpPr>
          <p:nvPr>
            <p:ph type="body" sz="quarter" idx="15" hasCustomPrompt="1"/>
          </p:nvPr>
        </p:nvSpPr>
        <p:spPr>
          <a:xfrm>
            <a:off x="5637060" y="3723958"/>
            <a:ext cx="1276350" cy="171450"/>
          </a:xfrm>
          <a:noFill/>
        </p:spPr>
        <p:txBody>
          <a:bodyPr anchor="ctr">
            <a:noAutofit/>
          </a:bodyPr>
          <a:lstStyle>
            <a:lvl1pPr marL="0" indent="0" algn="ctr">
              <a:buNone/>
              <a:defRPr sz="9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Mobile / email</a:t>
            </a:r>
          </a:p>
        </p:txBody>
      </p:sp>
      <p:sp>
        <p:nvSpPr>
          <p:cNvPr id="18" name="Text Placeholder 17">
            <a:extLst>
              <a:ext uri="{FF2B5EF4-FFF2-40B4-BE49-F238E27FC236}">
                <a16:creationId xmlns:a16="http://schemas.microsoft.com/office/drawing/2014/main" id="{322609FE-C556-4394-9CD9-CACD20BC7261}"/>
              </a:ext>
            </a:extLst>
          </p:cNvPr>
          <p:cNvSpPr>
            <a:spLocks noGrp="1"/>
          </p:cNvSpPr>
          <p:nvPr>
            <p:ph type="body" sz="quarter" idx="16" hasCustomPrompt="1"/>
          </p:nvPr>
        </p:nvSpPr>
        <p:spPr>
          <a:xfrm>
            <a:off x="5637060" y="3894458"/>
            <a:ext cx="1276350" cy="171450"/>
          </a:xfrm>
          <a:noFill/>
        </p:spPr>
        <p:txBody>
          <a:bodyPr anchor="ctr">
            <a:noAutofit/>
          </a:bodyPr>
          <a:lstStyle>
            <a:lvl1pPr marL="0" indent="0" algn="ctr">
              <a:buNone/>
              <a:defRPr sz="900"/>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Company</a:t>
            </a:r>
          </a:p>
        </p:txBody>
      </p:sp>
    </p:spTree>
    <p:extLst>
      <p:ext uri="{BB962C8B-B14F-4D97-AF65-F5344CB8AC3E}">
        <p14:creationId xmlns:p14="http://schemas.microsoft.com/office/powerpoint/2010/main" val="40853624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lor and Typograph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897C59-303D-43EB-830D-58B293D336AC}"/>
              </a:ext>
            </a:extLst>
          </p:cNvPr>
          <p:cNvGrpSpPr/>
          <p:nvPr userDrawn="1"/>
        </p:nvGrpSpPr>
        <p:grpSpPr>
          <a:xfrm>
            <a:off x="628649" y="1373073"/>
            <a:ext cx="7886702" cy="1305845"/>
            <a:chOff x="838199" y="1830763"/>
            <a:chExt cx="10515602" cy="1741127"/>
          </a:xfrm>
        </p:grpSpPr>
        <p:sp>
          <p:nvSpPr>
            <p:cNvPr id="175" name="Rectangle 174">
              <a:extLst>
                <a:ext uri="{FF2B5EF4-FFF2-40B4-BE49-F238E27FC236}">
                  <a16:creationId xmlns:a16="http://schemas.microsoft.com/office/drawing/2014/main" id="{4460574F-0FFA-4AF4-9268-D077C9C57D58}"/>
                </a:ext>
              </a:extLst>
            </p:cNvPr>
            <p:cNvSpPr/>
            <p:nvPr userDrawn="1"/>
          </p:nvSpPr>
          <p:spPr>
            <a:xfrm>
              <a:off x="838199" y="1830763"/>
              <a:ext cx="894312" cy="1741127"/>
            </a:xfrm>
            <a:prstGeom prst="rect">
              <a:avLst/>
            </a:prstGeom>
            <a:solidFill>
              <a:schemeClr val="bg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4" name="Rectangle 173">
              <a:extLst>
                <a:ext uri="{FF2B5EF4-FFF2-40B4-BE49-F238E27FC236}">
                  <a16:creationId xmlns:a16="http://schemas.microsoft.com/office/drawing/2014/main" id="{E9AEC03B-EFBC-451C-9889-555B420B787B}"/>
                </a:ext>
              </a:extLst>
            </p:cNvPr>
            <p:cNvSpPr/>
            <p:nvPr userDrawn="1"/>
          </p:nvSpPr>
          <p:spPr>
            <a:xfrm>
              <a:off x="838199" y="1830763"/>
              <a:ext cx="894312" cy="1551307"/>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3" name="Rectangle 172">
              <a:extLst>
                <a:ext uri="{FF2B5EF4-FFF2-40B4-BE49-F238E27FC236}">
                  <a16:creationId xmlns:a16="http://schemas.microsoft.com/office/drawing/2014/main" id="{12504A8F-A26B-43AF-BF89-2621FF0CE3CD}"/>
                </a:ext>
              </a:extLst>
            </p:cNvPr>
            <p:cNvSpPr/>
            <p:nvPr userDrawn="1"/>
          </p:nvSpPr>
          <p:spPr>
            <a:xfrm>
              <a:off x="838199" y="1830763"/>
              <a:ext cx="894312" cy="136148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2" name="Rectangle 171">
              <a:extLst>
                <a:ext uri="{FF2B5EF4-FFF2-40B4-BE49-F238E27FC236}">
                  <a16:creationId xmlns:a16="http://schemas.microsoft.com/office/drawing/2014/main" id="{F7726C56-B942-4400-8CE0-069969802448}"/>
                </a:ext>
              </a:extLst>
            </p:cNvPr>
            <p:cNvSpPr/>
            <p:nvPr userDrawn="1"/>
          </p:nvSpPr>
          <p:spPr>
            <a:xfrm>
              <a:off x="838199" y="1830763"/>
              <a:ext cx="894312" cy="11716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1" name="Rectangle 170">
              <a:extLst>
                <a:ext uri="{FF2B5EF4-FFF2-40B4-BE49-F238E27FC236}">
                  <a16:creationId xmlns:a16="http://schemas.microsoft.com/office/drawing/2014/main" id="{DAE760DB-698E-4688-BBAF-49FD684C7AFD}"/>
                </a:ext>
              </a:extLst>
            </p:cNvPr>
            <p:cNvSpPr/>
            <p:nvPr userDrawn="1"/>
          </p:nvSpPr>
          <p:spPr>
            <a:xfrm>
              <a:off x="838199" y="1830763"/>
              <a:ext cx="894312" cy="981846"/>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0" name="Rectangle 169">
              <a:extLst>
                <a:ext uri="{FF2B5EF4-FFF2-40B4-BE49-F238E27FC236}">
                  <a16:creationId xmlns:a16="http://schemas.microsoft.com/office/drawing/2014/main" id="{72A9A194-717A-430D-B418-44C0B8F1A4C3}"/>
                </a:ext>
              </a:extLst>
            </p:cNvPr>
            <p:cNvSpPr/>
            <p:nvPr userDrawn="1"/>
          </p:nvSpPr>
          <p:spPr>
            <a:xfrm>
              <a:off x="838200" y="1830763"/>
              <a:ext cx="894312" cy="788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79" name="Rectangle 178">
              <a:extLst>
                <a:ext uri="{FF2B5EF4-FFF2-40B4-BE49-F238E27FC236}">
                  <a16:creationId xmlns:a16="http://schemas.microsoft.com/office/drawing/2014/main" id="{E915F52A-A44F-4FB1-A1A1-1A513475EFE8}"/>
                </a:ext>
              </a:extLst>
            </p:cNvPr>
            <p:cNvSpPr/>
            <p:nvPr userDrawn="1"/>
          </p:nvSpPr>
          <p:spPr>
            <a:xfrm>
              <a:off x="1907231" y="1830763"/>
              <a:ext cx="894312" cy="1741127"/>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0" name="Rectangle 179">
              <a:extLst>
                <a:ext uri="{FF2B5EF4-FFF2-40B4-BE49-F238E27FC236}">
                  <a16:creationId xmlns:a16="http://schemas.microsoft.com/office/drawing/2014/main" id="{6034C492-58E9-4550-B83D-E33D2B2217E6}"/>
                </a:ext>
              </a:extLst>
            </p:cNvPr>
            <p:cNvSpPr/>
            <p:nvPr userDrawn="1"/>
          </p:nvSpPr>
          <p:spPr>
            <a:xfrm>
              <a:off x="1907231" y="1830763"/>
              <a:ext cx="894312" cy="1551307"/>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1" name="Rectangle 180">
              <a:extLst>
                <a:ext uri="{FF2B5EF4-FFF2-40B4-BE49-F238E27FC236}">
                  <a16:creationId xmlns:a16="http://schemas.microsoft.com/office/drawing/2014/main" id="{F92FB454-2844-432A-897E-609CA7D5AB13}"/>
                </a:ext>
              </a:extLst>
            </p:cNvPr>
            <p:cNvSpPr/>
            <p:nvPr userDrawn="1"/>
          </p:nvSpPr>
          <p:spPr>
            <a:xfrm>
              <a:off x="1907231" y="1830763"/>
              <a:ext cx="894312" cy="1361486"/>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2" name="Rectangle 181">
              <a:extLst>
                <a:ext uri="{FF2B5EF4-FFF2-40B4-BE49-F238E27FC236}">
                  <a16:creationId xmlns:a16="http://schemas.microsoft.com/office/drawing/2014/main" id="{DFE585D9-1B79-4D2C-BE24-8DD53BF2D43D}"/>
                </a:ext>
              </a:extLst>
            </p:cNvPr>
            <p:cNvSpPr/>
            <p:nvPr userDrawn="1"/>
          </p:nvSpPr>
          <p:spPr>
            <a:xfrm>
              <a:off x="1907231" y="1830763"/>
              <a:ext cx="894312" cy="117166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3" name="Rectangle 182">
              <a:extLst>
                <a:ext uri="{FF2B5EF4-FFF2-40B4-BE49-F238E27FC236}">
                  <a16:creationId xmlns:a16="http://schemas.microsoft.com/office/drawing/2014/main" id="{7CA650B9-D80A-4F55-849B-9B9229BAB7AB}"/>
                </a:ext>
              </a:extLst>
            </p:cNvPr>
            <p:cNvSpPr/>
            <p:nvPr userDrawn="1"/>
          </p:nvSpPr>
          <p:spPr>
            <a:xfrm>
              <a:off x="1907231" y="1830763"/>
              <a:ext cx="894312" cy="98184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4" name="Rectangle 183">
              <a:extLst>
                <a:ext uri="{FF2B5EF4-FFF2-40B4-BE49-F238E27FC236}">
                  <a16:creationId xmlns:a16="http://schemas.microsoft.com/office/drawing/2014/main" id="{212A3E8F-2036-4425-950A-9DDCE99E48E2}"/>
                </a:ext>
              </a:extLst>
            </p:cNvPr>
            <p:cNvSpPr/>
            <p:nvPr userDrawn="1"/>
          </p:nvSpPr>
          <p:spPr>
            <a:xfrm>
              <a:off x="1907232" y="1830763"/>
              <a:ext cx="894312" cy="7882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6" name="Rectangle 185">
              <a:extLst>
                <a:ext uri="{FF2B5EF4-FFF2-40B4-BE49-F238E27FC236}">
                  <a16:creationId xmlns:a16="http://schemas.microsoft.com/office/drawing/2014/main" id="{F8D77422-E1EF-442A-B883-288DFB42AC7A}"/>
                </a:ext>
              </a:extLst>
            </p:cNvPr>
            <p:cNvSpPr/>
            <p:nvPr userDrawn="1"/>
          </p:nvSpPr>
          <p:spPr>
            <a:xfrm>
              <a:off x="2976263" y="1830763"/>
              <a:ext cx="894312" cy="17411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7" name="Rectangle 186">
              <a:extLst>
                <a:ext uri="{FF2B5EF4-FFF2-40B4-BE49-F238E27FC236}">
                  <a16:creationId xmlns:a16="http://schemas.microsoft.com/office/drawing/2014/main" id="{F5A5458A-8CAB-46ED-A597-7A9BC874E064}"/>
                </a:ext>
              </a:extLst>
            </p:cNvPr>
            <p:cNvSpPr/>
            <p:nvPr userDrawn="1"/>
          </p:nvSpPr>
          <p:spPr>
            <a:xfrm>
              <a:off x="2976263" y="1830763"/>
              <a:ext cx="894312" cy="1551307"/>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8" name="Rectangle 187">
              <a:extLst>
                <a:ext uri="{FF2B5EF4-FFF2-40B4-BE49-F238E27FC236}">
                  <a16:creationId xmlns:a16="http://schemas.microsoft.com/office/drawing/2014/main" id="{129FB0AE-0FE9-4E47-89E1-28A56DFEFD44}"/>
                </a:ext>
              </a:extLst>
            </p:cNvPr>
            <p:cNvSpPr/>
            <p:nvPr userDrawn="1"/>
          </p:nvSpPr>
          <p:spPr>
            <a:xfrm>
              <a:off x="2976263" y="1830763"/>
              <a:ext cx="894312" cy="1361486"/>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89" name="Rectangle 188">
              <a:extLst>
                <a:ext uri="{FF2B5EF4-FFF2-40B4-BE49-F238E27FC236}">
                  <a16:creationId xmlns:a16="http://schemas.microsoft.com/office/drawing/2014/main" id="{8DCBA888-FF6F-4E0D-AD60-DA0D78CD05D1}"/>
                </a:ext>
              </a:extLst>
            </p:cNvPr>
            <p:cNvSpPr/>
            <p:nvPr userDrawn="1"/>
          </p:nvSpPr>
          <p:spPr>
            <a:xfrm>
              <a:off x="2976263" y="1830763"/>
              <a:ext cx="894312" cy="117166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0" name="Rectangle 189">
              <a:extLst>
                <a:ext uri="{FF2B5EF4-FFF2-40B4-BE49-F238E27FC236}">
                  <a16:creationId xmlns:a16="http://schemas.microsoft.com/office/drawing/2014/main" id="{F9271256-F951-4086-8A3B-C91C2291A176}"/>
                </a:ext>
              </a:extLst>
            </p:cNvPr>
            <p:cNvSpPr/>
            <p:nvPr userDrawn="1"/>
          </p:nvSpPr>
          <p:spPr>
            <a:xfrm>
              <a:off x="2976263" y="1830763"/>
              <a:ext cx="894312" cy="98184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1" name="Rectangle 190">
              <a:extLst>
                <a:ext uri="{FF2B5EF4-FFF2-40B4-BE49-F238E27FC236}">
                  <a16:creationId xmlns:a16="http://schemas.microsoft.com/office/drawing/2014/main" id="{27D18AA1-C449-4778-A01C-5FEFF6D4B6F0}"/>
                </a:ext>
              </a:extLst>
            </p:cNvPr>
            <p:cNvSpPr/>
            <p:nvPr userDrawn="1"/>
          </p:nvSpPr>
          <p:spPr>
            <a:xfrm>
              <a:off x="2976264" y="1830763"/>
              <a:ext cx="894312" cy="7882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3" name="Rectangle 192">
              <a:extLst>
                <a:ext uri="{FF2B5EF4-FFF2-40B4-BE49-F238E27FC236}">
                  <a16:creationId xmlns:a16="http://schemas.microsoft.com/office/drawing/2014/main" id="{507DEC82-2EA5-41B4-BBE2-03D513A6990F}"/>
                </a:ext>
              </a:extLst>
            </p:cNvPr>
            <p:cNvSpPr/>
            <p:nvPr userDrawn="1"/>
          </p:nvSpPr>
          <p:spPr>
            <a:xfrm>
              <a:off x="4045295" y="1830763"/>
              <a:ext cx="894312" cy="174112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4" name="Rectangle 193">
              <a:extLst>
                <a:ext uri="{FF2B5EF4-FFF2-40B4-BE49-F238E27FC236}">
                  <a16:creationId xmlns:a16="http://schemas.microsoft.com/office/drawing/2014/main" id="{CC3C8386-1A37-4F90-9D5F-F552F6BD3D6B}"/>
                </a:ext>
              </a:extLst>
            </p:cNvPr>
            <p:cNvSpPr/>
            <p:nvPr userDrawn="1"/>
          </p:nvSpPr>
          <p:spPr>
            <a:xfrm>
              <a:off x="4045295" y="1830763"/>
              <a:ext cx="894312" cy="155130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5" name="Rectangle 194">
              <a:extLst>
                <a:ext uri="{FF2B5EF4-FFF2-40B4-BE49-F238E27FC236}">
                  <a16:creationId xmlns:a16="http://schemas.microsoft.com/office/drawing/2014/main" id="{20C96B97-602D-4FB6-83FA-5F537C10D957}"/>
                </a:ext>
              </a:extLst>
            </p:cNvPr>
            <p:cNvSpPr/>
            <p:nvPr userDrawn="1"/>
          </p:nvSpPr>
          <p:spPr>
            <a:xfrm>
              <a:off x="4045295" y="1830763"/>
              <a:ext cx="894312" cy="136148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6" name="Rectangle 195">
              <a:extLst>
                <a:ext uri="{FF2B5EF4-FFF2-40B4-BE49-F238E27FC236}">
                  <a16:creationId xmlns:a16="http://schemas.microsoft.com/office/drawing/2014/main" id="{C78EB1C9-B967-4BCF-BA1F-F62AD5830A83}"/>
                </a:ext>
              </a:extLst>
            </p:cNvPr>
            <p:cNvSpPr/>
            <p:nvPr userDrawn="1"/>
          </p:nvSpPr>
          <p:spPr>
            <a:xfrm>
              <a:off x="4045295" y="1830763"/>
              <a:ext cx="894312" cy="11716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7" name="Rectangle 196">
              <a:extLst>
                <a:ext uri="{FF2B5EF4-FFF2-40B4-BE49-F238E27FC236}">
                  <a16:creationId xmlns:a16="http://schemas.microsoft.com/office/drawing/2014/main" id="{530AF99D-4A64-462C-8DC1-2AFD50700E78}"/>
                </a:ext>
              </a:extLst>
            </p:cNvPr>
            <p:cNvSpPr/>
            <p:nvPr userDrawn="1"/>
          </p:nvSpPr>
          <p:spPr>
            <a:xfrm>
              <a:off x="4045295" y="1830763"/>
              <a:ext cx="894312" cy="98184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198" name="Rectangle 197">
              <a:extLst>
                <a:ext uri="{FF2B5EF4-FFF2-40B4-BE49-F238E27FC236}">
                  <a16:creationId xmlns:a16="http://schemas.microsoft.com/office/drawing/2014/main" id="{251EE8AC-B14F-4016-B318-3215BFA74576}"/>
                </a:ext>
              </a:extLst>
            </p:cNvPr>
            <p:cNvSpPr/>
            <p:nvPr userDrawn="1"/>
          </p:nvSpPr>
          <p:spPr>
            <a:xfrm>
              <a:off x="4045296" y="1830763"/>
              <a:ext cx="894312" cy="7882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0" name="Rectangle 199">
              <a:extLst>
                <a:ext uri="{FF2B5EF4-FFF2-40B4-BE49-F238E27FC236}">
                  <a16:creationId xmlns:a16="http://schemas.microsoft.com/office/drawing/2014/main" id="{DB3EFE93-C789-4C06-AE63-48F21F3F0562}"/>
                </a:ext>
              </a:extLst>
            </p:cNvPr>
            <p:cNvSpPr/>
            <p:nvPr userDrawn="1"/>
          </p:nvSpPr>
          <p:spPr>
            <a:xfrm>
              <a:off x="5114327" y="1830763"/>
              <a:ext cx="894312" cy="174112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1" name="Rectangle 200">
              <a:extLst>
                <a:ext uri="{FF2B5EF4-FFF2-40B4-BE49-F238E27FC236}">
                  <a16:creationId xmlns:a16="http://schemas.microsoft.com/office/drawing/2014/main" id="{C159A26F-3E35-43ED-9527-94575D015CF9}"/>
                </a:ext>
              </a:extLst>
            </p:cNvPr>
            <p:cNvSpPr/>
            <p:nvPr userDrawn="1"/>
          </p:nvSpPr>
          <p:spPr>
            <a:xfrm>
              <a:off x="5114327" y="1830763"/>
              <a:ext cx="894312" cy="155130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2" name="Rectangle 201">
              <a:extLst>
                <a:ext uri="{FF2B5EF4-FFF2-40B4-BE49-F238E27FC236}">
                  <a16:creationId xmlns:a16="http://schemas.microsoft.com/office/drawing/2014/main" id="{197FEBE6-4234-4233-9AAC-C966B38A457C}"/>
                </a:ext>
              </a:extLst>
            </p:cNvPr>
            <p:cNvSpPr/>
            <p:nvPr userDrawn="1"/>
          </p:nvSpPr>
          <p:spPr>
            <a:xfrm>
              <a:off x="5114327" y="1830763"/>
              <a:ext cx="894312" cy="136148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3" name="Rectangle 202">
              <a:extLst>
                <a:ext uri="{FF2B5EF4-FFF2-40B4-BE49-F238E27FC236}">
                  <a16:creationId xmlns:a16="http://schemas.microsoft.com/office/drawing/2014/main" id="{4A6CCAEB-B0B2-4918-BF93-14B428F71030}"/>
                </a:ext>
              </a:extLst>
            </p:cNvPr>
            <p:cNvSpPr/>
            <p:nvPr userDrawn="1"/>
          </p:nvSpPr>
          <p:spPr>
            <a:xfrm>
              <a:off x="5114327" y="1830763"/>
              <a:ext cx="894312" cy="117166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4" name="Rectangle 203">
              <a:extLst>
                <a:ext uri="{FF2B5EF4-FFF2-40B4-BE49-F238E27FC236}">
                  <a16:creationId xmlns:a16="http://schemas.microsoft.com/office/drawing/2014/main" id="{26BAB2D9-48E2-4FD7-8266-8DA7249A311F}"/>
                </a:ext>
              </a:extLst>
            </p:cNvPr>
            <p:cNvSpPr/>
            <p:nvPr userDrawn="1"/>
          </p:nvSpPr>
          <p:spPr>
            <a:xfrm>
              <a:off x="5114327" y="1830763"/>
              <a:ext cx="894312" cy="981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5" name="Rectangle 204">
              <a:extLst>
                <a:ext uri="{FF2B5EF4-FFF2-40B4-BE49-F238E27FC236}">
                  <a16:creationId xmlns:a16="http://schemas.microsoft.com/office/drawing/2014/main" id="{E373E1AE-97F0-411F-ADE1-F7FA57FDB549}"/>
                </a:ext>
              </a:extLst>
            </p:cNvPr>
            <p:cNvSpPr/>
            <p:nvPr userDrawn="1"/>
          </p:nvSpPr>
          <p:spPr>
            <a:xfrm>
              <a:off x="5114328" y="1830763"/>
              <a:ext cx="894312" cy="788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7" name="Rectangle 206">
              <a:extLst>
                <a:ext uri="{FF2B5EF4-FFF2-40B4-BE49-F238E27FC236}">
                  <a16:creationId xmlns:a16="http://schemas.microsoft.com/office/drawing/2014/main" id="{7980EC62-1AA7-49B9-A98C-B1AE41A8BAF7}"/>
                </a:ext>
              </a:extLst>
            </p:cNvPr>
            <p:cNvSpPr/>
            <p:nvPr userDrawn="1"/>
          </p:nvSpPr>
          <p:spPr>
            <a:xfrm>
              <a:off x="6183359" y="1830763"/>
              <a:ext cx="894312" cy="1741127"/>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8" name="Rectangle 207">
              <a:extLst>
                <a:ext uri="{FF2B5EF4-FFF2-40B4-BE49-F238E27FC236}">
                  <a16:creationId xmlns:a16="http://schemas.microsoft.com/office/drawing/2014/main" id="{1B940435-8801-4AE0-AF82-51785C14109F}"/>
                </a:ext>
              </a:extLst>
            </p:cNvPr>
            <p:cNvSpPr/>
            <p:nvPr userDrawn="1"/>
          </p:nvSpPr>
          <p:spPr>
            <a:xfrm>
              <a:off x="6183359" y="1830763"/>
              <a:ext cx="894312" cy="15513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09" name="Rectangle 208">
              <a:extLst>
                <a:ext uri="{FF2B5EF4-FFF2-40B4-BE49-F238E27FC236}">
                  <a16:creationId xmlns:a16="http://schemas.microsoft.com/office/drawing/2014/main" id="{709FEA5B-55A5-4A85-90AE-A3E8181AD6B1}"/>
                </a:ext>
              </a:extLst>
            </p:cNvPr>
            <p:cNvSpPr/>
            <p:nvPr userDrawn="1"/>
          </p:nvSpPr>
          <p:spPr>
            <a:xfrm>
              <a:off x="6183359" y="1830763"/>
              <a:ext cx="894312" cy="136148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0" name="Rectangle 209">
              <a:extLst>
                <a:ext uri="{FF2B5EF4-FFF2-40B4-BE49-F238E27FC236}">
                  <a16:creationId xmlns:a16="http://schemas.microsoft.com/office/drawing/2014/main" id="{AC24C165-A09C-48A0-8D30-43D9272501D0}"/>
                </a:ext>
              </a:extLst>
            </p:cNvPr>
            <p:cNvSpPr/>
            <p:nvPr userDrawn="1"/>
          </p:nvSpPr>
          <p:spPr>
            <a:xfrm>
              <a:off x="6183359" y="1830763"/>
              <a:ext cx="894312" cy="11716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1" name="Rectangle 210">
              <a:extLst>
                <a:ext uri="{FF2B5EF4-FFF2-40B4-BE49-F238E27FC236}">
                  <a16:creationId xmlns:a16="http://schemas.microsoft.com/office/drawing/2014/main" id="{AF779B59-BF2E-434C-A692-81F3395A2DDC}"/>
                </a:ext>
              </a:extLst>
            </p:cNvPr>
            <p:cNvSpPr/>
            <p:nvPr userDrawn="1"/>
          </p:nvSpPr>
          <p:spPr>
            <a:xfrm>
              <a:off x="6183359" y="1830763"/>
              <a:ext cx="894312" cy="98184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2" name="Rectangle 211">
              <a:extLst>
                <a:ext uri="{FF2B5EF4-FFF2-40B4-BE49-F238E27FC236}">
                  <a16:creationId xmlns:a16="http://schemas.microsoft.com/office/drawing/2014/main" id="{72D25286-DFE7-4DB6-BC2A-849B72A1D58F}"/>
                </a:ext>
              </a:extLst>
            </p:cNvPr>
            <p:cNvSpPr/>
            <p:nvPr userDrawn="1"/>
          </p:nvSpPr>
          <p:spPr>
            <a:xfrm>
              <a:off x="6183360" y="1830763"/>
              <a:ext cx="894312" cy="788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4" name="Rectangle 213">
              <a:extLst>
                <a:ext uri="{FF2B5EF4-FFF2-40B4-BE49-F238E27FC236}">
                  <a16:creationId xmlns:a16="http://schemas.microsoft.com/office/drawing/2014/main" id="{EFFFC619-3DCF-484B-936D-D1C6706967D7}"/>
                </a:ext>
              </a:extLst>
            </p:cNvPr>
            <p:cNvSpPr/>
            <p:nvPr userDrawn="1"/>
          </p:nvSpPr>
          <p:spPr>
            <a:xfrm>
              <a:off x="7252391" y="1830763"/>
              <a:ext cx="894312" cy="174112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5" name="Rectangle 214">
              <a:extLst>
                <a:ext uri="{FF2B5EF4-FFF2-40B4-BE49-F238E27FC236}">
                  <a16:creationId xmlns:a16="http://schemas.microsoft.com/office/drawing/2014/main" id="{C36F1647-E3A7-42C7-94DB-E22470CD7962}"/>
                </a:ext>
              </a:extLst>
            </p:cNvPr>
            <p:cNvSpPr/>
            <p:nvPr userDrawn="1"/>
          </p:nvSpPr>
          <p:spPr>
            <a:xfrm>
              <a:off x="7252391" y="1830763"/>
              <a:ext cx="894312" cy="155130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6" name="Rectangle 215">
              <a:extLst>
                <a:ext uri="{FF2B5EF4-FFF2-40B4-BE49-F238E27FC236}">
                  <a16:creationId xmlns:a16="http://schemas.microsoft.com/office/drawing/2014/main" id="{0812BACF-D77F-4A42-A212-538847FF9776}"/>
                </a:ext>
              </a:extLst>
            </p:cNvPr>
            <p:cNvSpPr/>
            <p:nvPr userDrawn="1"/>
          </p:nvSpPr>
          <p:spPr>
            <a:xfrm>
              <a:off x="7252391" y="1830763"/>
              <a:ext cx="894312" cy="136148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7" name="Rectangle 216">
              <a:extLst>
                <a:ext uri="{FF2B5EF4-FFF2-40B4-BE49-F238E27FC236}">
                  <a16:creationId xmlns:a16="http://schemas.microsoft.com/office/drawing/2014/main" id="{63855A19-9DBA-4293-A411-6842A7DAA995}"/>
                </a:ext>
              </a:extLst>
            </p:cNvPr>
            <p:cNvSpPr/>
            <p:nvPr userDrawn="1"/>
          </p:nvSpPr>
          <p:spPr>
            <a:xfrm>
              <a:off x="7252391" y="1830763"/>
              <a:ext cx="894312" cy="117166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8" name="Rectangle 217">
              <a:extLst>
                <a:ext uri="{FF2B5EF4-FFF2-40B4-BE49-F238E27FC236}">
                  <a16:creationId xmlns:a16="http://schemas.microsoft.com/office/drawing/2014/main" id="{E705E91E-E65F-4094-8904-D56C56FC5F44}"/>
                </a:ext>
              </a:extLst>
            </p:cNvPr>
            <p:cNvSpPr/>
            <p:nvPr userDrawn="1"/>
          </p:nvSpPr>
          <p:spPr>
            <a:xfrm>
              <a:off x="7252391" y="1830763"/>
              <a:ext cx="894312" cy="98184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19" name="Rectangle 218">
              <a:extLst>
                <a:ext uri="{FF2B5EF4-FFF2-40B4-BE49-F238E27FC236}">
                  <a16:creationId xmlns:a16="http://schemas.microsoft.com/office/drawing/2014/main" id="{B6DEB2ED-B6FD-4B88-90DA-9530DA2E64C9}"/>
                </a:ext>
              </a:extLst>
            </p:cNvPr>
            <p:cNvSpPr/>
            <p:nvPr userDrawn="1"/>
          </p:nvSpPr>
          <p:spPr>
            <a:xfrm>
              <a:off x="7252392" y="1830763"/>
              <a:ext cx="894312" cy="7882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21" name="Rectangle 220">
              <a:extLst>
                <a:ext uri="{FF2B5EF4-FFF2-40B4-BE49-F238E27FC236}">
                  <a16:creationId xmlns:a16="http://schemas.microsoft.com/office/drawing/2014/main" id="{62E667E1-7F5F-4E4F-AF63-4AB31D847AE0}"/>
                </a:ext>
              </a:extLst>
            </p:cNvPr>
            <p:cNvSpPr/>
            <p:nvPr userDrawn="1"/>
          </p:nvSpPr>
          <p:spPr>
            <a:xfrm>
              <a:off x="8321423" y="1830763"/>
              <a:ext cx="894312" cy="1741127"/>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14350">
                <a:defRPr/>
              </a:pPr>
              <a:endParaRPr lang="en-US" sz="1013">
                <a:solidFill>
                  <a:srgbClr val="FFFFFF"/>
                </a:solidFill>
                <a:latin typeface="Calibri" panose="020F0502020204030204"/>
              </a:endParaRPr>
            </a:p>
          </p:txBody>
        </p:sp>
        <p:sp>
          <p:nvSpPr>
            <p:cNvPr id="222" name="Rectangle 221">
              <a:extLst>
                <a:ext uri="{FF2B5EF4-FFF2-40B4-BE49-F238E27FC236}">
                  <a16:creationId xmlns:a16="http://schemas.microsoft.com/office/drawing/2014/main" id="{A9D94CA5-400D-47AE-9512-4557FBE20192}"/>
                </a:ext>
              </a:extLst>
            </p:cNvPr>
            <p:cNvSpPr/>
            <p:nvPr userDrawn="1"/>
          </p:nvSpPr>
          <p:spPr>
            <a:xfrm>
              <a:off x="8321423" y="1830763"/>
              <a:ext cx="894312" cy="15513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14350">
                <a:defRPr/>
              </a:pPr>
              <a:endParaRPr lang="en-US" sz="1013">
                <a:solidFill>
                  <a:srgbClr val="FFFFFF"/>
                </a:solidFill>
                <a:latin typeface="Calibri" panose="020F0502020204030204"/>
              </a:endParaRPr>
            </a:p>
          </p:txBody>
        </p:sp>
        <p:sp>
          <p:nvSpPr>
            <p:cNvPr id="223" name="Rectangle 222">
              <a:extLst>
                <a:ext uri="{FF2B5EF4-FFF2-40B4-BE49-F238E27FC236}">
                  <a16:creationId xmlns:a16="http://schemas.microsoft.com/office/drawing/2014/main" id="{1E60784B-8569-41D5-BB14-8F5DAFDCE67A}"/>
                </a:ext>
              </a:extLst>
            </p:cNvPr>
            <p:cNvSpPr/>
            <p:nvPr userDrawn="1"/>
          </p:nvSpPr>
          <p:spPr>
            <a:xfrm>
              <a:off x="8321423" y="1830763"/>
              <a:ext cx="894312" cy="13614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14350">
                <a:defRPr/>
              </a:pPr>
              <a:endParaRPr lang="en-US" sz="1013">
                <a:solidFill>
                  <a:srgbClr val="FFFFFF"/>
                </a:solidFill>
                <a:latin typeface="Calibri" panose="020F0502020204030204"/>
              </a:endParaRPr>
            </a:p>
          </p:txBody>
        </p:sp>
        <p:sp>
          <p:nvSpPr>
            <p:cNvPr id="224" name="Rectangle 223">
              <a:extLst>
                <a:ext uri="{FF2B5EF4-FFF2-40B4-BE49-F238E27FC236}">
                  <a16:creationId xmlns:a16="http://schemas.microsoft.com/office/drawing/2014/main" id="{FE043B0E-D351-4B21-BB22-FF8713E0E199}"/>
                </a:ext>
              </a:extLst>
            </p:cNvPr>
            <p:cNvSpPr/>
            <p:nvPr userDrawn="1"/>
          </p:nvSpPr>
          <p:spPr>
            <a:xfrm>
              <a:off x="8321423" y="1830763"/>
              <a:ext cx="894312" cy="117166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514350">
                <a:defRPr/>
              </a:pPr>
              <a:endParaRPr lang="en-US" sz="1013">
                <a:solidFill>
                  <a:srgbClr val="FFFFFF"/>
                </a:solidFill>
                <a:latin typeface="Calibri" panose="020F0502020204030204"/>
              </a:endParaRPr>
            </a:p>
          </p:txBody>
        </p:sp>
        <p:sp>
          <p:nvSpPr>
            <p:cNvPr id="225" name="Rectangle 224">
              <a:extLst>
                <a:ext uri="{FF2B5EF4-FFF2-40B4-BE49-F238E27FC236}">
                  <a16:creationId xmlns:a16="http://schemas.microsoft.com/office/drawing/2014/main" id="{D57AC92D-3891-4CC7-9301-A742653C394B}"/>
                </a:ext>
              </a:extLst>
            </p:cNvPr>
            <p:cNvSpPr/>
            <p:nvPr userDrawn="1"/>
          </p:nvSpPr>
          <p:spPr>
            <a:xfrm>
              <a:off x="8321423" y="1830763"/>
              <a:ext cx="894312" cy="981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26" name="Rectangle 225">
              <a:extLst>
                <a:ext uri="{FF2B5EF4-FFF2-40B4-BE49-F238E27FC236}">
                  <a16:creationId xmlns:a16="http://schemas.microsoft.com/office/drawing/2014/main" id="{870D976A-0EA2-4422-A1FB-EE1A159B65DC}"/>
                </a:ext>
              </a:extLst>
            </p:cNvPr>
            <p:cNvSpPr/>
            <p:nvPr userDrawn="1"/>
          </p:nvSpPr>
          <p:spPr>
            <a:xfrm>
              <a:off x="8321424" y="1830763"/>
              <a:ext cx="894312" cy="7882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28" name="Rectangle 227">
              <a:extLst>
                <a:ext uri="{FF2B5EF4-FFF2-40B4-BE49-F238E27FC236}">
                  <a16:creationId xmlns:a16="http://schemas.microsoft.com/office/drawing/2014/main" id="{074CEC48-74FA-45A9-9E16-525EB9E974F9}"/>
                </a:ext>
              </a:extLst>
            </p:cNvPr>
            <p:cNvSpPr/>
            <p:nvPr userDrawn="1"/>
          </p:nvSpPr>
          <p:spPr>
            <a:xfrm>
              <a:off x="9390455" y="1830763"/>
              <a:ext cx="894312" cy="1741127"/>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29" name="Rectangle 228">
              <a:extLst>
                <a:ext uri="{FF2B5EF4-FFF2-40B4-BE49-F238E27FC236}">
                  <a16:creationId xmlns:a16="http://schemas.microsoft.com/office/drawing/2014/main" id="{8CA8D9C7-FFCE-4895-B720-C9F65C686B93}"/>
                </a:ext>
              </a:extLst>
            </p:cNvPr>
            <p:cNvSpPr/>
            <p:nvPr userDrawn="1"/>
          </p:nvSpPr>
          <p:spPr>
            <a:xfrm>
              <a:off x="9390455" y="1830763"/>
              <a:ext cx="894312" cy="1551307"/>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0" name="Rectangle 229">
              <a:extLst>
                <a:ext uri="{FF2B5EF4-FFF2-40B4-BE49-F238E27FC236}">
                  <a16:creationId xmlns:a16="http://schemas.microsoft.com/office/drawing/2014/main" id="{DF8FDE11-2636-4F16-BC4C-C0DBD965F47E}"/>
                </a:ext>
              </a:extLst>
            </p:cNvPr>
            <p:cNvSpPr/>
            <p:nvPr userDrawn="1"/>
          </p:nvSpPr>
          <p:spPr>
            <a:xfrm>
              <a:off x="9390455" y="1830763"/>
              <a:ext cx="894312" cy="136148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1" name="Rectangle 230">
              <a:extLst>
                <a:ext uri="{FF2B5EF4-FFF2-40B4-BE49-F238E27FC236}">
                  <a16:creationId xmlns:a16="http://schemas.microsoft.com/office/drawing/2014/main" id="{EAE2FCEB-5A44-4458-99EB-B2522F731513}"/>
                </a:ext>
              </a:extLst>
            </p:cNvPr>
            <p:cNvSpPr/>
            <p:nvPr userDrawn="1"/>
          </p:nvSpPr>
          <p:spPr>
            <a:xfrm>
              <a:off x="9390455" y="1830763"/>
              <a:ext cx="894312" cy="117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2" name="Rectangle 231">
              <a:extLst>
                <a:ext uri="{FF2B5EF4-FFF2-40B4-BE49-F238E27FC236}">
                  <a16:creationId xmlns:a16="http://schemas.microsoft.com/office/drawing/2014/main" id="{FA982CEB-3569-4AB2-A279-56909D8DBA2B}"/>
                </a:ext>
              </a:extLst>
            </p:cNvPr>
            <p:cNvSpPr/>
            <p:nvPr userDrawn="1"/>
          </p:nvSpPr>
          <p:spPr>
            <a:xfrm>
              <a:off x="9390455" y="1830763"/>
              <a:ext cx="894312" cy="981846"/>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3" name="Rectangle 232">
              <a:extLst>
                <a:ext uri="{FF2B5EF4-FFF2-40B4-BE49-F238E27FC236}">
                  <a16:creationId xmlns:a16="http://schemas.microsoft.com/office/drawing/2014/main" id="{B85FDECF-7983-4160-8B97-DA92A01F2A38}"/>
                </a:ext>
              </a:extLst>
            </p:cNvPr>
            <p:cNvSpPr/>
            <p:nvPr userDrawn="1"/>
          </p:nvSpPr>
          <p:spPr>
            <a:xfrm>
              <a:off x="9390456" y="1830763"/>
              <a:ext cx="894312" cy="7882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5" name="Rectangle 234">
              <a:extLst>
                <a:ext uri="{FF2B5EF4-FFF2-40B4-BE49-F238E27FC236}">
                  <a16:creationId xmlns:a16="http://schemas.microsoft.com/office/drawing/2014/main" id="{80F0CF47-25FB-4AB4-837F-33B5D368A8C0}"/>
                </a:ext>
              </a:extLst>
            </p:cNvPr>
            <p:cNvSpPr/>
            <p:nvPr userDrawn="1"/>
          </p:nvSpPr>
          <p:spPr>
            <a:xfrm>
              <a:off x="10459488" y="1830763"/>
              <a:ext cx="894312" cy="1741127"/>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6" name="Rectangle 235">
              <a:extLst>
                <a:ext uri="{FF2B5EF4-FFF2-40B4-BE49-F238E27FC236}">
                  <a16:creationId xmlns:a16="http://schemas.microsoft.com/office/drawing/2014/main" id="{12C0DD63-4FB0-4217-BC06-7CEB655B79B6}"/>
                </a:ext>
              </a:extLst>
            </p:cNvPr>
            <p:cNvSpPr/>
            <p:nvPr userDrawn="1"/>
          </p:nvSpPr>
          <p:spPr>
            <a:xfrm>
              <a:off x="10459488" y="1830763"/>
              <a:ext cx="894312" cy="15513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7" name="Rectangle 236">
              <a:extLst>
                <a:ext uri="{FF2B5EF4-FFF2-40B4-BE49-F238E27FC236}">
                  <a16:creationId xmlns:a16="http://schemas.microsoft.com/office/drawing/2014/main" id="{5841390F-E0B0-48E2-8756-2C0A532BC037}"/>
                </a:ext>
              </a:extLst>
            </p:cNvPr>
            <p:cNvSpPr/>
            <p:nvPr userDrawn="1"/>
          </p:nvSpPr>
          <p:spPr>
            <a:xfrm>
              <a:off x="10459488" y="1830763"/>
              <a:ext cx="894312" cy="136148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8" name="Rectangle 237">
              <a:extLst>
                <a:ext uri="{FF2B5EF4-FFF2-40B4-BE49-F238E27FC236}">
                  <a16:creationId xmlns:a16="http://schemas.microsoft.com/office/drawing/2014/main" id="{E49982BC-FA05-4F1B-A8BD-AE3793F3BD02}"/>
                </a:ext>
              </a:extLst>
            </p:cNvPr>
            <p:cNvSpPr/>
            <p:nvPr userDrawn="1"/>
          </p:nvSpPr>
          <p:spPr>
            <a:xfrm>
              <a:off x="10459488" y="1830763"/>
              <a:ext cx="894312" cy="117166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39" name="Rectangle 238">
              <a:extLst>
                <a:ext uri="{FF2B5EF4-FFF2-40B4-BE49-F238E27FC236}">
                  <a16:creationId xmlns:a16="http://schemas.microsoft.com/office/drawing/2014/main" id="{84445015-4210-46FE-958B-F3271E10284B}"/>
                </a:ext>
              </a:extLst>
            </p:cNvPr>
            <p:cNvSpPr/>
            <p:nvPr userDrawn="1"/>
          </p:nvSpPr>
          <p:spPr>
            <a:xfrm>
              <a:off x="10459488" y="1830763"/>
              <a:ext cx="894312" cy="98184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sp>
          <p:nvSpPr>
            <p:cNvPr id="240" name="Rectangle 239">
              <a:extLst>
                <a:ext uri="{FF2B5EF4-FFF2-40B4-BE49-F238E27FC236}">
                  <a16:creationId xmlns:a16="http://schemas.microsoft.com/office/drawing/2014/main" id="{06FD93CB-F173-4C32-9E54-DE5EDB0F83D8}"/>
                </a:ext>
              </a:extLst>
            </p:cNvPr>
            <p:cNvSpPr/>
            <p:nvPr userDrawn="1"/>
          </p:nvSpPr>
          <p:spPr>
            <a:xfrm>
              <a:off x="10459489" y="1830763"/>
              <a:ext cx="894312" cy="7882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lvl="0" algn="ctr" defTabSz="514350"/>
              <a:endParaRPr lang="en-US" sz="1013">
                <a:solidFill>
                  <a:srgbClr val="FFFFFF"/>
                </a:solidFill>
                <a:latin typeface="Calibri" panose="020F0502020204030204"/>
              </a:endParaRPr>
            </a:p>
          </p:txBody>
        </p:sp>
      </p:grpSp>
      <p:sp>
        <p:nvSpPr>
          <p:cNvPr id="12" name="Title 1">
            <a:extLst>
              <a:ext uri="{FF2B5EF4-FFF2-40B4-BE49-F238E27FC236}">
                <a16:creationId xmlns:a16="http://schemas.microsoft.com/office/drawing/2014/main" id="{0D08B00A-9A13-4AB1-A72D-2F499BA2EBAB}"/>
              </a:ext>
            </a:extLst>
          </p:cNvPr>
          <p:cNvSpPr>
            <a:spLocks noGrp="1"/>
          </p:cNvSpPr>
          <p:nvPr userDrawn="1">
            <p:ph type="title"/>
          </p:nvPr>
        </p:nvSpPr>
        <p:spPr>
          <a:xfrm>
            <a:off x="628650" y="273844"/>
            <a:ext cx="7886700" cy="994172"/>
          </a:xfrm>
        </p:spPr>
        <p:txBody>
          <a:bodyPr/>
          <a:lstStyle/>
          <a:p>
            <a:r>
              <a:rPr lang="en-US" dirty="0"/>
              <a:t>Click to edit Master title style</a:t>
            </a:r>
          </a:p>
        </p:txBody>
      </p:sp>
      <p:sp>
        <p:nvSpPr>
          <p:cNvPr id="88" name="Text Placeholder 2">
            <a:extLst>
              <a:ext uri="{FF2B5EF4-FFF2-40B4-BE49-F238E27FC236}">
                <a16:creationId xmlns:a16="http://schemas.microsoft.com/office/drawing/2014/main" id="{BB3FC47E-3339-49A8-AEF2-ECC3BF1514FB}"/>
              </a:ext>
            </a:extLst>
          </p:cNvPr>
          <p:cNvSpPr>
            <a:spLocks noGrp="1"/>
          </p:cNvSpPr>
          <p:nvPr userDrawn="1">
            <p:ph type="body" sz="quarter" idx="10"/>
          </p:nvPr>
        </p:nvSpPr>
        <p:spPr>
          <a:xfrm>
            <a:off x="628649" y="2781863"/>
            <a:ext cx="7886700" cy="994410"/>
          </a:xfrm>
        </p:spPr>
        <p:txBody>
          <a:bodyPr vert="horz" lIns="91440" tIns="45720" rIns="91440" bIns="45720" rtlCol="0" anchor="ctr">
            <a:normAutofit/>
          </a:bodyPr>
          <a:lstStyle>
            <a:lvl1pPr marL="0" indent="0">
              <a:buNone/>
              <a:defRPr lang="en-US" sz="3300" dirty="0">
                <a:solidFill>
                  <a:schemeClr val="accent4"/>
                </a:solidFill>
                <a:latin typeface="+mj-lt"/>
                <a:ea typeface="+mj-ea"/>
                <a:cs typeface="+mj-cs"/>
              </a:defRPr>
            </a:lvl1pPr>
          </a:lstStyle>
          <a:p>
            <a:pPr marL="171450" lvl="0" indent="-171450">
              <a:spcBef>
                <a:spcPct val="0"/>
              </a:spcBef>
            </a:pPr>
            <a:r>
              <a:rPr lang="en-US" dirty="0"/>
              <a:t>Click to edit Master text styles</a:t>
            </a:r>
          </a:p>
        </p:txBody>
      </p:sp>
      <p:sp>
        <p:nvSpPr>
          <p:cNvPr id="89" name="TextBox 88">
            <a:extLst>
              <a:ext uri="{FF2B5EF4-FFF2-40B4-BE49-F238E27FC236}">
                <a16:creationId xmlns:a16="http://schemas.microsoft.com/office/drawing/2014/main" id="{829D5438-3BC8-4817-9C86-A9AAA6047492}"/>
              </a:ext>
            </a:extLst>
          </p:cNvPr>
          <p:cNvSpPr txBox="1"/>
          <p:nvPr userDrawn="1"/>
        </p:nvSpPr>
        <p:spPr>
          <a:xfrm>
            <a:off x="3352574" y="3024889"/>
            <a:ext cx="2137124" cy="2008242"/>
          </a:xfrm>
          <a:prstGeom prst="rect">
            <a:avLst/>
          </a:prstGeom>
          <a:noFill/>
        </p:spPr>
        <p:txBody>
          <a:bodyPr wrap="none" rtlCol="0">
            <a:spAutoFit/>
          </a:bodyPr>
          <a:lstStyle/>
          <a:p>
            <a:pPr algn="ctr"/>
            <a:r>
              <a:rPr lang="en-US" sz="12450" dirty="0">
                <a:solidFill>
                  <a:schemeClr val="accent5"/>
                </a:solidFill>
              </a:rPr>
              <a:t>Aa</a:t>
            </a:r>
          </a:p>
        </p:txBody>
      </p:sp>
      <p:sp>
        <p:nvSpPr>
          <p:cNvPr id="90" name="Text Placeholder 7">
            <a:extLst>
              <a:ext uri="{FF2B5EF4-FFF2-40B4-BE49-F238E27FC236}">
                <a16:creationId xmlns:a16="http://schemas.microsoft.com/office/drawing/2014/main" id="{676EAA04-3941-4EEF-875A-DA2DBBB0CA82}"/>
              </a:ext>
            </a:extLst>
          </p:cNvPr>
          <p:cNvSpPr>
            <a:spLocks noGrp="1"/>
          </p:cNvSpPr>
          <p:nvPr userDrawn="1">
            <p:ph type="body" sz="quarter" idx="11" hasCustomPrompt="1"/>
          </p:nvPr>
        </p:nvSpPr>
        <p:spPr>
          <a:xfrm>
            <a:off x="3523318" y="4593545"/>
            <a:ext cx="1795635" cy="423749"/>
          </a:xfrm>
        </p:spPr>
        <p:txBody>
          <a:bodyPr anchor="ctr"/>
          <a:lstStyle>
            <a:lvl1pPr marL="0" indent="0" algn="ctr">
              <a:buNone/>
              <a:defRPr/>
            </a:lvl1pPr>
          </a:lstStyle>
          <a:p>
            <a:pPr lvl="0"/>
            <a:r>
              <a:rPr lang="en-US" dirty="0"/>
              <a:t>Font name</a:t>
            </a:r>
          </a:p>
        </p:txBody>
      </p:sp>
      <p:sp>
        <p:nvSpPr>
          <p:cNvPr id="91" name="TextBox 90">
            <a:extLst>
              <a:ext uri="{FF2B5EF4-FFF2-40B4-BE49-F238E27FC236}">
                <a16:creationId xmlns:a16="http://schemas.microsoft.com/office/drawing/2014/main" id="{59DB07F4-2F4D-4904-9DDA-6D453F791811}"/>
              </a:ext>
            </a:extLst>
          </p:cNvPr>
          <p:cNvSpPr txBox="1"/>
          <p:nvPr userDrawn="1"/>
        </p:nvSpPr>
        <p:spPr>
          <a:xfrm>
            <a:off x="5743888" y="3024889"/>
            <a:ext cx="1835760" cy="2008242"/>
          </a:xfrm>
          <a:prstGeom prst="rect">
            <a:avLst/>
          </a:prstGeom>
          <a:noFill/>
        </p:spPr>
        <p:txBody>
          <a:bodyPr wrap="none" rtlCol="0">
            <a:spAutoFit/>
          </a:bodyPr>
          <a:lstStyle/>
          <a:p>
            <a:pPr algn="ctr"/>
            <a:r>
              <a:rPr lang="en-US" sz="12450" dirty="0">
                <a:solidFill>
                  <a:schemeClr val="accent5"/>
                </a:solidFill>
                <a:latin typeface="+mj-lt"/>
              </a:rPr>
              <a:t>Aa</a:t>
            </a:r>
          </a:p>
        </p:txBody>
      </p:sp>
      <p:sp>
        <p:nvSpPr>
          <p:cNvPr id="92" name="Text Placeholder 7">
            <a:extLst>
              <a:ext uri="{FF2B5EF4-FFF2-40B4-BE49-F238E27FC236}">
                <a16:creationId xmlns:a16="http://schemas.microsoft.com/office/drawing/2014/main" id="{72303254-B5A5-44B0-8D71-FB4149C10B7E}"/>
              </a:ext>
            </a:extLst>
          </p:cNvPr>
          <p:cNvSpPr>
            <a:spLocks noGrp="1"/>
          </p:cNvSpPr>
          <p:nvPr userDrawn="1">
            <p:ph type="body" sz="quarter" idx="12" hasCustomPrompt="1"/>
          </p:nvPr>
        </p:nvSpPr>
        <p:spPr>
          <a:xfrm>
            <a:off x="5763950" y="4593545"/>
            <a:ext cx="1795635" cy="423749"/>
          </a:xfrm>
        </p:spPr>
        <p:txBody>
          <a:bodyPr anchor="ctr"/>
          <a:lstStyle>
            <a:lvl1pPr marL="0" indent="0" algn="ctr">
              <a:buNone/>
              <a:defRPr>
                <a:latin typeface="Calibri Light" panose="020F0302020204030204" pitchFamily="34" charset="0"/>
                <a:cs typeface="Calibri Light" panose="020F0302020204030204" pitchFamily="34" charset="0"/>
              </a:defRPr>
            </a:lvl1pPr>
          </a:lstStyle>
          <a:p>
            <a:pPr lvl="0"/>
            <a:r>
              <a:rPr lang="en-US" dirty="0"/>
              <a:t>Font name</a:t>
            </a:r>
          </a:p>
        </p:txBody>
      </p:sp>
    </p:spTree>
    <p:extLst>
      <p:ext uri="{BB962C8B-B14F-4D97-AF65-F5344CB8AC3E}">
        <p14:creationId xmlns:p14="http://schemas.microsoft.com/office/powerpoint/2010/main" val="3336539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95807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160722193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dirty="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4789498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dirty="0"/>
          </a:p>
        </p:txBody>
      </p:sp>
    </p:spTree>
    <p:extLst>
      <p:ext uri="{BB962C8B-B14F-4D97-AF65-F5344CB8AC3E}">
        <p14:creationId xmlns:p14="http://schemas.microsoft.com/office/powerpoint/2010/main" val="15349542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2159429525"/>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dirty="0"/>
          </a:p>
        </p:txBody>
      </p:sp>
    </p:spTree>
    <p:extLst>
      <p:ext uri="{BB962C8B-B14F-4D97-AF65-F5344CB8AC3E}">
        <p14:creationId xmlns:p14="http://schemas.microsoft.com/office/powerpoint/2010/main" val="225851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dirty="0"/>
          </a:p>
        </p:txBody>
      </p:sp>
    </p:spTree>
    <p:extLst>
      <p:ext uri="{BB962C8B-B14F-4D97-AF65-F5344CB8AC3E}">
        <p14:creationId xmlns:p14="http://schemas.microsoft.com/office/powerpoint/2010/main" val="18228589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dirty="0"/>
          </a:p>
        </p:txBody>
      </p:sp>
    </p:spTree>
    <p:extLst>
      <p:ext uri="{BB962C8B-B14F-4D97-AF65-F5344CB8AC3E}">
        <p14:creationId xmlns:p14="http://schemas.microsoft.com/office/powerpoint/2010/main" val="4105273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4E9CD56-6B11-42E1-B34B-DFA9892DDDA6}"/>
              </a:ext>
            </a:extLst>
          </p:cNvPr>
          <p:cNvGraphicFramePr>
            <a:graphicFrameLocks noChangeAspect="1"/>
          </p:cNvGraphicFramePr>
          <p:nvPr userDrawn="1">
            <p:custDataLst>
              <p:tags r:id="rId1"/>
            </p:custDataLst>
            <p:extLst>
              <p:ext uri="{D42A27DB-BD31-4B8C-83A1-F6EECF244321}">
                <p14:modId xmlns:p14="http://schemas.microsoft.com/office/powerpoint/2010/main" val="2323340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B4E9CD56-6B11-42E1-B34B-DFA9892DD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Rectangle 4"/>
          <p:cNvSpPr>
            <a:spLocks noGrp="1" noChangeArrowheads="1"/>
          </p:cNvSpPr>
          <p:nvPr>
            <p:ph type="title"/>
          </p:nvPr>
        </p:nvSpPr>
        <p:spPr>
          <a:xfrm>
            <a:off x="463551" y="27924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dirty="0"/>
          </a:p>
        </p:txBody>
      </p:sp>
    </p:spTree>
    <p:extLst>
      <p:ext uri="{BB962C8B-B14F-4D97-AF65-F5344CB8AC3E}">
        <p14:creationId xmlns:p14="http://schemas.microsoft.com/office/powerpoint/2010/main" val="8035401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dirty="0"/>
          </a:p>
        </p:txBody>
      </p:sp>
    </p:spTree>
    <p:extLst>
      <p:ext uri="{BB962C8B-B14F-4D97-AF65-F5344CB8AC3E}">
        <p14:creationId xmlns:p14="http://schemas.microsoft.com/office/powerpoint/2010/main" val="34331924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dirty="0"/>
          </a:p>
        </p:txBody>
      </p:sp>
    </p:spTree>
    <p:extLst>
      <p:ext uri="{BB962C8B-B14F-4D97-AF65-F5344CB8AC3E}">
        <p14:creationId xmlns:p14="http://schemas.microsoft.com/office/powerpoint/2010/main" val="33005988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dirty="0"/>
          </a:p>
        </p:txBody>
      </p:sp>
    </p:spTree>
    <p:extLst>
      <p:ext uri="{BB962C8B-B14F-4D97-AF65-F5344CB8AC3E}">
        <p14:creationId xmlns:p14="http://schemas.microsoft.com/office/powerpoint/2010/main" val="272498049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dirty="0"/>
          </a:p>
        </p:txBody>
      </p:sp>
    </p:spTree>
    <p:extLst>
      <p:ext uri="{BB962C8B-B14F-4D97-AF65-F5344CB8AC3E}">
        <p14:creationId xmlns:p14="http://schemas.microsoft.com/office/powerpoint/2010/main" val="42941672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dirty="0"/>
          </a:p>
        </p:txBody>
      </p:sp>
    </p:spTree>
    <p:extLst>
      <p:ext uri="{BB962C8B-B14F-4D97-AF65-F5344CB8AC3E}">
        <p14:creationId xmlns:p14="http://schemas.microsoft.com/office/powerpoint/2010/main" val="40968676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3094610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27010230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966592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dirty="0"/>
          </a:p>
        </p:txBody>
      </p:sp>
    </p:spTree>
    <p:extLst>
      <p:ext uri="{BB962C8B-B14F-4D97-AF65-F5344CB8AC3E}">
        <p14:creationId xmlns:p14="http://schemas.microsoft.com/office/powerpoint/2010/main" val="11120161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dirty="0"/>
          </a:p>
        </p:txBody>
      </p:sp>
    </p:spTree>
    <p:extLst>
      <p:ext uri="{BB962C8B-B14F-4D97-AF65-F5344CB8AC3E}">
        <p14:creationId xmlns:p14="http://schemas.microsoft.com/office/powerpoint/2010/main" val="12368084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dirty="0"/>
          </a:p>
        </p:txBody>
      </p:sp>
    </p:spTree>
    <p:extLst>
      <p:ext uri="{BB962C8B-B14F-4D97-AF65-F5344CB8AC3E}">
        <p14:creationId xmlns:p14="http://schemas.microsoft.com/office/powerpoint/2010/main" val="15558196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dirty="0"/>
          </a:p>
        </p:txBody>
      </p:sp>
    </p:spTree>
    <p:extLst>
      <p:ext uri="{BB962C8B-B14F-4D97-AF65-F5344CB8AC3E}">
        <p14:creationId xmlns:p14="http://schemas.microsoft.com/office/powerpoint/2010/main" val="23922577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dirty="0"/>
          </a:p>
        </p:txBody>
      </p:sp>
    </p:spTree>
    <p:extLst>
      <p:ext uri="{BB962C8B-B14F-4D97-AF65-F5344CB8AC3E}">
        <p14:creationId xmlns:p14="http://schemas.microsoft.com/office/powerpoint/2010/main" val="421501206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9534272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dirty="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5341897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dirty="0"/>
          </a:p>
        </p:txBody>
      </p:sp>
    </p:spTree>
    <p:extLst>
      <p:ext uri="{BB962C8B-B14F-4D97-AF65-F5344CB8AC3E}">
        <p14:creationId xmlns:p14="http://schemas.microsoft.com/office/powerpoint/2010/main" val="53019467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244273660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dirty="0"/>
          </a:p>
        </p:txBody>
      </p:sp>
    </p:spTree>
    <p:extLst>
      <p:ext uri="{BB962C8B-B14F-4D97-AF65-F5344CB8AC3E}">
        <p14:creationId xmlns:p14="http://schemas.microsoft.com/office/powerpoint/2010/main" val="33451156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dirty="0"/>
          </a:p>
        </p:txBody>
      </p:sp>
    </p:spTree>
    <p:extLst>
      <p:ext uri="{BB962C8B-B14F-4D97-AF65-F5344CB8AC3E}">
        <p14:creationId xmlns:p14="http://schemas.microsoft.com/office/powerpoint/2010/main" val="261336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6217449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4E9CD56-6B11-42E1-B34B-DFA9892DDDA6}"/>
              </a:ext>
            </a:extLst>
          </p:cNvPr>
          <p:cNvGraphicFramePr>
            <a:graphicFrameLocks noChangeAspect="1"/>
          </p:cNvGraphicFramePr>
          <p:nvPr userDrawn="1">
            <p:custDataLst>
              <p:tags r:id="rId1"/>
            </p:custDataLst>
            <p:extLst>
              <p:ext uri="{D42A27DB-BD31-4B8C-83A1-F6EECF244321}">
                <p14:modId xmlns:p14="http://schemas.microsoft.com/office/powerpoint/2010/main" val="2355004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B4E9CD56-6B11-42E1-B34B-DFA9892DD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Rectangle 4"/>
          <p:cNvSpPr>
            <a:spLocks noGrp="1" noChangeArrowheads="1"/>
          </p:cNvSpPr>
          <p:nvPr>
            <p:ph type="title"/>
          </p:nvPr>
        </p:nvSpPr>
        <p:spPr>
          <a:xfrm>
            <a:off x="463551" y="27924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dirty="0"/>
          </a:p>
        </p:txBody>
      </p:sp>
    </p:spTree>
    <p:extLst>
      <p:ext uri="{BB962C8B-B14F-4D97-AF65-F5344CB8AC3E}">
        <p14:creationId xmlns:p14="http://schemas.microsoft.com/office/powerpoint/2010/main" val="40108633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dirty="0"/>
          </a:p>
        </p:txBody>
      </p:sp>
    </p:spTree>
    <p:extLst>
      <p:ext uri="{BB962C8B-B14F-4D97-AF65-F5344CB8AC3E}">
        <p14:creationId xmlns:p14="http://schemas.microsoft.com/office/powerpoint/2010/main" val="320879507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dirty="0"/>
          </a:p>
        </p:txBody>
      </p:sp>
    </p:spTree>
    <p:extLst>
      <p:ext uri="{BB962C8B-B14F-4D97-AF65-F5344CB8AC3E}">
        <p14:creationId xmlns:p14="http://schemas.microsoft.com/office/powerpoint/2010/main" val="6827441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dirty="0"/>
          </a:p>
        </p:txBody>
      </p:sp>
    </p:spTree>
    <p:extLst>
      <p:ext uri="{BB962C8B-B14F-4D97-AF65-F5344CB8AC3E}">
        <p14:creationId xmlns:p14="http://schemas.microsoft.com/office/powerpoint/2010/main" val="3525333467"/>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dirty="0"/>
          </a:p>
        </p:txBody>
      </p:sp>
    </p:spTree>
    <p:extLst>
      <p:ext uri="{BB962C8B-B14F-4D97-AF65-F5344CB8AC3E}">
        <p14:creationId xmlns:p14="http://schemas.microsoft.com/office/powerpoint/2010/main" val="352857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dirty="0"/>
          </a:p>
        </p:txBody>
      </p:sp>
    </p:spTree>
    <p:extLst>
      <p:ext uri="{BB962C8B-B14F-4D97-AF65-F5344CB8AC3E}">
        <p14:creationId xmlns:p14="http://schemas.microsoft.com/office/powerpoint/2010/main" val="9655261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39216471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19448313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0363816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dirty="0"/>
          </a:p>
        </p:txBody>
      </p:sp>
    </p:spTree>
    <p:extLst>
      <p:ext uri="{BB962C8B-B14F-4D97-AF65-F5344CB8AC3E}">
        <p14:creationId xmlns:p14="http://schemas.microsoft.com/office/powerpoint/2010/main" val="1344354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35227881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dirty="0"/>
          </a:p>
        </p:txBody>
      </p:sp>
    </p:spTree>
    <p:extLst>
      <p:ext uri="{BB962C8B-B14F-4D97-AF65-F5344CB8AC3E}">
        <p14:creationId xmlns:p14="http://schemas.microsoft.com/office/powerpoint/2010/main" val="35633619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dirty="0"/>
          </a:p>
        </p:txBody>
      </p:sp>
    </p:spTree>
    <p:extLst>
      <p:ext uri="{BB962C8B-B14F-4D97-AF65-F5344CB8AC3E}">
        <p14:creationId xmlns:p14="http://schemas.microsoft.com/office/powerpoint/2010/main" val="14921253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dirty="0"/>
          </a:p>
        </p:txBody>
      </p:sp>
    </p:spTree>
    <p:extLst>
      <p:ext uri="{BB962C8B-B14F-4D97-AF65-F5344CB8AC3E}">
        <p14:creationId xmlns:p14="http://schemas.microsoft.com/office/powerpoint/2010/main" val="408585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4712227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413623394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dirty="0"/>
          </a:p>
        </p:txBody>
      </p:sp>
    </p:spTree>
    <p:extLst>
      <p:ext uri="{BB962C8B-B14F-4D97-AF65-F5344CB8AC3E}">
        <p14:creationId xmlns:p14="http://schemas.microsoft.com/office/powerpoint/2010/main" val="13762762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1852344543"/>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dirty="0"/>
          </a:p>
        </p:txBody>
      </p:sp>
    </p:spTree>
    <p:extLst>
      <p:ext uri="{BB962C8B-B14F-4D97-AF65-F5344CB8AC3E}">
        <p14:creationId xmlns:p14="http://schemas.microsoft.com/office/powerpoint/2010/main" val="20427190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dirty="0"/>
          </a:p>
        </p:txBody>
      </p:sp>
    </p:spTree>
    <p:extLst>
      <p:ext uri="{BB962C8B-B14F-4D97-AF65-F5344CB8AC3E}">
        <p14:creationId xmlns:p14="http://schemas.microsoft.com/office/powerpoint/2010/main" val="30245836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dirty="0"/>
          </a:p>
        </p:txBody>
      </p:sp>
    </p:spTree>
    <p:extLst>
      <p:ext uri="{BB962C8B-B14F-4D97-AF65-F5344CB8AC3E}">
        <p14:creationId xmlns:p14="http://schemas.microsoft.com/office/powerpoint/2010/main" val="1387020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5371172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dirty="0"/>
          </a:p>
        </p:txBody>
      </p:sp>
    </p:spTree>
    <p:extLst>
      <p:ext uri="{BB962C8B-B14F-4D97-AF65-F5344CB8AC3E}">
        <p14:creationId xmlns:p14="http://schemas.microsoft.com/office/powerpoint/2010/main" val="40181200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dirty="0"/>
          </a:p>
        </p:txBody>
      </p:sp>
    </p:spTree>
    <p:extLst>
      <p:ext uri="{BB962C8B-B14F-4D97-AF65-F5344CB8AC3E}">
        <p14:creationId xmlns:p14="http://schemas.microsoft.com/office/powerpoint/2010/main" val="3497447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dirty="0"/>
          </a:p>
        </p:txBody>
      </p:sp>
    </p:spTree>
    <p:extLst>
      <p:ext uri="{BB962C8B-B14F-4D97-AF65-F5344CB8AC3E}">
        <p14:creationId xmlns:p14="http://schemas.microsoft.com/office/powerpoint/2010/main" val="1182252044"/>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dirty="0"/>
          </a:p>
        </p:txBody>
      </p:sp>
    </p:spTree>
    <p:extLst>
      <p:ext uri="{BB962C8B-B14F-4D97-AF65-F5344CB8AC3E}">
        <p14:creationId xmlns:p14="http://schemas.microsoft.com/office/powerpoint/2010/main" val="18431701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dirty="0"/>
          </a:p>
        </p:txBody>
      </p:sp>
    </p:spTree>
    <p:extLst>
      <p:ext uri="{BB962C8B-B14F-4D97-AF65-F5344CB8AC3E}">
        <p14:creationId xmlns:p14="http://schemas.microsoft.com/office/powerpoint/2010/main" val="31330338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19943781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8540502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5961666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dirty="0"/>
          </a:p>
        </p:txBody>
      </p:sp>
    </p:spTree>
    <p:extLst>
      <p:ext uri="{BB962C8B-B14F-4D97-AF65-F5344CB8AC3E}">
        <p14:creationId xmlns:p14="http://schemas.microsoft.com/office/powerpoint/2010/main" val="96255904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dirty="0"/>
          </a:p>
        </p:txBody>
      </p:sp>
    </p:spTree>
    <p:extLst>
      <p:ext uri="{BB962C8B-B14F-4D97-AF65-F5344CB8AC3E}">
        <p14:creationId xmlns:p14="http://schemas.microsoft.com/office/powerpoint/2010/main" val="1710758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dirty="0"/>
          </a:p>
        </p:txBody>
      </p:sp>
    </p:spTree>
    <p:extLst>
      <p:ext uri="{BB962C8B-B14F-4D97-AF65-F5344CB8AC3E}">
        <p14:creationId xmlns:p14="http://schemas.microsoft.com/office/powerpoint/2010/main" val="11102936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dirty="0"/>
          </a:p>
        </p:txBody>
      </p:sp>
    </p:spTree>
    <p:extLst>
      <p:ext uri="{BB962C8B-B14F-4D97-AF65-F5344CB8AC3E}">
        <p14:creationId xmlns:p14="http://schemas.microsoft.com/office/powerpoint/2010/main" val="393218092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dirty="0"/>
          </a:p>
        </p:txBody>
      </p:sp>
    </p:spTree>
    <p:extLst>
      <p:ext uri="{BB962C8B-B14F-4D97-AF65-F5344CB8AC3E}">
        <p14:creationId xmlns:p14="http://schemas.microsoft.com/office/powerpoint/2010/main" val="390801508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DEC1D1-A7A5-4B2F-849A-DB58B1AE9495}" type="slidenum">
              <a:rPr/>
              <a:pPr>
                <a:defRPr/>
              </a:pPr>
              <a:t>‹#›</a:t>
            </a:fld>
            <a:endParaRPr dirty="0"/>
          </a:p>
        </p:txBody>
      </p:sp>
    </p:spTree>
    <p:extLst>
      <p:ext uri="{BB962C8B-B14F-4D97-AF65-F5344CB8AC3E}">
        <p14:creationId xmlns:p14="http://schemas.microsoft.com/office/powerpoint/2010/main" val="15125104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241617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dirty="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23232630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dirty="0"/>
          </a:p>
        </p:txBody>
      </p:sp>
    </p:spTree>
    <p:extLst>
      <p:ext uri="{BB962C8B-B14F-4D97-AF65-F5344CB8AC3E}">
        <p14:creationId xmlns:p14="http://schemas.microsoft.com/office/powerpoint/2010/main" val="15889957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1646502364"/>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dirty="0"/>
          </a:p>
        </p:txBody>
      </p:sp>
    </p:spTree>
    <p:extLst>
      <p:ext uri="{BB962C8B-B14F-4D97-AF65-F5344CB8AC3E}">
        <p14:creationId xmlns:p14="http://schemas.microsoft.com/office/powerpoint/2010/main" val="101144304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dirty="0"/>
          </a:p>
        </p:txBody>
      </p:sp>
    </p:spTree>
    <p:extLst>
      <p:ext uri="{BB962C8B-B14F-4D97-AF65-F5344CB8AC3E}">
        <p14:creationId xmlns:p14="http://schemas.microsoft.com/office/powerpoint/2010/main" val="11789060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4E9CD56-6B11-42E1-B34B-DFA9892DDDA6}"/>
              </a:ext>
            </a:extLst>
          </p:cNvPr>
          <p:cNvGraphicFramePr>
            <a:graphicFrameLocks noChangeAspect="1"/>
          </p:cNvGraphicFramePr>
          <p:nvPr userDrawn="1">
            <p:custDataLst>
              <p:tags r:id="rId1"/>
            </p:custDataLst>
            <p:extLst>
              <p:ext uri="{D42A27DB-BD31-4B8C-83A1-F6EECF244321}">
                <p14:modId xmlns:p14="http://schemas.microsoft.com/office/powerpoint/2010/main" val="2070539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B4E9CD56-6B11-42E1-B34B-DFA9892DD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Rectangle 4"/>
          <p:cNvSpPr>
            <a:spLocks noGrp="1" noChangeArrowheads="1"/>
          </p:cNvSpPr>
          <p:nvPr>
            <p:ph type="title"/>
          </p:nvPr>
        </p:nvSpPr>
        <p:spPr>
          <a:xfrm>
            <a:off x="463551" y="27924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dirty="0"/>
          </a:p>
        </p:txBody>
      </p:sp>
    </p:spTree>
    <p:extLst>
      <p:ext uri="{BB962C8B-B14F-4D97-AF65-F5344CB8AC3E}">
        <p14:creationId xmlns:p14="http://schemas.microsoft.com/office/powerpoint/2010/main" val="4093712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dirty="0"/>
          </a:p>
        </p:txBody>
      </p:sp>
    </p:spTree>
    <p:extLst>
      <p:ext uri="{BB962C8B-B14F-4D97-AF65-F5344CB8AC3E}">
        <p14:creationId xmlns:p14="http://schemas.microsoft.com/office/powerpoint/2010/main" val="54290312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dirty="0"/>
          </a:p>
        </p:txBody>
      </p:sp>
    </p:spTree>
    <p:extLst>
      <p:ext uri="{BB962C8B-B14F-4D97-AF65-F5344CB8AC3E}">
        <p14:creationId xmlns:p14="http://schemas.microsoft.com/office/powerpoint/2010/main" val="35606225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dirty="0"/>
          </a:p>
        </p:txBody>
      </p:sp>
    </p:spTree>
    <p:extLst>
      <p:ext uri="{BB962C8B-B14F-4D97-AF65-F5344CB8AC3E}">
        <p14:creationId xmlns:p14="http://schemas.microsoft.com/office/powerpoint/2010/main" val="218072159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dirty="0"/>
          </a:p>
        </p:txBody>
      </p:sp>
    </p:spTree>
    <p:extLst>
      <p:ext uri="{BB962C8B-B14F-4D97-AF65-F5344CB8AC3E}">
        <p14:creationId xmlns:p14="http://schemas.microsoft.com/office/powerpoint/2010/main" val="3358049238"/>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dirty="0"/>
          </a:p>
        </p:txBody>
      </p:sp>
    </p:spTree>
    <p:extLst>
      <p:ext uri="{BB962C8B-B14F-4D97-AF65-F5344CB8AC3E}">
        <p14:creationId xmlns:p14="http://schemas.microsoft.com/office/powerpoint/2010/main" val="49089973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dirty="0"/>
          </a:p>
        </p:txBody>
      </p:sp>
    </p:spTree>
    <p:extLst>
      <p:ext uri="{BB962C8B-B14F-4D97-AF65-F5344CB8AC3E}">
        <p14:creationId xmlns:p14="http://schemas.microsoft.com/office/powerpoint/2010/main" val="15645560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15423670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199064163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16671296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dirty="0"/>
          </a:p>
        </p:txBody>
      </p:sp>
    </p:spTree>
    <p:extLst>
      <p:ext uri="{BB962C8B-B14F-4D97-AF65-F5344CB8AC3E}">
        <p14:creationId xmlns:p14="http://schemas.microsoft.com/office/powerpoint/2010/main" val="11557649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dirty="0"/>
          </a:p>
        </p:txBody>
      </p:sp>
    </p:spTree>
    <p:extLst>
      <p:ext uri="{BB962C8B-B14F-4D97-AF65-F5344CB8AC3E}">
        <p14:creationId xmlns:p14="http://schemas.microsoft.com/office/powerpoint/2010/main" val="4227979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dirty="0"/>
          </a:p>
        </p:txBody>
      </p:sp>
    </p:spTree>
    <p:extLst>
      <p:ext uri="{BB962C8B-B14F-4D97-AF65-F5344CB8AC3E}">
        <p14:creationId xmlns:p14="http://schemas.microsoft.com/office/powerpoint/2010/main" val="16232646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dirty="0"/>
          </a:p>
        </p:txBody>
      </p:sp>
    </p:spTree>
    <p:extLst>
      <p:ext uri="{BB962C8B-B14F-4D97-AF65-F5344CB8AC3E}">
        <p14:creationId xmlns:p14="http://schemas.microsoft.com/office/powerpoint/2010/main" val="265872373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dirty="0"/>
          </a:p>
        </p:txBody>
      </p:sp>
    </p:spTree>
    <p:extLst>
      <p:ext uri="{BB962C8B-B14F-4D97-AF65-F5344CB8AC3E}">
        <p14:creationId xmlns:p14="http://schemas.microsoft.com/office/powerpoint/2010/main" val="238165103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590249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dirty="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7073594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9"/>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87101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216" imgH="216" progId="TCLayout.ActiveDocument.1">
                  <p:embed/>
                </p:oleObj>
              </mc:Choice>
              <mc:Fallback>
                <p:oleObj name="think-cell Slide" r:id="rId20" imgW="216" imgH="216" progId="TCLayout.ActiveDocument.1">
                  <p:embed/>
                  <p:pic>
                    <p:nvPicPr>
                      <p:cNvPr id="2" name="Object 1" hidden="1"/>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2"/>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1</a:t>
              </a:r>
            </a:p>
          </p:txBody>
        </p:sp>
        <p:sp>
          <p:nvSpPr>
            <p:cNvPr id="5" name="Rectangle 6"/>
            <p:cNvSpPr>
              <a:spLocks noChangeArrowheads="1"/>
            </p:cNvSpPr>
            <p:nvPr>
              <p:custDataLst>
                <p:tags r:id="rId3"/>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2</a:t>
              </a:r>
            </a:p>
          </p:txBody>
        </p:sp>
        <p:sp>
          <p:nvSpPr>
            <p:cNvPr id="6" name="Rectangle 7"/>
            <p:cNvSpPr>
              <a:spLocks noChangeArrowheads="1"/>
            </p:cNvSpPr>
            <p:nvPr>
              <p:custDataLst>
                <p:tags r:id="rId4"/>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3</a:t>
              </a:r>
            </a:p>
          </p:txBody>
        </p:sp>
        <p:sp>
          <p:nvSpPr>
            <p:cNvPr id="7" name="Rectangle 8"/>
            <p:cNvSpPr>
              <a:spLocks noChangeArrowheads="1"/>
            </p:cNvSpPr>
            <p:nvPr>
              <p:custDataLst>
                <p:tags r:id="rId5"/>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Double entry system</a:t>
              </a:r>
            </a:p>
          </p:txBody>
        </p:sp>
        <p:sp>
          <p:nvSpPr>
            <p:cNvPr id="8" name="Rectangle 9"/>
            <p:cNvSpPr>
              <a:spLocks noChangeArrowheads="1"/>
            </p:cNvSpPr>
            <p:nvPr>
              <p:custDataLst>
                <p:tags r:id="rId6"/>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Time of recording the transactions</a:t>
              </a:r>
            </a:p>
          </p:txBody>
        </p:sp>
        <p:sp>
          <p:nvSpPr>
            <p:cNvPr id="9" name="Rectangle 10"/>
            <p:cNvSpPr>
              <a:spLocks noChangeArrowheads="1"/>
            </p:cNvSpPr>
            <p:nvPr>
              <p:custDataLst>
                <p:tags r:id="rId7"/>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8"/>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9"/>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10"/>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1"/>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2"/>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3"/>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4"/>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5"/>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6"/>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7"/>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dirty="0"/>
          </a:p>
        </p:txBody>
      </p:sp>
      <p:sp>
        <p:nvSpPr>
          <p:cNvPr id="23" name="Rectangle 4"/>
          <p:cNvSpPr>
            <a:spLocks noGrp="1" noChangeArrowheads="1"/>
          </p:cNvSpPr>
          <p:nvPr>
            <p:ph type="title"/>
          </p:nvPr>
        </p:nvSpPr>
        <p:spPr>
          <a:xfrm>
            <a:off x="463551" y="259562"/>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4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8513727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3088441459"/>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dirty="0"/>
          </a:p>
        </p:txBody>
      </p:sp>
    </p:spTree>
    <p:extLst>
      <p:ext uri="{BB962C8B-B14F-4D97-AF65-F5344CB8AC3E}">
        <p14:creationId xmlns:p14="http://schemas.microsoft.com/office/powerpoint/2010/main" val="127476409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dirty="0"/>
          </a:p>
        </p:txBody>
      </p:sp>
    </p:spTree>
    <p:extLst>
      <p:ext uri="{BB962C8B-B14F-4D97-AF65-F5344CB8AC3E}">
        <p14:creationId xmlns:p14="http://schemas.microsoft.com/office/powerpoint/2010/main" val="409215068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57320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a typeface="+mj-ea"/>
              <a:cs typeface="Arial"/>
              <a:sym typeface="Arial"/>
            </a:endParaRPr>
          </a:p>
        </p:txBody>
      </p:sp>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Rectangle 4"/>
          <p:cNvSpPr>
            <a:spLocks noGrp="1" noChangeArrowheads="1"/>
          </p:cNvSpPr>
          <p:nvPr>
            <p:ph type="title"/>
          </p:nvPr>
        </p:nvSpPr>
        <p:spPr>
          <a:xfrm>
            <a:off x="463551" y="259562"/>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400" kern="1200" dirty="0" smtClean="0"/>
            </a:lvl1pPr>
          </a:lstStyle>
          <a:p>
            <a:pPr lvl="0"/>
            <a:r>
              <a:rPr lang="en-US" altLang="en-US" dirty="0"/>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dirty="0"/>
          </a:p>
        </p:txBody>
      </p:sp>
    </p:spTree>
    <p:extLst>
      <p:ext uri="{BB962C8B-B14F-4D97-AF65-F5344CB8AC3E}">
        <p14:creationId xmlns:p14="http://schemas.microsoft.com/office/powerpoint/2010/main" val="27976349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dirty="0"/>
          </a:p>
        </p:txBody>
      </p:sp>
    </p:spTree>
    <p:extLst>
      <p:ext uri="{BB962C8B-B14F-4D97-AF65-F5344CB8AC3E}">
        <p14:creationId xmlns:p14="http://schemas.microsoft.com/office/powerpoint/2010/main" val="49427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dirty="0"/>
          </a:p>
        </p:txBody>
      </p:sp>
    </p:spTree>
    <p:extLst>
      <p:ext uri="{BB962C8B-B14F-4D97-AF65-F5344CB8AC3E}">
        <p14:creationId xmlns:p14="http://schemas.microsoft.com/office/powerpoint/2010/main" val="5547362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dirty="0"/>
          </a:p>
        </p:txBody>
      </p:sp>
    </p:spTree>
    <p:extLst>
      <p:ext uri="{BB962C8B-B14F-4D97-AF65-F5344CB8AC3E}">
        <p14:creationId xmlns:p14="http://schemas.microsoft.com/office/powerpoint/2010/main" val="37229993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dirty="0"/>
          </a:p>
        </p:txBody>
      </p:sp>
    </p:spTree>
    <p:extLst>
      <p:ext uri="{BB962C8B-B14F-4D97-AF65-F5344CB8AC3E}">
        <p14:creationId xmlns:p14="http://schemas.microsoft.com/office/powerpoint/2010/main" val="1623077211"/>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dirty="0"/>
          </a:p>
        </p:txBody>
      </p:sp>
    </p:spTree>
    <p:extLst>
      <p:ext uri="{BB962C8B-B14F-4D97-AF65-F5344CB8AC3E}">
        <p14:creationId xmlns:p14="http://schemas.microsoft.com/office/powerpoint/2010/main" val="413164274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dirty="0"/>
          </a:p>
        </p:txBody>
      </p:sp>
    </p:spTree>
    <p:extLst>
      <p:ext uri="{BB962C8B-B14F-4D97-AF65-F5344CB8AC3E}">
        <p14:creationId xmlns:p14="http://schemas.microsoft.com/office/powerpoint/2010/main" val="18973523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357909503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217854005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03590212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dirty="0"/>
          </a:p>
        </p:txBody>
      </p:sp>
    </p:spTree>
    <p:extLst>
      <p:ext uri="{BB962C8B-B14F-4D97-AF65-F5344CB8AC3E}">
        <p14:creationId xmlns:p14="http://schemas.microsoft.com/office/powerpoint/2010/main" val="351483275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dirty="0"/>
          </a:p>
        </p:txBody>
      </p:sp>
    </p:spTree>
    <p:extLst>
      <p:ext uri="{BB962C8B-B14F-4D97-AF65-F5344CB8AC3E}">
        <p14:creationId xmlns:p14="http://schemas.microsoft.com/office/powerpoint/2010/main" val="426059410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dirty="0"/>
          </a:p>
        </p:txBody>
      </p:sp>
    </p:spTree>
    <p:extLst>
      <p:ext uri="{BB962C8B-B14F-4D97-AF65-F5344CB8AC3E}">
        <p14:creationId xmlns:p14="http://schemas.microsoft.com/office/powerpoint/2010/main" val="339099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dirty="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470233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Main layout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55682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userDrawn="1"/>
        </p:nvSpPr>
        <p:spPr bwMode="auto">
          <a:xfrm>
            <a:off x="468312" y="1203325"/>
            <a:ext cx="8308627"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marL="298450" marR="0" lvl="0" indent="-298450" algn="l" defTabSz="914400" rtl="0" eaLnBrk="1" fontAlgn="base" latinLnBrk="0" hangingPunct="1">
              <a:lnSpc>
                <a:spcPct val="100000"/>
              </a:lnSpc>
              <a:spcBef>
                <a:spcPct val="30000"/>
              </a:spcBef>
              <a:spcAft>
                <a:spcPct val="0"/>
              </a:spcAft>
              <a:buClr>
                <a:srgbClr val="003399"/>
              </a:buClr>
              <a:buSzTx/>
              <a:buFontTx/>
              <a:buChar char="•"/>
              <a:tabLst/>
              <a:defRPr/>
            </a:pPr>
            <a:endParaRPr kumimoji="0" lang="en-US" altLang="en-US" sz="2200" b="0" i="0" u="none" strike="noStrike" kern="1200" cap="none" spc="0" normalizeH="0" baseline="0" noProof="0">
              <a:ln>
                <a:noFill/>
              </a:ln>
              <a:solidFill>
                <a:srgbClr val="003399"/>
              </a:solidFill>
              <a:effectLst/>
              <a:uLnTx/>
              <a:uFillTx/>
              <a:latin typeface="Arial" pitchFamily="34" charset="0"/>
              <a:ea typeface="+mn-ea"/>
              <a:cs typeface="Arial" pitchFamily="34" charset="0"/>
            </a:endParaRPr>
          </a:p>
        </p:txBody>
      </p:sp>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14400" rtl="0" eaLnBrk="0" fontAlgn="base" latinLnBrk="0" hangingPunct="0">
              <a:lnSpc>
                <a:spcPts val="1200"/>
              </a:lnSpc>
              <a:spcBef>
                <a:spcPct val="0"/>
              </a:spcBef>
              <a:spcAft>
                <a:spcPct val="0"/>
              </a:spcAft>
              <a:buClrTx/>
              <a:buSzTx/>
              <a:buFontTx/>
              <a:buNone/>
              <a:tabLst/>
              <a:defRPr/>
            </a:pPr>
            <a:r>
              <a:rPr kumimoji="0" lang="en-GB" altLang="en-US" sz="900" b="0" i="0" u="none" strike="noStrike" kern="1200" cap="none" spc="0" normalizeH="0" baseline="0" noProof="0">
                <a:ln>
                  <a:noFill/>
                </a:ln>
                <a:solidFill>
                  <a:srgbClr val="FFFFFF"/>
                </a:solidFill>
                <a:effectLst/>
                <a:uLnTx/>
                <a:uFillTx/>
                <a:latin typeface="Arial" pitchFamily="34" charset="0"/>
                <a:ea typeface="+mn-ea"/>
                <a:cs typeface="Arial" pitchFamily="34" charset="0"/>
              </a:rPr>
              <a:t>www.bankingsupervision.europa.eu © </a:t>
            </a:r>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marL="0" marR="0" lvl="0" indent="0" algn="ctr" defTabSz="914400" rtl="0" eaLnBrk="0" fontAlgn="base" latinLnBrk="0" hangingPunct="0">
              <a:lnSpc>
                <a:spcPts val="1200"/>
              </a:lnSpc>
              <a:spcBef>
                <a:spcPct val="0"/>
              </a:spcBef>
              <a:spcAft>
                <a:spcPct val="0"/>
              </a:spcAft>
              <a:buClrTx/>
              <a:buSzTx/>
              <a:buFontTx/>
              <a:buNone/>
              <a:tabLst/>
              <a:defRPr/>
            </a:pPr>
            <a:fld id="{99D5514F-8531-4BCD-9054-1D079C5CBE95}" type="slidenum">
              <a:rPr kumimoji="0" lang="en-GB" sz="900" b="0" i="0" u="none" strike="noStrike" kern="1200" cap="none" spc="0" normalizeH="0" baseline="0" noProof="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a:t>
            </a:fld>
            <a:endParaRPr kumimoji="0" lang="en-GB" sz="9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7" name="Classification"/>
          <p:cNvSpPr txBox="1">
            <a:spLocks noChangeArrowheads="1"/>
          </p:cNvSpPr>
          <p:nvPr userDrawn="1"/>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700" b="1" i="0" u="none" strike="noStrike" kern="1200" cap="none" spc="0" normalizeH="0" baseline="0" noProof="0">
                <a:ln>
                  <a:noFill/>
                </a:ln>
                <a:solidFill>
                  <a:srgbClr val="585858"/>
                </a:solidFill>
                <a:effectLst/>
                <a:uLnTx/>
                <a:uFillTx/>
                <a:latin typeface="Arial" pitchFamily="34" charset="0"/>
                <a:ea typeface="+mn-ea"/>
                <a:cs typeface="Arial" pitchFamily="34" charset="0"/>
              </a:rPr>
              <a:t>ECB-RESTRICTED</a:t>
            </a:r>
          </a:p>
        </p:txBody>
      </p:sp>
      <p:sp>
        <p:nvSpPr>
          <p:cNvPr id="9" name="Rectangle 4"/>
          <p:cNvSpPr>
            <a:spLocks noGrp="1" noChangeArrowheads="1"/>
          </p:cNvSpPr>
          <p:nvPr>
            <p:ph type="title"/>
          </p:nvPr>
        </p:nvSpPr>
        <p:spPr>
          <a:xfrm>
            <a:off x="463551" y="339502"/>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tx2"/>
                </a:solidFill>
              </a:defRPr>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645596787"/>
      </p:ext>
    </p:extLst>
  </p:cSld>
  <p:clrMapOvr>
    <a:masterClrMapping/>
  </p:clrMapOvr>
  <p:extLst>
    <p:ext uri="{DCECCB84-F9BA-43D5-87BE-67443E8EF086}">
      <p15:sldGuideLst xmlns:p15="http://schemas.microsoft.com/office/powerpoint/2012/main">
        <p15:guide id="1" pos="5511">
          <p15:clr>
            <a:srgbClr val="FBAE40"/>
          </p15:clr>
        </p15:guide>
        <p15:guide id="2" pos="295">
          <p15:clr>
            <a:srgbClr val="FBAE40"/>
          </p15:clr>
        </p15:guide>
        <p15:guide id="3" orient="horz" pos="758">
          <p15:clr>
            <a:srgbClr val="FBAE40"/>
          </p15:clr>
        </p15:guide>
        <p15:guide id="4" orient="horz" pos="2845">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dirty="0"/>
          </a:p>
        </p:txBody>
      </p:sp>
    </p:spTree>
    <p:extLst>
      <p:ext uri="{BB962C8B-B14F-4D97-AF65-F5344CB8AC3E}">
        <p14:creationId xmlns:p14="http://schemas.microsoft.com/office/powerpoint/2010/main" val="35156756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154744460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dirty="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77760219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9"/>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31423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216" imgH="216" progId="TCLayout.ActiveDocument.1">
                  <p:embed/>
                </p:oleObj>
              </mc:Choice>
              <mc:Fallback>
                <p:oleObj name="think-cell Slide" r:id="rId20" imgW="216" imgH="216" progId="TCLayout.ActiveDocument.1">
                  <p:embed/>
                  <p:pic>
                    <p:nvPicPr>
                      <p:cNvPr id="2" name="Object 1" hidden="1"/>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2"/>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1</a:t>
              </a:r>
            </a:p>
          </p:txBody>
        </p:sp>
        <p:sp>
          <p:nvSpPr>
            <p:cNvPr id="5" name="Rectangle 6"/>
            <p:cNvSpPr>
              <a:spLocks noChangeArrowheads="1"/>
            </p:cNvSpPr>
            <p:nvPr>
              <p:custDataLst>
                <p:tags r:id="rId3"/>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2</a:t>
              </a:r>
            </a:p>
          </p:txBody>
        </p:sp>
        <p:sp>
          <p:nvSpPr>
            <p:cNvPr id="6" name="Rectangle 7"/>
            <p:cNvSpPr>
              <a:spLocks noChangeArrowheads="1"/>
            </p:cNvSpPr>
            <p:nvPr>
              <p:custDataLst>
                <p:tags r:id="rId4"/>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3</a:t>
              </a:r>
            </a:p>
          </p:txBody>
        </p:sp>
        <p:sp>
          <p:nvSpPr>
            <p:cNvPr id="7" name="Rectangle 8"/>
            <p:cNvSpPr>
              <a:spLocks noChangeArrowheads="1"/>
            </p:cNvSpPr>
            <p:nvPr>
              <p:custDataLst>
                <p:tags r:id="rId5"/>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Double entry system</a:t>
              </a:r>
            </a:p>
          </p:txBody>
        </p:sp>
        <p:sp>
          <p:nvSpPr>
            <p:cNvPr id="8" name="Rectangle 9"/>
            <p:cNvSpPr>
              <a:spLocks noChangeArrowheads="1"/>
            </p:cNvSpPr>
            <p:nvPr>
              <p:custDataLst>
                <p:tags r:id="rId6"/>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Time of recording the transactions</a:t>
              </a:r>
            </a:p>
          </p:txBody>
        </p:sp>
        <p:sp>
          <p:nvSpPr>
            <p:cNvPr id="9" name="Rectangle 10"/>
            <p:cNvSpPr>
              <a:spLocks noChangeArrowheads="1"/>
            </p:cNvSpPr>
            <p:nvPr>
              <p:custDataLst>
                <p:tags r:id="rId7"/>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8"/>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9"/>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10"/>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1"/>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2"/>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3"/>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4"/>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5"/>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6"/>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7"/>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dirty="0"/>
          </a:p>
        </p:txBody>
      </p:sp>
      <p:sp>
        <p:nvSpPr>
          <p:cNvPr id="23" name="Rectangle 4"/>
          <p:cNvSpPr>
            <a:spLocks noGrp="1" noChangeArrowheads="1"/>
          </p:cNvSpPr>
          <p:nvPr>
            <p:ph type="title"/>
          </p:nvPr>
        </p:nvSpPr>
        <p:spPr>
          <a:xfrm>
            <a:off x="463551" y="259562"/>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4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9395129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2519818267"/>
      </p:ext>
    </p:extLst>
  </p:cSld>
  <p:clrMapOvr>
    <a:overrideClrMapping bg1="lt1" tx1="dk1" bg2="lt2" tx2="dk2" accent1="accent1" accent2="accent2" accent3="accent3" accent4="accent4" accent5="accent5" accent6="accent6" hlink="hlink" folHlink="folHlink"/>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dirty="0"/>
          </a:p>
        </p:txBody>
      </p:sp>
    </p:spTree>
    <p:extLst>
      <p:ext uri="{BB962C8B-B14F-4D97-AF65-F5344CB8AC3E}">
        <p14:creationId xmlns:p14="http://schemas.microsoft.com/office/powerpoint/2010/main" val="229565518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dirty="0"/>
          </a:p>
        </p:txBody>
      </p:sp>
    </p:spTree>
    <p:extLst>
      <p:ext uri="{BB962C8B-B14F-4D97-AF65-F5344CB8AC3E}">
        <p14:creationId xmlns:p14="http://schemas.microsoft.com/office/powerpoint/2010/main" val="27024760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2013154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a typeface="+mj-ea"/>
              <a:cs typeface="Arial"/>
              <a:sym typeface="Arial"/>
            </a:endParaRPr>
          </a:p>
        </p:txBody>
      </p:sp>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Rectangle 4"/>
          <p:cNvSpPr>
            <a:spLocks noGrp="1" noChangeArrowheads="1"/>
          </p:cNvSpPr>
          <p:nvPr>
            <p:ph type="title"/>
          </p:nvPr>
        </p:nvSpPr>
        <p:spPr>
          <a:xfrm>
            <a:off x="463551" y="259562"/>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400" kern="1200" dirty="0" smtClean="0"/>
            </a:lvl1pPr>
          </a:lstStyle>
          <a:p>
            <a:pPr lvl="0"/>
            <a:r>
              <a:rPr lang="en-US" altLang="en-US" dirty="0"/>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dirty="0"/>
          </a:p>
        </p:txBody>
      </p:sp>
    </p:spTree>
    <p:extLst>
      <p:ext uri="{BB962C8B-B14F-4D97-AF65-F5344CB8AC3E}">
        <p14:creationId xmlns:p14="http://schemas.microsoft.com/office/powerpoint/2010/main" val="173009114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dirty="0"/>
          </a:p>
        </p:txBody>
      </p:sp>
    </p:spTree>
    <p:extLst>
      <p:ext uri="{BB962C8B-B14F-4D97-AF65-F5344CB8AC3E}">
        <p14:creationId xmlns:p14="http://schemas.microsoft.com/office/powerpoint/2010/main" val="426428394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dirty="0"/>
          </a:p>
        </p:txBody>
      </p:sp>
    </p:spTree>
    <p:extLst>
      <p:ext uri="{BB962C8B-B14F-4D97-AF65-F5344CB8AC3E}">
        <p14:creationId xmlns:p14="http://schemas.microsoft.com/office/powerpoint/2010/main" val="1537333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dirty="0"/>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79512073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dirty="0"/>
          </a:p>
        </p:txBody>
      </p:sp>
    </p:spTree>
    <p:extLst>
      <p:ext uri="{BB962C8B-B14F-4D97-AF65-F5344CB8AC3E}">
        <p14:creationId xmlns:p14="http://schemas.microsoft.com/office/powerpoint/2010/main" val="652529445"/>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dirty="0"/>
          </a:p>
        </p:txBody>
      </p:sp>
    </p:spTree>
    <p:extLst>
      <p:ext uri="{BB962C8B-B14F-4D97-AF65-F5344CB8AC3E}">
        <p14:creationId xmlns:p14="http://schemas.microsoft.com/office/powerpoint/2010/main" val="426797297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dirty="0"/>
          </a:p>
        </p:txBody>
      </p:sp>
    </p:spTree>
    <p:extLst>
      <p:ext uri="{BB962C8B-B14F-4D97-AF65-F5344CB8AC3E}">
        <p14:creationId xmlns:p14="http://schemas.microsoft.com/office/powerpoint/2010/main" val="41045398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40664743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144731551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39920042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dirty="0"/>
          </a:p>
        </p:txBody>
      </p:sp>
    </p:spTree>
    <p:extLst>
      <p:ext uri="{BB962C8B-B14F-4D97-AF65-F5344CB8AC3E}">
        <p14:creationId xmlns:p14="http://schemas.microsoft.com/office/powerpoint/2010/main" val="419150435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dirty="0"/>
          </a:p>
        </p:txBody>
      </p:sp>
    </p:spTree>
    <p:extLst>
      <p:ext uri="{BB962C8B-B14F-4D97-AF65-F5344CB8AC3E}">
        <p14:creationId xmlns:p14="http://schemas.microsoft.com/office/powerpoint/2010/main" val="386883541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dirty="0"/>
          </a:p>
        </p:txBody>
      </p:sp>
    </p:spTree>
    <p:extLst>
      <p:ext uri="{BB962C8B-B14F-4D97-AF65-F5344CB8AC3E}">
        <p14:creationId xmlns:p14="http://schemas.microsoft.com/office/powerpoint/2010/main" val="21558543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dirty="0"/>
          </a:p>
        </p:txBody>
      </p:sp>
    </p:spTree>
    <p:extLst>
      <p:ext uri="{BB962C8B-B14F-4D97-AF65-F5344CB8AC3E}">
        <p14:creationId xmlns:p14="http://schemas.microsoft.com/office/powerpoint/2010/main" val="264202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8" name="Rectangle 7"/>
          <p:cNvSpPr>
            <a:spLocks noChangeArrowheads="1"/>
          </p:cNvSpPr>
          <p:nvPr userDrawn="1"/>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a:solidFill>
                <a:srgbClr val="FFFFFF"/>
              </a:solidFill>
            </a:endParaRP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dirty="0"/>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endParaRPr lang="en-GB" dirty="0"/>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4776174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403615562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dirty="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4566314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dirty="0"/>
          </a:p>
        </p:txBody>
      </p:sp>
    </p:spTree>
    <p:extLst>
      <p:ext uri="{BB962C8B-B14F-4D97-AF65-F5344CB8AC3E}">
        <p14:creationId xmlns:p14="http://schemas.microsoft.com/office/powerpoint/2010/main" val="318508303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552718027"/>
      </p:ext>
    </p:extLst>
  </p:cSld>
  <p:clrMapOvr>
    <a:overrideClrMapping bg1="lt1" tx1="dk1" bg2="lt2" tx2="dk2" accent1="accent1" accent2="accent2" accent3="accent3" accent4="accent4" accent5="accent5" accent6="accent6" hlink="hlink" folHlink="folHlink"/>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dirty="0"/>
          </a:p>
        </p:txBody>
      </p:sp>
    </p:spTree>
    <p:extLst>
      <p:ext uri="{BB962C8B-B14F-4D97-AF65-F5344CB8AC3E}">
        <p14:creationId xmlns:p14="http://schemas.microsoft.com/office/powerpoint/2010/main" val="138370207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dirty="0"/>
          </a:p>
        </p:txBody>
      </p:sp>
    </p:spTree>
    <p:extLst>
      <p:ext uri="{BB962C8B-B14F-4D97-AF65-F5344CB8AC3E}">
        <p14:creationId xmlns:p14="http://schemas.microsoft.com/office/powerpoint/2010/main" val="5604022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4E9CD56-6B11-42E1-B34B-DFA9892DDDA6}"/>
              </a:ext>
            </a:extLst>
          </p:cNvPr>
          <p:cNvGraphicFramePr>
            <a:graphicFrameLocks noChangeAspect="1"/>
          </p:cNvGraphicFramePr>
          <p:nvPr userDrawn="1">
            <p:custDataLst>
              <p:tags r:id="rId1"/>
            </p:custDataLst>
            <p:extLst>
              <p:ext uri="{D42A27DB-BD31-4B8C-83A1-F6EECF244321}">
                <p14:modId xmlns:p14="http://schemas.microsoft.com/office/powerpoint/2010/main" val="386997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B4E9CD56-6B11-42E1-B34B-DFA9892DD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Rectangle 4"/>
          <p:cNvSpPr>
            <a:spLocks noGrp="1" noChangeArrowheads="1"/>
          </p:cNvSpPr>
          <p:nvPr>
            <p:ph type="title"/>
          </p:nvPr>
        </p:nvSpPr>
        <p:spPr>
          <a:xfrm>
            <a:off x="463551" y="27924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dirty="0"/>
          </a:p>
        </p:txBody>
      </p:sp>
    </p:spTree>
    <p:extLst>
      <p:ext uri="{BB962C8B-B14F-4D97-AF65-F5344CB8AC3E}">
        <p14:creationId xmlns:p14="http://schemas.microsoft.com/office/powerpoint/2010/main" val="218921706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dirty="0"/>
          </a:p>
        </p:txBody>
      </p:sp>
    </p:spTree>
    <p:extLst>
      <p:ext uri="{BB962C8B-B14F-4D97-AF65-F5344CB8AC3E}">
        <p14:creationId xmlns:p14="http://schemas.microsoft.com/office/powerpoint/2010/main" val="222752254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dirty="0"/>
          </a:p>
        </p:txBody>
      </p:sp>
    </p:spTree>
    <p:extLst>
      <p:ext uri="{BB962C8B-B14F-4D97-AF65-F5344CB8AC3E}">
        <p14:creationId xmlns:p14="http://schemas.microsoft.com/office/powerpoint/2010/main" val="178009745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dirty="0"/>
          </a:p>
        </p:txBody>
      </p:sp>
    </p:spTree>
    <p:extLst>
      <p:ext uri="{BB962C8B-B14F-4D97-AF65-F5344CB8AC3E}">
        <p14:creationId xmlns:p14="http://schemas.microsoft.com/office/powerpoint/2010/main" val="417494945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Definition of </a:t>
              </a:r>
              <a:r>
                <a:rPr lang="en-GB" altLang="en-US" sz="1800" dirty="0" err="1">
                  <a:solidFill>
                    <a:srgbClr val="585858"/>
                  </a:solidFill>
                </a:rPr>
                <a:t>b.o.p</a:t>
              </a:r>
              <a:r>
                <a:rPr lang="en-GB" altLang="en-US" sz="1800" dirty="0">
                  <a:solidFill>
                    <a:srgbClr val="585858"/>
                  </a:solidFill>
                </a:rPr>
                <a:t>. and </a:t>
              </a:r>
              <a:r>
                <a:rPr lang="en-GB" altLang="en-US" sz="1800" dirty="0" err="1">
                  <a:solidFill>
                    <a:srgbClr val="585858"/>
                  </a:solidFill>
                </a:rPr>
                <a:t>i.i.p</a:t>
              </a:r>
              <a:r>
                <a:rPr lang="en-GB" altLang="en-US" sz="1800" dirty="0">
                  <a:solidFill>
                    <a:srgbClr val="585858"/>
                  </a:solidFill>
                </a:rPr>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Classification of transactions</a:t>
              </a:r>
            </a:p>
          </p:txBody>
        </p:sp>
      </p:grpSp>
      <p:sp>
        <p:nvSpPr>
          <p:cNvPr id="20"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3B2041B-4E54-4E63-B2C2-7A314999319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2119395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dirty="0"/>
          </a:p>
        </p:txBody>
      </p:sp>
    </p:spTree>
    <p:extLst>
      <p:ext uri="{BB962C8B-B14F-4D97-AF65-F5344CB8AC3E}">
        <p14:creationId xmlns:p14="http://schemas.microsoft.com/office/powerpoint/2010/main" val="396123845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dirty="0"/>
          </a:p>
        </p:txBody>
      </p:sp>
    </p:spTree>
    <p:extLst>
      <p:ext uri="{BB962C8B-B14F-4D97-AF65-F5344CB8AC3E}">
        <p14:creationId xmlns:p14="http://schemas.microsoft.com/office/powerpoint/2010/main" val="7462409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361995402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52245018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05069662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dirty="0"/>
          </a:p>
        </p:txBody>
      </p:sp>
    </p:spTree>
    <p:extLst>
      <p:ext uri="{BB962C8B-B14F-4D97-AF65-F5344CB8AC3E}">
        <p14:creationId xmlns:p14="http://schemas.microsoft.com/office/powerpoint/2010/main" val="337270279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dirty="0"/>
          </a:p>
        </p:txBody>
      </p:sp>
    </p:spTree>
    <p:extLst>
      <p:ext uri="{BB962C8B-B14F-4D97-AF65-F5344CB8AC3E}">
        <p14:creationId xmlns:p14="http://schemas.microsoft.com/office/powerpoint/2010/main" val="80321111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dirty="0"/>
          </a:p>
        </p:txBody>
      </p:sp>
    </p:spTree>
    <p:extLst>
      <p:ext uri="{BB962C8B-B14F-4D97-AF65-F5344CB8AC3E}">
        <p14:creationId xmlns:p14="http://schemas.microsoft.com/office/powerpoint/2010/main" val="164386510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dirty="0"/>
          </a:p>
        </p:txBody>
      </p:sp>
    </p:spTree>
    <p:extLst>
      <p:ext uri="{BB962C8B-B14F-4D97-AF65-F5344CB8AC3E}">
        <p14:creationId xmlns:p14="http://schemas.microsoft.com/office/powerpoint/2010/main" val="170134158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1130774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endParaRPr lang="en-GB" dirty="0"/>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6AFA717-2143-4680-B180-547339400DF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937408615"/>
      </p:ext>
    </p:extLst>
  </p:cSld>
  <p:clrMapOvr>
    <a:overrideClrMapping bg1="lt1" tx1="dk1" bg2="lt2" tx2="dk2" accent1="accent1" accent2="accent2" accent3="accent3" accent4="accent4" accent5="accent5" accent6="accent6" hlink="hlink" folHlink="folHlink"/>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445944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dirty="0"/>
          </a:p>
        </p:txBody>
      </p:sp>
    </p:spTree>
    <p:extLst>
      <p:ext uri="{BB962C8B-B14F-4D97-AF65-F5344CB8AC3E}">
        <p14:creationId xmlns:p14="http://schemas.microsoft.com/office/powerpoint/2010/main" val="14537370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1875955670"/>
      </p:ext>
    </p:extLst>
  </p:cSld>
  <p:clrMapOvr>
    <a:overrideClrMapping bg1="lt1" tx1="dk1" bg2="lt2" tx2="dk2" accent1="accent1" accent2="accent2" accent3="accent3" accent4="accent4" accent5="accent5" accent6="accent6" hlink="hlink" folHlink="folHlink"/>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dirty="0"/>
          </a:p>
        </p:txBody>
      </p:sp>
    </p:spTree>
    <p:extLst>
      <p:ext uri="{BB962C8B-B14F-4D97-AF65-F5344CB8AC3E}">
        <p14:creationId xmlns:p14="http://schemas.microsoft.com/office/powerpoint/2010/main" val="20529211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dirty="0"/>
          </a:p>
        </p:txBody>
      </p:sp>
    </p:spTree>
    <p:extLst>
      <p:ext uri="{BB962C8B-B14F-4D97-AF65-F5344CB8AC3E}">
        <p14:creationId xmlns:p14="http://schemas.microsoft.com/office/powerpoint/2010/main" val="300499589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dirty="0"/>
          </a:p>
        </p:txBody>
      </p:sp>
    </p:spTree>
    <p:extLst>
      <p:ext uri="{BB962C8B-B14F-4D97-AF65-F5344CB8AC3E}">
        <p14:creationId xmlns:p14="http://schemas.microsoft.com/office/powerpoint/2010/main" val="241796486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dirty="0"/>
          </a:p>
        </p:txBody>
      </p:sp>
    </p:spTree>
    <p:extLst>
      <p:ext uri="{BB962C8B-B14F-4D97-AF65-F5344CB8AC3E}">
        <p14:creationId xmlns:p14="http://schemas.microsoft.com/office/powerpoint/2010/main" val="385282467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dirty="0"/>
          </a:p>
        </p:txBody>
      </p:sp>
    </p:spTree>
    <p:extLst>
      <p:ext uri="{BB962C8B-B14F-4D97-AF65-F5344CB8AC3E}">
        <p14:creationId xmlns:p14="http://schemas.microsoft.com/office/powerpoint/2010/main" val="270317337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dirty="0"/>
          </a:p>
        </p:txBody>
      </p:sp>
    </p:spTree>
    <p:extLst>
      <p:ext uri="{BB962C8B-B14F-4D97-AF65-F5344CB8AC3E}">
        <p14:creationId xmlns:p14="http://schemas.microsoft.com/office/powerpoint/2010/main" val="2146688046"/>
      </p:ext>
    </p:extLst>
  </p:cSld>
  <p:clrMapOvr>
    <a:overrideClrMapping bg1="lt1" tx1="dk1" bg2="lt2" tx2="dk2" accent1="accent1" accent2="accent2" accent3="accent3" accent4="accent4" accent5="accent5" accent6="accent6" hlink="hlink" folHlink="folHlink"/>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dirty="0"/>
          </a:p>
        </p:txBody>
      </p:sp>
    </p:spTree>
    <p:extLst>
      <p:ext uri="{BB962C8B-B14F-4D97-AF65-F5344CB8AC3E}">
        <p14:creationId xmlns:p14="http://schemas.microsoft.com/office/powerpoint/2010/main" val="2968195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30974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dirty="0"/>
          </a:p>
        </p:txBody>
      </p:sp>
    </p:spTree>
    <p:extLst>
      <p:ext uri="{BB962C8B-B14F-4D97-AF65-F5344CB8AC3E}">
        <p14:creationId xmlns:p14="http://schemas.microsoft.com/office/powerpoint/2010/main" val="337464398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68100230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47328815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83650672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dirty="0"/>
          </a:p>
        </p:txBody>
      </p:sp>
    </p:spTree>
    <p:extLst>
      <p:ext uri="{BB962C8B-B14F-4D97-AF65-F5344CB8AC3E}">
        <p14:creationId xmlns:p14="http://schemas.microsoft.com/office/powerpoint/2010/main" val="2152066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dirty="0"/>
          </a:p>
        </p:txBody>
      </p:sp>
    </p:spTree>
    <p:extLst>
      <p:ext uri="{BB962C8B-B14F-4D97-AF65-F5344CB8AC3E}">
        <p14:creationId xmlns:p14="http://schemas.microsoft.com/office/powerpoint/2010/main" val="175558297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dirty="0"/>
          </a:p>
        </p:txBody>
      </p:sp>
    </p:spTree>
    <p:extLst>
      <p:ext uri="{BB962C8B-B14F-4D97-AF65-F5344CB8AC3E}">
        <p14:creationId xmlns:p14="http://schemas.microsoft.com/office/powerpoint/2010/main" val="22238354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dirty="0"/>
          </a:p>
        </p:txBody>
      </p:sp>
    </p:spTree>
    <p:extLst>
      <p:ext uri="{BB962C8B-B14F-4D97-AF65-F5344CB8AC3E}">
        <p14:creationId xmlns:p14="http://schemas.microsoft.com/office/powerpoint/2010/main" val="126000848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DEC1D1-A7A5-4B2F-849A-DB58B1AE9495}" type="slidenum">
              <a:rPr/>
              <a:pPr>
                <a:defRPr/>
              </a:pPr>
              <a:t>‹#›</a:t>
            </a:fld>
            <a:endParaRPr dirty="0"/>
          </a:p>
        </p:txBody>
      </p:sp>
    </p:spTree>
    <p:extLst>
      <p:ext uri="{BB962C8B-B14F-4D97-AF65-F5344CB8AC3E}">
        <p14:creationId xmlns:p14="http://schemas.microsoft.com/office/powerpoint/2010/main" val="298829233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620868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1"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endParaRPr lang="en-US" dirty="0"/>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98254B-882C-4726-886D-89DE59DCB1F1}"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5942055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dirty="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03967723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dirty="0"/>
          </a:p>
        </p:txBody>
      </p:sp>
    </p:spTree>
    <p:extLst>
      <p:ext uri="{BB962C8B-B14F-4D97-AF65-F5344CB8AC3E}">
        <p14:creationId xmlns:p14="http://schemas.microsoft.com/office/powerpoint/2010/main" val="317964871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3229498000"/>
      </p:ext>
    </p:extLst>
  </p:cSld>
  <p:clrMapOvr>
    <a:overrideClrMapping bg1="lt1" tx1="dk1" bg2="lt2" tx2="dk2" accent1="accent1" accent2="accent2" accent3="accent3" accent4="accent4" accent5="accent5" accent6="accent6" hlink="hlink" folHlink="folHlink"/>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dirty="0"/>
          </a:p>
        </p:txBody>
      </p:sp>
    </p:spTree>
    <p:extLst>
      <p:ext uri="{BB962C8B-B14F-4D97-AF65-F5344CB8AC3E}">
        <p14:creationId xmlns:p14="http://schemas.microsoft.com/office/powerpoint/2010/main" val="343487899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dirty="0"/>
          </a:p>
        </p:txBody>
      </p:sp>
    </p:spTree>
    <p:extLst>
      <p:ext uri="{BB962C8B-B14F-4D97-AF65-F5344CB8AC3E}">
        <p14:creationId xmlns:p14="http://schemas.microsoft.com/office/powerpoint/2010/main" val="35632155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4E9CD56-6B11-42E1-B34B-DFA9892DDDA6}"/>
              </a:ext>
            </a:extLst>
          </p:cNvPr>
          <p:cNvGraphicFramePr>
            <a:graphicFrameLocks noChangeAspect="1"/>
          </p:cNvGraphicFramePr>
          <p:nvPr userDrawn="1">
            <p:custDataLst>
              <p:tags r:id="rId1"/>
            </p:custDataLst>
            <p:extLst>
              <p:ext uri="{D42A27DB-BD31-4B8C-83A1-F6EECF244321}">
                <p14:modId xmlns:p14="http://schemas.microsoft.com/office/powerpoint/2010/main" val="171264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6" name="Object 5" hidden="1">
                        <a:extLst>
                          <a:ext uri="{FF2B5EF4-FFF2-40B4-BE49-F238E27FC236}">
                            <a16:creationId xmlns:a16="http://schemas.microsoft.com/office/drawing/2014/main" id="{B4E9CD56-6B11-42E1-B34B-DFA9892DDDA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Rectangle 4"/>
          <p:cNvSpPr>
            <a:spLocks noGrp="1" noChangeArrowheads="1"/>
          </p:cNvSpPr>
          <p:nvPr>
            <p:ph type="title"/>
          </p:nvPr>
        </p:nvSpPr>
        <p:spPr>
          <a:xfrm>
            <a:off x="463551" y="27924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dirty="0"/>
          </a:p>
        </p:txBody>
      </p:sp>
    </p:spTree>
    <p:extLst>
      <p:ext uri="{BB962C8B-B14F-4D97-AF65-F5344CB8AC3E}">
        <p14:creationId xmlns:p14="http://schemas.microsoft.com/office/powerpoint/2010/main" val="246309374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dirty="0"/>
          </a:p>
        </p:txBody>
      </p:sp>
    </p:spTree>
    <p:extLst>
      <p:ext uri="{BB962C8B-B14F-4D97-AF65-F5344CB8AC3E}">
        <p14:creationId xmlns:p14="http://schemas.microsoft.com/office/powerpoint/2010/main" val="141777028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dirty="0"/>
          </a:p>
        </p:txBody>
      </p:sp>
    </p:spTree>
    <p:extLst>
      <p:ext uri="{BB962C8B-B14F-4D97-AF65-F5344CB8AC3E}">
        <p14:creationId xmlns:p14="http://schemas.microsoft.com/office/powerpoint/2010/main" val="32080874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dirty="0"/>
          </a:p>
        </p:txBody>
      </p:sp>
    </p:spTree>
    <p:extLst>
      <p:ext uri="{BB962C8B-B14F-4D97-AF65-F5344CB8AC3E}">
        <p14:creationId xmlns:p14="http://schemas.microsoft.com/office/powerpoint/2010/main" val="441275494"/>
      </p:ext>
    </p:extLst>
  </p:cSld>
  <p:clrMapOvr>
    <a:overrideClrMapping bg1="lt1" tx1="dk1" bg2="lt2" tx2="dk2" accent1="accent1" accent2="accent2" accent3="accent3" accent4="accent4" accent5="accent5" accent6="accent6" hlink="hlink" folHlink="folHlink"/>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dirty="0"/>
          </a:p>
        </p:txBody>
      </p:sp>
    </p:spTree>
    <p:extLst>
      <p:ext uri="{BB962C8B-B14F-4D97-AF65-F5344CB8AC3E}">
        <p14:creationId xmlns:p14="http://schemas.microsoft.com/office/powerpoint/2010/main" val="2768916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9" name="Rectangle 8"/>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0" name="Rectangle 1"/>
          <p:cNvSpPr>
            <a:spLocks noChangeArrowheads="1"/>
          </p:cNvSpPr>
          <p:nvPr userDrawn="1"/>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userDrawn="1"/>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dirty="0"/>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endParaRPr lang="en-US" dirty="0"/>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51F65AB-BBFB-401F-AD2C-CDC12C65E26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84260003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dirty="0"/>
          </a:p>
        </p:txBody>
      </p:sp>
    </p:spTree>
    <p:extLst>
      <p:ext uri="{BB962C8B-B14F-4D97-AF65-F5344CB8AC3E}">
        <p14:creationId xmlns:p14="http://schemas.microsoft.com/office/powerpoint/2010/main" val="28633227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59004519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162221417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73765577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dirty="0"/>
          </a:p>
        </p:txBody>
      </p:sp>
    </p:spTree>
    <p:extLst>
      <p:ext uri="{BB962C8B-B14F-4D97-AF65-F5344CB8AC3E}">
        <p14:creationId xmlns:p14="http://schemas.microsoft.com/office/powerpoint/2010/main" val="117318095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dirty="0"/>
          </a:p>
        </p:txBody>
      </p:sp>
    </p:spTree>
    <p:extLst>
      <p:ext uri="{BB962C8B-B14F-4D97-AF65-F5344CB8AC3E}">
        <p14:creationId xmlns:p14="http://schemas.microsoft.com/office/powerpoint/2010/main" val="140040827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dirty="0"/>
          </a:p>
        </p:txBody>
      </p:sp>
    </p:spTree>
    <p:extLst>
      <p:ext uri="{BB962C8B-B14F-4D97-AF65-F5344CB8AC3E}">
        <p14:creationId xmlns:p14="http://schemas.microsoft.com/office/powerpoint/2010/main" val="267991274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dirty="0"/>
          </a:p>
        </p:txBody>
      </p:sp>
    </p:spTree>
    <p:extLst>
      <p:ext uri="{BB962C8B-B14F-4D97-AF65-F5344CB8AC3E}">
        <p14:creationId xmlns:p14="http://schemas.microsoft.com/office/powerpoint/2010/main" val="41654056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396149153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dirty="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3242562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D5514F-8531-4BCD-9054-1D079C5CBE95}"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79828255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dirty="0"/>
          </a:p>
        </p:txBody>
      </p:sp>
    </p:spTree>
    <p:extLst>
      <p:ext uri="{BB962C8B-B14F-4D97-AF65-F5344CB8AC3E}">
        <p14:creationId xmlns:p14="http://schemas.microsoft.com/office/powerpoint/2010/main" val="160401955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138229870"/>
      </p:ext>
    </p:extLst>
  </p:cSld>
  <p:clrMapOvr>
    <a:overrideClrMapping bg1="lt1" tx1="dk1" bg2="lt2" tx2="dk2" accent1="accent1" accent2="accent2" accent3="accent3" accent4="accent4" accent5="accent5" accent6="accent6" hlink="hlink" folHlink="folHlink"/>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dirty="0"/>
          </a:p>
        </p:txBody>
      </p:sp>
    </p:spTree>
    <p:extLst>
      <p:ext uri="{BB962C8B-B14F-4D97-AF65-F5344CB8AC3E}">
        <p14:creationId xmlns:p14="http://schemas.microsoft.com/office/powerpoint/2010/main" val="102882668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dirty="0"/>
          </a:p>
        </p:txBody>
      </p:sp>
    </p:spTree>
    <p:extLst>
      <p:ext uri="{BB962C8B-B14F-4D97-AF65-F5344CB8AC3E}">
        <p14:creationId xmlns:p14="http://schemas.microsoft.com/office/powerpoint/2010/main" val="73824368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dirty="0"/>
          </a:p>
        </p:txBody>
      </p:sp>
    </p:spTree>
    <p:extLst>
      <p:ext uri="{BB962C8B-B14F-4D97-AF65-F5344CB8AC3E}">
        <p14:creationId xmlns:p14="http://schemas.microsoft.com/office/powerpoint/2010/main" val="413713847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dirty="0"/>
          </a:p>
        </p:txBody>
      </p:sp>
    </p:spTree>
    <p:extLst>
      <p:ext uri="{BB962C8B-B14F-4D97-AF65-F5344CB8AC3E}">
        <p14:creationId xmlns:p14="http://schemas.microsoft.com/office/powerpoint/2010/main" val="439808273"/>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dirty="0"/>
          </a:p>
        </p:txBody>
      </p:sp>
    </p:spTree>
    <p:extLst>
      <p:ext uri="{BB962C8B-B14F-4D97-AF65-F5344CB8AC3E}">
        <p14:creationId xmlns:p14="http://schemas.microsoft.com/office/powerpoint/2010/main" val="268016741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t>Use this type of slide to combine text information with an additional picture.</a:t>
            </a:r>
          </a:p>
          <a:p>
            <a:pPr algn="ctr" eaLnBrk="1" hangingPunct="1">
              <a:spcBef>
                <a:spcPct val="0"/>
              </a:spcBef>
              <a:buClrTx/>
              <a:buFontTx/>
              <a:buNone/>
              <a:defRPr/>
            </a:pPr>
            <a:endParaRPr lang="en-GB" altLang="en-US" sz="1800" dirty="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dirty="0"/>
          </a:p>
        </p:txBody>
      </p:sp>
    </p:spTree>
    <p:extLst>
      <p:ext uri="{BB962C8B-B14F-4D97-AF65-F5344CB8AC3E}">
        <p14:creationId xmlns:p14="http://schemas.microsoft.com/office/powerpoint/2010/main" val="3885813175"/>
      </p:ext>
    </p:extLst>
  </p:cSld>
  <p:clrMapOvr>
    <a:overrideClrMapping bg1="lt1" tx1="dk1" bg2="lt2" tx2="dk2" accent1="accent1" accent2="accent2" accent3="accent3" accent4="accent4" accent5="accent5" accent6="accent6" hlink="hlink" folHlink="folHlink"/>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dirty="0"/>
          </a:p>
        </p:txBody>
      </p:sp>
    </p:spTree>
    <p:extLst>
      <p:ext uri="{BB962C8B-B14F-4D97-AF65-F5344CB8AC3E}">
        <p14:creationId xmlns:p14="http://schemas.microsoft.com/office/powerpoint/2010/main" val="291453732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dirty="0"/>
          </a:p>
        </p:txBody>
      </p:sp>
    </p:spTree>
    <p:extLst>
      <p:ext uri="{BB962C8B-B14F-4D97-AF65-F5344CB8AC3E}">
        <p14:creationId xmlns:p14="http://schemas.microsoft.com/office/powerpoint/2010/main" val="463221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6" name="Rectangle 5"/>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557CC8D-8FCD-4769-87F3-910873F63C9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55075873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143985736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373370929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81535264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dirty="0"/>
          </a:p>
        </p:txBody>
      </p:sp>
    </p:spTree>
    <p:extLst>
      <p:ext uri="{BB962C8B-B14F-4D97-AF65-F5344CB8AC3E}">
        <p14:creationId xmlns:p14="http://schemas.microsoft.com/office/powerpoint/2010/main" val="341325267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dirty="0"/>
          </a:p>
        </p:txBody>
      </p:sp>
    </p:spTree>
    <p:extLst>
      <p:ext uri="{BB962C8B-B14F-4D97-AF65-F5344CB8AC3E}">
        <p14:creationId xmlns:p14="http://schemas.microsoft.com/office/powerpoint/2010/main" val="13393064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dirty="0"/>
          </a:p>
        </p:txBody>
      </p:sp>
    </p:spTree>
    <p:extLst>
      <p:ext uri="{BB962C8B-B14F-4D97-AF65-F5344CB8AC3E}">
        <p14:creationId xmlns:p14="http://schemas.microsoft.com/office/powerpoint/2010/main" val="367572256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DEC1D1-A7A5-4B2F-849A-DB58B1AE9495}" type="slidenum">
              <a:rPr/>
              <a:pPr>
                <a:defRPr/>
              </a:pPr>
              <a:t>‹#›</a:t>
            </a:fld>
            <a:endParaRPr dirty="0"/>
          </a:p>
        </p:txBody>
      </p:sp>
    </p:spTree>
    <p:extLst>
      <p:ext uri="{BB962C8B-B14F-4D97-AF65-F5344CB8AC3E}">
        <p14:creationId xmlns:p14="http://schemas.microsoft.com/office/powerpoint/2010/main" val="51092269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dirty="0"/>
          </a:p>
        </p:txBody>
      </p:sp>
    </p:spTree>
    <p:extLst>
      <p:ext uri="{BB962C8B-B14F-4D97-AF65-F5344CB8AC3E}">
        <p14:creationId xmlns:p14="http://schemas.microsoft.com/office/powerpoint/2010/main" val="221913274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097051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5" y="1653780"/>
            <a:ext cx="3024187" cy="1458515"/>
          </a:xfrm>
        </p:spPr>
        <p:txBody>
          <a:bodyPr/>
          <a:lstStyle>
            <a:lvl1pPr>
              <a:lnSpc>
                <a:spcPts val="3500"/>
              </a:lnSpc>
              <a:defRPr sz="3200">
                <a:solidFill>
                  <a:schemeClr val="accent4"/>
                </a:solidFill>
              </a:defRPr>
            </a:lvl1pPr>
          </a:lstStyle>
          <a:p>
            <a:endParaRPr lang="en-GB" altLang="en-US" dirty="0"/>
          </a:p>
        </p:txBody>
      </p:sp>
      <p:sp>
        <p:nvSpPr>
          <p:cNvPr id="14"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1"/>
                </a:solidFill>
              </a:defRPr>
            </a:lvl1pPr>
          </a:lstStyle>
          <a:p>
            <a:pPr lvl="0"/>
            <a:r>
              <a:rPr lang="en-US" altLang="en-US" dirty="0"/>
              <a:t>Click to edit Master subtitle style</a:t>
            </a:r>
            <a:endParaRPr lang="en-GB" altLang="en-US" dirty="0"/>
          </a:p>
        </p:txBody>
      </p:sp>
      <p:sp>
        <p:nvSpPr>
          <p:cNvPr id="16"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12" name="Picture Placeholder 8"/>
          <p:cNvSpPr>
            <a:spLocks noGrp="1"/>
          </p:cNvSpPr>
          <p:nvPr>
            <p:ph type="pic" sz="quarter" idx="22"/>
          </p:nvPr>
        </p:nvSpPr>
        <p:spPr>
          <a:xfrm>
            <a:off x="3370264"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dirty="0"/>
              <a:t>Click to edit Master text styles</a:t>
            </a: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18088314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72431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8" name="Rectangle 7"/>
          <p:cNvSpPr>
            <a:spLocks noChangeArrowheads="1"/>
          </p:cNvSpPr>
          <p:nvPr userDrawn="1"/>
        </p:nvSpPr>
        <p:spPr bwMode="auto">
          <a:xfrm>
            <a:off x="0" y="2387085"/>
            <a:ext cx="9144000" cy="369332"/>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9"/>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a:solidFill>
                <a:srgbClr val="FFFFFF"/>
              </a:solidFill>
            </a:endParaRPr>
          </a:p>
        </p:txBody>
      </p:sp>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1"/>
                </a:solidFill>
              </a:defRPr>
            </a:lvl1pPr>
          </a:lstStyle>
          <a:p>
            <a:pPr lvl="0"/>
            <a:r>
              <a:rPr lang="en-US" altLang="en-US" dirty="0"/>
              <a:t>Click to edit Master subtitle style</a:t>
            </a:r>
            <a:endParaRPr lang="en-GB" altLang="en-US" dirty="0"/>
          </a:p>
        </p:txBody>
      </p:sp>
      <p:sp>
        <p:nvSpPr>
          <p:cNvPr id="17"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3" name="Text Placeholder 2"/>
          <p:cNvSpPr>
            <a:spLocks noGrp="1"/>
          </p:cNvSpPr>
          <p:nvPr>
            <p:ph type="body" sz="quarter" idx="11"/>
          </p:nvPr>
        </p:nvSpPr>
        <p:spPr>
          <a:xfrm>
            <a:off x="4486276" y="1638300"/>
            <a:ext cx="4297363" cy="2457450"/>
          </a:xfrm>
        </p:spPr>
        <p:txBody>
          <a:bodyPr/>
          <a:lstStyle>
            <a:lvl1pPr marL="0" indent="0">
              <a:buNone/>
              <a:defRPr sz="2000">
                <a:solidFill>
                  <a:schemeClr val="bg1">
                    <a:lumMod val="95000"/>
                  </a:schemeClr>
                </a:solidFill>
              </a:defRPr>
            </a:lvl1pPr>
          </a:lstStyle>
          <a:p>
            <a:pPr lvl="0"/>
            <a:endParaRPr lang="en-GB" dirty="0"/>
          </a:p>
        </p:txBody>
      </p:sp>
      <p:sp>
        <p:nvSpPr>
          <p:cNvPr id="18" name="Title 2"/>
          <p:cNvSpPr>
            <a:spLocks noGrp="1"/>
          </p:cNvSpPr>
          <p:nvPr>
            <p:ph type="ctrTitle"/>
          </p:nvPr>
        </p:nvSpPr>
        <p:spPr>
          <a:xfrm>
            <a:off x="468315" y="1653780"/>
            <a:ext cx="3024187" cy="1458515"/>
          </a:xfrm>
        </p:spPr>
        <p:txBody>
          <a:bodyPr/>
          <a:lstStyle>
            <a:lvl1pPr>
              <a:lnSpc>
                <a:spcPts val="3500"/>
              </a:lnSpc>
              <a:defRPr sz="3200">
                <a:solidFill>
                  <a:schemeClr val="accent4"/>
                </a:solidFill>
              </a:defRPr>
            </a:lvl1pPr>
          </a:lstStyle>
          <a:p>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3"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287497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Definition of </a:t>
              </a:r>
              <a:r>
                <a:rPr lang="en-GB" altLang="en-US" sz="1800" dirty="0" err="1"/>
                <a:t>b.o.p</a:t>
              </a:r>
              <a:r>
                <a:rPr lang="en-GB" altLang="en-US" sz="1800" dirty="0"/>
                <a:t>. and </a:t>
              </a:r>
              <a:r>
                <a:rPr lang="en-GB" altLang="en-US" sz="1800" dirty="0" err="1"/>
                <a:t>i.i.p</a:t>
              </a:r>
              <a:r>
                <a:rPr lang="en-GB" altLang="en-US" sz="1800" dirty="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dirty="0"/>
          </a:p>
        </p:txBody>
      </p:sp>
    </p:spTree>
    <p:extLst>
      <p:ext uri="{BB962C8B-B14F-4D97-AF65-F5344CB8AC3E}">
        <p14:creationId xmlns:p14="http://schemas.microsoft.com/office/powerpoint/2010/main" val="246557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D689AE3-EF30-4BCB-B5F3-7765E119084A}"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4704086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9"/>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122609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16" imgH="416" progId="TCLayout.ActiveDocument.1">
                  <p:embed/>
                </p:oleObj>
              </mc:Choice>
              <mc:Fallback>
                <p:oleObj name="think-cell Slide" r:id="rId20" imgW="416" imgH="416" progId="TCLayout.ActiveDocument.1">
                  <p:embed/>
                  <p:pic>
                    <p:nvPicPr>
                      <p:cNvPr id="2" name="Object 1" hidden="1"/>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2"/>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3"/>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4"/>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5"/>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Double entry system</a:t>
              </a:r>
            </a:p>
          </p:txBody>
        </p:sp>
        <p:sp>
          <p:nvSpPr>
            <p:cNvPr id="8" name="Rectangle 9"/>
            <p:cNvSpPr>
              <a:spLocks noChangeArrowheads="1"/>
            </p:cNvSpPr>
            <p:nvPr>
              <p:custDataLst>
                <p:tags r:id="rId6"/>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Time of recording the transactions</a:t>
              </a:r>
            </a:p>
          </p:txBody>
        </p:sp>
        <p:sp>
          <p:nvSpPr>
            <p:cNvPr id="9" name="Rectangle 10"/>
            <p:cNvSpPr>
              <a:spLocks noChangeArrowheads="1"/>
            </p:cNvSpPr>
            <p:nvPr>
              <p:custDataLst>
                <p:tags r:id="rId7"/>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buClr>
                  <a:srgbClr val="003399"/>
                </a:buClr>
                <a:buFontTx/>
                <a:buNone/>
              </a:pPr>
              <a:r>
                <a:rPr lang="en-GB" sz="1800" dirty="0">
                  <a:solidFill>
                    <a:srgbClr val="585858"/>
                  </a:solidFill>
                </a:rPr>
                <a:t>SSM and Suptech (Lukasz slides x 2) Sertac presentation</a:t>
              </a:r>
            </a:p>
          </p:txBody>
        </p:sp>
        <p:sp>
          <p:nvSpPr>
            <p:cNvPr id="10" name="Rectangle 9"/>
            <p:cNvSpPr>
              <a:spLocks noChangeArrowheads="1"/>
            </p:cNvSpPr>
            <p:nvPr>
              <p:custDataLst>
                <p:tags r:id="rId8"/>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9"/>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10"/>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1"/>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2"/>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3"/>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Valuation of transactions and stocks</a:t>
              </a:r>
            </a:p>
          </p:txBody>
        </p:sp>
        <p:sp>
          <p:nvSpPr>
            <p:cNvPr id="16" name="Rectangle 21"/>
            <p:cNvSpPr>
              <a:spLocks noChangeArrowheads="1"/>
            </p:cNvSpPr>
            <p:nvPr>
              <p:custDataLst>
                <p:tags r:id="rId14"/>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5"/>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6"/>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Standards components</a:t>
              </a:r>
            </a:p>
          </p:txBody>
        </p:sp>
        <p:sp>
          <p:nvSpPr>
            <p:cNvPr id="19" name="Rectangle 24"/>
            <p:cNvSpPr>
              <a:spLocks noChangeArrowheads="1"/>
            </p:cNvSpPr>
            <p:nvPr>
              <p:custDataLst>
                <p:tags r:id="rId17"/>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Classification of transactions</a:t>
              </a:r>
            </a:p>
          </p:txBody>
        </p:sp>
      </p:grpSp>
      <p:sp>
        <p:nvSpPr>
          <p:cNvPr id="20"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21"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3B2041B-4E54-4E63-B2C2-7A314999319C}" type="slidenum">
              <a:rPr>
                <a:solidFill>
                  <a:srgbClr val="FFFFFF"/>
                </a:solidFill>
              </a:rPr>
              <a:pPr>
                <a:defRPr/>
              </a:pPr>
              <a:t>‹#›</a:t>
            </a:fld>
            <a:endParaRPr dirty="0">
              <a:solidFill>
                <a:srgbClr val="FFFFFF"/>
              </a:solidFill>
            </a:endParaRPr>
          </a:p>
        </p:txBody>
      </p:sp>
      <p:sp>
        <p:nvSpPr>
          <p:cNvPr id="23"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78193754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Main layout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93088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userDrawn="1"/>
        </p:nvSpPr>
        <p:spPr bwMode="auto">
          <a:xfrm>
            <a:off x="468312" y="1203325"/>
            <a:ext cx="8308627"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D5514F-8531-4BCD-9054-1D079C5CBE95}" type="slidenum">
              <a:rPr>
                <a:solidFill>
                  <a:srgbClr val="FFFFFF"/>
                </a:solidFill>
              </a:rPr>
              <a:pPr>
                <a:defRPr/>
              </a:pPr>
              <a:t>‹#›</a:t>
            </a:fld>
            <a:endParaRPr dirty="0">
              <a:solidFill>
                <a:srgbClr val="FFFFFF"/>
              </a:solidFill>
            </a:endParaRPr>
          </a:p>
        </p:txBody>
      </p:sp>
      <p:sp>
        <p:nvSpPr>
          <p:cNvPr id="7" name="Classification"/>
          <p:cNvSpPr txBox="1">
            <a:spLocks noChangeArrowheads="1"/>
          </p:cNvSpPr>
          <p:nvPr userDrawn="1"/>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dirty="0"/>
              <a:t>ECB-RESTRICTED</a:t>
            </a:r>
          </a:p>
        </p:txBody>
      </p:sp>
      <p:sp>
        <p:nvSpPr>
          <p:cNvPr id="9" name="Rectangle 4"/>
          <p:cNvSpPr>
            <a:spLocks noGrp="1" noChangeArrowheads="1"/>
          </p:cNvSpPr>
          <p:nvPr>
            <p:ph type="title"/>
          </p:nvPr>
        </p:nvSpPr>
        <p:spPr>
          <a:xfrm>
            <a:off x="463551" y="339502"/>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tx2"/>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144456806"/>
      </p:ext>
    </p:extLst>
  </p:cSld>
  <p:clrMapOvr>
    <a:masterClrMapping/>
  </p:clrMapOvr>
  <p:extLst>
    <p:ext uri="{DCECCB84-F9BA-43D5-87BE-67443E8EF086}">
      <p15:sldGuideLst xmlns:p15="http://schemas.microsoft.com/office/powerpoint/2012/main">
        <p15:guide id="1" pos="5511">
          <p15:clr>
            <a:srgbClr val="FBAE40"/>
          </p15:clr>
        </p15:guide>
        <p15:guide id="2" pos="295">
          <p15:clr>
            <a:srgbClr val="FBAE40"/>
          </p15:clr>
        </p15:guide>
        <p15:guide id="3" orient="horz" pos="758">
          <p15:clr>
            <a:srgbClr val="FBAE40"/>
          </p15:clr>
        </p15:guide>
        <p15:guide id="4" orient="horz" pos="2845">
          <p15:clr>
            <a:srgbClr val="FBAE40"/>
          </p15:clr>
        </p15:guide>
      </p15:sldGuideLst>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Devider_Pictur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solidFill>
            <a:srgbClr val="1B7D7D">
              <a:alpha val="34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64" charset="-128"/>
            </a:endParaRPr>
          </a:p>
        </p:txBody>
      </p:sp>
      <p:sp>
        <p:nvSpPr>
          <p:cNvPr id="3" name="Rectangle 2"/>
          <p:cNvSpPr/>
          <p:nvPr userDrawn="1"/>
        </p:nvSpPr>
        <p:spPr bwMode="auto">
          <a:xfrm>
            <a:off x="0" y="1208881"/>
            <a:ext cx="9144000" cy="2353470"/>
          </a:xfrm>
          <a:prstGeom prst="rect">
            <a:avLst/>
          </a:prstGeom>
          <a:gradFill flip="none" rotWithShape="1">
            <a:gsLst>
              <a:gs pos="52000">
                <a:schemeClr val="bg1">
                  <a:alpha val="90000"/>
                </a:schemeClr>
              </a:gs>
              <a:gs pos="100000">
                <a:schemeClr val="bg1">
                  <a:alpha val="8000"/>
                </a:schemeClr>
              </a:gs>
              <a:gs pos="91000">
                <a:schemeClr val="bg1">
                  <a:alpha val="7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rgbClr val="008080"/>
              </a:solidFill>
              <a:effectLst/>
              <a:latin typeface="Arial" charset="0"/>
              <a:ea typeface="ヒラギノ角ゴ Pro W3" pitchFamily="-64" charset="-128"/>
            </a:endParaRPr>
          </a:p>
        </p:txBody>
      </p:sp>
      <p:sp>
        <p:nvSpPr>
          <p:cNvPr id="7" name="Text Placeholder 17"/>
          <p:cNvSpPr>
            <a:spLocks noGrp="1"/>
          </p:cNvSpPr>
          <p:nvPr>
            <p:ph type="body" sz="quarter" idx="17" hasCustomPrompt="1"/>
          </p:nvPr>
        </p:nvSpPr>
        <p:spPr>
          <a:xfrm>
            <a:off x="299050" y="1054100"/>
            <a:ext cx="1447200" cy="1447200"/>
          </a:xfrm>
          <a:noFill/>
        </p:spPr>
        <p:txBody>
          <a:bodyPr wrap="none" lIns="0" tIns="0" rIns="0" bIns="0" rtlCol="0">
            <a:noAutofit/>
          </a:bodyPr>
          <a:lstStyle>
            <a:lvl1pPr algn="r">
              <a:defRPr lang="en-US" sz="11500" kern="1200" dirty="0">
                <a:ln>
                  <a:solidFill>
                    <a:srgbClr val="1B7D7D"/>
                  </a:solidFill>
                </a:ln>
                <a:solidFill>
                  <a:schemeClr val="bg1"/>
                </a:solidFill>
              </a:defRPr>
            </a:lvl1pPr>
          </a:lstStyle>
          <a:p>
            <a:pPr marL="0" lvl="0" algn="r" defTabSz="914400" latinLnBrk="0"/>
            <a:r>
              <a:rPr lang="en-US" dirty="0"/>
              <a:t>Click to edit</a:t>
            </a:r>
          </a:p>
        </p:txBody>
      </p:sp>
      <p:sp>
        <p:nvSpPr>
          <p:cNvPr id="6" name="Text Placeholder 16"/>
          <p:cNvSpPr>
            <a:spLocks noGrp="1"/>
          </p:cNvSpPr>
          <p:nvPr>
            <p:ph type="body" sz="quarter" idx="13"/>
          </p:nvPr>
        </p:nvSpPr>
        <p:spPr>
          <a:xfrm>
            <a:off x="1447800" y="1674813"/>
            <a:ext cx="7239000" cy="89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3200" b="1" kern="1200" dirty="0" smtClean="0">
                <a:solidFill>
                  <a:srgbClr val="008080"/>
                </a:solidFill>
                <a:latin typeface="Arial" pitchFamily="34" charset="0"/>
                <a:cs typeface="Arial" pitchFamily="34" charset="0"/>
              </a:defRPr>
            </a:lvl1pPr>
          </a:lstStyle>
          <a:p>
            <a:pPr lvl="0"/>
            <a:endParaRPr lang="en-US" dirty="0"/>
          </a:p>
        </p:txBody>
      </p:sp>
      <p:sp>
        <p:nvSpPr>
          <p:cNvPr id="10" name="Text Placeholder 16"/>
          <p:cNvSpPr>
            <a:spLocks noGrp="1"/>
          </p:cNvSpPr>
          <p:nvPr>
            <p:ph type="body" sz="quarter" idx="18"/>
          </p:nvPr>
        </p:nvSpPr>
        <p:spPr>
          <a:xfrm>
            <a:off x="1447800" y="2598995"/>
            <a:ext cx="7239000" cy="89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lang="en-US" sz="2000" b="0" kern="1200" dirty="0" smtClean="0">
                <a:solidFill>
                  <a:srgbClr val="008080"/>
                </a:solidFill>
                <a:latin typeface="Arial" pitchFamily="34" charset="0"/>
                <a:cs typeface="Arial" pitchFamily="34" charset="0"/>
              </a:defRPr>
            </a:lvl1pPr>
          </a:lstStyle>
          <a:p>
            <a:pPr lvl="0"/>
            <a:endParaRPr lang="en-US" dirty="0"/>
          </a:p>
        </p:txBody>
      </p:sp>
      <p:sp>
        <p:nvSpPr>
          <p:cNvPr id="8"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9" name="Classification"/>
          <p:cNvSpPr txBox="1">
            <a:spLocks noChangeArrowheads="1"/>
          </p:cNvSpPr>
          <p:nvPr userDrawn="1"/>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dirty="0"/>
              <a:t>ECB-RESTRICTED</a:t>
            </a:r>
          </a:p>
        </p:txBody>
      </p:sp>
    </p:spTree>
    <p:extLst>
      <p:ext uri="{BB962C8B-B14F-4D97-AF65-F5344CB8AC3E}">
        <p14:creationId xmlns:p14="http://schemas.microsoft.com/office/powerpoint/2010/main" val="1803376387"/>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288">
          <p15:clr>
            <a:srgbClr val="FBAE40"/>
          </p15:clr>
        </p15:guide>
        <p15:guide id="4" pos="5472">
          <p15:clr>
            <a:srgbClr val="FBAE40"/>
          </p15:clr>
        </p15:guide>
        <p15:guide id="5" orient="horz" pos="2772">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14893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2" name="Content Placeholder 4"/>
          <p:cNvSpPr>
            <a:spLocks noGrp="1"/>
          </p:cNvSpPr>
          <p:nvPr>
            <p:ph idx="4294967295"/>
          </p:nvPr>
        </p:nvSpPr>
        <p:spPr>
          <a:xfrm>
            <a:off x="4816475" y="2556273"/>
            <a:ext cx="4076700" cy="1851422"/>
          </a:xfrm>
        </p:spPr>
        <p:txBody>
          <a:bodyPr/>
          <a:lstStyle/>
          <a:p>
            <a:endParaRPr lang="en-GB" dirty="0"/>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6AFA717-2143-4680-B180-547339400DFC}" type="slidenum">
              <a:rPr>
                <a:solidFill>
                  <a:srgbClr val="FFFFFF"/>
                </a:solidFill>
              </a:rPr>
              <a:pPr>
                <a:defRPr/>
              </a:pPr>
              <a:t>‹#›</a:t>
            </a:fld>
            <a:endParaRPr dirty="0">
              <a:solidFill>
                <a:srgbClr val="FFFFFF"/>
              </a:solidFill>
            </a:endParaRPr>
          </a:p>
        </p:txBody>
      </p:sp>
      <p:sp>
        <p:nvSpPr>
          <p:cNvPr id="9"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106338561"/>
      </p:ext>
    </p:extLst>
  </p:cSld>
  <p:clrMapOvr>
    <a:overrideClrMapping bg1="lt1" tx1="dk1" bg2="lt2" tx2="dk2" accent1="accent1" accent2="accent2" accent3="accent3" accent4="accent4" accent5="accent5" accent6="accent6" hlink="hlink" folHlink="folHlink"/>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792165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1" y="2731572"/>
            <a:ext cx="8197850" cy="369332"/>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1"/>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6" name="Rectangle 5"/>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4"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7"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557CC8D-8FCD-4769-87F3-910873F63C9C}" type="slidenum">
              <a:rPr>
                <a:solidFill>
                  <a:srgbClr val="FFFFFF"/>
                </a:solidFill>
              </a:rPr>
              <a:pPr>
                <a:defRPr/>
              </a:pPr>
              <a:t>‹#›</a:t>
            </a:fld>
            <a:endParaRPr dirty="0">
              <a:solidFill>
                <a:srgbClr val="FFFFFF"/>
              </a:solidFill>
            </a:endParaRPr>
          </a:p>
        </p:txBody>
      </p:sp>
      <p:sp>
        <p:nvSpPr>
          <p:cNvPr id="10"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91960814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9" name="Rectangle 8"/>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1"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1"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endParaRPr lang="en-GB" noProof="0" dirty="0"/>
          </a:p>
        </p:txBody>
      </p:sp>
      <p:sp>
        <p:nvSpPr>
          <p:cNvPr id="13"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endParaRPr lang="en-US" dirty="0"/>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98254B-882C-4726-886D-89DE59DCB1F1}"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15807910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4"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10"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userDrawn="1"/>
        </p:nvSpPr>
        <p:spPr bwMode="auto">
          <a:xfrm>
            <a:off x="0" y="2387085"/>
            <a:ext cx="4591050" cy="369332"/>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dirty="0"/>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1" y="831851"/>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29999"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endParaRPr lang="en-US" dirty="0"/>
          </a:p>
        </p:txBody>
      </p:sp>
      <p:sp>
        <p:nvSpPr>
          <p:cNvPr id="12"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51F65AB-BBFB-401F-AD2C-CDC12C65E26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34843016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65212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9"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endParaRPr lang="en-GB" noProof="0" dirty="0"/>
          </a:p>
        </p:txBody>
      </p:sp>
      <p:sp>
        <p:nvSpPr>
          <p:cNvPr id="6"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D689AE3-EF30-4BCB-B5F3-7765E119084A}" type="slidenum">
              <a:rPr>
                <a:solidFill>
                  <a:srgbClr val="FFFFFF"/>
                </a:solidFill>
              </a:rPr>
              <a:pPr>
                <a:defRPr/>
              </a:pPr>
              <a:t>‹#›</a:t>
            </a:fld>
            <a:endParaRPr dirty="0">
              <a:solidFill>
                <a:srgbClr val="FFFFFF"/>
              </a:solidFill>
            </a:endParaRPr>
          </a:p>
        </p:txBody>
      </p:sp>
      <p:sp>
        <p:nvSpPr>
          <p:cNvPr id="8"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96693133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20235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1"/>
          <p:cNvSpPr>
            <a:spLocks noChangeArrowheads="1"/>
          </p:cNvSpPr>
          <p:nvPr userDrawn="1"/>
        </p:nvSpPr>
        <p:spPr bwMode="auto">
          <a:xfrm>
            <a:off x="4022725" y="3706812"/>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dirty="0">
              <a:solidFill>
                <a:srgbClr val="585858"/>
              </a:solidFill>
            </a:endParaRPr>
          </a:p>
        </p:txBody>
      </p:sp>
      <p:sp>
        <p:nvSpPr>
          <p:cNvPr id="7"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4" name="Picture Placeholder 33"/>
          <p:cNvSpPr>
            <a:spLocks noGrp="1"/>
          </p:cNvSpPr>
          <p:nvPr>
            <p:ph type="pic" sz="quarter" idx="25"/>
          </p:nvPr>
        </p:nvSpPr>
        <p:spPr>
          <a:xfrm>
            <a:off x="1"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endParaRPr lang="en-GB" noProof="0" dirty="0"/>
          </a:p>
        </p:txBody>
      </p:sp>
      <p:sp>
        <p:nvSpPr>
          <p:cNvPr id="36" name="Picture Placeholder 35"/>
          <p:cNvSpPr>
            <a:spLocks noGrp="1"/>
          </p:cNvSpPr>
          <p:nvPr>
            <p:ph type="pic" sz="quarter" idx="26"/>
          </p:nvPr>
        </p:nvSpPr>
        <p:spPr>
          <a:xfrm>
            <a:off x="3667126" y="1081089"/>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endParaRPr lang="en-GB" noProof="0"/>
          </a:p>
        </p:txBody>
      </p:sp>
      <p:sp>
        <p:nvSpPr>
          <p:cNvPr id="38" name="Picture Placeholder 37"/>
          <p:cNvSpPr>
            <a:spLocks noGrp="1"/>
          </p:cNvSpPr>
          <p:nvPr>
            <p:ph type="pic" sz="quarter" idx="27"/>
          </p:nvPr>
        </p:nvSpPr>
        <p:spPr>
          <a:xfrm>
            <a:off x="6372227" y="1081089"/>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endParaRPr lang="en-GB" noProof="0"/>
          </a:p>
        </p:txBody>
      </p:sp>
      <p:sp>
        <p:nvSpPr>
          <p:cNvPr id="8" name="Slide Number Placeholder 5"/>
          <p:cNvSpPr>
            <a:spLocks noGrp="1"/>
          </p:cNvSpPr>
          <p:nvPr>
            <p:ph type="sldNum" sz="quarter" idx="2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65E388F-3E77-4D1C-9D87-0EDBC6EB89BB}" type="slidenum">
              <a:rPr>
                <a:solidFill>
                  <a:srgbClr val="FFFFFF"/>
                </a:solidFill>
              </a:rPr>
              <a:pPr>
                <a:defRPr/>
              </a:pPr>
              <a:t>‹#›</a:t>
            </a:fld>
            <a:endParaRPr dirty="0">
              <a:solidFill>
                <a:srgbClr val="FFFFFF"/>
              </a:solidFill>
            </a:endParaRPr>
          </a:p>
        </p:txBody>
      </p:sp>
      <p:sp>
        <p:nvSpPr>
          <p:cNvPr id="10"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441545145"/>
      </p:ext>
    </p:extLst>
  </p:cSld>
  <p:clrMapOvr>
    <a:overrideClrMapping bg1="lt1" tx1="dk1" bg2="lt2" tx2="dk2" accent1="accent1" accent2="accent2" accent3="accent3" accent4="accent4" accent5="accent5" accent6="accent6" hlink="hlink" folHlink="folHlink"/>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26119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7" name="Group 13"/>
          <p:cNvGrpSpPr>
            <a:grpSpLocks/>
          </p:cNvGrpSpPr>
          <p:nvPr userDrawn="1"/>
        </p:nvGrpSpPr>
        <p:grpSpPr bwMode="auto">
          <a:xfrm>
            <a:off x="69851" y="2361884"/>
            <a:ext cx="4718050" cy="1735973"/>
            <a:chOff x="683589" y="2530504"/>
            <a:chExt cx="3582384" cy="1700194"/>
          </a:xfrm>
        </p:grpSpPr>
        <p:sp>
          <p:nvSpPr>
            <p:cNvPr id="8" name="Parallelogram 7"/>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userDrawn="1"/>
        </p:nvGrpSpPr>
        <p:grpSpPr bwMode="auto">
          <a:xfrm>
            <a:off x="4321176" y="2361884"/>
            <a:ext cx="4718050" cy="1735973"/>
            <a:chOff x="683589" y="2530504"/>
            <a:chExt cx="3582384" cy="1700194"/>
          </a:xfrm>
        </p:grpSpPr>
        <p:sp>
          <p:nvSpPr>
            <p:cNvPr id="11" name="Parallelogram 10"/>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 name="Picture Placeholder 2"/>
          <p:cNvSpPr>
            <a:spLocks noGrp="1"/>
          </p:cNvSpPr>
          <p:nvPr>
            <p:ph type="pic" sz="quarter" idx="21"/>
          </p:nvPr>
        </p:nvSpPr>
        <p:spPr>
          <a:xfrm>
            <a:off x="798513" y="1378792"/>
            <a:ext cx="3363912" cy="2198127"/>
          </a:xfrm>
        </p:spPr>
        <p:txBody>
          <a:bodyPr/>
          <a:lstStyle/>
          <a:p>
            <a:pPr lvl="0"/>
            <a:endParaRPr lang="en-GB" noProof="0"/>
          </a:p>
        </p:txBody>
      </p:sp>
      <p:sp>
        <p:nvSpPr>
          <p:cNvPr id="19" name="Picture Placeholder 2"/>
          <p:cNvSpPr>
            <a:spLocks noGrp="1"/>
          </p:cNvSpPr>
          <p:nvPr>
            <p:ph type="pic" sz="quarter" idx="22"/>
          </p:nvPr>
        </p:nvSpPr>
        <p:spPr>
          <a:xfrm>
            <a:off x="5049838" y="1378792"/>
            <a:ext cx="3363912" cy="2198127"/>
          </a:xfrm>
        </p:spPr>
        <p:txBody>
          <a:bodyPr/>
          <a:lstStyle/>
          <a:p>
            <a:pPr lvl="0"/>
            <a:endParaRPr lang="en-GB" noProof="0"/>
          </a:p>
        </p:txBody>
      </p:sp>
      <p:sp>
        <p:nvSpPr>
          <p:cNvPr id="20" name="Text Placeholder 19"/>
          <p:cNvSpPr>
            <a:spLocks noGrp="1"/>
          </p:cNvSpPr>
          <p:nvPr>
            <p:ph type="body" sz="quarter" idx="23"/>
          </p:nvPr>
        </p:nvSpPr>
        <p:spPr>
          <a:xfrm>
            <a:off x="233364"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21" name="Text Placeholder 19"/>
          <p:cNvSpPr>
            <a:spLocks noGrp="1"/>
          </p:cNvSpPr>
          <p:nvPr>
            <p:ph type="body" sz="quarter" idx="24"/>
          </p:nvPr>
        </p:nvSpPr>
        <p:spPr>
          <a:xfrm>
            <a:off x="4463257"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14" name="Slide Number Placeholder 5"/>
          <p:cNvSpPr>
            <a:spLocks noGrp="1"/>
          </p:cNvSpPr>
          <p:nvPr>
            <p:ph type="sldNum" sz="quarter" idx="25"/>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21E68CD-E5C0-4338-8C43-323CFAB0D9FA}" type="slidenum">
              <a:rPr>
                <a:solidFill>
                  <a:srgbClr val="FFFFFF"/>
                </a:solidFill>
              </a:rPr>
              <a:pPr>
                <a:defRPr/>
              </a:pPr>
              <a:t>‹#›</a:t>
            </a:fld>
            <a:endParaRPr dirty="0">
              <a:solidFill>
                <a:srgbClr val="FFFFFF"/>
              </a:solidFill>
            </a:endParaRPr>
          </a:p>
        </p:txBody>
      </p:sp>
      <p:sp>
        <p:nvSpPr>
          <p:cNvPr id="16"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497488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dirty="0">
              <a:solidFill>
                <a:srgbClr val="585858"/>
              </a:solidFill>
            </a:endParaRPr>
          </a:p>
        </p:txBody>
      </p:sp>
      <p:sp>
        <p:nvSpPr>
          <p:cNvPr id="7"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65E388F-3E77-4D1C-9D87-0EDBC6EB89BB}"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247888213"/>
      </p:ext>
    </p:extLst>
  </p:cSld>
  <p:clrMapOvr>
    <a:overrideClrMapping bg1="lt1" tx1="dk1" bg2="lt2" tx2="dk2" accent1="accent1" accent2="accent2" accent3="accent3" accent4="accent4" accent5="accent5" accent6="accent6" hlink="hlink" folHlink="folHlink"/>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34443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5" name="Group 13"/>
          <p:cNvGrpSpPr>
            <a:grpSpLocks/>
          </p:cNvGrpSpPr>
          <p:nvPr userDrawn="1"/>
        </p:nvGrpSpPr>
        <p:grpSpPr bwMode="auto">
          <a:xfrm>
            <a:off x="5697539" y="3483848"/>
            <a:ext cx="2992437" cy="1274009"/>
            <a:chOff x="683589" y="2398278"/>
            <a:chExt cx="3582384" cy="1966188"/>
          </a:xfrm>
        </p:grpSpPr>
        <p:sp>
          <p:nvSpPr>
            <p:cNvPr id="16" name="Parallelogram 15"/>
            <p:cNvSpPr/>
            <p:nvPr/>
          </p:nvSpPr>
          <p:spPr bwMode="auto">
            <a:xfrm>
              <a:off x="733001" y="2398278"/>
              <a:ext cx="3532972"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651148"/>
              <a:ext cx="3164281"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userDrawn="1"/>
        </p:nvGrpSpPr>
        <p:grpSpPr bwMode="auto">
          <a:xfrm>
            <a:off x="2927351" y="3489404"/>
            <a:ext cx="2992438" cy="1273217"/>
            <a:chOff x="683589" y="2397861"/>
            <a:chExt cx="3582384" cy="1966730"/>
          </a:xfrm>
        </p:grpSpPr>
        <p:sp>
          <p:nvSpPr>
            <p:cNvPr id="19" name="Parallelogram 18"/>
            <p:cNvSpPr/>
            <p:nvPr/>
          </p:nvSpPr>
          <p:spPr bwMode="auto">
            <a:xfrm>
              <a:off x="733001" y="2397861"/>
              <a:ext cx="3532972"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650632"/>
              <a:ext cx="3164281"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userDrawn="1"/>
        </p:nvGrpSpPr>
        <p:grpSpPr bwMode="auto">
          <a:xfrm>
            <a:off x="157164" y="3489404"/>
            <a:ext cx="2994025" cy="1273217"/>
            <a:chOff x="683589" y="2397861"/>
            <a:chExt cx="3582384" cy="1966730"/>
          </a:xfrm>
        </p:grpSpPr>
        <p:sp>
          <p:nvSpPr>
            <p:cNvPr id="22" name="Parallelogram 21"/>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650632"/>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userDrawn="1"/>
        </p:nvGrpSpPr>
        <p:grpSpPr bwMode="auto">
          <a:xfrm>
            <a:off x="5913439" y="1691562"/>
            <a:ext cx="2994025" cy="1274008"/>
            <a:chOff x="683589" y="2398280"/>
            <a:chExt cx="3582384" cy="1966186"/>
          </a:xfrm>
        </p:grpSpPr>
        <p:sp>
          <p:nvSpPr>
            <p:cNvPr id="25" name="Parallelogram 24"/>
            <p:cNvSpPr/>
            <p:nvPr/>
          </p:nvSpPr>
          <p:spPr bwMode="auto">
            <a:xfrm>
              <a:off x="732975" y="2398280"/>
              <a:ext cx="3532998"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651148"/>
              <a:ext cx="3164503"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userDrawn="1"/>
        </p:nvGrpSpPr>
        <p:grpSpPr bwMode="auto">
          <a:xfrm>
            <a:off x="3143251" y="1697116"/>
            <a:ext cx="2994025" cy="1273216"/>
            <a:chOff x="683589" y="2397861"/>
            <a:chExt cx="3582384" cy="1966729"/>
          </a:xfrm>
        </p:grpSpPr>
        <p:sp>
          <p:nvSpPr>
            <p:cNvPr id="28" name="Parallelogram 27"/>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userDrawn="1"/>
        </p:nvGrpSpPr>
        <p:grpSpPr bwMode="auto">
          <a:xfrm>
            <a:off x="373064" y="1697116"/>
            <a:ext cx="2994025" cy="1273216"/>
            <a:chOff x="683589" y="2397861"/>
            <a:chExt cx="3582384" cy="1966729"/>
          </a:xfrm>
        </p:grpSpPr>
        <p:sp>
          <p:nvSpPr>
            <p:cNvPr id="31" name="Parallelogram 30"/>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 name="Picture Placeholder 2"/>
          <p:cNvSpPr>
            <a:spLocks noGrp="1"/>
          </p:cNvSpPr>
          <p:nvPr>
            <p:ph type="pic" sz="quarter" idx="21"/>
          </p:nvPr>
        </p:nvSpPr>
        <p:spPr>
          <a:xfrm>
            <a:off x="589758" y="2922682"/>
            <a:ext cx="2170112" cy="1466850"/>
          </a:xfrm>
        </p:spPr>
        <p:txBody>
          <a:bodyPr/>
          <a:lstStyle/>
          <a:p>
            <a:pPr lvl="0"/>
            <a:endParaRPr lang="en-GB" noProof="0"/>
          </a:p>
        </p:txBody>
      </p:sp>
      <p:sp>
        <p:nvSpPr>
          <p:cNvPr id="38" name="Picture Placeholder 2"/>
          <p:cNvSpPr>
            <a:spLocks noGrp="1"/>
          </p:cNvSpPr>
          <p:nvPr>
            <p:ph type="pic" sz="quarter" idx="22"/>
          </p:nvPr>
        </p:nvSpPr>
        <p:spPr>
          <a:xfrm>
            <a:off x="3367089" y="2922682"/>
            <a:ext cx="2170112" cy="1466850"/>
          </a:xfrm>
        </p:spPr>
        <p:txBody>
          <a:bodyPr/>
          <a:lstStyle/>
          <a:p>
            <a:pPr lvl="0"/>
            <a:endParaRPr lang="en-GB" noProof="0"/>
          </a:p>
        </p:txBody>
      </p:sp>
      <p:sp>
        <p:nvSpPr>
          <p:cNvPr id="39" name="Picture Placeholder 2"/>
          <p:cNvSpPr>
            <a:spLocks noGrp="1"/>
          </p:cNvSpPr>
          <p:nvPr>
            <p:ph type="pic" sz="quarter" idx="23"/>
          </p:nvPr>
        </p:nvSpPr>
        <p:spPr>
          <a:xfrm>
            <a:off x="6137277" y="2922682"/>
            <a:ext cx="2170112" cy="1466850"/>
          </a:xfrm>
        </p:spPr>
        <p:txBody>
          <a:bodyPr/>
          <a:lstStyle/>
          <a:p>
            <a:pPr lvl="0"/>
            <a:endParaRPr lang="en-GB" noProof="0" dirty="0"/>
          </a:p>
        </p:txBody>
      </p:sp>
      <p:sp>
        <p:nvSpPr>
          <p:cNvPr id="44" name="Text Placeholder 42"/>
          <p:cNvSpPr>
            <a:spLocks noGrp="1"/>
          </p:cNvSpPr>
          <p:nvPr>
            <p:ph type="body" sz="quarter" idx="25"/>
          </p:nvPr>
        </p:nvSpPr>
        <p:spPr>
          <a:xfrm>
            <a:off x="3348319"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5" name="Text Placeholder 42"/>
          <p:cNvSpPr>
            <a:spLocks noGrp="1"/>
          </p:cNvSpPr>
          <p:nvPr>
            <p:ph type="body" sz="quarter" idx="26"/>
          </p:nvPr>
        </p:nvSpPr>
        <p:spPr>
          <a:xfrm>
            <a:off x="6054725"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9" name="Picture Placeholder 2"/>
          <p:cNvSpPr>
            <a:spLocks noGrp="1"/>
          </p:cNvSpPr>
          <p:nvPr>
            <p:ph type="pic" sz="quarter" idx="30"/>
          </p:nvPr>
        </p:nvSpPr>
        <p:spPr>
          <a:xfrm>
            <a:off x="798514" y="1130300"/>
            <a:ext cx="2170112" cy="1466850"/>
          </a:xfrm>
        </p:spPr>
        <p:txBody>
          <a:bodyPr/>
          <a:lstStyle/>
          <a:p>
            <a:pPr lvl="0"/>
            <a:endParaRPr lang="en-GB" noProof="0"/>
          </a:p>
        </p:txBody>
      </p:sp>
      <p:sp>
        <p:nvSpPr>
          <p:cNvPr id="50" name="Picture Placeholder 2"/>
          <p:cNvSpPr>
            <a:spLocks noGrp="1"/>
          </p:cNvSpPr>
          <p:nvPr>
            <p:ph type="pic" sz="quarter" idx="31"/>
          </p:nvPr>
        </p:nvSpPr>
        <p:spPr>
          <a:xfrm>
            <a:off x="3575845" y="1130300"/>
            <a:ext cx="2170112" cy="1466850"/>
          </a:xfrm>
        </p:spPr>
        <p:txBody>
          <a:bodyPr/>
          <a:lstStyle/>
          <a:p>
            <a:pPr lvl="0"/>
            <a:endParaRPr lang="en-GB" noProof="0"/>
          </a:p>
        </p:txBody>
      </p:sp>
      <p:sp>
        <p:nvSpPr>
          <p:cNvPr id="51" name="Picture Placeholder 2"/>
          <p:cNvSpPr>
            <a:spLocks noGrp="1"/>
          </p:cNvSpPr>
          <p:nvPr>
            <p:ph type="pic" sz="quarter" idx="32"/>
          </p:nvPr>
        </p:nvSpPr>
        <p:spPr>
          <a:xfrm>
            <a:off x="6346033" y="1130300"/>
            <a:ext cx="2170112" cy="1466850"/>
          </a:xfrm>
        </p:spPr>
        <p:txBody>
          <a:bodyPr/>
          <a:lstStyle/>
          <a:p>
            <a:pPr lvl="0"/>
            <a:endParaRPr lang="en-GB" noProof="0" dirty="0"/>
          </a:p>
        </p:txBody>
      </p:sp>
      <p:sp>
        <p:nvSpPr>
          <p:cNvPr id="52" name="Text Placeholder 42"/>
          <p:cNvSpPr>
            <a:spLocks noGrp="1"/>
          </p:cNvSpPr>
          <p:nvPr>
            <p:ph type="body" sz="quarter" idx="24"/>
          </p:nvPr>
        </p:nvSpPr>
        <p:spPr>
          <a:xfrm>
            <a:off x="565150"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34" name="Slide Number Placeholder 5"/>
          <p:cNvSpPr>
            <a:spLocks noGrp="1"/>
          </p:cNvSpPr>
          <p:nvPr>
            <p:ph type="sldNum" sz="quarter" idx="3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36E1B51-CBE6-4B1B-A6C5-24FBE5B169F2}" type="slidenum">
              <a:rPr>
                <a:solidFill>
                  <a:srgbClr val="FFFFFF"/>
                </a:solidFill>
              </a:rPr>
              <a:pPr>
                <a:defRPr/>
              </a:pPr>
              <a:t>‹#›</a:t>
            </a:fld>
            <a:endParaRPr dirty="0">
              <a:solidFill>
                <a:srgbClr val="FFFFFF"/>
              </a:solidFill>
            </a:endParaRPr>
          </a:p>
        </p:txBody>
      </p:sp>
      <p:sp>
        <p:nvSpPr>
          <p:cNvPr id="36"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25621324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69850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59" name="Rectangle 3"/>
          <p:cNvSpPr>
            <a:spLocks noGrp="1" noChangeArrowheads="1"/>
          </p:cNvSpPr>
          <p:nvPr>
            <p:ph idx="4294967295"/>
          </p:nvPr>
        </p:nvSpPr>
        <p:spPr>
          <a:xfrm>
            <a:off x="468314" y="1150144"/>
            <a:ext cx="8415711" cy="3351610"/>
          </a:xfrm>
        </p:spPr>
        <p:txBody>
          <a:bodyPr/>
          <a:lstStyle>
            <a:lvl1pPr>
              <a:defRPr sz="1000"/>
            </a:lvl1pPr>
          </a:lstStyle>
          <a:p>
            <a:r>
              <a:rPr lang="en-GB" altLang="en-US" dirty="0"/>
              <a:t>Statistical statement of the economic transactions of an economy with the rest of the world in a specific time period</a:t>
            </a:r>
          </a:p>
          <a:p>
            <a:r>
              <a:rPr lang="en-GB" altLang="en-US" dirty="0"/>
              <a:t>A transaction defined as an economic flow that reflects the creation, transformation, exchange, transfer, or extinction of economic value and involves changes in ownership of goods and/or financial assets or liabilities, the provision of services or the provision of labour and capital</a:t>
            </a:r>
          </a:p>
          <a:p>
            <a:r>
              <a:rPr lang="en-GB" altLang="en-US" dirty="0"/>
              <a:t>Cross-border transactions of the euro area are transactions between residents of participating Member States, seen as one economic territory, and residents of EU Member States not participating in the euro area or residents of third countries</a:t>
            </a:r>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92ADD1-8C45-428F-A8A7-88644A97EA9E}" type="slidenum">
              <a:rPr>
                <a:solidFill>
                  <a:srgbClr val="FFFFFF"/>
                </a:solidFill>
              </a:rPr>
              <a:pPr>
                <a:defRPr/>
              </a:pPr>
              <a:t>‹#›</a:t>
            </a:fld>
            <a:endParaRPr dirty="0">
              <a:solidFill>
                <a:srgbClr val="FFFFFF"/>
              </a:solidFill>
            </a:endParaRPr>
          </a:p>
        </p:txBody>
      </p:sp>
      <p:sp>
        <p:nvSpPr>
          <p:cNvPr id="7"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80914947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646396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0" name="Content Placeholder 4"/>
          <p:cNvSpPr>
            <a:spLocks noGrp="1"/>
          </p:cNvSpPr>
          <p:nvPr>
            <p:ph idx="4294967295"/>
          </p:nvPr>
        </p:nvSpPr>
        <p:spPr>
          <a:xfrm>
            <a:off x="4427538" y="2139555"/>
            <a:ext cx="4465450" cy="2283619"/>
          </a:xfrm>
        </p:spPr>
        <p:txBody>
          <a:bodyPr/>
          <a:lstStyle>
            <a:lvl1pPr>
              <a:defRPr sz="1900"/>
            </a:lvl1pPr>
          </a:lstStyle>
          <a:p>
            <a:r>
              <a:rPr lang="de-DE" altLang="en-US" dirty="0" err="1"/>
              <a:t>You</a:t>
            </a:r>
            <a:r>
              <a:rPr lang="de-DE" altLang="en-US" dirty="0"/>
              <a:t> </a:t>
            </a:r>
            <a:r>
              <a:rPr lang="de-DE" altLang="en-US" dirty="0" err="1"/>
              <a:t>can</a:t>
            </a:r>
            <a:r>
              <a:rPr lang="de-DE" altLang="en-US" dirty="0"/>
              <a:t> </a:t>
            </a:r>
            <a:r>
              <a:rPr lang="de-DE" altLang="en-US" dirty="0" err="1"/>
              <a:t>easily</a:t>
            </a:r>
            <a:r>
              <a:rPr lang="de-DE" altLang="en-US" dirty="0"/>
              <a:t> </a:t>
            </a:r>
            <a:r>
              <a:rPr lang="de-DE" altLang="en-US" dirty="0" err="1"/>
              <a:t>re-use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following</a:t>
            </a:r>
            <a:r>
              <a:rPr lang="de-DE" altLang="en-US" dirty="0"/>
              <a:t> </a:t>
            </a:r>
            <a:r>
              <a:rPr lang="de-DE" altLang="en-US" dirty="0" err="1"/>
              <a:t>slides</a:t>
            </a:r>
            <a:r>
              <a:rPr lang="de-DE" altLang="en-US" dirty="0"/>
              <a:t> </a:t>
            </a:r>
            <a:r>
              <a:rPr lang="de-DE" altLang="en-US" dirty="0" err="1"/>
              <a:t>to</a:t>
            </a:r>
            <a:r>
              <a:rPr lang="de-DE" altLang="en-US" dirty="0"/>
              <a:t> </a:t>
            </a:r>
            <a:r>
              <a:rPr lang="de-DE" altLang="en-US" dirty="0" err="1"/>
              <a:t>create</a:t>
            </a:r>
            <a:r>
              <a:rPr lang="de-DE" altLang="en-US" dirty="0"/>
              <a:t> </a:t>
            </a:r>
            <a:r>
              <a:rPr lang="de-DE" altLang="en-US" dirty="0" err="1"/>
              <a:t>your</a:t>
            </a:r>
            <a:r>
              <a:rPr lang="de-DE" altLang="en-US" dirty="0"/>
              <a:t> </a:t>
            </a:r>
            <a:r>
              <a:rPr lang="de-DE" altLang="en-US" dirty="0" err="1"/>
              <a:t>own</a:t>
            </a:r>
            <a:r>
              <a:rPr lang="de-DE" altLang="en-US" dirty="0"/>
              <a:t> </a:t>
            </a:r>
            <a:r>
              <a:rPr lang="de-DE" altLang="en-US" dirty="0" err="1"/>
              <a:t>presentation</a:t>
            </a:r>
            <a:r>
              <a:rPr lang="de-DE" altLang="en-US" dirty="0"/>
              <a:t>.</a:t>
            </a:r>
          </a:p>
          <a:p>
            <a:r>
              <a:rPr lang="de-DE" altLang="en-US" dirty="0" err="1"/>
              <a:t>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pre-defined</a:t>
            </a:r>
            <a:r>
              <a:rPr lang="de-DE" altLang="en-US" dirty="0"/>
              <a:t> </a:t>
            </a:r>
            <a:r>
              <a:rPr lang="de-DE" altLang="en-US" dirty="0" err="1"/>
              <a:t>chart</a:t>
            </a:r>
            <a:r>
              <a:rPr lang="de-DE" altLang="en-US" dirty="0"/>
              <a:t> </a:t>
            </a:r>
            <a:r>
              <a:rPr lang="de-DE" altLang="en-US" dirty="0" err="1"/>
              <a:t>templates</a:t>
            </a:r>
            <a:r>
              <a:rPr lang="de-DE" altLang="en-US" dirty="0"/>
              <a:t> </a:t>
            </a:r>
            <a:r>
              <a:rPr lang="de-DE" altLang="en-US" dirty="0" err="1"/>
              <a:t>to</a:t>
            </a:r>
            <a:r>
              <a:rPr lang="de-DE" altLang="en-US" dirty="0"/>
              <a:t> </a:t>
            </a:r>
            <a:r>
              <a:rPr lang="de-DE" altLang="en-US" dirty="0" err="1"/>
              <a:t>quickly</a:t>
            </a:r>
            <a:r>
              <a:rPr lang="de-DE" altLang="en-US" dirty="0"/>
              <a:t> </a:t>
            </a:r>
            <a:r>
              <a:rPr lang="de-DE" altLang="en-US" dirty="0" err="1"/>
              <a:t>create</a:t>
            </a:r>
            <a:r>
              <a:rPr lang="de-DE" altLang="en-US" dirty="0"/>
              <a:t> a ECB-</a:t>
            </a:r>
            <a:r>
              <a:rPr lang="de-DE" altLang="en-US" dirty="0" err="1"/>
              <a:t>styled</a:t>
            </a:r>
            <a:r>
              <a:rPr lang="de-DE" altLang="en-US" dirty="0"/>
              <a:t> </a:t>
            </a:r>
            <a:r>
              <a:rPr lang="de-DE" altLang="en-US" dirty="0" err="1"/>
              <a:t>chart</a:t>
            </a:r>
            <a:r>
              <a:rPr lang="de-DE" altLang="en-US" dirty="0"/>
              <a:t> </a:t>
            </a:r>
            <a:r>
              <a:rPr lang="de-DE" altLang="en-US" dirty="0" err="1"/>
              <a:t>of</a:t>
            </a:r>
            <a:r>
              <a:rPr lang="de-DE" altLang="en-US" dirty="0"/>
              <a:t> </a:t>
            </a:r>
            <a:r>
              <a:rPr lang="de-DE" altLang="en-US" dirty="0" err="1"/>
              <a:t>various</a:t>
            </a:r>
            <a:r>
              <a:rPr lang="de-DE" altLang="en-US" dirty="0"/>
              <a:t> </a:t>
            </a:r>
            <a:r>
              <a:rPr lang="de-DE" altLang="en-US" dirty="0" err="1"/>
              <a:t>types</a:t>
            </a:r>
            <a:endParaRPr lang="en-GB" altLang="en-US" dirty="0"/>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C3B26C7-BE8A-4903-8B72-C5E64618697A}" type="slidenum">
              <a:rPr>
                <a:solidFill>
                  <a:srgbClr val="FFFFFF"/>
                </a:solidFill>
              </a:rPr>
              <a:pPr>
                <a:defRPr/>
              </a:pPr>
              <a:t>‹#›</a:t>
            </a:fld>
            <a:endParaRPr dirty="0">
              <a:solidFill>
                <a:srgbClr val="FFFFFF"/>
              </a:solidFill>
            </a:endParaRPr>
          </a:p>
        </p:txBody>
      </p:sp>
      <p:sp>
        <p:nvSpPr>
          <p:cNvPr id="8"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50718376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34753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1" y="1059916"/>
            <a:ext cx="4211992" cy="3348038"/>
          </a:xfrm>
        </p:spPr>
        <p:txBody>
          <a:bodyPr/>
          <a:lstStyle/>
          <a:p>
            <a:pPr lvl="0"/>
            <a:r>
              <a:rPr lang="en-US" noProof="0" dirty="0"/>
              <a:t>Click icon to add chart</a:t>
            </a:r>
            <a:endParaRPr lang="en-GB" noProof="0" dirty="0"/>
          </a:p>
        </p:txBody>
      </p:sp>
      <p:sp>
        <p:nvSpPr>
          <p:cNvPr id="11" name="Text Placeholder 10"/>
          <p:cNvSpPr>
            <a:spLocks noGrp="1"/>
          </p:cNvSpPr>
          <p:nvPr>
            <p:ph type="body" sz="quarter" idx="14"/>
          </p:nvPr>
        </p:nvSpPr>
        <p:spPr>
          <a:xfrm>
            <a:off x="453800"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3"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dirty="0"/>
              <a:t>Click to edit Master text styles</a:t>
            </a:r>
          </a:p>
        </p:txBody>
      </p:sp>
      <p:sp>
        <p:nvSpPr>
          <p:cNvPr id="10" name="Slide Number Placeholder 5"/>
          <p:cNvSpPr>
            <a:spLocks noGrp="1"/>
          </p:cNvSpPr>
          <p:nvPr>
            <p:ph type="sldNum" sz="quarter" idx="16"/>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FBCB27-3CE0-43DA-8416-75ED97282B05}" type="slidenum">
              <a:rPr>
                <a:solidFill>
                  <a:srgbClr val="FFFFFF"/>
                </a:solidFill>
              </a:rPr>
              <a:pPr>
                <a:defRPr/>
              </a:pPr>
              <a:t>‹#›</a:t>
            </a:fld>
            <a:endParaRPr dirty="0">
              <a:solidFill>
                <a:srgbClr val="FFFFFF"/>
              </a:solidFill>
            </a:endParaRPr>
          </a:p>
        </p:txBody>
      </p:sp>
      <p:sp>
        <p:nvSpPr>
          <p:cNvPr id="14"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89910592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40461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 name="Chart Placeholder 2"/>
          <p:cNvSpPr>
            <a:spLocks noGrp="1"/>
          </p:cNvSpPr>
          <p:nvPr>
            <p:ph type="chart" sz="quarter" idx="14"/>
          </p:nvPr>
        </p:nvSpPr>
        <p:spPr>
          <a:xfrm>
            <a:off x="457201" y="1107036"/>
            <a:ext cx="4105835" cy="1747838"/>
          </a:xfrm>
        </p:spPr>
        <p:txBody>
          <a:bodyPr/>
          <a:lstStyle/>
          <a:p>
            <a:pPr lvl="0"/>
            <a:endParaRPr lang="en-GB" noProof="0"/>
          </a:p>
        </p:txBody>
      </p:sp>
      <p:sp>
        <p:nvSpPr>
          <p:cNvPr id="14" name="Chart Placeholder 2"/>
          <p:cNvSpPr>
            <a:spLocks noGrp="1"/>
          </p:cNvSpPr>
          <p:nvPr>
            <p:ph type="chart" sz="quarter" idx="15"/>
          </p:nvPr>
        </p:nvSpPr>
        <p:spPr>
          <a:xfrm>
            <a:off x="4778189" y="1107036"/>
            <a:ext cx="4105835" cy="1747838"/>
          </a:xfrm>
        </p:spPr>
        <p:txBody>
          <a:bodyPr/>
          <a:lstStyle/>
          <a:p>
            <a:pPr lvl="0"/>
            <a:endParaRPr lang="en-GB" noProof="0"/>
          </a:p>
        </p:txBody>
      </p:sp>
      <p:sp>
        <p:nvSpPr>
          <p:cNvPr id="15" name="Chart Placeholder 2"/>
          <p:cNvSpPr>
            <a:spLocks noGrp="1"/>
          </p:cNvSpPr>
          <p:nvPr>
            <p:ph type="chart" sz="quarter" idx="16"/>
          </p:nvPr>
        </p:nvSpPr>
        <p:spPr>
          <a:xfrm>
            <a:off x="457201" y="2917906"/>
            <a:ext cx="4105835" cy="1747838"/>
          </a:xfrm>
        </p:spPr>
        <p:txBody>
          <a:bodyPr/>
          <a:lstStyle/>
          <a:p>
            <a:pPr lvl="0"/>
            <a:endParaRPr lang="en-GB" noProof="0"/>
          </a:p>
        </p:txBody>
      </p:sp>
      <p:sp>
        <p:nvSpPr>
          <p:cNvPr id="16" name="Chart Placeholder 2"/>
          <p:cNvSpPr>
            <a:spLocks noGrp="1"/>
          </p:cNvSpPr>
          <p:nvPr>
            <p:ph type="chart" sz="quarter" idx="17"/>
          </p:nvPr>
        </p:nvSpPr>
        <p:spPr>
          <a:xfrm>
            <a:off x="4778189" y="2917906"/>
            <a:ext cx="4105835" cy="1747838"/>
          </a:xfrm>
        </p:spPr>
        <p:txBody>
          <a:bodyPr/>
          <a:lstStyle/>
          <a:p>
            <a:pPr lvl="0"/>
            <a:endParaRPr lang="en-GB" noProof="0"/>
          </a:p>
        </p:txBody>
      </p:sp>
      <p:sp>
        <p:nvSpPr>
          <p:cNvPr id="9"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F4FD23C-D5FB-442C-9833-D8C200A3EDBC}" type="slidenum">
              <a:rPr>
                <a:solidFill>
                  <a:srgbClr val="FFFFFF"/>
                </a:solidFill>
              </a:rPr>
              <a:pPr>
                <a:defRPr/>
              </a:pPr>
              <a:t>‹#›</a:t>
            </a:fld>
            <a:endParaRPr dirty="0">
              <a:solidFill>
                <a:srgbClr val="FFFFFF"/>
              </a:solidFill>
            </a:endParaRPr>
          </a:p>
        </p:txBody>
      </p:sp>
      <p:sp>
        <p:nvSpPr>
          <p:cNvPr id="11"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84500985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18049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 name="SmartArt Placeholder 2"/>
          <p:cNvSpPr>
            <a:spLocks noGrp="1"/>
          </p:cNvSpPr>
          <p:nvPr>
            <p:ph type="dgm" idx="1"/>
          </p:nvPr>
        </p:nvSpPr>
        <p:spPr>
          <a:xfrm>
            <a:off x="466727" y="1071564"/>
            <a:ext cx="8397875" cy="3351610"/>
          </a:xfrm>
        </p:spPr>
        <p:txBody>
          <a:bodyPr/>
          <a:lstStyle/>
          <a:p>
            <a:pPr lvl="0"/>
            <a:r>
              <a:rPr lang="en-US" noProof="0" dirty="0"/>
              <a:t>Click icon to add SmartArt graphic</a:t>
            </a:r>
            <a:endParaRPr lang="en-GB" noProof="0" dirty="0"/>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131F7CF-4F95-4A3A-9767-51C74E450553}" type="slidenum">
              <a:rPr>
                <a:solidFill>
                  <a:srgbClr val="FFFFFF"/>
                </a:solidFill>
              </a:rPr>
              <a:pPr>
                <a:defRPr/>
              </a:pPr>
              <a:t>‹#›</a:t>
            </a:fld>
            <a:endParaRPr dirty="0">
              <a:solidFill>
                <a:srgbClr val="FFFFFF"/>
              </a:solidFill>
            </a:endParaRPr>
          </a:p>
        </p:txBody>
      </p:sp>
      <p:sp>
        <p:nvSpPr>
          <p:cNvPr id="7"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15475972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tx2"/>
        </a:solidFill>
        <a:effectLst/>
      </p:bgPr>
    </p:bg>
    <p:spTree>
      <p:nvGrpSpPr>
        <p:cNvPr id="1" name=""/>
        <p:cNvGrpSpPr/>
        <p:nvPr/>
      </p:nvGrpSpPr>
      <p:grpSpPr>
        <a:xfrm>
          <a:off x="0" y="0"/>
          <a:ext cx="0" cy="0"/>
          <a:chOff x="0" y="0"/>
          <a:chExt cx="0" cy="0"/>
        </a:xfrm>
      </p:grpSpPr>
      <p:pic>
        <p:nvPicPr>
          <p:cNvPr id="1226754" name="Picture 2" descr="bandero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2413" cy="1040606"/>
          </a:xfrm>
          <a:prstGeom prst="rect">
            <a:avLst/>
          </a:prstGeom>
          <a:noFill/>
          <a:extLst>
            <a:ext uri="{909E8E84-426E-40DD-AFC4-6F175D3DCCD1}">
              <a14:hiddenFill xmlns:a14="http://schemas.microsoft.com/office/drawing/2010/main">
                <a:solidFill>
                  <a:srgbClr val="FFFFFF"/>
                </a:solidFill>
              </a14:hiddenFill>
            </a:ext>
          </a:extLst>
        </p:spPr>
      </p:pic>
      <p:sp>
        <p:nvSpPr>
          <p:cNvPr id="1226755" name="Rectangle 3"/>
          <p:cNvSpPr>
            <a:spLocks noGrp="1" noChangeArrowheads="1"/>
          </p:cNvSpPr>
          <p:nvPr>
            <p:ph type="ftr" sz="quarter" idx="3"/>
          </p:nvPr>
        </p:nvSpPr>
        <p:spPr>
          <a:xfrm>
            <a:off x="269877" y="1635921"/>
            <a:ext cx="3813175" cy="2440781"/>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32400"/>
          <a:lstStyle>
            <a:lvl1pPr>
              <a:lnSpc>
                <a:spcPct val="100000"/>
              </a:lnSpc>
              <a:defRPr sz="1800" b="1">
                <a:solidFill>
                  <a:schemeClr val="bg1"/>
                </a:solidFill>
              </a:defRPr>
            </a:lvl1pPr>
          </a:lstStyle>
          <a:p>
            <a:r>
              <a:rPr lang="en-GB" sz="1600" dirty="0">
                <a:solidFill>
                  <a:srgbClr val="FFFFFF"/>
                </a:solidFill>
              </a:rPr>
              <a:t>Name Speaker 1</a:t>
            </a:r>
          </a:p>
          <a:p>
            <a:r>
              <a:rPr lang="en-GB" sz="1600" b="0" dirty="0"/>
              <a:t>Background information on speaker 1</a:t>
            </a:r>
          </a:p>
          <a:p>
            <a:endParaRPr lang="en-GB" sz="1600" b="0" dirty="0">
              <a:solidFill>
                <a:srgbClr val="FFFFFF"/>
              </a:solidFill>
            </a:endParaRPr>
          </a:p>
          <a:p>
            <a:r>
              <a:rPr lang="en-GB" sz="1600" dirty="0">
                <a:solidFill>
                  <a:srgbClr val="FFFFFF"/>
                </a:solidFill>
              </a:rPr>
              <a:t>Name Speaker 2</a:t>
            </a:r>
          </a:p>
          <a:p>
            <a:r>
              <a:rPr lang="en-GB" sz="1600" b="0" dirty="0"/>
              <a:t>Background information on speaker 2</a:t>
            </a:r>
            <a:endParaRPr lang="en-GB" sz="1600" b="0" dirty="0">
              <a:solidFill>
                <a:srgbClr val="FFFFFF"/>
              </a:solidFill>
            </a:endParaRPr>
          </a:p>
          <a:p>
            <a:endParaRPr lang="en-GB" sz="1600" b="0" dirty="0">
              <a:solidFill>
                <a:srgbClr val="FFFFFF"/>
              </a:solidFill>
            </a:endParaRPr>
          </a:p>
          <a:p>
            <a:endParaRPr lang="en-GB" b="0" dirty="0">
              <a:solidFill>
                <a:srgbClr val="FFFFFF"/>
              </a:solidFill>
            </a:endParaRPr>
          </a:p>
          <a:p>
            <a:endParaRPr lang="de-DE" b="0" dirty="0">
              <a:solidFill>
                <a:srgbClr val="FFFFFF"/>
              </a:solidFill>
            </a:endParaRPr>
          </a:p>
        </p:txBody>
      </p:sp>
      <p:sp>
        <p:nvSpPr>
          <p:cNvPr id="1226756" name="Rectangle 4"/>
          <p:cNvSpPr>
            <a:spLocks noGrp="1" noChangeArrowheads="1"/>
          </p:cNvSpPr>
          <p:nvPr>
            <p:ph type="ctrTitle"/>
          </p:nvPr>
        </p:nvSpPr>
        <p:spPr>
          <a:xfrm>
            <a:off x="4541838" y="1635919"/>
            <a:ext cx="4176712" cy="2185988"/>
          </a:xfrm>
        </p:spPr>
        <p:txBody>
          <a:bodyPr/>
          <a:lstStyle>
            <a:lvl1pPr>
              <a:lnSpc>
                <a:spcPts val="3600"/>
              </a:lnSpc>
              <a:defRPr sz="3200" b="1">
                <a:solidFill>
                  <a:schemeClr val="bg1"/>
                </a:solidFill>
                <a:latin typeface="Arial" charset="0"/>
              </a:defRPr>
            </a:lvl1pPr>
          </a:lstStyle>
          <a:p>
            <a:pPr lvl="0"/>
            <a:r>
              <a:rPr lang="en-US" noProof="0"/>
              <a:t>Click to edit Master title style</a:t>
            </a:r>
            <a:endParaRPr lang="de-DE" noProof="0" dirty="0"/>
          </a:p>
        </p:txBody>
      </p:sp>
      <p:sp>
        <p:nvSpPr>
          <p:cNvPr id="1226757" name="Rectangle 5"/>
          <p:cNvSpPr>
            <a:spLocks noGrp="1" noChangeArrowheads="1"/>
          </p:cNvSpPr>
          <p:nvPr>
            <p:ph type="dt" sz="quarter" idx="2"/>
          </p:nvPr>
        </p:nvSpPr>
        <p:spPr bwMode="auto">
          <a:xfrm>
            <a:off x="269875" y="4636295"/>
            <a:ext cx="3817938" cy="3143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spcBef>
                <a:spcPct val="0"/>
              </a:spcBef>
              <a:defRPr sz="1600">
                <a:solidFill>
                  <a:schemeClr val="bg2"/>
                </a:solidFill>
              </a:defRPr>
            </a:lvl1pPr>
          </a:lstStyle>
          <a:p>
            <a:pPr eaLnBrk="0" fontAlgn="base" hangingPunct="0">
              <a:spcAft>
                <a:spcPct val="0"/>
              </a:spcAft>
            </a:pPr>
            <a:r>
              <a:rPr lang="en-GB" dirty="0">
                <a:solidFill>
                  <a:srgbClr val="BEBEBE"/>
                </a:solidFill>
                <a:ea typeface="ヒラギノ角ゴ Pro W3" pitchFamily="-64" charset="-128"/>
              </a:rPr>
              <a:t>Frankfurt am Main</a:t>
            </a:r>
            <a:r>
              <a:rPr lang="de-DE" dirty="0">
                <a:solidFill>
                  <a:srgbClr val="BEBEBE"/>
                </a:solidFill>
                <a:ea typeface="ヒラギノ角ゴ Pro W3" pitchFamily="-64" charset="-128"/>
              </a:rPr>
              <a:t>, </a:t>
            </a:r>
            <a:fld id="{E0930713-C3E8-411E-B53E-FBF60B1CCF59}" type="datetime3">
              <a:rPr lang="en-US" smtClean="0">
                <a:solidFill>
                  <a:srgbClr val="BEBEBE"/>
                </a:solidFill>
                <a:ea typeface="ヒラギノ角ゴ Pro W3" pitchFamily="-64" charset="-128"/>
              </a:rPr>
              <a:t>31 October 2025</a:t>
            </a:fld>
            <a:endParaRPr lang="de-DE" dirty="0">
              <a:solidFill>
                <a:srgbClr val="BEBEBE"/>
              </a:solidFill>
              <a:ea typeface="ヒラギノ角ゴ Pro W3" pitchFamily="-64" charset="-128"/>
            </a:endParaRPr>
          </a:p>
        </p:txBody>
      </p:sp>
      <p:sp>
        <p:nvSpPr>
          <p:cNvPr id="1226758" name="Rectangle 6"/>
          <p:cNvSpPr>
            <a:spLocks noGrp="1" noChangeArrowheads="1"/>
          </p:cNvSpPr>
          <p:nvPr>
            <p:ph type="subTitle" idx="1"/>
          </p:nvPr>
        </p:nvSpPr>
        <p:spPr>
          <a:xfrm>
            <a:off x="4548188" y="4142187"/>
            <a:ext cx="4176712" cy="682228"/>
          </a:xfrm>
        </p:spPr>
        <p:txBody>
          <a:bodyPr anchor="b"/>
          <a:lstStyle>
            <a:lvl1pPr marL="0" indent="0">
              <a:lnSpc>
                <a:spcPts val="2400"/>
              </a:lnSpc>
              <a:buFontTx/>
              <a:buNone/>
              <a:defRPr sz="2000">
                <a:solidFill>
                  <a:schemeClr val="bg1"/>
                </a:solidFill>
              </a:defRPr>
            </a:lvl1pPr>
          </a:lstStyle>
          <a:p>
            <a:pPr lvl="0"/>
            <a:r>
              <a:rPr lang="en-US" noProof="0"/>
              <a:t>Click to edit Master subtitle style</a:t>
            </a:r>
            <a:endParaRPr lang="de-DE" noProof="0" dirty="0"/>
          </a:p>
        </p:txBody>
      </p:sp>
      <p:pic>
        <p:nvPicPr>
          <p:cNvPr id="1226759" name="Picture 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55974"/>
            <a:ext cx="1993900" cy="7369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andero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2413" cy="10406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55974"/>
            <a:ext cx="1993900" cy="73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66722"/>
      </p:ext>
    </p:extLst>
  </p:cSld>
  <p:clrMapOvr>
    <a:masterClrMapping/>
  </p:clrMapOvr>
  <p:hf hdr="0" dt="0"/>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Title Slide White Background">
    <p:spTree>
      <p:nvGrpSpPr>
        <p:cNvPr id="1" name=""/>
        <p:cNvGrpSpPr/>
        <p:nvPr/>
      </p:nvGrpSpPr>
      <p:grpSpPr>
        <a:xfrm>
          <a:off x="0" y="0"/>
          <a:ext cx="0" cy="0"/>
          <a:chOff x="0" y="0"/>
          <a:chExt cx="0" cy="0"/>
        </a:xfrm>
      </p:grpSpPr>
      <p:pic>
        <p:nvPicPr>
          <p:cNvPr id="1226754" name="Picture 2" descr="bandero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2413" cy="1040606"/>
          </a:xfrm>
          <a:prstGeom prst="rect">
            <a:avLst/>
          </a:prstGeom>
          <a:noFill/>
          <a:extLst>
            <a:ext uri="{909E8E84-426E-40DD-AFC4-6F175D3DCCD1}">
              <a14:hiddenFill xmlns:a14="http://schemas.microsoft.com/office/drawing/2010/main">
                <a:solidFill>
                  <a:srgbClr val="FFFFFF"/>
                </a:solidFill>
              </a14:hiddenFill>
            </a:ext>
          </a:extLst>
        </p:spPr>
      </p:pic>
      <p:sp>
        <p:nvSpPr>
          <p:cNvPr id="1226755" name="Rectangle 3"/>
          <p:cNvSpPr>
            <a:spLocks noGrp="1" noChangeArrowheads="1"/>
          </p:cNvSpPr>
          <p:nvPr>
            <p:ph type="ftr" sz="quarter" idx="3"/>
          </p:nvPr>
        </p:nvSpPr>
        <p:spPr>
          <a:xfrm>
            <a:off x="269877" y="1635921"/>
            <a:ext cx="3813175" cy="2440781"/>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32400"/>
          <a:lstStyle>
            <a:lvl1pPr>
              <a:lnSpc>
                <a:spcPct val="100000"/>
              </a:lnSpc>
              <a:defRPr sz="1800" b="1" baseline="0">
                <a:solidFill>
                  <a:schemeClr val="tx2"/>
                </a:solidFill>
              </a:defRPr>
            </a:lvl1pPr>
          </a:lstStyle>
          <a:p>
            <a:r>
              <a:rPr lang="en-GB" sz="1600" dirty="0"/>
              <a:t>Name Speaker 1</a:t>
            </a:r>
          </a:p>
          <a:p>
            <a:r>
              <a:rPr lang="en-GB" sz="1600" b="0" dirty="0"/>
              <a:t>Background information on speaker 1</a:t>
            </a:r>
          </a:p>
          <a:p>
            <a:endParaRPr lang="en-GB" sz="1600" b="0" dirty="0"/>
          </a:p>
          <a:p>
            <a:r>
              <a:rPr lang="en-GB" sz="1600" dirty="0"/>
              <a:t>Name Speaker 2</a:t>
            </a:r>
          </a:p>
          <a:p>
            <a:r>
              <a:rPr lang="en-GB" sz="1600" b="0" dirty="0"/>
              <a:t>Background information on speaker 2</a:t>
            </a:r>
          </a:p>
          <a:p>
            <a:endParaRPr lang="en-GB" b="0" dirty="0"/>
          </a:p>
          <a:p>
            <a:endParaRPr lang="de-DE" b="0" dirty="0"/>
          </a:p>
        </p:txBody>
      </p:sp>
      <p:sp>
        <p:nvSpPr>
          <p:cNvPr id="1226756" name="Rectangle 4"/>
          <p:cNvSpPr>
            <a:spLocks noGrp="1" noChangeArrowheads="1"/>
          </p:cNvSpPr>
          <p:nvPr>
            <p:ph type="ctrTitle"/>
          </p:nvPr>
        </p:nvSpPr>
        <p:spPr>
          <a:xfrm>
            <a:off x="4541838" y="1635919"/>
            <a:ext cx="4176712" cy="2185988"/>
          </a:xfrm>
        </p:spPr>
        <p:txBody>
          <a:bodyPr/>
          <a:lstStyle>
            <a:lvl1pPr>
              <a:lnSpc>
                <a:spcPts val="3600"/>
              </a:lnSpc>
              <a:defRPr sz="3200" b="1" baseline="0">
                <a:solidFill>
                  <a:schemeClr val="tx2"/>
                </a:solidFill>
                <a:latin typeface="Arial" charset="0"/>
              </a:defRPr>
            </a:lvl1pPr>
          </a:lstStyle>
          <a:p>
            <a:pPr lvl="0"/>
            <a:r>
              <a:rPr lang="en-US" noProof="0"/>
              <a:t>Click to edit Master title style</a:t>
            </a:r>
            <a:endParaRPr lang="de-DE" noProof="0" dirty="0"/>
          </a:p>
        </p:txBody>
      </p:sp>
      <p:sp>
        <p:nvSpPr>
          <p:cNvPr id="1226757" name="Rectangle 5"/>
          <p:cNvSpPr>
            <a:spLocks noGrp="1" noChangeArrowheads="1"/>
          </p:cNvSpPr>
          <p:nvPr>
            <p:ph type="dt" sz="quarter" idx="2"/>
          </p:nvPr>
        </p:nvSpPr>
        <p:spPr bwMode="auto">
          <a:xfrm>
            <a:off x="269875" y="4636295"/>
            <a:ext cx="3817938" cy="3143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spcBef>
                <a:spcPct val="0"/>
              </a:spcBef>
              <a:defRPr sz="1600" baseline="0">
                <a:solidFill>
                  <a:schemeClr val="tx2"/>
                </a:solidFill>
              </a:defRPr>
            </a:lvl1pPr>
          </a:lstStyle>
          <a:p>
            <a:pPr eaLnBrk="0" fontAlgn="base" hangingPunct="0">
              <a:spcAft>
                <a:spcPct val="0"/>
              </a:spcAft>
            </a:pPr>
            <a:r>
              <a:rPr lang="en-GB" dirty="0">
                <a:ea typeface="ヒラギノ角ゴ Pro W3" pitchFamily="-64" charset="-128"/>
              </a:rPr>
              <a:t>Frankfurt am Main</a:t>
            </a:r>
            <a:r>
              <a:rPr lang="de-DE" dirty="0">
                <a:ea typeface="ヒラギノ角ゴ Pro W3" pitchFamily="-64" charset="-128"/>
              </a:rPr>
              <a:t>, </a:t>
            </a:r>
            <a:fld id="{E0930713-C3E8-411E-B53E-FBF60B1CCF59}" type="datetime3">
              <a:rPr lang="en-US" smtClean="0">
                <a:ea typeface="ヒラギノ角ゴ Pro W3" pitchFamily="-64" charset="-128"/>
              </a:rPr>
              <a:pPr eaLnBrk="0" fontAlgn="base" hangingPunct="0">
                <a:spcAft>
                  <a:spcPct val="0"/>
                </a:spcAft>
              </a:pPr>
              <a:t>31 October 2025</a:t>
            </a:fld>
            <a:endParaRPr lang="de-DE" dirty="0">
              <a:ea typeface="ヒラギノ角ゴ Pro W3" pitchFamily="-64" charset="-128"/>
            </a:endParaRPr>
          </a:p>
        </p:txBody>
      </p:sp>
      <p:sp>
        <p:nvSpPr>
          <p:cNvPr id="1226758" name="Rectangle 6"/>
          <p:cNvSpPr>
            <a:spLocks noGrp="1" noChangeArrowheads="1"/>
          </p:cNvSpPr>
          <p:nvPr>
            <p:ph type="subTitle" idx="1"/>
          </p:nvPr>
        </p:nvSpPr>
        <p:spPr>
          <a:xfrm>
            <a:off x="4548188" y="4142187"/>
            <a:ext cx="4176712" cy="682228"/>
          </a:xfrm>
        </p:spPr>
        <p:txBody>
          <a:bodyPr anchor="b"/>
          <a:lstStyle>
            <a:lvl1pPr marL="0" indent="0">
              <a:lnSpc>
                <a:spcPts val="2400"/>
              </a:lnSpc>
              <a:buFontTx/>
              <a:buNone/>
              <a:defRPr sz="2000" baseline="0">
                <a:solidFill>
                  <a:schemeClr val="tx2"/>
                </a:solidFill>
              </a:defRPr>
            </a:lvl1pPr>
          </a:lstStyle>
          <a:p>
            <a:pPr lvl="0"/>
            <a:r>
              <a:rPr lang="en-US" noProof="0"/>
              <a:t>Click to edit Master subtitle style</a:t>
            </a:r>
            <a:endParaRPr lang="de-DE" noProof="0" dirty="0"/>
          </a:p>
        </p:txBody>
      </p:sp>
      <p:pic>
        <p:nvPicPr>
          <p:cNvPr id="1226759" name="Picture 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55974"/>
            <a:ext cx="1993900" cy="7369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andero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2413" cy="10406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55974"/>
            <a:ext cx="1993900" cy="73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499352"/>
      </p:ext>
    </p:extLst>
  </p:cSld>
  <p:clrMapOvr>
    <a:masterClrMapping/>
  </p:clrMapOvr>
  <p:hf hdr="0" dt="0"/>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Bridge">
    <p:spTree>
      <p:nvGrpSpPr>
        <p:cNvPr id="1" name=""/>
        <p:cNvGrpSpPr/>
        <p:nvPr/>
      </p:nvGrpSpPr>
      <p:grpSpPr>
        <a:xfrm>
          <a:off x="0" y="0"/>
          <a:ext cx="0" cy="0"/>
          <a:chOff x="0" y="0"/>
          <a:chExt cx="0" cy="0"/>
        </a:xfrm>
      </p:grpSpPr>
      <p:pic>
        <p:nvPicPr>
          <p:cNvPr id="7" name="Grafik 80"/>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1" b="34762"/>
          <a:stretch/>
        </p:blipFill>
        <p:spPr>
          <a:xfrm>
            <a:off x="0" y="3761946"/>
            <a:ext cx="10107334" cy="1492492"/>
          </a:xfrm>
          <a:prstGeom prst="rect">
            <a:avLst/>
          </a:prstGeom>
        </p:spPr>
      </p:pic>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0"/>
          </p:nvPr>
        </p:nvSpPr>
        <p:spPr/>
        <p:txBody>
          <a:bodyPr/>
          <a:lstStyle>
            <a:lvl1pPr>
              <a:defRPr/>
            </a:lvl1pPr>
          </a:lstStyle>
          <a:p>
            <a:r>
              <a:rPr lang="de-DE"/>
              <a:t>Event</a:t>
            </a:r>
          </a:p>
        </p:txBody>
      </p:sp>
      <p:sp>
        <p:nvSpPr>
          <p:cNvPr id="5" name="Slide Number Placeholder 4"/>
          <p:cNvSpPr>
            <a:spLocks noGrp="1"/>
          </p:cNvSpPr>
          <p:nvPr>
            <p:ph type="sldNum" sz="quarter" idx="11"/>
          </p:nvPr>
        </p:nvSpPr>
        <p:spPr/>
        <p:txBody>
          <a:bodyPr/>
          <a:lstStyle>
            <a:lvl1pPr>
              <a:defRPr/>
            </a:lvl1pPr>
          </a:lstStyle>
          <a:p>
            <a:fld id="{8E7B7EA2-41B1-42CA-80D7-3AB1241F9780}" type="slidenum">
              <a:rPr lang="de-DE" smtClean="0"/>
              <a:pPr/>
              <a:t>‹#›</a:t>
            </a:fld>
            <a:endParaRPr lang="de-DE"/>
          </a:p>
        </p:txBody>
      </p:sp>
      <p:sp>
        <p:nvSpPr>
          <p:cNvPr id="9" name="Rectangle 9"/>
          <p:cNvSpPr>
            <a:spLocks noChangeArrowheads="1"/>
          </p:cNvSpPr>
          <p:nvPr/>
        </p:nvSpPr>
        <p:spPr bwMode="auto">
          <a:xfrm>
            <a:off x="6534155" y="4857752"/>
            <a:ext cx="2290763" cy="14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eaLnBrk="0" hangingPunct="0">
              <a:lnSpc>
                <a:spcPts val="1200"/>
              </a:lnSpc>
            </a:pPr>
            <a:r>
              <a:rPr lang="de-DE" sz="900">
                <a:solidFill>
                  <a:srgbClr val="004B95"/>
                </a:solidFill>
              </a:rPr>
              <a:t>www.ecb.europa.eu</a:t>
            </a:r>
          </a:p>
        </p:txBody>
      </p:sp>
    </p:spTree>
    <p:extLst>
      <p:ext uri="{BB962C8B-B14F-4D97-AF65-F5344CB8AC3E}">
        <p14:creationId xmlns:p14="http://schemas.microsoft.com/office/powerpoint/2010/main" val="294276656"/>
      </p:ext>
    </p:extLst>
  </p:cSld>
  <p:clrMapOvr>
    <a:masterClrMapping/>
  </p:clrMapOvr>
  <p:hf hdr="0" dt="0"/>
</p:sldLayout>
</file>

<file path=ppt/slideLayouts/slideLayout3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504827"/>
            <a:ext cx="8607425" cy="485775"/>
          </a:xfrm>
        </p:spPr>
        <p:txBody>
          <a:bodyPr/>
          <a:lstStyle/>
          <a:p>
            <a:r>
              <a:rPr lang="en-US"/>
              <a:t>Click to edit Master title style</a:t>
            </a:r>
            <a:endParaRPr lang="en-GB" dirty="0"/>
          </a:p>
        </p:txBody>
      </p:sp>
      <p:sp>
        <p:nvSpPr>
          <p:cNvPr id="3" name="Table Placeholder 2"/>
          <p:cNvSpPr>
            <a:spLocks noGrp="1"/>
          </p:cNvSpPr>
          <p:nvPr>
            <p:ph type="tbl" idx="1"/>
          </p:nvPr>
        </p:nvSpPr>
        <p:spPr>
          <a:xfrm>
            <a:off x="269875" y="1076326"/>
            <a:ext cx="8607425" cy="3362325"/>
          </a:xfrm>
        </p:spPr>
        <p:txBody>
          <a:bodyPr/>
          <a:lstStyle/>
          <a:p>
            <a:r>
              <a:rPr lang="en-US"/>
              <a:t>Click icon to add table</a:t>
            </a:r>
            <a:endParaRPr lang="en-GB" dirty="0"/>
          </a:p>
        </p:txBody>
      </p:sp>
      <p:sp>
        <p:nvSpPr>
          <p:cNvPr id="4" name="Footer Placeholder 3"/>
          <p:cNvSpPr>
            <a:spLocks noGrp="1"/>
          </p:cNvSpPr>
          <p:nvPr>
            <p:ph type="ftr" sz="quarter" idx="10"/>
          </p:nvPr>
        </p:nvSpPr>
        <p:spPr>
          <a:xfrm>
            <a:off x="269875" y="4857752"/>
            <a:ext cx="3213100" cy="141685"/>
          </a:xfrm>
        </p:spPr>
        <p:txBody>
          <a:bodyPr/>
          <a:lstStyle>
            <a:lvl1pPr>
              <a:defRPr/>
            </a:lvl1pPr>
          </a:lstStyle>
          <a:p>
            <a:endParaRPr lang="en-GB"/>
          </a:p>
        </p:txBody>
      </p:sp>
      <p:sp>
        <p:nvSpPr>
          <p:cNvPr id="5" name="Slide Number Placeholder 4"/>
          <p:cNvSpPr>
            <a:spLocks noGrp="1"/>
          </p:cNvSpPr>
          <p:nvPr>
            <p:ph type="sldNum" sz="quarter" idx="11"/>
          </p:nvPr>
        </p:nvSpPr>
        <p:spPr>
          <a:xfrm>
            <a:off x="4357693" y="4866085"/>
            <a:ext cx="414337" cy="179784"/>
          </a:xfrm>
        </p:spPr>
        <p:txBody>
          <a:bodyPr/>
          <a:lstStyle>
            <a:lvl1pPr>
              <a:defRPr/>
            </a:lvl1pPr>
          </a:lstStyle>
          <a:p>
            <a:pPr>
              <a:defRPr/>
            </a:pPr>
            <a:fld id="{5D21CD0E-9D00-442C-8168-621C09C39F42}" type="slidenum">
              <a:rPr lang="en-GB" smtClean="0"/>
              <a:pPr>
                <a:defRPr/>
              </a:pPr>
              <a:t>‹#›</a:t>
            </a:fld>
            <a:endParaRPr lang="en-GB" dirty="0"/>
          </a:p>
        </p:txBody>
      </p:sp>
    </p:spTree>
    <p:extLst>
      <p:ext uri="{BB962C8B-B14F-4D97-AF65-F5344CB8AC3E}">
        <p14:creationId xmlns:p14="http://schemas.microsoft.com/office/powerpoint/2010/main" val="3047234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userDrawn="1"/>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21E68CD-E5C0-4338-8C43-323CFAB0D9FA}"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98010558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9876" y="495300"/>
            <a:ext cx="8594725" cy="471488"/>
          </a:xfrm>
        </p:spPr>
        <p:txBody>
          <a:bodyPr/>
          <a:lstStyle/>
          <a:p>
            <a:r>
              <a:rPr lang="en-US"/>
              <a:t>Click to edit Master title style</a:t>
            </a:r>
            <a:endParaRPr lang="en-GB" dirty="0"/>
          </a:p>
        </p:txBody>
      </p:sp>
      <p:sp>
        <p:nvSpPr>
          <p:cNvPr id="3" name="Chart Placeholder 2"/>
          <p:cNvSpPr>
            <a:spLocks noGrp="1"/>
          </p:cNvSpPr>
          <p:nvPr>
            <p:ph type="chart" idx="1"/>
          </p:nvPr>
        </p:nvSpPr>
        <p:spPr>
          <a:xfrm>
            <a:off x="269876" y="1071564"/>
            <a:ext cx="8594725" cy="3351610"/>
          </a:xfrm>
        </p:spPr>
        <p:txBody>
          <a:bodyPr/>
          <a:lstStyle/>
          <a:p>
            <a:r>
              <a:rPr lang="en-US"/>
              <a:t>Click icon to add chart</a:t>
            </a:r>
            <a:endParaRPr lang="en-GB" dirty="0"/>
          </a:p>
        </p:txBody>
      </p:sp>
      <p:sp>
        <p:nvSpPr>
          <p:cNvPr id="4" name="Footer Placeholder 3"/>
          <p:cNvSpPr>
            <a:spLocks noGrp="1"/>
          </p:cNvSpPr>
          <p:nvPr>
            <p:ph type="ftr" sz="quarter" idx="10"/>
          </p:nvPr>
        </p:nvSpPr>
        <p:spPr>
          <a:xfrm>
            <a:off x="269875" y="4857752"/>
            <a:ext cx="3213100" cy="141685"/>
          </a:xfrm>
        </p:spPr>
        <p:txBody>
          <a:bodyPr/>
          <a:lstStyle>
            <a:lvl1pPr>
              <a:defRPr/>
            </a:lvl1pPr>
          </a:lstStyle>
          <a:p>
            <a:r>
              <a:rPr lang="de-DE"/>
              <a:t>Event</a:t>
            </a:r>
          </a:p>
        </p:txBody>
      </p:sp>
      <p:sp>
        <p:nvSpPr>
          <p:cNvPr id="5" name="Slide Number Placeholder 4"/>
          <p:cNvSpPr>
            <a:spLocks noGrp="1"/>
          </p:cNvSpPr>
          <p:nvPr>
            <p:ph type="sldNum" sz="quarter" idx="11"/>
          </p:nvPr>
        </p:nvSpPr>
        <p:spPr>
          <a:xfrm>
            <a:off x="4357693" y="4866085"/>
            <a:ext cx="414337" cy="179784"/>
          </a:xfrm>
        </p:spPr>
        <p:txBody>
          <a:bodyPr/>
          <a:lstStyle>
            <a:lvl1pPr>
              <a:defRPr/>
            </a:lvl1pPr>
          </a:lstStyle>
          <a:p>
            <a:fld id="{4D0B7C64-C121-4D72-8D2E-116C394D53F9}" type="slidenum">
              <a:rPr lang="de-DE" smtClean="0"/>
              <a:pPr/>
              <a:t>‹#›</a:t>
            </a:fld>
            <a:endParaRPr lang="de-DE"/>
          </a:p>
        </p:txBody>
      </p:sp>
      <p:sp>
        <p:nvSpPr>
          <p:cNvPr id="7" name="Text Placeholder 6"/>
          <p:cNvSpPr>
            <a:spLocks noGrp="1"/>
          </p:cNvSpPr>
          <p:nvPr>
            <p:ph type="body" sz="quarter" idx="12"/>
          </p:nvPr>
        </p:nvSpPr>
        <p:spPr>
          <a:xfrm>
            <a:off x="279400" y="4438652"/>
            <a:ext cx="8610600" cy="347663"/>
          </a:xfrm>
        </p:spPr>
        <p:txBody>
          <a:bodyPr/>
          <a:lstStyle>
            <a:lvl1pPr marL="0" indent="0">
              <a:buFontTx/>
              <a:buNone/>
              <a:defRPr sz="1600"/>
            </a:lvl1pPr>
          </a:lstStyle>
          <a:p>
            <a:pPr lvl="0"/>
            <a:r>
              <a:rPr lang="en-US"/>
              <a:t>Click to edit Master text styles</a:t>
            </a:r>
          </a:p>
        </p:txBody>
      </p:sp>
    </p:spTree>
    <p:extLst>
      <p:ext uri="{BB962C8B-B14F-4D97-AF65-F5344CB8AC3E}">
        <p14:creationId xmlns:p14="http://schemas.microsoft.com/office/powerpoint/2010/main" val="1301205270"/>
      </p:ext>
    </p:extLst>
  </p:cSld>
  <p:clrMapOvr>
    <a:masterClrMapping/>
  </p:clrMapOvr>
  <p:hf hdr="0" dt="0"/>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r>
              <a:rPr lang="de-DE"/>
              <a:t>Event</a:t>
            </a:r>
          </a:p>
        </p:txBody>
      </p:sp>
      <p:sp>
        <p:nvSpPr>
          <p:cNvPr id="6" name="Slide Number Placeholder 5"/>
          <p:cNvSpPr>
            <a:spLocks noGrp="1"/>
          </p:cNvSpPr>
          <p:nvPr>
            <p:ph type="sldNum" sz="quarter" idx="11"/>
          </p:nvPr>
        </p:nvSpPr>
        <p:spPr/>
        <p:txBody>
          <a:bodyPr/>
          <a:lstStyle>
            <a:lvl1pPr>
              <a:defRPr/>
            </a:lvl1pPr>
          </a:lstStyle>
          <a:p>
            <a:pPr>
              <a:defRPr/>
            </a:pPr>
            <a:fld id="{9D54B54B-21A5-4A81-9DBB-E8A2D9055AC6}" type="slidenum">
              <a:rPr lang="en-GB" smtClean="0"/>
              <a:pPr>
                <a:defRPr/>
              </a:pPr>
              <a:t>‹#›</a:t>
            </a:fld>
            <a:endParaRPr lang="en-GB" dirty="0"/>
          </a:p>
        </p:txBody>
      </p:sp>
      <p:sp>
        <p:nvSpPr>
          <p:cNvPr id="8" name="Chart Placeholder 7"/>
          <p:cNvSpPr>
            <a:spLocks noGrp="1"/>
          </p:cNvSpPr>
          <p:nvPr>
            <p:ph type="chart" sz="quarter" idx="12"/>
          </p:nvPr>
        </p:nvSpPr>
        <p:spPr>
          <a:xfrm>
            <a:off x="278121" y="1069892"/>
            <a:ext cx="4211992" cy="3348038"/>
          </a:xfrm>
        </p:spPr>
        <p:txBody>
          <a:bodyPr/>
          <a:lstStyle/>
          <a:p>
            <a:r>
              <a:rPr lang="en-US"/>
              <a:t>Click icon to add chart</a:t>
            </a:r>
            <a:endParaRPr lang="en-GB"/>
          </a:p>
        </p:txBody>
      </p:sp>
      <p:sp>
        <p:nvSpPr>
          <p:cNvPr id="9" name="Chart Placeholder 7"/>
          <p:cNvSpPr>
            <a:spLocks noGrp="1"/>
          </p:cNvSpPr>
          <p:nvPr>
            <p:ph type="chart" sz="quarter" idx="13"/>
          </p:nvPr>
        </p:nvSpPr>
        <p:spPr>
          <a:xfrm>
            <a:off x="4660490" y="1059916"/>
            <a:ext cx="4211992" cy="3348038"/>
          </a:xfrm>
        </p:spPr>
        <p:txBody>
          <a:bodyPr/>
          <a:lstStyle/>
          <a:p>
            <a:r>
              <a:rPr lang="en-US"/>
              <a:t>Click icon to add chart</a:t>
            </a:r>
            <a:endParaRPr lang="en-GB"/>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a:t>Click to edit Master text styles</a:t>
            </a:r>
          </a:p>
        </p:txBody>
      </p:sp>
    </p:spTree>
    <p:extLst>
      <p:ext uri="{BB962C8B-B14F-4D97-AF65-F5344CB8AC3E}">
        <p14:creationId xmlns:p14="http://schemas.microsoft.com/office/powerpoint/2010/main" val="195752208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4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r>
              <a:rPr lang="de-DE"/>
              <a:t>Event</a:t>
            </a:r>
          </a:p>
        </p:txBody>
      </p:sp>
      <p:sp>
        <p:nvSpPr>
          <p:cNvPr id="6" name="Slide Number Placeholder 5"/>
          <p:cNvSpPr>
            <a:spLocks noGrp="1"/>
          </p:cNvSpPr>
          <p:nvPr>
            <p:ph type="sldNum" sz="quarter" idx="11"/>
          </p:nvPr>
        </p:nvSpPr>
        <p:spPr/>
        <p:txBody>
          <a:bodyPr/>
          <a:lstStyle>
            <a:lvl1pPr>
              <a:defRPr/>
            </a:lvl1pPr>
          </a:lstStyle>
          <a:p>
            <a:fld id="{7683F748-D540-461F-83E8-86F403E2FB60}" type="slidenum">
              <a:rPr lang="de-DE" smtClean="0"/>
              <a:pPr/>
              <a:t>‹#›</a:t>
            </a:fld>
            <a:endParaRPr lang="de-DE"/>
          </a:p>
        </p:txBody>
      </p:sp>
      <p:sp>
        <p:nvSpPr>
          <p:cNvPr id="8" name="Chart Placeholder 7"/>
          <p:cNvSpPr>
            <a:spLocks noGrp="1"/>
          </p:cNvSpPr>
          <p:nvPr>
            <p:ph type="chart" sz="quarter" idx="12"/>
          </p:nvPr>
        </p:nvSpPr>
        <p:spPr>
          <a:xfrm>
            <a:off x="278121" y="1069892"/>
            <a:ext cx="4211992" cy="1565840"/>
          </a:xfrm>
        </p:spPr>
        <p:txBody>
          <a:bodyPr/>
          <a:lstStyle/>
          <a:p>
            <a:r>
              <a:rPr lang="en-US"/>
              <a:t>Click icon to add chart</a:t>
            </a:r>
            <a:endParaRPr lang="en-GB"/>
          </a:p>
        </p:txBody>
      </p:sp>
      <p:sp>
        <p:nvSpPr>
          <p:cNvPr id="9" name="Chart Placeholder 7"/>
          <p:cNvSpPr>
            <a:spLocks noGrp="1"/>
          </p:cNvSpPr>
          <p:nvPr>
            <p:ph type="chart" sz="quarter" idx="13"/>
          </p:nvPr>
        </p:nvSpPr>
        <p:spPr>
          <a:xfrm>
            <a:off x="4660490" y="1059916"/>
            <a:ext cx="4211992" cy="1565840"/>
          </a:xfrm>
        </p:spPr>
        <p:txBody>
          <a:bodyPr/>
          <a:lstStyle/>
          <a:p>
            <a:r>
              <a:rPr lang="en-US"/>
              <a:t>Click icon to add chart</a:t>
            </a:r>
            <a:endParaRPr lang="en-GB"/>
          </a:p>
        </p:txBody>
      </p:sp>
      <p:sp>
        <p:nvSpPr>
          <p:cNvPr id="11" name="Text Placeholder 10"/>
          <p:cNvSpPr>
            <a:spLocks noGrp="1"/>
          </p:cNvSpPr>
          <p:nvPr>
            <p:ph type="body" sz="quarter" idx="14"/>
          </p:nvPr>
        </p:nvSpPr>
        <p:spPr>
          <a:xfrm>
            <a:off x="453799" y="2679762"/>
            <a:ext cx="4032250" cy="216024"/>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a:t>Click to edit Master text styles</a:t>
            </a:r>
          </a:p>
        </p:txBody>
      </p:sp>
      <p:sp>
        <p:nvSpPr>
          <p:cNvPr id="13" name="Text Placeholder 10"/>
          <p:cNvSpPr>
            <a:spLocks noGrp="1"/>
          </p:cNvSpPr>
          <p:nvPr>
            <p:ph type="body" sz="quarter" idx="15"/>
          </p:nvPr>
        </p:nvSpPr>
        <p:spPr>
          <a:xfrm>
            <a:off x="4860032" y="2679762"/>
            <a:ext cx="4032250" cy="216024"/>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a:t>Click to edit Master text styles</a:t>
            </a:r>
          </a:p>
        </p:txBody>
      </p:sp>
      <p:sp>
        <p:nvSpPr>
          <p:cNvPr id="10" name="Chart Placeholder 7"/>
          <p:cNvSpPr>
            <a:spLocks noGrp="1"/>
          </p:cNvSpPr>
          <p:nvPr>
            <p:ph type="chart" sz="quarter" idx="16"/>
          </p:nvPr>
        </p:nvSpPr>
        <p:spPr>
          <a:xfrm>
            <a:off x="284540" y="2960288"/>
            <a:ext cx="4211992" cy="1565840"/>
          </a:xfrm>
        </p:spPr>
        <p:txBody>
          <a:bodyPr/>
          <a:lstStyle/>
          <a:p>
            <a:r>
              <a:rPr lang="en-US"/>
              <a:t>Click icon to add chart</a:t>
            </a:r>
            <a:endParaRPr lang="en-GB"/>
          </a:p>
        </p:txBody>
      </p:sp>
      <p:sp>
        <p:nvSpPr>
          <p:cNvPr id="12" name="Chart Placeholder 7"/>
          <p:cNvSpPr>
            <a:spLocks noGrp="1"/>
          </p:cNvSpPr>
          <p:nvPr>
            <p:ph type="chart" sz="quarter" idx="17"/>
          </p:nvPr>
        </p:nvSpPr>
        <p:spPr>
          <a:xfrm>
            <a:off x="4666909" y="2950312"/>
            <a:ext cx="4211992" cy="1565840"/>
          </a:xfrm>
        </p:spPr>
        <p:txBody>
          <a:bodyPr/>
          <a:lstStyle/>
          <a:p>
            <a:r>
              <a:rPr lang="en-US"/>
              <a:t>Click icon to add chart</a:t>
            </a:r>
            <a:endParaRPr lang="en-GB"/>
          </a:p>
        </p:txBody>
      </p:sp>
      <p:sp>
        <p:nvSpPr>
          <p:cNvPr id="14" name="Text Placeholder 10"/>
          <p:cNvSpPr>
            <a:spLocks noGrp="1"/>
          </p:cNvSpPr>
          <p:nvPr>
            <p:ph type="body" sz="quarter" idx="18"/>
          </p:nvPr>
        </p:nvSpPr>
        <p:spPr>
          <a:xfrm>
            <a:off x="460218" y="4570158"/>
            <a:ext cx="4032250" cy="216024"/>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a:t>Click to edit Master text styles</a:t>
            </a:r>
          </a:p>
        </p:txBody>
      </p:sp>
      <p:sp>
        <p:nvSpPr>
          <p:cNvPr id="15" name="Text Placeholder 10"/>
          <p:cNvSpPr>
            <a:spLocks noGrp="1"/>
          </p:cNvSpPr>
          <p:nvPr>
            <p:ph type="body" sz="quarter" idx="19"/>
          </p:nvPr>
        </p:nvSpPr>
        <p:spPr>
          <a:xfrm>
            <a:off x="4866451" y="4570158"/>
            <a:ext cx="4032250" cy="216024"/>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a:t>Click to edit Master text styles</a:t>
            </a:r>
          </a:p>
        </p:txBody>
      </p:sp>
    </p:spTree>
    <p:extLst>
      <p:ext uri="{BB962C8B-B14F-4D97-AF65-F5344CB8AC3E}">
        <p14:creationId xmlns:p14="http://schemas.microsoft.com/office/powerpoint/2010/main" val="3834547900"/>
      </p:ext>
    </p:extLst>
  </p:cSld>
  <p:clrMapOvr>
    <a:masterClrMapping/>
  </p:clrMapOvr>
  <p:hf hdr="0" dt="0"/>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p:cNvSpPr>
            <a:spLocks noGrp="1"/>
          </p:cNvSpPr>
          <p:nvPr>
            <p:ph type="ftr" sz="quarter" idx="10"/>
          </p:nvPr>
        </p:nvSpPr>
        <p:spPr/>
        <p:txBody>
          <a:bodyPr/>
          <a:lstStyle>
            <a:lvl1pPr>
              <a:defRPr/>
            </a:lvl1pPr>
          </a:lstStyle>
          <a:p>
            <a:r>
              <a:rPr lang="de-DE"/>
              <a:t>Event</a:t>
            </a:r>
          </a:p>
        </p:txBody>
      </p:sp>
      <p:sp>
        <p:nvSpPr>
          <p:cNvPr id="4" name="Slide Number Placeholder 3"/>
          <p:cNvSpPr>
            <a:spLocks noGrp="1"/>
          </p:cNvSpPr>
          <p:nvPr>
            <p:ph type="sldNum" sz="quarter" idx="11"/>
          </p:nvPr>
        </p:nvSpPr>
        <p:spPr/>
        <p:txBody>
          <a:bodyPr/>
          <a:lstStyle>
            <a:lvl1pPr>
              <a:defRPr/>
            </a:lvl1pPr>
          </a:lstStyle>
          <a:p>
            <a:fld id="{175C1818-4407-4508-A908-614EB270277C}" type="slidenum">
              <a:rPr lang="de-DE" smtClean="0"/>
              <a:pPr/>
              <a:t>‹#›</a:t>
            </a:fld>
            <a:endParaRPr lang="de-DE"/>
          </a:p>
        </p:txBody>
      </p:sp>
    </p:spTree>
    <p:extLst>
      <p:ext uri="{BB962C8B-B14F-4D97-AF65-F5344CB8AC3E}">
        <p14:creationId xmlns:p14="http://schemas.microsoft.com/office/powerpoint/2010/main" val="3191683853"/>
      </p:ext>
    </p:extLst>
  </p:cSld>
  <p:clrMapOvr>
    <a:masterClrMapping/>
  </p:clrMapOvr>
  <p:hf hdr="0" dt="0"/>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269877" y="1071564"/>
            <a:ext cx="4221163" cy="3351610"/>
          </a:xfrm>
        </p:spPr>
        <p:txBody>
          <a:bodyPr/>
          <a:lstStyle>
            <a:lvl1pPr>
              <a:defRPr sz="22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3438" y="1071564"/>
            <a:ext cx="4221162" cy="3351610"/>
          </a:xfrm>
        </p:spPr>
        <p:txBody>
          <a:bodyPr/>
          <a:lstStyle>
            <a:lvl1pPr>
              <a:defRPr sz="22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0"/>
          </p:nvPr>
        </p:nvSpPr>
        <p:spPr/>
        <p:txBody>
          <a:bodyPr/>
          <a:lstStyle>
            <a:lvl1pPr>
              <a:defRPr/>
            </a:lvl1pPr>
          </a:lstStyle>
          <a:p>
            <a:r>
              <a:rPr lang="de-DE"/>
              <a:t>Event</a:t>
            </a:r>
          </a:p>
        </p:txBody>
      </p:sp>
      <p:sp>
        <p:nvSpPr>
          <p:cNvPr id="6" name="Slide Number Placeholder 5"/>
          <p:cNvSpPr>
            <a:spLocks noGrp="1"/>
          </p:cNvSpPr>
          <p:nvPr>
            <p:ph type="sldNum" sz="quarter" idx="11"/>
          </p:nvPr>
        </p:nvSpPr>
        <p:spPr/>
        <p:txBody>
          <a:bodyPr/>
          <a:lstStyle>
            <a:lvl1pPr>
              <a:defRPr/>
            </a:lvl1pPr>
          </a:lstStyle>
          <a:p>
            <a:fld id="{7683F748-D540-461F-83E8-86F403E2FB60}" type="slidenum">
              <a:rPr lang="de-DE" smtClean="0"/>
              <a:pPr/>
              <a:t>‹#›</a:t>
            </a:fld>
            <a:endParaRPr lang="de-DE"/>
          </a:p>
        </p:txBody>
      </p:sp>
    </p:spTree>
    <p:extLst>
      <p:ext uri="{BB962C8B-B14F-4D97-AF65-F5344CB8AC3E}">
        <p14:creationId xmlns:p14="http://schemas.microsoft.com/office/powerpoint/2010/main" val="1178148290"/>
      </p:ext>
    </p:extLst>
  </p:cSld>
  <p:clrMapOvr>
    <a:masterClrMapping/>
  </p:clrMapOvr>
  <p:hf hdr="0" dt="0"/>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r>
              <a:rPr lang="de-DE"/>
              <a:t>Event</a:t>
            </a:r>
          </a:p>
        </p:txBody>
      </p:sp>
      <p:sp>
        <p:nvSpPr>
          <p:cNvPr id="6" name="Slide Number Placeholder 5"/>
          <p:cNvSpPr>
            <a:spLocks noGrp="1"/>
          </p:cNvSpPr>
          <p:nvPr>
            <p:ph type="sldNum" sz="quarter" idx="11"/>
          </p:nvPr>
        </p:nvSpPr>
        <p:spPr/>
        <p:txBody>
          <a:bodyPr/>
          <a:lstStyle>
            <a:lvl1pPr>
              <a:defRPr/>
            </a:lvl1pPr>
          </a:lstStyle>
          <a:p>
            <a:fld id="{7683F748-D540-461F-83E8-86F403E2FB60}" type="slidenum">
              <a:rPr lang="de-DE" smtClean="0"/>
              <a:pPr/>
              <a:t>‹#›</a:t>
            </a:fld>
            <a:endParaRPr lang="de-DE"/>
          </a:p>
        </p:txBody>
      </p:sp>
      <p:sp>
        <p:nvSpPr>
          <p:cNvPr id="8" name="Picture Placeholder 7"/>
          <p:cNvSpPr>
            <a:spLocks noGrp="1"/>
          </p:cNvSpPr>
          <p:nvPr>
            <p:ph type="pic" sz="quarter" idx="12"/>
          </p:nvPr>
        </p:nvSpPr>
        <p:spPr>
          <a:xfrm>
            <a:off x="4643443" y="1059658"/>
            <a:ext cx="4224337" cy="3364706"/>
          </a:xfrm>
        </p:spPr>
        <p:txBody>
          <a:bodyPr/>
          <a:lstStyle/>
          <a:p>
            <a:r>
              <a:rPr lang="en-US"/>
              <a:t>Click icon to add picture</a:t>
            </a:r>
            <a:endParaRPr lang="en-GB" dirty="0"/>
          </a:p>
        </p:txBody>
      </p:sp>
      <p:sp>
        <p:nvSpPr>
          <p:cNvPr id="10" name="Text Placeholder 9"/>
          <p:cNvSpPr>
            <a:spLocks noGrp="1"/>
          </p:cNvSpPr>
          <p:nvPr>
            <p:ph type="body" sz="quarter" idx="13"/>
          </p:nvPr>
        </p:nvSpPr>
        <p:spPr>
          <a:xfrm>
            <a:off x="288751" y="1071433"/>
            <a:ext cx="4224338" cy="334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11489613"/>
      </p:ext>
    </p:extLst>
  </p:cSld>
  <p:clrMapOvr>
    <a:masterClrMapping/>
  </p:clrMapOvr>
  <p:hf hdr="0" dt="0"/>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1 picture">
    <p:spTree>
      <p:nvGrpSpPr>
        <p:cNvPr id="1" name=""/>
        <p:cNvGrpSpPr/>
        <p:nvPr/>
      </p:nvGrpSpPr>
      <p:grpSpPr>
        <a:xfrm>
          <a:off x="0" y="0"/>
          <a:ext cx="0" cy="0"/>
          <a:chOff x="0" y="0"/>
          <a:chExt cx="0" cy="0"/>
        </a:xfrm>
      </p:grpSpPr>
      <p:sp>
        <p:nvSpPr>
          <p:cNvPr id="2" name="Title 1"/>
          <p:cNvSpPr>
            <a:spLocks noGrp="1"/>
          </p:cNvSpPr>
          <p:nvPr>
            <p:ph type="title"/>
          </p:nvPr>
        </p:nvSpPr>
        <p:spPr>
          <a:xfrm>
            <a:off x="269876" y="495300"/>
            <a:ext cx="8594725" cy="471488"/>
          </a:xfrm>
        </p:spPr>
        <p:txBody>
          <a:bodyPr/>
          <a:lstStyle/>
          <a:p>
            <a:r>
              <a:rPr lang="en-US"/>
              <a:t>Click to edit Master title style</a:t>
            </a:r>
            <a:endParaRPr lang="en-GB" dirty="0"/>
          </a:p>
        </p:txBody>
      </p:sp>
      <p:sp>
        <p:nvSpPr>
          <p:cNvPr id="4" name="Footer Placeholder 3"/>
          <p:cNvSpPr>
            <a:spLocks noGrp="1"/>
          </p:cNvSpPr>
          <p:nvPr>
            <p:ph type="ftr" sz="quarter" idx="10"/>
          </p:nvPr>
        </p:nvSpPr>
        <p:spPr>
          <a:xfrm>
            <a:off x="269875" y="4857752"/>
            <a:ext cx="3213100" cy="141685"/>
          </a:xfrm>
        </p:spPr>
        <p:txBody>
          <a:bodyPr/>
          <a:lstStyle>
            <a:lvl1pPr>
              <a:defRPr/>
            </a:lvl1pPr>
          </a:lstStyle>
          <a:p>
            <a:r>
              <a:rPr lang="de-DE"/>
              <a:t>Event</a:t>
            </a:r>
          </a:p>
        </p:txBody>
      </p:sp>
      <p:sp>
        <p:nvSpPr>
          <p:cNvPr id="5" name="Slide Number Placeholder 4"/>
          <p:cNvSpPr>
            <a:spLocks noGrp="1"/>
          </p:cNvSpPr>
          <p:nvPr>
            <p:ph type="sldNum" sz="quarter" idx="11"/>
          </p:nvPr>
        </p:nvSpPr>
        <p:spPr>
          <a:xfrm>
            <a:off x="4357693" y="4866085"/>
            <a:ext cx="414337" cy="179784"/>
          </a:xfrm>
        </p:spPr>
        <p:txBody>
          <a:bodyPr/>
          <a:lstStyle>
            <a:lvl1pPr>
              <a:defRPr/>
            </a:lvl1pPr>
          </a:lstStyle>
          <a:p>
            <a:fld id="{4D0B7C64-C121-4D72-8D2E-116C394D53F9}" type="slidenum">
              <a:rPr lang="de-DE" smtClean="0"/>
              <a:pPr/>
              <a:t>‹#›</a:t>
            </a:fld>
            <a:endParaRPr lang="de-DE"/>
          </a:p>
        </p:txBody>
      </p:sp>
      <p:sp>
        <p:nvSpPr>
          <p:cNvPr id="7" name="Text Placeholder 6"/>
          <p:cNvSpPr>
            <a:spLocks noGrp="1"/>
          </p:cNvSpPr>
          <p:nvPr>
            <p:ph type="body" sz="quarter" idx="12"/>
          </p:nvPr>
        </p:nvSpPr>
        <p:spPr>
          <a:xfrm>
            <a:off x="279400" y="4438652"/>
            <a:ext cx="8610600" cy="347663"/>
          </a:xfrm>
        </p:spPr>
        <p:txBody>
          <a:bodyPr/>
          <a:lstStyle>
            <a:lvl1pPr marL="0" indent="0">
              <a:buFontTx/>
              <a:buNone/>
              <a:defRPr sz="1600"/>
            </a:lvl1pPr>
          </a:lstStyle>
          <a:p>
            <a:pPr lvl="0"/>
            <a:r>
              <a:rPr lang="en-US"/>
              <a:t>Click to edit Master text styles</a:t>
            </a:r>
          </a:p>
        </p:txBody>
      </p:sp>
      <p:sp>
        <p:nvSpPr>
          <p:cNvPr id="9" name="Picture Placeholder 8"/>
          <p:cNvSpPr>
            <a:spLocks noGrp="1"/>
          </p:cNvSpPr>
          <p:nvPr>
            <p:ph type="pic" sz="quarter" idx="13"/>
          </p:nvPr>
        </p:nvSpPr>
        <p:spPr>
          <a:xfrm>
            <a:off x="279400" y="1383507"/>
            <a:ext cx="8613775" cy="3055144"/>
          </a:xfrm>
        </p:spPr>
        <p:txBody>
          <a:bodyPr/>
          <a:lstStyle/>
          <a:p>
            <a:r>
              <a:rPr lang="en-US"/>
              <a:t>Click icon to add picture</a:t>
            </a:r>
            <a:endParaRPr lang="de-DE"/>
          </a:p>
        </p:txBody>
      </p:sp>
      <p:sp>
        <p:nvSpPr>
          <p:cNvPr id="10" name="Text Placeholder 3"/>
          <p:cNvSpPr>
            <a:spLocks noGrp="1"/>
          </p:cNvSpPr>
          <p:nvPr>
            <p:ph type="body" sz="quarter" idx="15"/>
          </p:nvPr>
        </p:nvSpPr>
        <p:spPr>
          <a:xfrm>
            <a:off x="279400" y="1067993"/>
            <a:ext cx="8613775" cy="261621"/>
          </a:xfrm>
          <a:solidFill>
            <a:schemeClr val="tx2"/>
          </a:solidFill>
        </p:spPr>
        <p:txBody>
          <a:bodyPr/>
          <a:lstStyle>
            <a:lvl1pPr marL="0" indent="0">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40381029"/>
      </p:ext>
    </p:extLst>
  </p:cSld>
  <p:clrMapOvr>
    <a:masterClrMapping/>
  </p:clrMapOvr>
  <p:hf hdr="0" dt="0"/>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r>
              <a:rPr lang="de-DE" dirty="0"/>
              <a:t>Event</a:t>
            </a:r>
          </a:p>
        </p:txBody>
      </p:sp>
      <p:sp>
        <p:nvSpPr>
          <p:cNvPr id="6" name="Slide Number Placeholder 5"/>
          <p:cNvSpPr>
            <a:spLocks noGrp="1"/>
          </p:cNvSpPr>
          <p:nvPr>
            <p:ph type="sldNum" sz="quarter" idx="11"/>
          </p:nvPr>
        </p:nvSpPr>
        <p:spPr/>
        <p:txBody>
          <a:bodyPr/>
          <a:lstStyle>
            <a:lvl1pPr>
              <a:defRPr/>
            </a:lvl1pPr>
          </a:lstStyle>
          <a:p>
            <a:fld id="{7683F748-D540-461F-83E8-86F403E2FB60}" type="slidenum">
              <a:rPr lang="de-DE" smtClean="0"/>
              <a:pPr/>
              <a:t>‹#›</a:t>
            </a:fld>
            <a:endParaRPr lang="de-DE" dirty="0"/>
          </a:p>
        </p:txBody>
      </p:sp>
      <p:sp>
        <p:nvSpPr>
          <p:cNvPr id="8" name="Picture Placeholder 7"/>
          <p:cNvSpPr>
            <a:spLocks noGrp="1"/>
          </p:cNvSpPr>
          <p:nvPr>
            <p:ph type="pic" sz="quarter" idx="12"/>
          </p:nvPr>
        </p:nvSpPr>
        <p:spPr>
          <a:xfrm>
            <a:off x="4643443" y="1383620"/>
            <a:ext cx="4224337" cy="3040745"/>
          </a:xfrm>
        </p:spPr>
        <p:txBody>
          <a:bodyPr/>
          <a:lstStyle/>
          <a:p>
            <a:r>
              <a:rPr lang="en-US"/>
              <a:t>Click icon to add picture</a:t>
            </a:r>
            <a:endParaRPr lang="en-GB" dirty="0"/>
          </a:p>
        </p:txBody>
      </p:sp>
      <p:sp>
        <p:nvSpPr>
          <p:cNvPr id="7" name="Picture Placeholder 7"/>
          <p:cNvSpPr>
            <a:spLocks noGrp="1"/>
          </p:cNvSpPr>
          <p:nvPr>
            <p:ph type="pic" sz="quarter" idx="14"/>
          </p:nvPr>
        </p:nvSpPr>
        <p:spPr>
          <a:xfrm>
            <a:off x="279400" y="1383546"/>
            <a:ext cx="4222800" cy="3040745"/>
          </a:xfrm>
        </p:spPr>
        <p:txBody>
          <a:bodyPr/>
          <a:lstStyle/>
          <a:p>
            <a:r>
              <a:rPr lang="en-US"/>
              <a:t>Click icon to add picture</a:t>
            </a:r>
            <a:endParaRPr lang="en-GB" dirty="0"/>
          </a:p>
        </p:txBody>
      </p:sp>
      <p:sp>
        <p:nvSpPr>
          <p:cNvPr id="4" name="Text Placeholder 3"/>
          <p:cNvSpPr>
            <a:spLocks noGrp="1"/>
          </p:cNvSpPr>
          <p:nvPr>
            <p:ph type="body" sz="quarter" idx="15"/>
          </p:nvPr>
        </p:nvSpPr>
        <p:spPr>
          <a:xfrm>
            <a:off x="279402" y="1067993"/>
            <a:ext cx="4221163" cy="261621"/>
          </a:xfrm>
          <a:solidFill>
            <a:schemeClr val="tx2"/>
          </a:solidFill>
        </p:spPr>
        <p:txBody>
          <a:bodyPr/>
          <a:lstStyle>
            <a:lvl1pPr marL="0" indent="0">
              <a:defRPr sz="1600">
                <a:solidFill>
                  <a:schemeClr val="bg1"/>
                </a:solidFill>
              </a:defRPr>
            </a:lvl1pPr>
          </a:lstStyle>
          <a:p>
            <a:pPr lvl="0"/>
            <a:r>
              <a:rPr lang="en-US"/>
              <a:t>Click to edit Master text styles</a:t>
            </a:r>
          </a:p>
        </p:txBody>
      </p:sp>
      <p:sp>
        <p:nvSpPr>
          <p:cNvPr id="11" name="Text Placeholder 3"/>
          <p:cNvSpPr>
            <a:spLocks noGrp="1"/>
          </p:cNvSpPr>
          <p:nvPr>
            <p:ph type="body" sz="quarter" idx="16"/>
          </p:nvPr>
        </p:nvSpPr>
        <p:spPr>
          <a:xfrm>
            <a:off x="4643443" y="1064345"/>
            <a:ext cx="4221163" cy="261621"/>
          </a:xfrm>
          <a:solidFill>
            <a:schemeClr val="tx2"/>
          </a:solidFill>
        </p:spPr>
        <p:txBody>
          <a:bodyPr/>
          <a:lstStyle>
            <a:lvl1pPr marL="0" indent="0">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40624083"/>
      </p:ext>
    </p:extLst>
  </p:cSld>
  <p:clrMapOvr>
    <a:masterClrMapping/>
  </p:clrMapOvr>
  <p:hf hdr="0" dt="0"/>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Footer Placeholder 4"/>
          <p:cNvSpPr>
            <a:spLocks noGrp="1"/>
          </p:cNvSpPr>
          <p:nvPr>
            <p:ph type="ftr" sz="quarter" idx="10"/>
          </p:nvPr>
        </p:nvSpPr>
        <p:spPr/>
        <p:txBody>
          <a:bodyPr/>
          <a:lstStyle>
            <a:lvl1pPr>
              <a:defRPr/>
            </a:lvl1pPr>
          </a:lstStyle>
          <a:p>
            <a:r>
              <a:rPr lang="de-DE" dirty="0"/>
              <a:t>Event</a:t>
            </a:r>
          </a:p>
        </p:txBody>
      </p:sp>
      <p:sp>
        <p:nvSpPr>
          <p:cNvPr id="6" name="Slide Number Placeholder 5"/>
          <p:cNvSpPr>
            <a:spLocks noGrp="1"/>
          </p:cNvSpPr>
          <p:nvPr>
            <p:ph type="sldNum" sz="quarter" idx="11"/>
          </p:nvPr>
        </p:nvSpPr>
        <p:spPr/>
        <p:txBody>
          <a:bodyPr/>
          <a:lstStyle>
            <a:lvl1pPr>
              <a:defRPr/>
            </a:lvl1pPr>
          </a:lstStyle>
          <a:p>
            <a:fld id="{7683F748-D540-461F-83E8-86F403E2FB60}" type="slidenum">
              <a:rPr lang="de-DE" smtClean="0"/>
              <a:pPr/>
              <a:t>‹#›</a:t>
            </a:fld>
            <a:endParaRPr lang="de-DE" dirty="0"/>
          </a:p>
        </p:txBody>
      </p:sp>
      <p:sp>
        <p:nvSpPr>
          <p:cNvPr id="8" name="Picture Placeholder 7"/>
          <p:cNvSpPr>
            <a:spLocks noGrp="1"/>
          </p:cNvSpPr>
          <p:nvPr>
            <p:ph type="pic" sz="quarter" idx="12"/>
          </p:nvPr>
        </p:nvSpPr>
        <p:spPr>
          <a:xfrm>
            <a:off x="4643443" y="1383620"/>
            <a:ext cx="4224337" cy="1428713"/>
          </a:xfrm>
        </p:spPr>
        <p:txBody>
          <a:bodyPr/>
          <a:lstStyle/>
          <a:p>
            <a:r>
              <a:rPr lang="en-US"/>
              <a:t>Click icon to add picture</a:t>
            </a:r>
            <a:endParaRPr lang="en-GB" dirty="0"/>
          </a:p>
        </p:txBody>
      </p:sp>
      <p:sp>
        <p:nvSpPr>
          <p:cNvPr id="7" name="Picture Placeholder 7"/>
          <p:cNvSpPr>
            <a:spLocks noGrp="1"/>
          </p:cNvSpPr>
          <p:nvPr>
            <p:ph type="pic" sz="quarter" idx="14"/>
          </p:nvPr>
        </p:nvSpPr>
        <p:spPr>
          <a:xfrm>
            <a:off x="279400" y="1383546"/>
            <a:ext cx="4222800" cy="1428713"/>
          </a:xfrm>
        </p:spPr>
        <p:txBody>
          <a:bodyPr/>
          <a:lstStyle/>
          <a:p>
            <a:r>
              <a:rPr lang="en-US"/>
              <a:t>Click icon to add picture</a:t>
            </a:r>
            <a:endParaRPr lang="en-GB" dirty="0"/>
          </a:p>
        </p:txBody>
      </p:sp>
      <p:sp>
        <p:nvSpPr>
          <p:cNvPr id="4" name="Text Placeholder 3"/>
          <p:cNvSpPr>
            <a:spLocks noGrp="1"/>
          </p:cNvSpPr>
          <p:nvPr>
            <p:ph type="body" sz="quarter" idx="15"/>
          </p:nvPr>
        </p:nvSpPr>
        <p:spPr>
          <a:xfrm>
            <a:off x="279402" y="1067993"/>
            <a:ext cx="4221163" cy="261621"/>
          </a:xfrm>
          <a:solidFill>
            <a:schemeClr val="tx2"/>
          </a:solidFill>
        </p:spPr>
        <p:txBody>
          <a:bodyPr/>
          <a:lstStyle>
            <a:lvl1pPr marL="0" indent="0">
              <a:defRPr sz="1600">
                <a:solidFill>
                  <a:schemeClr val="bg1"/>
                </a:solidFill>
              </a:defRPr>
            </a:lvl1pPr>
          </a:lstStyle>
          <a:p>
            <a:pPr lvl="0"/>
            <a:r>
              <a:rPr lang="en-US"/>
              <a:t>Click to edit Master text styles</a:t>
            </a:r>
          </a:p>
        </p:txBody>
      </p:sp>
      <p:sp>
        <p:nvSpPr>
          <p:cNvPr id="11" name="Text Placeholder 3"/>
          <p:cNvSpPr>
            <a:spLocks noGrp="1"/>
          </p:cNvSpPr>
          <p:nvPr>
            <p:ph type="body" sz="quarter" idx="16"/>
          </p:nvPr>
        </p:nvSpPr>
        <p:spPr>
          <a:xfrm>
            <a:off x="4643443" y="1064345"/>
            <a:ext cx="4221163" cy="261621"/>
          </a:xfrm>
          <a:solidFill>
            <a:schemeClr val="tx2"/>
          </a:solidFill>
        </p:spPr>
        <p:txBody>
          <a:bodyPr/>
          <a:lstStyle>
            <a:lvl1pPr marL="0" indent="0">
              <a:defRPr sz="1600">
                <a:solidFill>
                  <a:schemeClr val="bg1"/>
                </a:solidFill>
              </a:defRPr>
            </a:lvl1pPr>
          </a:lstStyle>
          <a:p>
            <a:pPr lvl="0"/>
            <a:r>
              <a:rPr lang="en-US"/>
              <a:t>Click to edit Master text styles</a:t>
            </a:r>
          </a:p>
        </p:txBody>
      </p:sp>
      <p:sp>
        <p:nvSpPr>
          <p:cNvPr id="9" name="Picture Placeholder 7"/>
          <p:cNvSpPr>
            <a:spLocks noGrp="1"/>
          </p:cNvSpPr>
          <p:nvPr>
            <p:ph type="pic" sz="quarter" idx="17"/>
          </p:nvPr>
        </p:nvSpPr>
        <p:spPr>
          <a:xfrm>
            <a:off x="4643443" y="3219824"/>
            <a:ext cx="4224337" cy="1428713"/>
          </a:xfrm>
        </p:spPr>
        <p:txBody>
          <a:bodyPr/>
          <a:lstStyle/>
          <a:p>
            <a:r>
              <a:rPr lang="en-US"/>
              <a:t>Click icon to add picture</a:t>
            </a:r>
            <a:endParaRPr lang="en-GB" dirty="0"/>
          </a:p>
        </p:txBody>
      </p:sp>
      <p:sp>
        <p:nvSpPr>
          <p:cNvPr id="10" name="Picture Placeholder 7"/>
          <p:cNvSpPr>
            <a:spLocks noGrp="1"/>
          </p:cNvSpPr>
          <p:nvPr>
            <p:ph type="pic" sz="quarter" idx="18"/>
          </p:nvPr>
        </p:nvSpPr>
        <p:spPr>
          <a:xfrm>
            <a:off x="279400" y="3219750"/>
            <a:ext cx="4222800" cy="1428713"/>
          </a:xfrm>
        </p:spPr>
        <p:txBody>
          <a:bodyPr/>
          <a:lstStyle/>
          <a:p>
            <a:r>
              <a:rPr lang="en-US"/>
              <a:t>Click icon to add picture</a:t>
            </a:r>
            <a:endParaRPr lang="en-GB" dirty="0"/>
          </a:p>
        </p:txBody>
      </p:sp>
      <p:sp>
        <p:nvSpPr>
          <p:cNvPr id="12" name="Text Placeholder 3"/>
          <p:cNvSpPr>
            <a:spLocks noGrp="1"/>
          </p:cNvSpPr>
          <p:nvPr>
            <p:ph type="body" sz="quarter" idx="19"/>
          </p:nvPr>
        </p:nvSpPr>
        <p:spPr>
          <a:xfrm>
            <a:off x="279402" y="2904197"/>
            <a:ext cx="4221163" cy="261621"/>
          </a:xfrm>
          <a:solidFill>
            <a:schemeClr val="tx2"/>
          </a:solidFill>
        </p:spPr>
        <p:txBody>
          <a:bodyPr/>
          <a:lstStyle>
            <a:lvl1pPr marL="0" indent="0">
              <a:defRPr sz="1600">
                <a:solidFill>
                  <a:schemeClr val="bg1"/>
                </a:solidFill>
              </a:defRPr>
            </a:lvl1pPr>
          </a:lstStyle>
          <a:p>
            <a:pPr lvl="0"/>
            <a:r>
              <a:rPr lang="en-US"/>
              <a:t>Click to edit Master text styles</a:t>
            </a:r>
          </a:p>
        </p:txBody>
      </p:sp>
      <p:sp>
        <p:nvSpPr>
          <p:cNvPr id="13" name="Text Placeholder 3"/>
          <p:cNvSpPr>
            <a:spLocks noGrp="1"/>
          </p:cNvSpPr>
          <p:nvPr>
            <p:ph type="body" sz="quarter" idx="20"/>
          </p:nvPr>
        </p:nvSpPr>
        <p:spPr>
          <a:xfrm>
            <a:off x="4643443" y="2900549"/>
            <a:ext cx="4221163" cy="261621"/>
          </a:xfrm>
          <a:solidFill>
            <a:schemeClr val="tx2"/>
          </a:solidFill>
        </p:spPr>
        <p:txBody>
          <a:bodyPr/>
          <a:lstStyle>
            <a:lvl1pPr marL="0" indent="0">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94426942"/>
      </p:ext>
    </p:extLst>
  </p:cSld>
  <p:clrMapOvr>
    <a:masterClrMapping/>
  </p:clrMapOvr>
  <p:hf hdr="0" dt="0"/>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273424" y="1068976"/>
            <a:ext cx="4154560" cy="47982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73424" y="1548798"/>
            <a:ext cx="4154560" cy="288985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716017" y="1067992"/>
            <a:ext cx="4173984" cy="47982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16017" y="1547812"/>
            <a:ext cx="4173984" cy="2890838"/>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3E442F9-7A45-4E42-965D-DD6485EF4526}" type="slidenum">
              <a:rPr lang="en-GB" smtClean="0"/>
              <a:pPr/>
              <a:t>‹#›</a:t>
            </a:fld>
            <a:endParaRPr lang="en-GB" dirty="0"/>
          </a:p>
        </p:txBody>
      </p:sp>
    </p:spTree>
    <p:extLst>
      <p:ext uri="{BB962C8B-B14F-4D97-AF65-F5344CB8AC3E}">
        <p14:creationId xmlns:p14="http://schemas.microsoft.com/office/powerpoint/2010/main" val="1444156905"/>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userDrawn="1"/>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userDrawn="1"/>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userDrawn="1"/>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userDrawn="1"/>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userDrawn="1"/>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3"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9" name="Picture Placeholder 2"/>
          <p:cNvSpPr>
            <a:spLocks noGrp="1"/>
          </p:cNvSpPr>
          <p:nvPr>
            <p:ph type="pic" sz="quarter" idx="30"/>
          </p:nvPr>
        </p:nvSpPr>
        <p:spPr>
          <a:xfrm>
            <a:off x="798513" y="1130300"/>
            <a:ext cx="2170112" cy="1466850"/>
          </a:xfrm>
        </p:spPr>
        <p:txBody>
          <a:bodyPr/>
          <a:lstStyle/>
          <a:p>
            <a:pPr lvl="0"/>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36E1B51-CBE6-4B1B-A6C5-24FBE5B169F2}"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33529463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9876" y="495300"/>
            <a:ext cx="8594725" cy="471488"/>
          </a:xfrm>
        </p:spPr>
        <p:txBody>
          <a:bodyPr/>
          <a:lstStyle/>
          <a:p>
            <a:r>
              <a:rPr lang="en-US"/>
              <a:t>Click to edit Master title style</a:t>
            </a:r>
            <a:endParaRPr lang="en-GB" dirty="0"/>
          </a:p>
        </p:txBody>
      </p:sp>
      <p:sp>
        <p:nvSpPr>
          <p:cNvPr id="3" name="Content Placeholder 2"/>
          <p:cNvSpPr>
            <a:spLocks noGrp="1"/>
          </p:cNvSpPr>
          <p:nvPr>
            <p:ph sz="quarter" idx="1"/>
          </p:nvPr>
        </p:nvSpPr>
        <p:spPr>
          <a:xfrm>
            <a:off x="269877" y="1071564"/>
            <a:ext cx="4221163" cy="1618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quarter" idx="2"/>
          </p:nvPr>
        </p:nvSpPr>
        <p:spPr>
          <a:xfrm>
            <a:off x="4643438" y="1071564"/>
            <a:ext cx="4221162" cy="1618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4"/>
          <p:cNvSpPr>
            <a:spLocks noGrp="1"/>
          </p:cNvSpPr>
          <p:nvPr>
            <p:ph sz="quarter" idx="3"/>
          </p:nvPr>
        </p:nvSpPr>
        <p:spPr>
          <a:xfrm>
            <a:off x="269877" y="2803922"/>
            <a:ext cx="4221163" cy="161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4"/>
          </p:nvPr>
        </p:nvSpPr>
        <p:spPr>
          <a:xfrm>
            <a:off x="4643438" y="2803922"/>
            <a:ext cx="4221162" cy="161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p:cNvSpPr>
            <a:spLocks noGrp="1"/>
          </p:cNvSpPr>
          <p:nvPr>
            <p:ph type="ftr" sz="quarter" idx="10"/>
          </p:nvPr>
        </p:nvSpPr>
        <p:spPr>
          <a:xfrm>
            <a:off x="269875" y="4857752"/>
            <a:ext cx="3213100" cy="141685"/>
          </a:xfrm>
        </p:spPr>
        <p:txBody>
          <a:bodyPr/>
          <a:lstStyle>
            <a:lvl1pPr>
              <a:defRPr/>
            </a:lvl1pPr>
          </a:lstStyle>
          <a:p>
            <a:r>
              <a:rPr lang="de-DE" dirty="0"/>
              <a:t>Event</a:t>
            </a:r>
          </a:p>
        </p:txBody>
      </p:sp>
      <p:sp>
        <p:nvSpPr>
          <p:cNvPr id="8" name="Slide Number Placeholder 7"/>
          <p:cNvSpPr>
            <a:spLocks noGrp="1"/>
          </p:cNvSpPr>
          <p:nvPr>
            <p:ph type="sldNum" sz="quarter" idx="11"/>
          </p:nvPr>
        </p:nvSpPr>
        <p:spPr>
          <a:xfrm>
            <a:off x="4357693" y="4866085"/>
            <a:ext cx="414337" cy="179784"/>
          </a:xfrm>
        </p:spPr>
        <p:txBody>
          <a:bodyPr/>
          <a:lstStyle>
            <a:lvl1pPr>
              <a:defRPr/>
            </a:lvl1pPr>
          </a:lstStyle>
          <a:p>
            <a:fld id="{64F24E77-88E7-44B2-B812-C67504177F22}" type="slidenum">
              <a:rPr lang="de-DE" smtClean="0"/>
              <a:pPr/>
              <a:t>‹#›</a:t>
            </a:fld>
            <a:endParaRPr lang="de-DE" dirty="0"/>
          </a:p>
        </p:txBody>
      </p:sp>
    </p:spTree>
    <p:extLst>
      <p:ext uri="{BB962C8B-B14F-4D97-AF65-F5344CB8AC3E}">
        <p14:creationId xmlns:p14="http://schemas.microsoft.com/office/powerpoint/2010/main" val="1859592236"/>
      </p:ext>
    </p:extLst>
  </p:cSld>
  <p:clrMapOvr>
    <a:masterClrMapping/>
  </p:clrMapOvr>
  <p:hf hdr="0" dt="0"/>
</p:sldLayout>
</file>

<file path=ppt/slideLayouts/slideLayout331.xml><?xml version="1.0" encoding="utf-8"?>
<p:sldLayout xmlns:a="http://schemas.openxmlformats.org/drawingml/2006/main" xmlns:r="http://schemas.openxmlformats.org/officeDocument/2006/relationships" xmlns:p="http://schemas.openxmlformats.org/presentationml/2006/main" type="dgm">
  <p:cSld name="Organization Chart or other visualizations">
    <p:spTree>
      <p:nvGrpSpPr>
        <p:cNvPr id="1" name=""/>
        <p:cNvGrpSpPr/>
        <p:nvPr/>
      </p:nvGrpSpPr>
      <p:grpSpPr>
        <a:xfrm>
          <a:off x="0" y="0"/>
          <a:ext cx="0" cy="0"/>
          <a:chOff x="0" y="0"/>
          <a:chExt cx="0" cy="0"/>
        </a:xfrm>
      </p:grpSpPr>
      <p:sp>
        <p:nvSpPr>
          <p:cNvPr id="2" name="Title 1"/>
          <p:cNvSpPr>
            <a:spLocks noGrp="1"/>
          </p:cNvSpPr>
          <p:nvPr>
            <p:ph type="title"/>
          </p:nvPr>
        </p:nvSpPr>
        <p:spPr>
          <a:xfrm>
            <a:off x="269876" y="495300"/>
            <a:ext cx="8594725" cy="471488"/>
          </a:xfrm>
        </p:spPr>
        <p:txBody>
          <a:bodyPr/>
          <a:lstStyle/>
          <a:p>
            <a:r>
              <a:rPr lang="en-US"/>
              <a:t>Click to edit Master title style</a:t>
            </a:r>
            <a:endParaRPr lang="en-GB" dirty="0"/>
          </a:p>
        </p:txBody>
      </p:sp>
      <p:sp>
        <p:nvSpPr>
          <p:cNvPr id="3" name="SmartArt Placeholder 2"/>
          <p:cNvSpPr>
            <a:spLocks noGrp="1"/>
          </p:cNvSpPr>
          <p:nvPr>
            <p:ph type="dgm" idx="1"/>
          </p:nvPr>
        </p:nvSpPr>
        <p:spPr>
          <a:xfrm>
            <a:off x="269876" y="1071564"/>
            <a:ext cx="8594725" cy="3351610"/>
          </a:xfrm>
        </p:spPr>
        <p:txBody>
          <a:bodyPr/>
          <a:lstStyle/>
          <a:p>
            <a:r>
              <a:rPr lang="en-US"/>
              <a:t>Click icon to add SmartArt graphic</a:t>
            </a:r>
            <a:endParaRPr lang="en-GB" dirty="0"/>
          </a:p>
        </p:txBody>
      </p:sp>
      <p:sp>
        <p:nvSpPr>
          <p:cNvPr id="4" name="Footer Placeholder 3"/>
          <p:cNvSpPr>
            <a:spLocks noGrp="1"/>
          </p:cNvSpPr>
          <p:nvPr>
            <p:ph type="ftr" sz="quarter" idx="10"/>
          </p:nvPr>
        </p:nvSpPr>
        <p:spPr>
          <a:xfrm>
            <a:off x="269875" y="4857752"/>
            <a:ext cx="3213100" cy="141685"/>
          </a:xfrm>
        </p:spPr>
        <p:txBody>
          <a:bodyPr/>
          <a:lstStyle>
            <a:lvl1pPr>
              <a:defRPr/>
            </a:lvl1pPr>
          </a:lstStyle>
          <a:p>
            <a:r>
              <a:rPr lang="de-DE" dirty="0"/>
              <a:t>Event</a:t>
            </a:r>
          </a:p>
        </p:txBody>
      </p:sp>
      <p:sp>
        <p:nvSpPr>
          <p:cNvPr id="5" name="Slide Number Placeholder 4"/>
          <p:cNvSpPr>
            <a:spLocks noGrp="1"/>
          </p:cNvSpPr>
          <p:nvPr>
            <p:ph type="sldNum" sz="quarter" idx="11"/>
          </p:nvPr>
        </p:nvSpPr>
        <p:spPr>
          <a:xfrm>
            <a:off x="4357693" y="4866085"/>
            <a:ext cx="414337" cy="179784"/>
          </a:xfrm>
        </p:spPr>
        <p:txBody>
          <a:bodyPr/>
          <a:lstStyle>
            <a:lvl1pPr>
              <a:defRPr/>
            </a:lvl1pPr>
          </a:lstStyle>
          <a:p>
            <a:pPr>
              <a:defRPr/>
            </a:pPr>
            <a:fld id="{7D074FCB-58C1-4095-8B58-9DEF061B80C0}" type="slidenum">
              <a:rPr lang="en-GB" smtClean="0"/>
              <a:pPr>
                <a:defRPr/>
              </a:pPr>
              <a:t>‹#›</a:t>
            </a:fld>
            <a:endParaRPr lang="en-GB" dirty="0"/>
          </a:p>
        </p:txBody>
      </p:sp>
    </p:spTree>
    <p:extLst>
      <p:ext uri="{BB962C8B-B14F-4D97-AF65-F5344CB8AC3E}">
        <p14:creationId xmlns:p14="http://schemas.microsoft.com/office/powerpoint/2010/main" val="406743864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876" y="495300"/>
            <a:ext cx="8594725" cy="471488"/>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269877" y="1071564"/>
            <a:ext cx="4139287" cy="3351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16016" y="1071564"/>
            <a:ext cx="4148584" cy="3351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0"/>
          </p:nvPr>
        </p:nvSpPr>
        <p:spPr>
          <a:xfrm>
            <a:off x="269875" y="4857752"/>
            <a:ext cx="3213100" cy="141685"/>
          </a:xfrm>
        </p:spPr>
        <p:txBody>
          <a:bodyPr/>
          <a:lstStyle>
            <a:lvl1pPr>
              <a:defRPr/>
            </a:lvl1pPr>
          </a:lstStyle>
          <a:p>
            <a:r>
              <a:rPr lang="de-DE" dirty="0"/>
              <a:t>Event</a:t>
            </a:r>
          </a:p>
        </p:txBody>
      </p:sp>
      <p:sp>
        <p:nvSpPr>
          <p:cNvPr id="6" name="Slide Number Placeholder 5"/>
          <p:cNvSpPr>
            <a:spLocks noGrp="1"/>
          </p:cNvSpPr>
          <p:nvPr>
            <p:ph type="sldNum" sz="quarter" idx="11"/>
          </p:nvPr>
        </p:nvSpPr>
        <p:spPr>
          <a:xfrm>
            <a:off x="4357693" y="4866085"/>
            <a:ext cx="414337" cy="179784"/>
          </a:xfrm>
        </p:spPr>
        <p:txBody>
          <a:bodyPr/>
          <a:lstStyle>
            <a:lvl1pPr>
              <a:defRPr/>
            </a:lvl1pPr>
          </a:lstStyle>
          <a:p>
            <a:fld id="{63CF8E44-1FC0-4E30-B666-069104F7CCFA}" type="slidenum">
              <a:rPr lang="de-DE" smtClean="0"/>
              <a:pPr/>
              <a:t>‹#›</a:t>
            </a:fld>
            <a:endParaRPr lang="de-DE" dirty="0"/>
          </a:p>
        </p:txBody>
      </p:sp>
    </p:spTree>
    <p:extLst>
      <p:ext uri="{BB962C8B-B14F-4D97-AF65-F5344CB8AC3E}">
        <p14:creationId xmlns:p14="http://schemas.microsoft.com/office/powerpoint/2010/main" val="3168753804"/>
      </p:ext>
    </p:extLst>
  </p:cSld>
  <p:clrMapOvr>
    <a:masterClrMapping/>
  </p:clrMapOvr>
  <p:hf hdr="0" dt="0"/>
</p:sldLayout>
</file>

<file path=ppt/slideLayouts/slideLayout3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69876" y="495300"/>
            <a:ext cx="8594725" cy="471488"/>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269877" y="1071564"/>
            <a:ext cx="4221163" cy="33516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lipArt Placeholder 3"/>
          <p:cNvSpPr>
            <a:spLocks noGrp="1"/>
          </p:cNvSpPr>
          <p:nvPr>
            <p:ph type="clipArt" sz="half" idx="2"/>
          </p:nvPr>
        </p:nvSpPr>
        <p:spPr>
          <a:xfrm>
            <a:off x="4643438" y="1071564"/>
            <a:ext cx="4221162" cy="3351610"/>
          </a:xfrm>
        </p:spPr>
        <p:txBody>
          <a:bodyPr/>
          <a:lstStyle/>
          <a:p>
            <a:r>
              <a:rPr lang="en-US"/>
              <a:t>Click icon to add clip art</a:t>
            </a:r>
            <a:endParaRPr lang="en-GB" dirty="0"/>
          </a:p>
        </p:txBody>
      </p:sp>
      <p:sp>
        <p:nvSpPr>
          <p:cNvPr id="5" name="Footer Placeholder 4"/>
          <p:cNvSpPr>
            <a:spLocks noGrp="1"/>
          </p:cNvSpPr>
          <p:nvPr>
            <p:ph type="ftr" sz="quarter" idx="10"/>
          </p:nvPr>
        </p:nvSpPr>
        <p:spPr>
          <a:xfrm>
            <a:off x="269875" y="4857752"/>
            <a:ext cx="3213100" cy="141685"/>
          </a:xfrm>
        </p:spPr>
        <p:txBody>
          <a:bodyPr/>
          <a:lstStyle>
            <a:lvl1pPr>
              <a:defRPr/>
            </a:lvl1pPr>
          </a:lstStyle>
          <a:p>
            <a:r>
              <a:rPr lang="de-DE" dirty="0"/>
              <a:t>Event</a:t>
            </a:r>
          </a:p>
        </p:txBody>
      </p:sp>
      <p:sp>
        <p:nvSpPr>
          <p:cNvPr id="6" name="Slide Number Placeholder 5"/>
          <p:cNvSpPr>
            <a:spLocks noGrp="1"/>
          </p:cNvSpPr>
          <p:nvPr>
            <p:ph type="sldNum" sz="quarter" idx="11"/>
          </p:nvPr>
        </p:nvSpPr>
        <p:spPr>
          <a:xfrm>
            <a:off x="4357693" y="4866085"/>
            <a:ext cx="414337" cy="179784"/>
          </a:xfrm>
        </p:spPr>
        <p:txBody>
          <a:bodyPr/>
          <a:lstStyle>
            <a:lvl1pPr>
              <a:defRPr/>
            </a:lvl1pPr>
          </a:lstStyle>
          <a:p>
            <a:fld id="{BA3BC3FE-5994-4230-BAC6-1503B49245EE}" type="slidenum">
              <a:rPr lang="de-DE" smtClean="0"/>
              <a:pPr/>
              <a:t>‹#›</a:t>
            </a:fld>
            <a:endParaRPr lang="de-DE" dirty="0"/>
          </a:p>
        </p:txBody>
      </p:sp>
    </p:spTree>
    <p:extLst>
      <p:ext uri="{BB962C8B-B14F-4D97-AF65-F5344CB8AC3E}">
        <p14:creationId xmlns:p14="http://schemas.microsoft.com/office/powerpoint/2010/main" val="1374121326"/>
      </p:ext>
    </p:extLst>
  </p:cSld>
  <p:clrMapOvr>
    <a:masterClrMapping/>
  </p:clrMapOvr>
  <p:hf hdr="0" dt="0"/>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9"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2953029"/>
            <a:ext cx="792162" cy="369332"/>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81"/>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6" y="3233739"/>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6"/>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7" y="4931441"/>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dirty="0"/>
          </a:p>
        </p:txBody>
      </p:sp>
    </p:spTree>
    <p:extLst>
      <p:ext uri="{BB962C8B-B14F-4D97-AF65-F5344CB8AC3E}">
        <p14:creationId xmlns:p14="http://schemas.microsoft.com/office/powerpoint/2010/main" val="51498350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userDrawn="1">
  <p:cSld name="1_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9"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4"/>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8"/>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92"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2272148301"/>
      </p:ext>
    </p:extLst>
  </p:cSld>
  <p:clrMapOvr>
    <a:overrideClrMapping bg1="lt1" tx1="dk1" bg2="lt2" tx2="dk2" accent1="accent1" accent2="accent2" accent3="accent3" accent4="accent4" accent5="accent5" accent6="accent6" hlink="hlink" folHlink="folHlink"/>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9748"/>
            <a:ext cx="8515350" cy="554292"/>
          </a:xfrm>
        </p:spPr>
        <p:txBody>
          <a:bodyPr>
            <a:normAutofit/>
          </a:bodyPr>
          <a:lstStyle>
            <a:lvl1pPr>
              <a:defRPr sz="2700"/>
            </a:lvl1pPr>
          </a:lstStyle>
          <a:p>
            <a:r>
              <a:rPr lang="en-US" dirty="0"/>
              <a:t>Click to edit Master title style</a:t>
            </a:r>
          </a:p>
        </p:txBody>
      </p:sp>
      <p:grpSp>
        <p:nvGrpSpPr>
          <p:cNvPr id="7" name="Group 6">
            <a:extLst>
              <a:ext uri="{FF2B5EF4-FFF2-40B4-BE49-F238E27FC236}">
                <a16:creationId xmlns:a16="http://schemas.microsoft.com/office/drawing/2014/main" id="{9FBC2BD7-7C99-476A-824B-34AEACBE09E4}"/>
              </a:ext>
            </a:extLst>
          </p:cNvPr>
          <p:cNvGrpSpPr/>
          <p:nvPr userDrawn="1"/>
        </p:nvGrpSpPr>
        <p:grpSpPr>
          <a:xfrm>
            <a:off x="9433982" y="1"/>
            <a:ext cx="1644047" cy="1362074"/>
            <a:chOff x="9433981" y="1"/>
            <a:chExt cx="1644047"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9433981"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050" dirty="0">
                  <a:solidFill>
                    <a:schemeClr val="accent2">
                      <a:lumMod val="50000"/>
                    </a:schemeClr>
                  </a:solidFill>
                </a:rPr>
                <a:t>To insert your own icons*:</a:t>
              </a:r>
            </a:p>
            <a:p>
              <a:endParaRPr lang="en-US" sz="1050" dirty="0">
                <a:solidFill>
                  <a:schemeClr val="accent2">
                    <a:lumMod val="50000"/>
                  </a:schemeClr>
                </a:solidFill>
              </a:endParaRPr>
            </a:p>
            <a:p>
              <a:r>
                <a:rPr lang="en-US" sz="1050" b="1" dirty="0">
                  <a:solidFill>
                    <a:schemeClr val="accent2">
                      <a:lumMod val="50000"/>
                    </a:schemeClr>
                  </a:solidFill>
                </a:rPr>
                <a:t>Insert</a:t>
              </a:r>
              <a:r>
                <a:rPr lang="en-US" sz="1050" dirty="0">
                  <a:solidFill>
                    <a:schemeClr val="accent2">
                      <a:lumMod val="50000"/>
                    </a:schemeClr>
                  </a:solidFill>
                </a:rPr>
                <a:t> &gt;&gt; </a:t>
              </a:r>
              <a:r>
                <a:rPr lang="en-US" sz="1050" b="1" dirty="0">
                  <a:solidFill>
                    <a:schemeClr val="accent2">
                      <a:lumMod val="50000"/>
                    </a:schemeClr>
                  </a:solidFill>
                </a:rPr>
                <a:t>Icons</a:t>
              </a:r>
            </a:p>
            <a:p>
              <a:endParaRPr lang="en-US" sz="1050" dirty="0">
                <a:solidFill>
                  <a:schemeClr val="accent2">
                    <a:lumMod val="50000"/>
                  </a:schemeClr>
                </a:solidFill>
              </a:endParaRPr>
            </a:p>
            <a:p>
              <a:r>
                <a:rPr lang="en-US" sz="900" i="1" dirty="0">
                  <a:solidFill>
                    <a:schemeClr val="accent2">
                      <a:lumMod val="50000"/>
                    </a:schemeClr>
                  </a:solidFill>
                </a:rPr>
                <a:t>(*Only available to Microsoft 365 subscribers)</a:t>
              </a:r>
            </a:p>
          </p:txBody>
        </p:sp>
        <p:pic>
          <p:nvPicPr>
            <p:cNvPr id="6" name="Picture 5">
              <a:extLst>
                <a:ext uri="{FF2B5EF4-FFF2-40B4-BE49-F238E27FC236}">
                  <a16:creationId xmlns:a16="http://schemas.microsoft.com/office/drawing/2014/main" id="{97388A6D-F2E7-41F0-830B-6957780585C2}"/>
                </a:ext>
              </a:extLst>
            </p:cNvPr>
            <p:cNvPicPr>
              <a:picLocks noChangeAspect="1"/>
            </p:cNvPicPr>
            <p:nvPr userDrawn="1"/>
          </p:nvPicPr>
          <p:blipFill rotWithShape="1">
            <a:blip r:embed="rId2"/>
            <a:srcRect t="1" b="5479"/>
            <a:stretch/>
          </p:blipFill>
          <p:spPr>
            <a:xfrm>
              <a:off x="10677978" y="424090"/>
              <a:ext cx="400050" cy="657225"/>
            </a:xfrm>
            <a:prstGeom prst="rect">
              <a:avLst/>
            </a:prstGeom>
          </p:spPr>
        </p:pic>
      </p:grpSp>
    </p:spTree>
    <p:extLst>
      <p:ext uri="{BB962C8B-B14F-4D97-AF65-F5344CB8AC3E}">
        <p14:creationId xmlns:p14="http://schemas.microsoft.com/office/powerpoint/2010/main" val="298072203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a:t>Click icon to add picture</a:t>
            </a:r>
            <a:endParaRPr lang="en-GB" noProof="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lang="en-GB" smtClean="0"/>
              <a:pPr>
                <a:defRPr/>
              </a:pPr>
              <a:t>‹#›</a:t>
            </a:fld>
            <a:endParaRPr lang="en-GB"/>
          </a:p>
        </p:txBody>
      </p:sp>
    </p:spTree>
    <p:extLst>
      <p:ext uri="{BB962C8B-B14F-4D97-AF65-F5344CB8AC3E}">
        <p14:creationId xmlns:p14="http://schemas.microsoft.com/office/powerpoint/2010/main" val="324030884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chemeClr val="tx2"/>
              </a:buClr>
              <a:defRPr/>
            </a:pPr>
            <a:endParaRPr lang="en-GB" altLang="en-US" sz="2000">
              <a:solidFill>
                <a:schemeClr val="bg1"/>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257118283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Definition of </a:t>
              </a:r>
              <a:r>
                <a:rPr lang="en-GB" altLang="en-US" sz="1800" err="1"/>
                <a:t>b.o.p</a:t>
              </a:r>
              <a:r>
                <a:rPr lang="en-GB" altLang="en-US" sz="1800"/>
                <a:t>. and </a:t>
              </a:r>
              <a:r>
                <a:rPr lang="en-GB" altLang="en-US" sz="1800" err="1"/>
                <a:t>i.i.p</a:t>
              </a:r>
              <a:r>
                <a:rPr lang="en-GB" altLang="en-US" sz="1800"/>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pPr>
                <a:defRPr/>
              </a:pPr>
              <a:t>‹#›</a:t>
            </a:fld>
            <a:endParaRPr/>
          </a:p>
        </p:txBody>
      </p:sp>
    </p:spTree>
    <p:extLst>
      <p:ext uri="{BB962C8B-B14F-4D97-AF65-F5344CB8AC3E}">
        <p14:creationId xmlns:p14="http://schemas.microsoft.com/office/powerpoint/2010/main" val="2158283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r>
              <a:rPr lang="en-GB" altLang="en-US" dirty="0"/>
              <a:t>Statistical statement of the economic transactions of an economy with the rest of the world in a specific time period</a:t>
            </a:r>
          </a:p>
          <a:p>
            <a:r>
              <a:rPr lang="en-GB" altLang="en-US" dirty="0"/>
              <a:t>A transaction defined as an economic flow that reflects the creation, transformation, exchange, transfer, or extinction of economic value and involves changes in ownership of goods and/or financial assets or liabilities, the provision of services or the provision of labour and capital</a:t>
            </a:r>
          </a:p>
          <a:p>
            <a:r>
              <a:rPr lang="en-GB" altLang="en-US" dirty="0"/>
              <a:t>Cross-border transactions of the euro area are transactions between residents of participating Member States, seen as one economic territory, and residents of EU Member States not participating in the euro area or residents of third countries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92ADD1-8C45-428F-A8A7-88644A97EA9E}"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8532147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a:p>
        </p:txBody>
      </p:sp>
    </p:spTree>
    <p:extLst>
      <p:ext uri="{BB962C8B-B14F-4D97-AF65-F5344CB8AC3E}">
        <p14:creationId xmlns:p14="http://schemas.microsoft.com/office/powerpoint/2010/main" val="116974032"/>
      </p:ext>
    </p:extLst>
  </p:cSld>
  <p:clrMapOvr>
    <a:overrideClrMapping bg1="lt1" tx1="dk1" bg2="lt2" tx2="dk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a:p>
        </p:txBody>
      </p:sp>
    </p:spTree>
    <p:extLst>
      <p:ext uri="{BB962C8B-B14F-4D97-AF65-F5344CB8AC3E}">
        <p14:creationId xmlns:p14="http://schemas.microsoft.com/office/powerpoint/2010/main" val="69448607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a:p>
        </p:txBody>
      </p:sp>
    </p:spTree>
    <p:extLst>
      <p:ext uri="{BB962C8B-B14F-4D97-AF65-F5344CB8AC3E}">
        <p14:creationId xmlns:p14="http://schemas.microsoft.com/office/powerpoint/2010/main" val="314433586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a:p>
        </p:txBody>
      </p:sp>
    </p:spTree>
    <p:extLst>
      <p:ext uri="{BB962C8B-B14F-4D97-AF65-F5344CB8AC3E}">
        <p14:creationId xmlns:p14="http://schemas.microsoft.com/office/powerpoint/2010/main" val="2544841065"/>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a:p>
        </p:txBody>
      </p:sp>
    </p:spTree>
    <p:extLst>
      <p:ext uri="{BB962C8B-B14F-4D97-AF65-F5344CB8AC3E}">
        <p14:creationId xmlns:p14="http://schemas.microsoft.com/office/powerpoint/2010/main" val="151389349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a:p>
        </p:txBody>
      </p:sp>
    </p:spTree>
    <p:extLst>
      <p:ext uri="{BB962C8B-B14F-4D97-AF65-F5344CB8AC3E}">
        <p14:creationId xmlns:p14="http://schemas.microsoft.com/office/powerpoint/2010/main" val="232771422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a:t>Use this type of slide to combine text information with an additional picture.</a:t>
            </a:r>
          </a:p>
          <a:p>
            <a:pPr algn="ctr" eaLnBrk="1" hangingPunct="1">
              <a:spcBef>
                <a:spcPct val="0"/>
              </a:spcBef>
              <a:buClrTx/>
              <a:buFontTx/>
              <a:buNone/>
              <a:defRPr/>
            </a:pPr>
            <a:endParaRPr lang="en-GB" altLang="en-US" sz="1800"/>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pPr>
                <a:defRPr/>
              </a:pPr>
              <a:t>‹#›</a:t>
            </a:fld>
            <a:endParaRPr/>
          </a:p>
        </p:txBody>
      </p:sp>
    </p:spTree>
    <p:extLst>
      <p:ext uri="{BB962C8B-B14F-4D97-AF65-F5344CB8AC3E}">
        <p14:creationId xmlns:p14="http://schemas.microsoft.com/office/powerpoint/2010/main" val="2947703934"/>
      </p:ext>
    </p:extLst>
  </p:cSld>
  <p:clrMapOvr>
    <a:overrideClrMapping bg1="lt1" tx1="dk1" bg2="lt2" tx2="dk2" accent1="accent1" accent2="accent2" accent3="accent3" accent4="accent4" accent5="accent5" accent6="accent6" hlink="hlink" folHlink="folHlink"/>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pPr>
                <a:defRPr/>
              </a:pPr>
              <a:t>‹#›</a:t>
            </a:fld>
            <a:endParaRPr/>
          </a:p>
        </p:txBody>
      </p:sp>
    </p:spTree>
    <p:extLst>
      <p:ext uri="{BB962C8B-B14F-4D97-AF65-F5344CB8AC3E}">
        <p14:creationId xmlns:p14="http://schemas.microsoft.com/office/powerpoint/2010/main" val="2695767752"/>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pPr>
                <a:defRPr/>
              </a:pPr>
              <a:t>‹#›</a:t>
            </a:fld>
            <a:endParaRPr/>
          </a:p>
        </p:txBody>
      </p:sp>
    </p:spTree>
    <p:extLst>
      <p:ext uri="{BB962C8B-B14F-4D97-AF65-F5344CB8AC3E}">
        <p14:creationId xmlns:p14="http://schemas.microsoft.com/office/powerpoint/2010/main" val="316233483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200059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r>
              <a:rPr lang="de-DE" altLang="en-US" dirty="0" err="1"/>
              <a:t>You</a:t>
            </a:r>
            <a:r>
              <a:rPr lang="de-DE" altLang="en-US" dirty="0"/>
              <a:t> </a:t>
            </a:r>
            <a:r>
              <a:rPr lang="de-DE" altLang="en-US" dirty="0" err="1"/>
              <a:t>can</a:t>
            </a:r>
            <a:r>
              <a:rPr lang="de-DE" altLang="en-US" dirty="0"/>
              <a:t> </a:t>
            </a:r>
            <a:r>
              <a:rPr lang="de-DE" altLang="en-US" dirty="0" err="1"/>
              <a:t>easily</a:t>
            </a:r>
            <a:r>
              <a:rPr lang="de-DE" altLang="en-US" dirty="0"/>
              <a:t> </a:t>
            </a:r>
            <a:r>
              <a:rPr lang="de-DE" altLang="en-US" dirty="0" err="1"/>
              <a:t>re-use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following</a:t>
            </a:r>
            <a:r>
              <a:rPr lang="de-DE" altLang="en-US" dirty="0"/>
              <a:t> </a:t>
            </a:r>
            <a:r>
              <a:rPr lang="de-DE" altLang="en-US" dirty="0" err="1"/>
              <a:t>slides</a:t>
            </a:r>
            <a:r>
              <a:rPr lang="de-DE" altLang="en-US" dirty="0"/>
              <a:t> </a:t>
            </a:r>
            <a:r>
              <a:rPr lang="de-DE" altLang="en-US" dirty="0" err="1"/>
              <a:t>to</a:t>
            </a:r>
            <a:r>
              <a:rPr lang="de-DE" altLang="en-US" dirty="0"/>
              <a:t> </a:t>
            </a:r>
            <a:r>
              <a:rPr lang="de-DE" altLang="en-US" dirty="0" err="1"/>
              <a:t>create</a:t>
            </a:r>
            <a:r>
              <a:rPr lang="de-DE" altLang="en-US" dirty="0"/>
              <a:t> </a:t>
            </a:r>
            <a:r>
              <a:rPr lang="de-DE" altLang="en-US" dirty="0" err="1"/>
              <a:t>your</a:t>
            </a:r>
            <a:r>
              <a:rPr lang="de-DE" altLang="en-US" dirty="0"/>
              <a:t> </a:t>
            </a:r>
            <a:r>
              <a:rPr lang="de-DE" altLang="en-US" dirty="0" err="1"/>
              <a:t>own</a:t>
            </a:r>
            <a:r>
              <a:rPr lang="de-DE" altLang="en-US" dirty="0"/>
              <a:t> </a:t>
            </a:r>
            <a:r>
              <a:rPr lang="de-DE" altLang="en-US" dirty="0" err="1"/>
              <a:t>presentation</a:t>
            </a:r>
            <a:r>
              <a:rPr lang="de-DE" altLang="en-US" dirty="0"/>
              <a:t>.</a:t>
            </a:r>
          </a:p>
          <a:p>
            <a:r>
              <a:rPr lang="de-DE" altLang="en-US" dirty="0" err="1"/>
              <a:t>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pre-defined</a:t>
            </a:r>
            <a:r>
              <a:rPr lang="de-DE" altLang="en-US" dirty="0"/>
              <a:t> </a:t>
            </a:r>
            <a:r>
              <a:rPr lang="de-DE" altLang="en-US" dirty="0" err="1"/>
              <a:t>chart</a:t>
            </a:r>
            <a:r>
              <a:rPr lang="de-DE" altLang="en-US" dirty="0"/>
              <a:t> </a:t>
            </a:r>
            <a:r>
              <a:rPr lang="de-DE" altLang="en-US" dirty="0" err="1"/>
              <a:t>templates</a:t>
            </a:r>
            <a:r>
              <a:rPr lang="de-DE" altLang="en-US" dirty="0"/>
              <a:t> </a:t>
            </a:r>
            <a:r>
              <a:rPr lang="de-DE" altLang="en-US" dirty="0" err="1"/>
              <a:t>to</a:t>
            </a:r>
            <a:r>
              <a:rPr lang="de-DE" altLang="en-US" dirty="0"/>
              <a:t> </a:t>
            </a:r>
            <a:r>
              <a:rPr lang="de-DE" altLang="en-US" dirty="0" err="1"/>
              <a:t>quickly</a:t>
            </a:r>
            <a:r>
              <a:rPr lang="de-DE" altLang="en-US" dirty="0"/>
              <a:t> </a:t>
            </a:r>
            <a:r>
              <a:rPr lang="de-DE" altLang="en-US" dirty="0" err="1"/>
              <a:t>create</a:t>
            </a:r>
            <a:r>
              <a:rPr lang="de-DE" altLang="en-US" dirty="0"/>
              <a:t> a ECB-</a:t>
            </a:r>
            <a:r>
              <a:rPr lang="de-DE" altLang="en-US" dirty="0" err="1"/>
              <a:t>styled</a:t>
            </a:r>
            <a:r>
              <a:rPr lang="de-DE" altLang="en-US" dirty="0"/>
              <a:t> </a:t>
            </a:r>
            <a:r>
              <a:rPr lang="de-DE" altLang="en-US" dirty="0" err="1"/>
              <a:t>chart</a:t>
            </a:r>
            <a:r>
              <a:rPr lang="de-DE" altLang="en-US" dirty="0"/>
              <a:t> </a:t>
            </a:r>
            <a:r>
              <a:rPr lang="de-DE" altLang="en-US" dirty="0" err="1"/>
              <a:t>of</a:t>
            </a:r>
            <a:r>
              <a:rPr lang="de-DE" altLang="en-US" dirty="0"/>
              <a:t> </a:t>
            </a:r>
            <a:r>
              <a:rPr lang="de-DE" altLang="en-US" dirty="0" err="1"/>
              <a:t>various</a:t>
            </a:r>
            <a:r>
              <a:rPr lang="de-DE" altLang="en-US" dirty="0"/>
              <a:t> </a:t>
            </a:r>
            <a:r>
              <a:rPr lang="de-DE" altLang="en-US" dirty="0" err="1"/>
              <a:t>types</a:t>
            </a:r>
            <a:endParaRPr lang="en-GB" altLang="en-US"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C3B26C7-BE8A-4903-8B72-C5E64618697A}"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647218154"/>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Tree>
    <p:extLst>
      <p:ext uri="{BB962C8B-B14F-4D97-AF65-F5344CB8AC3E}">
        <p14:creationId xmlns:p14="http://schemas.microsoft.com/office/powerpoint/2010/main" val="157586233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a:t>Click to edit Master title style</a:t>
            </a:r>
            <a:endParaRPr lang="en-GB" altLang="en-US"/>
          </a:p>
        </p:txBody>
      </p:sp>
    </p:spTree>
    <p:extLst>
      <p:ext uri="{BB962C8B-B14F-4D97-AF65-F5344CB8AC3E}">
        <p14:creationId xmlns:p14="http://schemas.microsoft.com/office/powerpoint/2010/main" val="322838247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pPr>
                <a:defRPr/>
              </a:pPr>
              <a:t>‹#›</a:t>
            </a:fld>
            <a:endParaRPr/>
          </a:p>
        </p:txBody>
      </p:sp>
    </p:spTree>
    <p:extLst>
      <p:ext uri="{BB962C8B-B14F-4D97-AF65-F5344CB8AC3E}">
        <p14:creationId xmlns:p14="http://schemas.microsoft.com/office/powerpoint/2010/main" val="195310325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pPr>
                <a:defRPr/>
              </a:pPr>
              <a:t>‹#›</a:t>
            </a:fld>
            <a:endParaRPr/>
          </a:p>
        </p:txBody>
      </p:sp>
    </p:spTree>
    <p:extLst>
      <p:ext uri="{BB962C8B-B14F-4D97-AF65-F5344CB8AC3E}">
        <p14:creationId xmlns:p14="http://schemas.microsoft.com/office/powerpoint/2010/main" val="118107235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pPr>
                <a:defRPr/>
              </a:pPr>
              <a:t>‹#›</a:t>
            </a:fld>
            <a:endParaRPr/>
          </a:p>
        </p:txBody>
      </p:sp>
    </p:spTree>
    <p:extLst>
      <p:ext uri="{BB962C8B-B14F-4D97-AF65-F5344CB8AC3E}">
        <p14:creationId xmlns:p14="http://schemas.microsoft.com/office/powerpoint/2010/main" val="337255308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pPr>
                <a:defRPr/>
              </a:pPr>
              <a:t>‹#›</a:t>
            </a:fld>
            <a:endParaRPr/>
          </a:p>
        </p:txBody>
      </p:sp>
    </p:spTree>
    <p:extLst>
      <p:ext uri="{BB962C8B-B14F-4D97-AF65-F5344CB8AC3E}">
        <p14:creationId xmlns:p14="http://schemas.microsoft.com/office/powerpoint/2010/main" val="2320402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dirty="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dirty="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FBCB27-3CE0-43DA-8416-75ED97282B05}"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950147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F4FD23C-D5FB-442C-9833-D8C200A3EDB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111056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dirty="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131F7CF-4F95-4A3A-9767-51C74E450553}"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616505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6"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5" y="1653780"/>
            <a:ext cx="3024187" cy="1458515"/>
          </a:xfrm>
        </p:spPr>
        <p:txBody>
          <a:bodyPr/>
          <a:lstStyle>
            <a:lvl1pPr>
              <a:lnSpc>
                <a:spcPts val="3500"/>
              </a:lnSpc>
              <a:defRPr sz="3200"/>
            </a:lvl1pPr>
          </a:lstStyle>
          <a:p>
            <a:endParaRPr lang="en-GB" altLang="en-US" dirty="0"/>
          </a:p>
        </p:txBody>
      </p:sp>
      <p:sp>
        <p:nvSpPr>
          <p:cNvPr id="14"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dirty="0"/>
              <a:t>Click to edit Master subtitle style</a:t>
            </a:r>
            <a:endParaRPr lang="en-GB" altLang="en-US" dirty="0"/>
          </a:p>
        </p:txBody>
      </p:sp>
      <p:sp>
        <p:nvSpPr>
          <p:cNvPr id="16"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12" name="Picture Placeholder 8"/>
          <p:cNvSpPr>
            <a:spLocks noGrp="1"/>
          </p:cNvSpPr>
          <p:nvPr>
            <p:ph type="pic" sz="quarter" idx="22"/>
          </p:nvPr>
        </p:nvSpPr>
        <p:spPr>
          <a:xfrm>
            <a:off x="3370264"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44121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pPr>
                <a:defRPr/>
              </a:pPr>
              <a:t>‹#›</a:t>
            </a:fld>
            <a:endParaRPr dirty="0"/>
          </a:p>
        </p:txBody>
      </p:sp>
    </p:spTree>
    <p:extLst>
      <p:ext uri="{BB962C8B-B14F-4D97-AF65-F5344CB8AC3E}">
        <p14:creationId xmlns:p14="http://schemas.microsoft.com/office/powerpoint/2010/main" val="297625902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6"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8" name="Rectangle 7"/>
          <p:cNvSpPr>
            <a:spLocks noChangeArrowheads="1"/>
          </p:cNvSpPr>
          <p:nvPr userDrawn="1"/>
        </p:nvSpPr>
        <p:spPr bwMode="auto">
          <a:xfrm>
            <a:off x="0" y="2387085"/>
            <a:ext cx="9144000" cy="369332"/>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9"/>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a:solidFill>
                <a:srgbClr val="FFFFFF"/>
              </a:solidFill>
            </a:endParaRPr>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dirty="0"/>
              <a:t>Click to edit Master subtitle style</a:t>
            </a:r>
            <a:endParaRPr lang="en-GB" altLang="en-US" dirty="0"/>
          </a:p>
        </p:txBody>
      </p:sp>
      <p:sp>
        <p:nvSpPr>
          <p:cNvPr id="17"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3" name="Text Placeholder 2"/>
          <p:cNvSpPr>
            <a:spLocks noGrp="1"/>
          </p:cNvSpPr>
          <p:nvPr>
            <p:ph type="body" sz="quarter" idx="11"/>
          </p:nvPr>
        </p:nvSpPr>
        <p:spPr>
          <a:xfrm>
            <a:off x="4486276" y="1638300"/>
            <a:ext cx="4297363" cy="2457450"/>
          </a:xfrm>
        </p:spPr>
        <p:txBody>
          <a:bodyPr/>
          <a:lstStyle>
            <a:lvl1pPr marL="0" indent="0">
              <a:buNone/>
              <a:defRPr sz="2000">
                <a:solidFill>
                  <a:schemeClr val="bg1">
                    <a:lumMod val="95000"/>
                  </a:schemeClr>
                </a:solidFill>
              </a:defRPr>
            </a:lvl1pPr>
          </a:lstStyle>
          <a:p>
            <a:pPr lvl="0"/>
            <a:endParaRPr lang="en-GB" dirty="0"/>
          </a:p>
        </p:txBody>
      </p:sp>
      <p:sp>
        <p:nvSpPr>
          <p:cNvPr id="18" name="Title 2"/>
          <p:cNvSpPr>
            <a:spLocks noGrp="1"/>
          </p:cNvSpPr>
          <p:nvPr>
            <p:ph type="ctrTitle"/>
          </p:nvPr>
        </p:nvSpPr>
        <p:spPr>
          <a:xfrm>
            <a:off x="468315" y="1653780"/>
            <a:ext cx="3024187" cy="1458515"/>
          </a:xfrm>
        </p:spPr>
        <p:txBody>
          <a:bodyPr/>
          <a:lstStyle>
            <a:lvl1pPr>
              <a:lnSpc>
                <a:spcPts val="3500"/>
              </a:lnSpc>
              <a:defRPr sz="3200"/>
            </a:lvl1pPr>
          </a:lstStyle>
          <a:p>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3"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8725621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buClr>
                  <a:srgbClr val="003399"/>
                </a:buClr>
                <a:buFontTx/>
                <a:buNone/>
              </a:pPr>
              <a:r>
                <a:rPr lang="en-GB" sz="1800" dirty="0">
                  <a:solidFill>
                    <a:srgbClr val="585858"/>
                  </a:solidFill>
                </a:rPr>
                <a:t>SSM and SupTech (Lukasz slides x 2) Sertac presentation</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Classification of transactions</a:t>
              </a:r>
            </a:p>
          </p:txBody>
        </p:sp>
      </p:grpSp>
      <p:sp>
        <p:nvSpPr>
          <p:cNvPr id="20"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2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21"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3B2041B-4E54-4E63-B2C2-7A314999319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0781505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2" name="Content Placeholder 4"/>
          <p:cNvSpPr>
            <a:spLocks noGrp="1"/>
          </p:cNvSpPr>
          <p:nvPr>
            <p:ph idx="4294967295"/>
          </p:nvPr>
        </p:nvSpPr>
        <p:spPr>
          <a:xfrm>
            <a:off x="4816475" y="2556273"/>
            <a:ext cx="4076700" cy="1851422"/>
          </a:xfrm>
        </p:spPr>
        <p:txBody>
          <a:bodyPr/>
          <a:lstStyle/>
          <a:p>
            <a:endParaRPr lang="en-GB" dirty="0"/>
          </a:p>
        </p:txBody>
      </p:sp>
      <p:sp>
        <p:nvSpPr>
          <p:cNvPr id="9"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6AFA717-2143-4680-B180-547339400DF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18807800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755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9" name="Rectangle 8"/>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1"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1"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endParaRPr lang="en-GB" noProof="0" dirty="0"/>
          </a:p>
        </p:txBody>
      </p:sp>
      <p:sp>
        <p:nvSpPr>
          <p:cNvPr id="13"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endParaRPr lang="en-US" dirty="0"/>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98254B-882C-4726-886D-89DE59DCB1F1}"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983199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4"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10"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userDrawn="1"/>
        </p:nvSpPr>
        <p:spPr bwMode="auto">
          <a:xfrm>
            <a:off x="0" y="2387085"/>
            <a:ext cx="4591050" cy="369332"/>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dirty="0"/>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1" y="831851"/>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29999"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endParaRPr lang="en-US" dirty="0"/>
          </a:p>
        </p:txBody>
      </p:sp>
      <p:sp>
        <p:nvSpPr>
          <p:cNvPr id="12"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51F65AB-BBFB-401F-AD2C-CDC12C65E26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339284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userDrawn="1"/>
        </p:nvSpPr>
        <p:spPr bwMode="auto">
          <a:xfrm>
            <a:off x="468314" y="1222376"/>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8" name="Rectangle 4"/>
          <p:cNvSpPr>
            <a:spLocks noGrp="1" noChangeArrowheads="1"/>
          </p:cNvSpPr>
          <p:nvPr>
            <p:ph type="title"/>
          </p:nvPr>
        </p:nvSpPr>
        <p:spPr>
          <a:xfrm>
            <a:off x="463552" y="410400"/>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endParaRPr lang="en-GB" altLang="en-US" dirty="0"/>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D5514F-8531-4BCD-9054-1D079C5CBE95}"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163987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1" y="2731572"/>
            <a:ext cx="8197850" cy="369332"/>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1"/>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6" name="Rectangle 5"/>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2"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14"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7"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557CC8D-8FCD-4769-87F3-910873F63C9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85136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9"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endParaRPr lang="en-GB" noProof="0" dirty="0"/>
          </a:p>
        </p:txBody>
      </p:sp>
      <p:sp>
        <p:nvSpPr>
          <p:cNvPr id="14"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D689AE3-EF30-4BCB-B5F3-7765E119084A}"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292934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userDrawn="1"/>
        </p:nvSpPr>
        <p:spPr bwMode="auto">
          <a:xfrm>
            <a:off x="4022725" y="3706812"/>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dirty="0">
              <a:solidFill>
                <a:srgbClr val="585858"/>
              </a:solidFill>
            </a:endParaRPr>
          </a:p>
        </p:txBody>
      </p:sp>
      <p:sp>
        <p:nvSpPr>
          <p:cNvPr id="7"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4" name="Picture Placeholder 33"/>
          <p:cNvSpPr>
            <a:spLocks noGrp="1"/>
          </p:cNvSpPr>
          <p:nvPr>
            <p:ph type="pic" sz="quarter" idx="25"/>
          </p:nvPr>
        </p:nvSpPr>
        <p:spPr>
          <a:xfrm>
            <a:off x="1"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endParaRPr lang="en-GB" noProof="0" dirty="0"/>
          </a:p>
        </p:txBody>
      </p:sp>
      <p:sp>
        <p:nvSpPr>
          <p:cNvPr id="36" name="Picture Placeholder 35"/>
          <p:cNvSpPr>
            <a:spLocks noGrp="1"/>
          </p:cNvSpPr>
          <p:nvPr>
            <p:ph type="pic" sz="quarter" idx="26"/>
          </p:nvPr>
        </p:nvSpPr>
        <p:spPr>
          <a:xfrm>
            <a:off x="3667126" y="1081089"/>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endParaRPr lang="en-GB" noProof="0"/>
          </a:p>
        </p:txBody>
      </p:sp>
      <p:sp>
        <p:nvSpPr>
          <p:cNvPr id="38" name="Picture Placeholder 37"/>
          <p:cNvSpPr>
            <a:spLocks noGrp="1"/>
          </p:cNvSpPr>
          <p:nvPr>
            <p:ph type="pic" sz="quarter" idx="27"/>
          </p:nvPr>
        </p:nvSpPr>
        <p:spPr>
          <a:xfrm>
            <a:off x="6372227" y="1081089"/>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endParaRPr lang="en-GB" noProof="0"/>
          </a:p>
        </p:txBody>
      </p:sp>
      <p:sp>
        <p:nvSpPr>
          <p:cNvPr id="12"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8" name="Slide Number Placeholder 5"/>
          <p:cNvSpPr>
            <a:spLocks noGrp="1"/>
          </p:cNvSpPr>
          <p:nvPr>
            <p:ph type="sldNum" sz="quarter" idx="2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65E388F-3E77-4D1C-9D87-0EDBC6EB89BB}"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0570566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pPr>
                <a:defRPr/>
              </a:pPr>
              <a:t>‹#›</a:t>
            </a:fld>
            <a:endParaRPr dirty="0"/>
          </a:p>
        </p:txBody>
      </p:sp>
    </p:spTree>
    <p:extLst>
      <p:ext uri="{BB962C8B-B14F-4D97-AF65-F5344CB8AC3E}">
        <p14:creationId xmlns:p14="http://schemas.microsoft.com/office/powerpoint/2010/main" val="4235020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userDrawn="1"/>
        </p:nvGrpSpPr>
        <p:grpSpPr bwMode="auto">
          <a:xfrm>
            <a:off x="69851" y="2361884"/>
            <a:ext cx="4718050" cy="1735973"/>
            <a:chOff x="683589" y="2530504"/>
            <a:chExt cx="3582384" cy="1700194"/>
          </a:xfrm>
        </p:grpSpPr>
        <p:sp>
          <p:nvSpPr>
            <p:cNvPr id="8" name="Parallelogram 7"/>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userDrawn="1"/>
        </p:nvGrpSpPr>
        <p:grpSpPr bwMode="auto">
          <a:xfrm>
            <a:off x="4321176" y="2361884"/>
            <a:ext cx="4718050" cy="1735973"/>
            <a:chOff x="683589" y="2530504"/>
            <a:chExt cx="3582384" cy="1700194"/>
          </a:xfrm>
        </p:grpSpPr>
        <p:sp>
          <p:nvSpPr>
            <p:cNvPr id="11" name="Parallelogram 10"/>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8"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Picture Placeholder 2"/>
          <p:cNvSpPr>
            <a:spLocks noGrp="1"/>
          </p:cNvSpPr>
          <p:nvPr>
            <p:ph type="pic" sz="quarter" idx="21"/>
          </p:nvPr>
        </p:nvSpPr>
        <p:spPr>
          <a:xfrm>
            <a:off x="798513" y="1378792"/>
            <a:ext cx="3363912" cy="2198127"/>
          </a:xfrm>
        </p:spPr>
        <p:txBody>
          <a:bodyPr/>
          <a:lstStyle/>
          <a:p>
            <a:pPr lvl="0"/>
            <a:endParaRPr lang="en-GB" noProof="0"/>
          </a:p>
        </p:txBody>
      </p:sp>
      <p:sp>
        <p:nvSpPr>
          <p:cNvPr id="19" name="Picture Placeholder 2"/>
          <p:cNvSpPr>
            <a:spLocks noGrp="1"/>
          </p:cNvSpPr>
          <p:nvPr>
            <p:ph type="pic" sz="quarter" idx="22"/>
          </p:nvPr>
        </p:nvSpPr>
        <p:spPr>
          <a:xfrm>
            <a:off x="5049838" y="1378792"/>
            <a:ext cx="3363912" cy="2198127"/>
          </a:xfrm>
        </p:spPr>
        <p:txBody>
          <a:bodyPr/>
          <a:lstStyle/>
          <a:p>
            <a:pPr lvl="0"/>
            <a:endParaRPr lang="en-GB" noProof="0"/>
          </a:p>
        </p:txBody>
      </p:sp>
      <p:sp>
        <p:nvSpPr>
          <p:cNvPr id="20" name="Text Placeholder 19"/>
          <p:cNvSpPr>
            <a:spLocks noGrp="1"/>
          </p:cNvSpPr>
          <p:nvPr>
            <p:ph type="body" sz="quarter" idx="23"/>
          </p:nvPr>
        </p:nvSpPr>
        <p:spPr>
          <a:xfrm>
            <a:off x="233364"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21" name="Text Placeholder 19"/>
          <p:cNvSpPr>
            <a:spLocks noGrp="1"/>
          </p:cNvSpPr>
          <p:nvPr>
            <p:ph type="body" sz="quarter" idx="24"/>
          </p:nvPr>
        </p:nvSpPr>
        <p:spPr>
          <a:xfrm>
            <a:off x="4463257"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14" name="Slide Number Placeholder 5"/>
          <p:cNvSpPr>
            <a:spLocks noGrp="1"/>
          </p:cNvSpPr>
          <p:nvPr>
            <p:ph type="sldNum" sz="quarter" idx="25"/>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21E68CD-E5C0-4338-8C43-323CFAB0D9FA}"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0059205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userDrawn="1"/>
        </p:nvGrpSpPr>
        <p:grpSpPr bwMode="auto">
          <a:xfrm>
            <a:off x="5697539" y="3483848"/>
            <a:ext cx="2992437" cy="1274009"/>
            <a:chOff x="683589" y="2398278"/>
            <a:chExt cx="3582384" cy="1966188"/>
          </a:xfrm>
        </p:grpSpPr>
        <p:sp>
          <p:nvSpPr>
            <p:cNvPr id="16" name="Parallelogram 15"/>
            <p:cNvSpPr/>
            <p:nvPr/>
          </p:nvSpPr>
          <p:spPr bwMode="auto">
            <a:xfrm>
              <a:off x="733001" y="2398278"/>
              <a:ext cx="3532972"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651148"/>
              <a:ext cx="3164281"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userDrawn="1"/>
        </p:nvGrpSpPr>
        <p:grpSpPr bwMode="auto">
          <a:xfrm>
            <a:off x="2927351" y="3489404"/>
            <a:ext cx="2992438" cy="1273217"/>
            <a:chOff x="683589" y="2397861"/>
            <a:chExt cx="3582384" cy="1966730"/>
          </a:xfrm>
        </p:grpSpPr>
        <p:sp>
          <p:nvSpPr>
            <p:cNvPr id="19" name="Parallelogram 18"/>
            <p:cNvSpPr/>
            <p:nvPr/>
          </p:nvSpPr>
          <p:spPr bwMode="auto">
            <a:xfrm>
              <a:off x="733001" y="2397861"/>
              <a:ext cx="3532972"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650632"/>
              <a:ext cx="3164281"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userDrawn="1"/>
        </p:nvGrpSpPr>
        <p:grpSpPr bwMode="auto">
          <a:xfrm>
            <a:off x="157164" y="3489404"/>
            <a:ext cx="2994025" cy="1273217"/>
            <a:chOff x="683589" y="2397861"/>
            <a:chExt cx="3582384" cy="1966730"/>
          </a:xfrm>
        </p:grpSpPr>
        <p:sp>
          <p:nvSpPr>
            <p:cNvPr id="22" name="Parallelogram 21"/>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650632"/>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userDrawn="1"/>
        </p:nvGrpSpPr>
        <p:grpSpPr bwMode="auto">
          <a:xfrm>
            <a:off x="5913439" y="1691562"/>
            <a:ext cx="2994025" cy="1274008"/>
            <a:chOff x="683589" y="2398280"/>
            <a:chExt cx="3582384" cy="1966186"/>
          </a:xfrm>
        </p:grpSpPr>
        <p:sp>
          <p:nvSpPr>
            <p:cNvPr id="25" name="Parallelogram 24"/>
            <p:cNvSpPr/>
            <p:nvPr/>
          </p:nvSpPr>
          <p:spPr bwMode="auto">
            <a:xfrm>
              <a:off x="732975" y="2398280"/>
              <a:ext cx="3532998"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651148"/>
              <a:ext cx="3164503"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userDrawn="1"/>
        </p:nvGrpSpPr>
        <p:grpSpPr bwMode="auto">
          <a:xfrm>
            <a:off x="3143251" y="1697116"/>
            <a:ext cx="2994025" cy="1273216"/>
            <a:chOff x="683589" y="2397861"/>
            <a:chExt cx="3582384" cy="1966729"/>
          </a:xfrm>
        </p:grpSpPr>
        <p:sp>
          <p:nvSpPr>
            <p:cNvPr id="28" name="Parallelogram 27"/>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userDrawn="1"/>
        </p:nvGrpSpPr>
        <p:grpSpPr bwMode="auto">
          <a:xfrm>
            <a:off x="373064" y="1697116"/>
            <a:ext cx="2994025" cy="1273216"/>
            <a:chOff x="683589" y="2397861"/>
            <a:chExt cx="3582384" cy="1966729"/>
          </a:xfrm>
        </p:grpSpPr>
        <p:sp>
          <p:nvSpPr>
            <p:cNvPr id="31" name="Parallelogram 30"/>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Picture Placeholder 2"/>
          <p:cNvSpPr>
            <a:spLocks noGrp="1"/>
          </p:cNvSpPr>
          <p:nvPr>
            <p:ph type="pic" sz="quarter" idx="21"/>
          </p:nvPr>
        </p:nvSpPr>
        <p:spPr>
          <a:xfrm>
            <a:off x="589758" y="2922682"/>
            <a:ext cx="2170112" cy="1466850"/>
          </a:xfrm>
        </p:spPr>
        <p:txBody>
          <a:bodyPr/>
          <a:lstStyle/>
          <a:p>
            <a:pPr lvl="0"/>
            <a:endParaRPr lang="en-GB" noProof="0"/>
          </a:p>
        </p:txBody>
      </p:sp>
      <p:sp>
        <p:nvSpPr>
          <p:cNvPr id="38" name="Picture Placeholder 2"/>
          <p:cNvSpPr>
            <a:spLocks noGrp="1"/>
          </p:cNvSpPr>
          <p:nvPr>
            <p:ph type="pic" sz="quarter" idx="22"/>
          </p:nvPr>
        </p:nvSpPr>
        <p:spPr>
          <a:xfrm>
            <a:off x="3367089" y="2922682"/>
            <a:ext cx="2170112" cy="1466850"/>
          </a:xfrm>
        </p:spPr>
        <p:txBody>
          <a:bodyPr/>
          <a:lstStyle/>
          <a:p>
            <a:pPr lvl="0"/>
            <a:endParaRPr lang="en-GB" noProof="0"/>
          </a:p>
        </p:txBody>
      </p:sp>
      <p:sp>
        <p:nvSpPr>
          <p:cNvPr id="39" name="Picture Placeholder 2"/>
          <p:cNvSpPr>
            <a:spLocks noGrp="1"/>
          </p:cNvSpPr>
          <p:nvPr>
            <p:ph type="pic" sz="quarter" idx="23"/>
          </p:nvPr>
        </p:nvSpPr>
        <p:spPr>
          <a:xfrm>
            <a:off x="6137277" y="2922682"/>
            <a:ext cx="2170112" cy="1466850"/>
          </a:xfrm>
        </p:spPr>
        <p:txBody>
          <a:bodyPr/>
          <a:lstStyle/>
          <a:p>
            <a:pPr lvl="0"/>
            <a:endParaRPr lang="en-GB" noProof="0" dirty="0"/>
          </a:p>
        </p:txBody>
      </p:sp>
      <p:sp>
        <p:nvSpPr>
          <p:cNvPr id="44" name="Text Placeholder 42"/>
          <p:cNvSpPr>
            <a:spLocks noGrp="1"/>
          </p:cNvSpPr>
          <p:nvPr>
            <p:ph type="body" sz="quarter" idx="25"/>
          </p:nvPr>
        </p:nvSpPr>
        <p:spPr>
          <a:xfrm>
            <a:off x="3348319"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5" name="Text Placeholder 42"/>
          <p:cNvSpPr>
            <a:spLocks noGrp="1"/>
          </p:cNvSpPr>
          <p:nvPr>
            <p:ph type="body" sz="quarter" idx="26"/>
          </p:nvPr>
        </p:nvSpPr>
        <p:spPr>
          <a:xfrm>
            <a:off x="6054725"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9" name="Picture Placeholder 2"/>
          <p:cNvSpPr>
            <a:spLocks noGrp="1"/>
          </p:cNvSpPr>
          <p:nvPr>
            <p:ph type="pic" sz="quarter" idx="30"/>
          </p:nvPr>
        </p:nvSpPr>
        <p:spPr>
          <a:xfrm>
            <a:off x="798514" y="1130300"/>
            <a:ext cx="2170112" cy="1466850"/>
          </a:xfrm>
        </p:spPr>
        <p:txBody>
          <a:bodyPr/>
          <a:lstStyle/>
          <a:p>
            <a:pPr lvl="0"/>
            <a:endParaRPr lang="en-GB" noProof="0"/>
          </a:p>
        </p:txBody>
      </p:sp>
      <p:sp>
        <p:nvSpPr>
          <p:cNvPr id="50" name="Picture Placeholder 2"/>
          <p:cNvSpPr>
            <a:spLocks noGrp="1"/>
          </p:cNvSpPr>
          <p:nvPr>
            <p:ph type="pic" sz="quarter" idx="31"/>
          </p:nvPr>
        </p:nvSpPr>
        <p:spPr>
          <a:xfrm>
            <a:off x="3575845" y="1130300"/>
            <a:ext cx="2170112" cy="1466850"/>
          </a:xfrm>
        </p:spPr>
        <p:txBody>
          <a:bodyPr/>
          <a:lstStyle/>
          <a:p>
            <a:pPr lvl="0"/>
            <a:endParaRPr lang="en-GB" noProof="0"/>
          </a:p>
        </p:txBody>
      </p:sp>
      <p:sp>
        <p:nvSpPr>
          <p:cNvPr id="51" name="Picture Placeholder 2"/>
          <p:cNvSpPr>
            <a:spLocks noGrp="1"/>
          </p:cNvSpPr>
          <p:nvPr>
            <p:ph type="pic" sz="quarter" idx="32"/>
          </p:nvPr>
        </p:nvSpPr>
        <p:spPr>
          <a:xfrm>
            <a:off x="6346033" y="1130300"/>
            <a:ext cx="2170112" cy="1466850"/>
          </a:xfrm>
        </p:spPr>
        <p:txBody>
          <a:bodyPr/>
          <a:lstStyle/>
          <a:p>
            <a:pPr lvl="0"/>
            <a:endParaRPr lang="en-GB" noProof="0" dirty="0"/>
          </a:p>
        </p:txBody>
      </p:sp>
      <p:sp>
        <p:nvSpPr>
          <p:cNvPr id="52" name="Text Placeholder 42"/>
          <p:cNvSpPr>
            <a:spLocks noGrp="1"/>
          </p:cNvSpPr>
          <p:nvPr>
            <p:ph type="body" sz="quarter" idx="24"/>
          </p:nvPr>
        </p:nvSpPr>
        <p:spPr>
          <a:xfrm>
            <a:off x="565150"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34" name="Slide Number Placeholder 5"/>
          <p:cNvSpPr>
            <a:spLocks noGrp="1"/>
          </p:cNvSpPr>
          <p:nvPr>
            <p:ph type="sldNum" sz="quarter" idx="3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36E1B51-CBE6-4B1B-A6C5-24FBE5B169F2}"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444359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59" name="Rectangle 3"/>
          <p:cNvSpPr>
            <a:spLocks noGrp="1" noChangeArrowheads="1"/>
          </p:cNvSpPr>
          <p:nvPr>
            <p:ph idx="4294967295"/>
          </p:nvPr>
        </p:nvSpPr>
        <p:spPr>
          <a:xfrm>
            <a:off x="468314" y="1150144"/>
            <a:ext cx="8415711" cy="3351610"/>
          </a:xfrm>
        </p:spPr>
        <p:txBody>
          <a:bodyPr/>
          <a:lstStyle>
            <a:lvl1pPr>
              <a:defRPr sz="1900"/>
            </a:lvl1pPr>
          </a:lstStyle>
          <a:p>
            <a:r>
              <a:rPr lang="en-GB" altLang="en-US" dirty="0"/>
              <a:t>Statistical statement of the economic transactions of an economy with the rest of the world in a specific time period</a:t>
            </a:r>
          </a:p>
          <a:p>
            <a:r>
              <a:rPr lang="en-GB" altLang="en-US" dirty="0"/>
              <a:t>A transaction defined as an economic flow that reflects the creation, transformation, exchange, transfer, or extinction of economic value and involves changes in ownership of goods and/or financial assets or liabilities, the provision of services or the provision of labour and capital</a:t>
            </a:r>
          </a:p>
          <a:p>
            <a:r>
              <a:rPr lang="en-GB" altLang="en-US" dirty="0"/>
              <a:t>Cross-border transactions of the euro area are transactions between residents of participating Member States, seen as one economic territory, and residents of EU Member States not participating in the euro area or residents of third countries</a:t>
            </a:r>
          </a:p>
        </p:txBody>
      </p:sp>
      <p:sp>
        <p:nvSpPr>
          <p:cNvPr id="9"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92ADD1-8C45-428F-A8A7-88644A97EA9E}"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221316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0" name="Content Placeholder 4"/>
          <p:cNvSpPr>
            <a:spLocks noGrp="1"/>
          </p:cNvSpPr>
          <p:nvPr>
            <p:ph idx="4294967295"/>
          </p:nvPr>
        </p:nvSpPr>
        <p:spPr>
          <a:xfrm>
            <a:off x="4427538" y="2139555"/>
            <a:ext cx="4465450" cy="2283619"/>
          </a:xfrm>
        </p:spPr>
        <p:txBody>
          <a:bodyPr/>
          <a:lstStyle>
            <a:lvl1pPr>
              <a:defRPr sz="1900"/>
            </a:lvl1pPr>
          </a:lstStyle>
          <a:p>
            <a:r>
              <a:rPr lang="de-DE" altLang="en-US" dirty="0" err="1"/>
              <a:t>You</a:t>
            </a:r>
            <a:r>
              <a:rPr lang="de-DE" altLang="en-US" dirty="0"/>
              <a:t> </a:t>
            </a:r>
            <a:r>
              <a:rPr lang="de-DE" altLang="en-US" dirty="0" err="1"/>
              <a:t>can</a:t>
            </a:r>
            <a:r>
              <a:rPr lang="de-DE" altLang="en-US" dirty="0"/>
              <a:t> </a:t>
            </a:r>
            <a:r>
              <a:rPr lang="de-DE" altLang="en-US" dirty="0" err="1"/>
              <a:t>easily</a:t>
            </a:r>
            <a:r>
              <a:rPr lang="de-DE" altLang="en-US" dirty="0"/>
              <a:t> </a:t>
            </a:r>
            <a:r>
              <a:rPr lang="de-DE" altLang="en-US" dirty="0" err="1"/>
              <a:t>re-use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following</a:t>
            </a:r>
            <a:r>
              <a:rPr lang="de-DE" altLang="en-US" dirty="0"/>
              <a:t> </a:t>
            </a:r>
            <a:r>
              <a:rPr lang="de-DE" altLang="en-US" dirty="0" err="1"/>
              <a:t>slides</a:t>
            </a:r>
            <a:r>
              <a:rPr lang="de-DE" altLang="en-US" dirty="0"/>
              <a:t> </a:t>
            </a:r>
            <a:r>
              <a:rPr lang="de-DE" altLang="en-US" dirty="0" err="1"/>
              <a:t>to</a:t>
            </a:r>
            <a:r>
              <a:rPr lang="de-DE" altLang="en-US" dirty="0"/>
              <a:t> </a:t>
            </a:r>
            <a:r>
              <a:rPr lang="de-DE" altLang="en-US" dirty="0" err="1"/>
              <a:t>create</a:t>
            </a:r>
            <a:r>
              <a:rPr lang="de-DE" altLang="en-US" dirty="0"/>
              <a:t> </a:t>
            </a:r>
            <a:r>
              <a:rPr lang="de-DE" altLang="en-US" dirty="0" err="1"/>
              <a:t>your</a:t>
            </a:r>
            <a:r>
              <a:rPr lang="de-DE" altLang="en-US" dirty="0"/>
              <a:t> </a:t>
            </a:r>
            <a:r>
              <a:rPr lang="de-DE" altLang="en-US" dirty="0" err="1"/>
              <a:t>own</a:t>
            </a:r>
            <a:r>
              <a:rPr lang="de-DE" altLang="en-US" dirty="0"/>
              <a:t> </a:t>
            </a:r>
            <a:r>
              <a:rPr lang="de-DE" altLang="en-US" dirty="0" err="1"/>
              <a:t>presentation</a:t>
            </a:r>
            <a:r>
              <a:rPr lang="de-DE" altLang="en-US" dirty="0"/>
              <a:t>.</a:t>
            </a:r>
          </a:p>
          <a:p>
            <a:r>
              <a:rPr lang="de-DE" altLang="en-US" dirty="0" err="1"/>
              <a:t>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pre-defined</a:t>
            </a:r>
            <a:r>
              <a:rPr lang="de-DE" altLang="en-US" dirty="0"/>
              <a:t> </a:t>
            </a:r>
            <a:r>
              <a:rPr lang="de-DE" altLang="en-US" dirty="0" err="1"/>
              <a:t>chart</a:t>
            </a:r>
            <a:r>
              <a:rPr lang="de-DE" altLang="en-US" dirty="0"/>
              <a:t> </a:t>
            </a:r>
            <a:r>
              <a:rPr lang="de-DE" altLang="en-US" dirty="0" err="1"/>
              <a:t>templates</a:t>
            </a:r>
            <a:r>
              <a:rPr lang="de-DE" altLang="en-US" dirty="0"/>
              <a:t> </a:t>
            </a:r>
            <a:r>
              <a:rPr lang="de-DE" altLang="en-US" dirty="0" err="1"/>
              <a:t>to</a:t>
            </a:r>
            <a:r>
              <a:rPr lang="de-DE" altLang="en-US" dirty="0"/>
              <a:t> </a:t>
            </a:r>
            <a:r>
              <a:rPr lang="de-DE" altLang="en-US" dirty="0" err="1"/>
              <a:t>quickly</a:t>
            </a:r>
            <a:r>
              <a:rPr lang="de-DE" altLang="en-US" dirty="0"/>
              <a:t> </a:t>
            </a:r>
            <a:r>
              <a:rPr lang="de-DE" altLang="en-US" dirty="0" err="1"/>
              <a:t>create</a:t>
            </a:r>
            <a:r>
              <a:rPr lang="de-DE" altLang="en-US" dirty="0"/>
              <a:t> a ECB-</a:t>
            </a:r>
            <a:r>
              <a:rPr lang="de-DE" altLang="en-US" dirty="0" err="1"/>
              <a:t>styled</a:t>
            </a:r>
            <a:r>
              <a:rPr lang="de-DE" altLang="en-US" dirty="0"/>
              <a:t> </a:t>
            </a:r>
            <a:r>
              <a:rPr lang="de-DE" altLang="en-US" dirty="0" err="1"/>
              <a:t>chart</a:t>
            </a:r>
            <a:r>
              <a:rPr lang="de-DE" altLang="en-US" dirty="0"/>
              <a:t> </a:t>
            </a:r>
            <a:r>
              <a:rPr lang="de-DE" altLang="en-US" dirty="0" err="1"/>
              <a:t>of</a:t>
            </a:r>
            <a:r>
              <a:rPr lang="de-DE" altLang="en-US" dirty="0"/>
              <a:t> </a:t>
            </a:r>
            <a:r>
              <a:rPr lang="de-DE" altLang="en-US" dirty="0" err="1"/>
              <a:t>various</a:t>
            </a:r>
            <a:r>
              <a:rPr lang="de-DE" altLang="en-US" dirty="0"/>
              <a:t> </a:t>
            </a:r>
            <a:r>
              <a:rPr lang="de-DE" altLang="en-US" dirty="0" err="1"/>
              <a:t>types</a:t>
            </a:r>
            <a:endParaRPr lang="en-GB" altLang="en-US" dirty="0"/>
          </a:p>
        </p:txBody>
      </p:sp>
      <p:sp>
        <p:nvSpPr>
          <p:cNvPr id="11"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C3B26C7-BE8A-4903-8B72-C5E64618697A}"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464552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1" y="1059916"/>
            <a:ext cx="4211992" cy="3348038"/>
          </a:xfrm>
        </p:spPr>
        <p:txBody>
          <a:bodyPr/>
          <a:lstStyle/>
          <a:p>
            <a:pPr lvl="0"/>
            <a:r>
              <a:rPr lang="en-US" noProof="0" dirty="0"/>
              <a:t>Click icon to add chart</a:t>
            </a:r>
            <a:endParaRPr lang="en-GB" noProof="0" dirty="0"/>
          </a:p>
        </p:txBody>
      </p:sp>
      <p:sp>
        <p:nvSpPr>
          <p:cNvPr id="11" name="Text Placeholder 10"/>
          <p:cNvSpPr>
            <a:spLocks noGrp="1"/>
          </p:cNvSpPr>
          <p:nvPr>
            <p:ph type="body" sz="quarter" idx="14"/>
          </p:nvPr>
        </p:nvSpPr>
        <p:spPr>
          <a:xfrm>
            <a:off x="453800"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3"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dirty="0"/>
              <a:t>Click to edit Master text styles</a:t>
            </a:r>
          </a:p>
        </p:txBody>
      </p:sp>
      <p:sp>
        <p:nvSpPr>
          <p:cNvPr id="17"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10" name="Slide Number Placeholder 5"/>
          <p:cNvSpPr>
            <a:spLocks noGrp="1"/>
          </p:cNvSpPr>
          <p:nvPr>
            <p:ph type="sldNum" sz="quarter" idx="16"/>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FBCB27-3CE0-43DA-8416-75ED97282B05}"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613811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3"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3" name="Chart Placeholder 2"/>
          <p:cNvSpPr>
            <a:spLocks noGrp="1"/>
          </p:cNvSpPr>
          <p:nvPr>
            <p:ph type="chart" sz="quarter" idx="14"/>
          </p:nvPr>
        </p:nvSpPr>
        <p:spPr>
          <a:xfrm>
            <a:off x="457201" y="1107036"/>
            <a:ext cx="4105835" cy="1747838"/>
          </a:xfrm>
        </p:spPr>
        <p:txBody>
          <a:bodyPr/>
          <a:lstStyle/>
          <a:p>
            <a:pPr lvl="0"/>
            <a:endParaRPr lang="en-GB" noProof="0"/>
          </a:p>
        </p:txBody>
      </p:sp>
      <p:sp>
        <p:nvSpPr>
          <p:cNvPr id="14" name="Chart Placeholder 2"/>
          <p:cNvSpPr>
            <a:spLocks noGrp="1"/>
          </p:cNvSpPr>
          <p:nvPr>
            <p:ph type="chart" sz="quarter" idx="15"/>
          </p:nvPr>
        </p:nvSpPr>
        <p:spPr>
          <a:xfrm>
            <a:off x="4778189" y="1107036"/>
            <a:ext cx="4105835" cy="1747838"/>
          </a:xfrm>
        </p:spPr>
        <p:txBody>
          <a:bodyPr/>
          <a:lstStyle/>
          <a:p>
            <a:pPr lvl="0"/>
            <a:endParaRPr lang="en-GB" noProof="0"/>
          </a:p>
        </p:txBody>
      </p:sp>
      <p:sp>
        <p:nvSpPr>
          <p:cNvPr id="15" name="Chart Placeholder 2"/>
          <p:cNvSpPr>
            <a:spLocks noGrp="1"/>
          </p:cNvSpPr>
          <p:nvPr>
            <p:ph type="chart" sz="quarter" idx="16"/>
          </p:nvPr>
        </p:nvSpPr>
        <p:spPr>
          <a:xfrm>
            <a:off x="457201" y="2917906"/>
            <a:ext cx="4105835" cy="1747838"/>
          </a:xfrm>
        </p:spPr>
        <p:txBody>
          <a:bodyPr/>
          <a:lstStyle/>
          <a:p>
            <a:pPr lvl="0"/>
            <a:endParaRPr lang="en-GB" noProof="0"/>
          </a:p>
        </p:txBody>
      </p:sp>
      <p:sp>
        <p:nvSpPr>
          <p:cNvPr id="16" name="Chart Placeholder 2"/>
          <p:cNvSpPr>
            <a:spLocks noGrp="1"/>
          </p:cNvSpPr>
          <p:nvPr>
            <p:ph type="chart" sz="quarter" idx="17"/>
          </p:nvPr>
        </p:nvSpPr>
        <p:spPr>
          <a:xfrm>
            <a:off x="4778189" y="2917906"/>
            <a:ext cx="4105835" cy="1747838"/>
          </a:xfrm>
        </p:spPr>
        <p:txBody>
          <a:bodyPr/>
          <a:lstStyle/>
          <a:p>
            <a:pPr lvl="0"/>
            <a:endParaRPr lang="en-GB" noProof="0"/>
          </a:p>
        </p:txBody>
      </p:sp>
      <p:sp>
        <p:nvSpPr>
          <p:cNvPr id="9"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F4FD23C-D5FB-442C-9833-D8C200A3EDB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86159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 name="SmartArt Placeholder 2"/>
          <p:cNvSpPr>
            <a:spLocks noGrp="1"/>
          </p:cNvSpPr>
          <p:nvPr>
            <p:ph type="dgm" idx="1"/>
          </p:nvPr>
        </p:nvSpPr>
        <p:spPr>
          <a:xfrm>
            <a:off x="466727" y="1071564"/>
            <a:ext cx="8397875" cy="3351610"/>
          </a:xfrm>
        </p:spPr>
        <p:txBody>
          <a:bodyPr/>
          <a:lstStyle/>
          <a:p>
            <a:pPr lvl="0"/>
            <a:r>
              <a:rPr lang="en-US" noProof="0" dirty="0"/>
              <a:t>Click icon to add SmartArt graphic</a:t>
            </a:r>
            <a:endParaRPr lang="en-GB" noProof="0" dirty="0"/>
          </a:p>
        </p:txBody>
      </p:sp>
      <p:sp>
        <p:nvSpPr>
          <p:cNvPr id="11" name="Rectangle 4"/>
          <p:cNvSpPr>
            <a:spLocks noGrp="1" noChangeArrowheads="1"/>
          </p:cNvSpPr>
          <p:nvPr>
            <p:ph type="title"/>
          </p:nvPr>
        </p:nvSpPr>
        <p:spPr>
          <a:xfrm>
            <a:off x="463552" y="411957"/>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endParaRPr lang="en-GB" altLang="en-US" dirty="0"/>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131F7CF-4F95-4A3A-9767-51C74E450553}"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2204548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pic>
        <p:nvPicPr>
          <p:cNvPr id="8"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solidFill>
                <a:srgbClr val="585858"/>
              </a:solidFill>
              <a:ea typeface="ヒラギノ角ゴ Pro W3"/>
              <a:cs typeface="ヒラギノ角ゴ Pro W3"/>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6"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12" name="Picture Placeholder 8"/>
          <p:cNvSpPr>
            <a:spLocks noGrp="1"/>
          </p:cNvSpPr>
          <p:nvPr>
            <p:ph type="pic" sz="quarter" idx="22"/>
          </p:nvPr>
        </p:nvSpPr>
        <p:spPr>
          <a:xfrm>
            <a:off x="3370263"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r>
              <a:rPr lang="en-US" noProof="0" dirty="0"/>
              <a:t>Click icon to add picture</a:t>
            </a:r>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1" name="Slide Number Placeholder 5"/>
          <p:cNvSpPr>
            <a:spLocks noGrp="1"/>
          </p:cNvSpPr>
          <p:nvPr>
            <p:ph type="sldNum" sz="quarter" idx="10"/>
          </p:nvPr>
        </p:nvSpPr>
        <p:spPr>
          <a:xfrm>
            <a:off x="3177413" y="4931439"/>
            <a:ext cx="384493" cy="14472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100">
                <a:solidFill>
                  <a:schemeClr val="bg1"/>
                </a:solidFill>
              </a:defRPr>
            </a:lvl1pPr>
          </a:lstStyle>
          <a:p>
            <a:pPr>
              <a:defRPr/>
            </a:pPr>
            <a:fld id="{709D98C6-26D6-459A-841A-186F99F43B1C}" type="slidenum">
              <a:rPr smtClean="0">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2353796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8" name="Rectangle 7"/>
          <p:cNvSpPr>
            <a:spLocks noChangeArrowheads="1"/>
          </p:cNvSpPr>
          <p:nvPr/>
        </p:nvSpPr>
        <p:spPr bwMode="auto">
          <a:xfrm>
            <a:off x="0" y="0"/>
            <a:ext cx="9144000" cy="5143500"/>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bwMode="auto">
          <a:xfrm>
            <a:off x="4592638" y="3227388"/>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dirty="0">
              <a:solidFill>
                <a:srgbClr val="FFFFFF"/>
              </a:solidFill>
            </a:endParaRPr>
          </a:p>
        </p:txBody>
      </p:sp>
      <p:sp>
        <p:nvSpPr>
          <p:cNvPr id="11" name="Rectangle 1"/>
          <p:cNvSpPr>
            <a:spLocks noChangeArrowheads="1"/>
          </p:cNvSpPr>
          <p:nvPr/>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dirty="0">
              <a:solidFill>
                <a:srgbClr val="585858"/>
              </a:solidFill>
              <a:ea typeface="ヒラギノ角ゴ Pro W3"/>
              <a:cs typeface="ヒラギノ角ゴ Pro W3"/>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344488"/>
            <a:ext cx="1765542" cy="76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4" y="3233737"/>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2"/>
                </a:solidFill>
              </a:defRPr>
            </a:lvl1pPr>
          </a:lstStyle>
          <a:p>
            <a:pPr lvl="0"/>
            <a:r>
              <a:rPr lang="en-US" altLang="en-US"/>
              <a:t>Click to edit Master subtitle style</a:t>
            </a:r>
            <a:endParaRPr lang="en-GB" altLang="en-US" dirty="0"/>
          </a:p>
        </p:txBody>
      </p:sp>
      <p:sp>
        <p:nvSpPr>
          <p:cNvPr id="17" name="Text Placeholder 7"/>
          <p:cNvSpPr>
            <a:spLocks noGrp="1"/>
          </p:cNvSpPr>
          <p:nvPr>
            <p:ph type="body" sz="quarter" idx="4294967295"/>
          </p:nvPr>
        </p:nvSpPr>
        <p:spPr>
          <a:xfrm>
            <a:off x="3600450" y="4407694"/>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a:t>Click to edit Master text styles</a:t>
            </a:r>
          </a:p>
          <a:p>
            <a:pPr lvl="1"/>
            <a:r>
              <a:rPr lang="en-US" altLang="en-US"/>
              <a:t>Second level</a:t>
            </a:r>
          </a:p>
        </p:txBody>
      </p:sp>
      <p:sp>
        <p:nvSpPr>
          <p:cNvPr id="3" name="Text Placeholder 2"/>
          <p:cNvSpPr>
            <a:spLocks noGrp="1"/>
          </p:cNvSpPr>
          <p:nvPr>
            <p:ph type="body" sz="quarter" idx="11"/>
          </p:nvPr>
        </p:nvSpPr>
        <p:spPr>
          <a:xfrm>
            <a:off x="4486275" y="1638300"/>
            <a:ext cx="4297363" cy="2457450"/>
          </a:xfrm>
        </p:spPr>
        <p:txBody>
          <a:bodyPr/>
          <a:lstStyle>
            <a:lvl1pPr marL="0" indent="0">
              <a:buNone/>
              <a:defRPr sz="2000">
                <a:solidFill>
                  <a:schemeClr val="bg1">
                    <a:lumMod val="95000"/>
                  </a:schemeClr>
                </a:solidFill>
              </a:defRPr>
            </a:lvl1pPr>
          </a:lstStyle>
          <a:p>
            <a:pPr lvl="0"/>
            <a:r>
              <a:rPr lang="en-US"/>
              <a:t>Click to edit Master text styles</a:t>
            </a:r>
          </a:p>
        </p:txBody>
      </p:sp>
      <p:sp>
        <p:nvSpPr>
          <p:cNvPr id="18" name="Title 2"/>
          <p:cNvSpPr>
            <a:spLocks noGrp="1"/>
          </p:cNvSpPr>
          <p:nvPr>
            <p:ph type="ctrTitle"/>
          </p:nvPr>
        </p:nvSpPr>
        <p:spPr>
          <a:xfrm>
            <a:off x="468314" y="1653779"/>
            <a:ext cx="3024187" cy="1458515"/>
          </a:xfrm>
        </p:spPr>
        <p:txBody>
          <a:bodyPr/>
          <a:lstStyle>
            <a:lvl1pPr>
              <a:lnSpc>
                <a:spcPts val="3500"/>
              </a:lnSpc>
              <a:defRPr sz="3200"/>
            </a:lvl1pPr>
          </a:lstStyle>
          <a:p>
            <a:r>
              <a:rPr lang="en-US" altLang="en-US"/>
              <a:t>Click to edit Master title style</a:t>
            </a:r>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Tree>
    <p:extLst>
      <p:ext uri="{BB962C8B-B14F-4D97-AF65-F5344CB8AC3E}">
        <p14:creationId xmlns:p14="http://schemas.microsoft.com/office/powerpoint/2010/main" val="12605735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 name="Group 10"/>
          <p:cNvGrpSpPr>
            <a:grpSpLocks/>
          </p:cNvGrpSpPr>
          <p:nvPr/>
        </p:nvGrpSpPr>
        <p:grpSpPr bwMode="auto">
          <a:xfrm>
            <a:off x="525463" y="1116013"/>
            <a:ext cx="7999412" cy="2686050"/>
            <a:chOff x="318484" y="1489075"/>
            <a:chExt cx="8527332" cy="3581400"/>
          </a:xfrm>
        </p:grpSpPr>
        <p:sp>
          <p:nvSpPr>
            <p:cNvPr id="4" name="Rectangle 5"/>
            <p:cNvSpPr>
              <a:spLocks noChangeArrowheads="1"/>
            </p:cNvSpPr>
            <p:nvPr>
              <p:custDataLst>
                <p:tags r:id="rId1"/>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1</a:t>
              </a:r>
            </a:p>
          </p:txBody>
        </p:sp>
        <p:sp>
          <p:nvSpPr>
            <p:cNvPr id="5" name="Rectangle 6"/>
            <p:cNvSpPr>
              <a:spLocks noChangeArrowheads="1"/>
            </p:cNvSpPr>
            <p:nvPr>
              <p:custDataLst>
                <p:tags r:id="rId2"/>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2</a:t>
              </a:r>
            </a:p>
          </p:txBody>
        </p:sp>
        <p:sp>
          <p:nvSpPr>
            <p:cNvPr id="6" name="Rectangle 7"/>
            <p:cNvSpPr>
              <a:spLocks noChangeArrowheads="1"/>
            </p:cNvSpPr>
            <p:nvPr>
              <p:custDataLst>
                <p:tags r:id="rId3"/>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dirty="0">
                  <a:solidFill>
                    <a:srgbClr val="FFFFFF"/>
                  </a:solidFill>
                </a:rPr>
                <a:t>3</a:t>
              </a:r>
            </a:p>
          </p:txBody>
        </p:sp>
        <p:sp>
          <p:nvSpPr>
            <p:cNvPr id="7" name="Rectangle 8"/>
            <p:cNvSpPr>
              <a:spLocks noChangeArrowheads="1"/>
            </p:cNvSpPr>
            <p:nvPr>
              <p:custDataLst>
                <p:tags r:id="rId4"/>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Double entry system</a:t>
              </a:r>
            </a:p>
          </p:txBody>
        </p:sp>
        <p:sp>
          <p:nvSpPr>
            <p:cNvPr id="8" name="Rectangle 9"/>
            <p:cNvSpPr>
              <a:spLocks noChangeArrowheads="1"/>
            </p:cNvSpPr>
            <p:nvPr>
              <p:custDataLst>
                <p:tags r:id="rId5"/>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Time of recording the transactions</a:t>
              </a:r>
            </a:p>
          </p:txBody>
        </p:sp>
        <p:sp>
          <p:nvSpPr>
            <p:cNvPr id="9" name="Rectangle 10"/>
            <p:cNvSpPr>
              <a:spLocks noChangeArrowheads="1"/>
            </p:cNvSpPr>
            <p:nvPr>
              <p:custDataLst>
                <p:tags r:id="rId6"/>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Definition of </a:t>
              </a:r>
              <a:r>
                <a:rPr lang="en-GB" altLang="en-US" sz="1800" dirty="0" err="1">
                  <a:solidFill>
                    <a:srgbClr val="585858"/>
                  </a:solidFill>
                </a:rPr>
                <a:t>b.o.p</a:t>
              </a:r>
              <a:r>
                <a:rPr lang="en-GB" altLang="en-US" sz="1800" dirty="0">
                  <a:solidFill>
                    <a:srgbClr val="585858"/>
                  </a:solidFill>
                </a:rPr>
                <a:t>. and </a:t>
              </a:r>
              <a:r>
                <a:rPr lang="en-GB" altLang="en-US" sz="1800" dirty="0" err="1">
                  <a:solidFill>
                    <a:srgbClr val="585858"/>
                  </a:solidFill>
                </a:rPr>
                <a:t>i.i.p</a:t>
              </a:r>
              <a:r>
                <a:rPr lang="en-GB" altLang="en-US" sz="1800" dirty="0">
                  <a:solidFill>
                    <a:srgbClr val="585858"/>
                  </a:solidFill>
                </a:rPr>
                <a:t>.</a:t>
              </a:r>
            </a:p>
          </p:txBody>
        </p:sp>
        <p:sp>
          <p:nvSpPr>
            <p:cNvPr id="10" name="Rectangle 9"/>
            <p:cNvSpPr>
              <a:spLocks noChangeArrowheads="1"/>
            </p:cNvSpPr>
            <p:nvPr>
              <p:custDataLst>
                <p:tags r:id="rId7"/>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8"/>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9"/>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0"/>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1"/>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2"/>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Valuation of transactions and stocks</a:t>
              </a:r>
            </a:p>
          </p:txBody>
        </p:sp>
        <p:sp>
          <p:nvSpPr>
            <p:cNvPr id="16" name="Rectangle 21"/>
            <p:cNvSpPr>
              <a:spLocks noChangeArrowheads="1"/>
            </p:cNvSpPr>
            <p:nvPr>
              <p:custDataLst>
                <p:tags r:id="rId13"/>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4"/>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5"/>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Standards components</a:t>
              </a:r>
            </a:p>
          </p:txBody>
        </p:sp>
        <p:sp>
          <p:nvSpPr>
            <p:cNvPr id="19" name="Rectangle 24"/>
            <p:cNvSpPr>
              <a:spLocks noChangeArrowheads="1"/>
            </p:cNvSpPr>
            <p:nvPr>
              <p:custDataLst>
                <p:tags r:id="rId16"/>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Classification of transactions</a:t>
              </a:r>
            </a:p>
          </p:txBody>
        </p:sp>
      </p:grpSp>
      <p:sp>
        <p:nvSpPr>
          <p:cNvPr id="20"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2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21"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684449B-C00A-4182-B18B-5846710ED83D}"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87268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FontTx/>
              <a:buNone/>
              <a:defRPr/>
            </a:pPr>
            <a:endParaRPr lang="en-GB" altLang="en-US" sz="2000" dirty="0">
              <a:solidFill>
                <a:schemeClr val="bg1"/>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pPr>
                <a:defRPr/>
              </a:pPr>
              <a:t>‹#›</a:t>
            </a:fld>
            <a:endParaRPr dirty="0"/>
          </a:p>
        </p:txBody>
      </p:sp>
    </p:spTree>
    <p:extLst>
      <p:ext uri="{BB962C8B-B14F-4D97-AF65-F5344CB8AC3E}">
        <p14:creationId xmlns:p14="http://schemas.microsoft.com/office/powerpoint/2010/main" val="892800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2" name="Content Placeholder 4"/>
          <p:cNvSpPr>
            <a:spLocks noGrp="1"/>
          </p:cNvSpPr>
          <p:nvPr>
            <p:ph idx="4294967295"/>
          </p:nvPr>
        </p:nvSpPr>
        <p:spPr>
          <a:xfrm>
            <a:off x="4816475" y="2556272"/>
            <a:ext cx="4076700" cy="1851422"/>
          </a:xfrm>
        </p:spPr>
        <p:txBody>
          <a:bodyPr/>
          <a:lstStyle/>
          <a:p>
            <a:pPr lvl="0"/>
            <a:r>
              <a:rPr lang="en-US"/>
              <a:t>Click to edit Master text styles</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5D21CD0E-9D00-442C-8168-621C09C39F42}"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25686694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1"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0"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r>
              <a:rPr lang="en-US" noProof="0"/>
              <a:t>Click icon to add picture</a:t>
            </a:r>
            <a:endParaRPr lang="en-GB" noProof="0"/>
          </a:p>
        </p:txBody>
      </p:sp>
      <p:sp>
        <p:nvSpPr>
          <p:cNvPr id="13"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DE1FFB45-21AE-437B-9FCA-54A78641C8E9}"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9943891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custDataLst>
              <p:tags r:id="rId1"/>
            </p:custDataLst>
          </p:nvPr>
        </p:nvSpPr>
        <p:spPr bwMode="auto">
          <a:xfrm>
            <a:off x="4725988" y="1471613"/>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p:custDataLst>
              <p:tags r:id="rId2"/>
            </p:custDataLst>
          </p:nvPr>
        </p:nvSpPr>
        <p:spPr bwMode="auto">
          <a:xfrm>
            <a:off x="4725988" y="3400425"/>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9" name="Rectangle 8"/>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0" name="Rectangle 1"/>
          <p:cNvSpPr>
            <a:spLocks noChangeArrowheads="1"/>
          </p:cNvSpPr>
          <p:nvPr/>
        </p:nvSpPr>
        <p:spPr bwMode="auto">
          <a:xfrm>
            <a:off x="4816475" y="3443288"/>
            <a:ext cx="790575" cy="25400"/>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p:nvSpPr>
        <p:spPr bwMode="auto">
          <a:xfrm>
            <a:off x="0" y="0"/>
            <a:ext cx="4591050" cy="5143500"/>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5" y="90725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r>
              <a:rPr lang="en-US"/>
              <a:t>Click to edit Master text styles</a:t>
            </a:r>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r>
              <a:rPr lang="en-US"/>
              <a:t>Click to edit Master text styles</a:t>
            </a:r>
          </a:p>
        </p:txBody>
      </p:sp>
      <p:sp>
        <p:nvSpPr>
          <p:cNvPr id="15" name="Text Placeholder 16"/>
          <p:cNvSpPr>
            <a:spLocks noGrp="1"/>
          </p:cNvSpPr>
          <p:nvPr>
            <p:ph type="body" sz="quarter" idx="16"/>
          </p:nvPr>
        </p:nvSpPr>
        <p:spPr>
          <a:xfrm>
            <a:off x="4811713" y="3565525"/>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0" y="831850"/>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30000"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2"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57DE999-06AE-4652-B9A2-D7452E8F4B82}"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3594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2559227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9831790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293613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1"/>
          <p:cNvSpPr>
            <a:spLocks noChangeArrowheads="1"/>
          </p:cNvSpPr>
          <p:nvPr/>
        </p:nvSpPr>
        <p:spPr bwMode="auto">
          <a:xfrm>
            <a:off x="4022725" y="3706813"/>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dirty="0">
              <a:solidFill>
                <a:srgbClr val="585858"/>
              </a:solidFill>
            </a:endParaRPr>
          </a:p>
        </p:txBody>
      </p:sp>
      <p:sp>
        <p:nvSpPr>
          <p:cNvPr id="7"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4" name="Picture Placeholder 33"/>
          <p:cNvSpPr>
            <a:spLocks noGrp="1"/>
          </p:cNvSpPr>
          <p:nvPr>
            <p:ph type="pic" sz="quarter" idx="25"/>
          </p:nvPr>
        </p:nvSpPr>
        <p:spPr>
          <a:xfrm>
            <a:off x="0"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r>
              <a:rPr lang="en-US" noProof="0"/>
              <a:t>Click icon to add picture</a:t>
            </a:r>
            <a:endParaRPr lang="en-GB" noProof="0" dirty="0"/>
          </a:p>
        </p:txBody>
      </p:sp>
      <p:sp>
        <p:nvSpPr>
          <p:cNvPr id="36" name="Picture Placeholder 35"/>
          <p:cNvSpPr>
            <a:spLocks noGrp="1"/>
          </p:cNvSpPr>
          <p:nvPr>
            <p:ph type="pic" sz="quarter" idx="26"/>
          </p:nvPr>
        </p:nvSpPr>
        <p:spPr>
          <a:xfrm>
            <a:off x="3667125" y="1081088"/>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r>
              <a:rPr lang="en-US" noProof="0"/>
              <a:t>Click icon to add picture</a:t>
            </a:r>
            <a:endParaRPr lang="en-GB" noProof="0"/>
          </a:p>
        </p:txBody>
      </p:sp>
      <p:sp>
        <p:nvSpPr>
          <p:cNvPr id="38" name="Picture Placeholder 37"/>
          <p:cNvSpPr>
            <a:spLocks noGrp="1"/>
          </p:cNvSpPr>
          <p:nvPr>
            <p:ph type="pic" sz="quarter" idx="27"/>
          </p:nvPr>
        </p:nvSpPr>
        <p:spPr>
          <a:xfrm>
            <a:off x="6372226" y="1081088"/>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r>
              <a:rPr lang="en-US" noProof="0"/>
              <a:t>Click icon to add picture</a:t>
            </a:r>
            <a:endParaRPr lang="en-GB" noProof="0"/>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8" name="Slide Number Placeholder 5"/>
          <p:cNvSpPr>
            <a:spLocks noGrp="1"/>
          </p:cNvSpPr>
          <p:nvPr>
            <p:ph type="sldNum" sz="quarter" idx="2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0DA3C42-660F-4070-8F99-4723B647437B}"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30864940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7" name="Group 13"/>
          <p:cNvGrpSpPr>
            <a:grpSpLocks/>
          </p:cNvGrpSpPr>
          <p:nvPr/>
        </p:nvGrpSpPr>
        <p:grpSpPr bwMode="auto">
          <a:xfrm>
            <a:off x="69850" y="1304925"/>
            <a:ext cx="4718050" cy="2789238"/>
            <a:chOff x="683589" y="1495330"/>
            <a:chExt cx="3582384" cy="2731752"/>
          </a:xfrm>
        </p:grpSpPr>
        <p:sp>
          <p:nvSpPr>
            <p:cNvPr id="8" name="Parallelogram 7"/>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p:nvGrpSpPr>
        <p:grpSpPr bwMode="auto">
          <a:xfrm>
            <a:off x="4321175" y="1304925"/>
            <a:ext cx="4718050" cy="2789238"/>
            <a:chOff x="683589" y="1495330"/>
            <a:chExt cx="3582384" cy="2731752"/>
          </a:xfrm>
        </p:grpSpPr>
        <p:sp>
          <p:nvSpPr>
            <p:cNvPr id="11" name="Parallelogram 10"/>
            <p:cNvSpPr/>
            <p:nvPr/>
          </p:nvSpPr>
          <p:spPr bwMode="auto">
            <a:xfrm>
              <a:off x="733010" y="1495330"/>
              <a:ext cx="3532963" cy="251252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8634"/>
              <a:ext cx="3164118" cy="43844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798513" y="1378791"/>
            <a:ext cx="3363912" cy="2198127"/>
          </a:xfrm>
        </p:spPr>
        <p:txBody>
          <a:bodyPr/>
          <a:lstStyle/>
          <a:p>
            <a:pPr lvl="0"/>
            <a:r>
              <a:rPr lang="en-US" noProof="0"/>
              <a:t>Click icon to add picture</a:t>
            </a:r>
            <a:endParaRPr lang="en-GB" noProof="0"/>
          </a:p>
        </p:txBody>
      </p:sp>
      <p:sp>
        <p:nvSpPr>
          <p:cNvPr id="19" name="Picture Placeholder 2"/>
          <p:cNvSpPr>
            <a:spLocks noGrp="1"/>
          </p:cNvSpPr>
          <p:nvPr>
            <p:ph type="pic" sz="quarter" idx="22"/>
          </p:nvPr>
        </p:nvSpPr>
        <p:spPr>
          <a:xfrm>
            <a:off x="5049838" y="1378791"/>
            <a:ext cx="3363912" cy="2198127"/>
          </a:xfrm>
        </p:spPr>
        <p:txBody>
          <a:bodyPr/>
          <a:lstStyle/>
          <a:p>
            <a:pPr lvl="0"/>
            <a:r>
              <a:rPr lang="en-US" noProof="0"/>
              <a:t>Click icon to add picture</a:t>
            </a:r>
            <a:endParaRPr lang="en-GB" noProof="0"/>
          </a:p>
        </p:txBody>
      </p:sp>
      <p:sp>
        <p:nvSpPr>
          <p:cNvPr id="20" name="Text Placeholder 19"/>
          <p:cNvSpPr>
            <a:spLocks noGrp="1"/>
          </p:cNvSpPr>
          <p:nvPr>
            <p:ph type="body" sz="quarter" idx="23"/>
          </p:nvPr>
        </p:nvSpPr>
        <p:spPr>
          <a:xfrm>
            <a:off x="233363"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21" name="Text Placeholder 19"/>
          <p:cNvSpPr>
            <a:spLocks noGrp="1"/>
          </p:cNvSpPr>
          <p:nvPr>
            <p:ph type="body" sz="quarter" idx="24"/>
          </p:nvPr>
        </p:nvSpPr>
        <p:spPr>
          <a:xfrm>
            <a:off x="4463256" y="3727825"/>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a:t>Click to edit Master text styles</a:t>
            </a:r>
          </a:p>
        </p:txBody>
      </p:sp>
      <p:sp>
        <p:nvSpPr>
          <p:cNvPr id="14" name="Slide Number Placeholder 5"/>
          <p:cNvSpPr>
            <a:spLocks noGrp="1"/>
          </p:cNvSpPr>
          <p:nvPr>
            <p:ph type="sldNum" sz="quarter" idx="25"/>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A72E3F-5303-46E1-A186-FC1E3B29EC1E}"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29815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5" name="Group 13"/>
          <p:cNvGrpSpPr>
            <a:grpSpLocks/>
          </p:cNvGrpSpPr>
          <p:nvPr/>
        </p:nvGrpSpPr>
        <p:grpSpPr bwMode="auto">
          <a:xfrm>
            <a:off x="5697538" y="2898775"/>
            <a:ext cx="2992437" cy="1770063"/>
            <a:chOff x="683589" y="1495330"/>
            <a:chExt cx="3582384" cy="2731752"/>
          </a:xfrm>
        </p:grpSpPr>
        <p:sp>
          <p:nvSpPr>
            <p:cNvPr id="16" name="Parallelogram 15"/>
            <p:cNvSpPr/>
            <p:nvPr/>
          </p:nvSpPr>
          <p:spPr bwMode="auto">
            <a:xfrm>
              <a:off x="733001" y="1495330"/>
              <a:ext cx="3532972" cy="251370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788531"/>
              <a:ext cx="3164281" cy="438551"/>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p:nvGrpSpPr>
        <p:grpSpPr bwMode="auto">
          <a:xfrm>
            <a:off x="2927350" y="2905125"/>
            <a:ext cx="2992438" cy="1768475"/>
            <a:chOff x="683589" y="1495330"/>
            <a:chExt cx="3582384" cy="2731752"/>
          </a:xfrm>
        </p:grpSpPr>
        <p:sp>
          <p:nvSpPr>
            <p:cNvPr id="19" name="Parallelogram 18"/>
            <p:cNvSpPr/>
            <p:nvPr/>
          </p:nvSpPr>
          <p:spPr bwMode="auto">
            <a:xfrm>
              <a:off x="733001" y="1495330"/>
              <a:ext cx="3532972"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788139"/>
              <a:ext cx="3164281"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p:nvGrpSpPr>
        <p:grpSpPr bwMode="auto">
          <a:xfrm>
            <a:off x="157163" y="2905125"/>
            <a:ext cx="2994025" cy="1768475"/>
            <a:chOff x="683589" y="1495330"/>
            <a:chExt cx="3582384" cy="2731752"/>
          </a:xfrm>
        </p:grpSpPr>
        <p:sp>
          <p:nvSpPr>
            <p:cNvPr id="22" name="Parallelogram 21"/>
            <p:cNvSpPr/>
            <p:nvPr/>
          </p:nvSpPr>
          <p:spPr bwMode="auto">
            <a:xfrm>
              <a:off x="732975" y="1495330"/>
              <a:ext cx="3532998" cy="2513507"/>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788139"/>
              <a:ext cx="3164503" cy="438943"/>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p:nvGrpSpPr>
        <p:grpSpPr bwMode="auto">
          <a:xfrm>
            <a:off x="5913438" y="1106488"/>
            <a:ext cx="2994025" cy="1770062"/>
            <a:chOff x="683589" y="1495330"/>
            <a:chExt cx="3582384" cy="2731752"/>
          </a:xfrm>
        </p:grpSpPr>
        <p:sp>
          <p:nvSpPr>
            <p:cNvPr id="25" name="Parallelogram 24"/>
            <p:cNvSpPr/>
            <p:nvPr/>
          </p:nvSpPr>
          <p:spPr bwMode="auto">
            <a:xfrm>
              <a:off x="732975" y="1495330"/>
              <a:ext cx="3532998" cy="2513703"/>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788532"/>
              <a:ext cx="3164503" cy="438550"/>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p:nvGrpSpPr>
        <p:grpSpPr bwMode="auto">
          <a:xfrm>
            <a:off x="3143250" y="1112838"/>
            <a:ext cx="2994025" cy="1768475"/>
            <a:chOff x="683589" y="1495330"/>
            <a:chExt cx="3582384" cy="2731752"/>
          </a:xfrm>
        </p:grpSpPr>
        <p:sp>
          <p:nvSpPr>
            <p:cNvPr id="28" name="Parallelogram 27"/>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p:nvGrpSpPr>
        <p:grpSpPr bwMode="auto">
          <a:xfrm>
            <a:off x="373063" y="1112838"/>
            <a:ext cx="2994025" cy="1768475"/>
            <a:chOff x="683589" y="1495330"/>
            <a:chExt cx="3582384" cy="2731752"/>
          </a:xfrm>
        </p:grpSpPr>
        <p:sp>
          <p:nvSpPr>
            <p:cNvPr id="31" name="Parallelogram 30"/>
            <p:cNvSpPr/>
            <p:nvPr/>
          </p:nvSpPr>
          <p:spPr bwMode="auto">
            <a:xfrm>
              <a:off x="732975" y="1495330"/>
              <a:ext cx="3532998" cy="2513505"/>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788137"/>
              <a:ext cx="3164503" cy="438945"/>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Picture Placeholder 2"/>
          <p:cNvSpPr>
            <a:spLocks noGrp="1"/>
          </p:cNvSpPr>
          <p:nvPr>
            <p:ph type="pic" sz="quarter" idx="21"/>
          </p:nvPr>
        </p:nvSpPr>
        <p:spPr>
          <a:xfrm>
            <a:off x="589757" y="2922682"/>
            <a:ext cx="2170112" cy="1466850"/>
          </a:xfrm>
        </p:spPr>
        <p:txBody>
          <a:bodyPr/>
          <a:lstStyle/>
          <a:p>
            <a:pPr lvl="0"/>
            <a:r>
              <a:rPr lang="en-US" noProof="0"/>
              <a:t>Click icon to add picture</a:t>
            </a:r>
            <a:endParaRPr lang="en-GB" noProof="0"/>
          </a:p>
        </p:txBody>
      </p:sp>
      <p:sp>
        <p:nvSpPr>
          <p:cNvPr id="38" name="Picture Placeholder 2"/>
          <p:cNvSpPr>
            <a:spLocks noGrp="1"/>
          </p:cNvSpPr>
          <p:nvPr>
            <p:ph type="pic" sz="quarter" idx="22"/>
          </p:nvPr>
        </p:nvSpPr>
        <p:spPr>
          <a:xfrm>
            <a:off x="3367088" y="2922682"/>
            <a:ext cx="2170112" cy="1466850"/>
          </a:xfrm>
        </p:spPr>
        <p:txBody>
          <a:bodyPr/>
          <a:lstStyle/>
          <a:p>
            <a:pPr lvl="0"/>
            <a:r>
              <a:rPr lang="en-US" noProof="0"/>
              <a:t>Click icon to add picture</a:t>
            </a:r>
            <a:endParaRPr lang="en-GB" noProof="0"/>
          </a:p>
        </p:txBody>
      </p:sp>
      <p:sp>
        <p:nvSpPr>
          <p:cNvPr id="39" name="Picture Placeholder 2"/>
          <p:cNvSpPr>
            <a:spLocks noGrp="1"/>
          </p:cNvSpPr>
          <p:nvPr>
            <p:ph type="pic" sz="quarter" idx="23"/>
          </p:nvPr>
        </p:nvSpPr>
        <p:spPr>
          <a:xfrm>
            <a:off x="6137276" y="2922682"/>
            <a:ext cx="2170112" cy="1466850"/>
          </a:xfrm>
        </p:spPr>
        <p:txBody>
          <a:bodyPr/>
          <a:lstStyle/>
          <a:p>
            <a:pPr lvl="0"/>
            <a:r>
              <a:rPr lang="en-US" noProof="0"/>
              <a:t>Click icon to add picture</a:t>
            </a:r>
            <a:endParaRPr lang="en-GB" noProof="0" dirty="0"/>
          </a:p>
        </p:txBody>
      </p:sp>
      <p:sp>
        <p:nvSpPr>
          <p:cNvPr id="44" name="Text Placeholder 42"/>
          <p:cNvSpPr>
            <a:spLocks noGrp="1"/>
          </p:cNvSpPr>
          <p:nvPr>
            <p:ph type="body" sz="quarter" idx="25"/>
          </p:nvPr>
        </p:nvSpPr>
        <p:spPr>
          <a:xfrm>
            <a:off x="3348319"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5" name="Text Placeholder 42"/>
          <p:cNvSpPr>
            <a:spLocks noGrp="1"/>
          </p:cNvSpPr>
          <p:nvPr>
            <p:ph type="body" sz="quarter" idx="26"/>
          </p:nvPr>
        </p:nvSpPr>
        <p:spPr>
          <a:xfrm>
            <a:off x="6054725"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49" name="Picture Placeholder 2"/>
          <p:cNvSpPr>
            <a:spLocks noGrp="1"/>
          </p:cNvSpPr>
          <p:nvPr>
            <p:ph type="pic" sz="quarter" idx="30"/>
          </p:nvPr>
        </p:nvSpPr>
        <p:spPr>
          <a:xfrm>
            <a:off x="798513" y="1130300"/>
            <a:ext cx="2170112" cy="1466850"/>
          </a:xfrm>
        </p:spPr>
        <p:txBody>
          <a:bodyPr/>
          <a:lstStyle/>
          <a:p>
            <a:pPr lvl="0"/>
            <a:r>
              <a:rPr lang="en-US" noProof="0"/>
              <a:t>Click icon to add picture</a:t>
            </a:r>
            <a:endParaRPr lang="en-GB" noProof="0"/>
          </a:p>
        </p:txBody>
      </p:sp>
      <p:sp>
        <p:nvSpPr>
          <p:cNvPr id="50" name="Picture Placeholder 2"/>
          <p:cNvSpPr>
            <a:spLocks noGrp="1"/>
          </p:cNvSpPr>
          <p:nvPr>
            <p:ph type="pic" sz="quarter" idx="31"/>
          </p:nvPr>
        </p:nvSpPr>
        <p:spPr>
          <a:xfrm>
            <a:off x="3575844" y="1130300"/>
            <a:ext cx="2170112" cy="1466850"/>
          </a:xfrm>
        </p:spPr>
        <p:txBody>
          <a:bodyPr/>
          <a:lstStyle/>
          <a:p>
            <a:pPr lvl="0"/>
            <a:r>
              <a:rPr lang="en-US" noProof="0"/>
              <a:t>Click icon to add picture</a:t>
            </a:r>
            <a:endParaRPr lang="en-GB" noProof="0"/>
          </a:p>
        </p:txBody>
      </p:sp>
      <p:sp>
        <p:nvSpPr>
          <p:cNvPr id="51" name="Picture Placeholder 2"/>
          <p:cNvSpPr>
            <a:spLocks noGrp="1"/>
          </p:cNvSpPr>
          <p:nvPr>
            <p:ph type="pic" sz="quarter" idx="32"/>
          </p:nvPr>
        </p:nvSpPr>
        <p:spPr>
          <a:xfrm>
            <a:off x="6346032" y="1130300"/>
            <a:ext cx="2170112" cy="1466850"/>
          </a:xfrm>
        </p:spPr>
        <p:txBody>
          <a:bodyPr/>
          <a:lstStyle/>
          <a:p>
            <a:pPr lvl="0"/>
            <a:r>
              <a:rPr lang="en-US" noProof="0"/>
              <a:t>Click icon to add picture</a:t>
            </a:r>
            <a:endParaRPr lang="en-GB" noProof="0" dirty="0"/>
          </a:p>
        </p:txBody>
      </p:sp>
      <p:sp>
        <p:nvSpPr>
          <p:cNvPr id="52" name="Text Placeholder 42"/>
          <p:cNvSpPr>
            <a:spLocks noGrp="1"/>
          </p:cNvSpPr>
          <p:nvPr>
            <p:ph type="body" sz="quarter" idx="24"/>
          </p:nvPr>
        </p:nvSpPr>
        <p:spPr>
          <a:xfrm>
            <a:off x="565150" y="2650940"/>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r>
              <a:rPr lang="en-US"/>
              <a:t>Click to edit Master text styles</a:t>
            </a:r>
          </a:p>
        </p:txBody>
      </p:sp>
      <p:sp>
        <p:nvSpPr>
          <p:cNvPr id="34" name="Slide Number Placeholder 5"/>
          <p:cNvSpPr>
            <a:spLocks noGrp="1"/>
          </p:cNvSpPr>
          <p:nvPr>
            <p:ph type="sldNum" sz="quarter" idx="3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8FEA1CF-1579-45EC-9E56-EF15D56DBEB1}"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6159863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85600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 Fu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468313" y="1222375"/>
            <a:ext cx="81946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buFontTx/>
              <a:buChar char="•"/>
              <a:defRPr/>
            </a:pPr>
            <a:endParaRPr lang="en-US" altLang="en-US" sz="2200">
              <a:solidFill>
                <a:schemeClr val="tx2"/>
              </a:solidFill>
            </a:endParaRPr>
          </a:p>
        </p:txBody>
      </p:sp>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8"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185B3DB-A46E-467F-ADDF-6A8B3C6D3B81}" type="slidenum">
              <a:rPr/>
              <a:pPr>
                <a:defRPr/>
              </a:pPr>
              <a:t>‹#›</a:t>
            </a:fld>
            <a:endParaRPr dirty="0"/>
          </a:p>
        </p:txBody>
      </p:sp>
    </p:spTree>
    <p:extLst>
      <p:ext uri="{BB962C8B-B14F-4D97-AF65-F5344CB8AC3E}">
        <p14:creationId xmlns:p14="http://schemas.microsoft.com/office/powerpoint/2010/main" val="7018956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Import Elements - long headlin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0633521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Import Elements - Fullpag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solidFill>
                  <a:srgbClr val="FFFFFF"/>
                </a:solidFill>
              </a:rPr>
              <a:pPr>
                <a:defRPr/>
              </a:pPr>
              <a:t>‹#›</a:t>
            </a:fld>
            <a:endParaRPr dirty="0">
              <a:solidFill>
                <a:srgbClr val="FFFFFF"/>
              </a:solidFill>
            </a:endParaRPr>
          </a:p>
        </p:txBody>
      </p:sp>
      <p:sp>
        <p:nvSpPr>
          <p:cNvPr id="6" name="Rectangle 3"/>
          <p:cNvSpPr>
            <a:spLocks noGrp="1" noChangeArrowheads="1"/>
          </p:cNvSpPr>
          <p:nvPr>
            <p:ph idx="4294967295"/>
          </p:nvPr>
        </p:nvSpPr>
        <p:spPr>
          <a:xfrm>
            <a:off x="468313" y="748145"/>
            <a:ext cx="8415711" cy="3753609"/>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7" name="Rectangle 4"/>
          <p:cNvSpPr>
            <a:spLocks noGrp="1" noChangeArrowheads="1"/>
          </p:cNvSpPr>
          <p:nvPr>
            <p:ph type="title"/>
          </p:nvPr>
        </p:nvSpPr>
        <p:spPr>
          <a:xfrm>
            <a:off x="463551" y="126932"/>
            <a:ext cx="8404225" cy="40744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000" kern="1200" dirty="0" smtClean="0"/>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7130220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3629025" y="1782763"/>
            <a:ext cx="5514975" cy="269716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0" name="Content Placeholder 4"/>
          <p:cNvSpPr>
            <a:spLocks noGrp="1"/>
          </p:cNvSpPr>
          <p:nvPr>
            <p:ph idx="4294967295"/>
          </p:nvPr>
        </p:nvSpPr>
        <p:spPr>
          <a:xfrm>
            <a:off x="4427538" y="2139554"/>
            <a:ext cx="4465450" cy="2283619"/>
          </a:xfrm>
        </p:spPr>
        <p:txBody>
          <a:bodyPr/>
          <a:lstStyle>
            <a:lvl1pPr>
              <a:defRPr sz="1900"/>
            </a:lvl1pPr>
          </a:lstStyle>
          <a:p>
            <a:pPr lvl="0"/>
            <a:r>
              <a:rPr lang="en-US" altLang="en-US"/>
              <a:t>Click to edit Master text styles</a:t>
            </a:r>
          </a:p>
          <a:p>
            <a:pPr lvl="1"/>
            <a:r>
              <a:rPr lang="en-US" altLang="en-US"/>
              <a:t>Second level</a:t>
            </a:r>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01E872-82FC-4C8E-B2FB-E6194C1B3A8B}"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732949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0" y="1059916"/>
            <a:ext cx="4211992" cy="3348038"/>
          </a:xfrm>
        </p:spPr>
        <p:txBody>
          <a:bodyPr/>
          <a:lstStyle/>
          <a:p>
            <a:pPr lvl="0"/>
            <a:r>
              <a:rPr lang="en-US" noProof="0"/>
              <a:t>Click icon to add chart</a:t>
            </a:r>
            <a:endParaRPr lang="en-GB" noProof="0" dirty="0"/>
          </a:p>
        </p:txBody>
      </p:sp>
      <p:sp>
        <p:nvSpPr>
          <p:cNvPr id="11" name="Text Placeholder 10"/>
          <p:cNvSpPr>
            <a:spLocks noGrp="1"/>
          </p:cNvSpPr>
          <p:nvPr>
            <p:ph type="body" sz="quarter" idx="14"/>
          </p:nvPr>
        </p:nvSpPr>
        <p:spPr>
          <a:xfrm>
            <a:off x="453799"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2" y="4462463"/>
            <a:ext cx="4032250" cy="32385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a:t>Click to edit Master text styles</a:t>
            </a:r>
          </a:p>
        </p:txBody>
      </p:sp>
      <p:sp>
        <p:nvSpPr>
          <p:cNvPr id="17"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0" name="Slide Number Placeholder 5"/>
          <p:cNvSpPr>
            <a:spLocks noGrp="1"/>
          </p:cNvSpPr>
          <p:nvPr>
            <p:ph type="sldNum" sz="quarter" idx="16"/>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D54B54B-21A5-4A81-9DBB-E8A2D9055AC6}"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4418332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3"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3" name="Chart Placeholder 2"/>
          <p:cNvSpPr>
            <a:spLocks noGrp="1"/>
          </p:cNvSpPr>
          <p:nvPr>
            <p:ph type="chart" sz="quarter" idx="14"/>
          </p:nvPr>
        </p:nvSpPr>
        <p:spPr>
          <a:xfrm>
            <a:off x="457200" y="1107035"/>
            <a:ext cx="4105835" cy="1747838"/>
          </a:xfrm>
        </p:spPr>
        <p:txBody>
          <a:bodyPr/>
          <a:lstStyle/>
          <a:p>
            <a:pPr lvl="0"/>
            <a:r>
              <a:rPr lang="en-US" noProof="0"/>
              <a:t>Click icon to add chart</a:t>
            </a:r>
            <a:endParaRPr lang="en-GB" noProof="0"/>
          </a:p>
        </p:txBody>
      </p:sp>
      <p:sp>
        <p:nvSpPr>
          <p:cNvPr id="14" name="Chart Placeholder 2"/>
          <p:cNvSpPr>
            <a:spLocks noGrp="1"/>
          </p:cNvSpPr>
          <p:nvPr>
            <p:ph type="chart" sz="quarter" idx="15"/>
          </p:nvPr>
        </p:nvSpPr>
        <p:spPr>
          <a:xfrm>
            <a:off x="4778188" y="1107035"/>
            <a:ext cx="4105835" cy="1747838"/>
          </a:xfrm>
        </p:spPr>
        <p:txBody>
          <a:bodyPr/>
          <a:lstStyle/>
          <a:p>
            <a:pPr lvl="0"/>
            <a:r>
              <a:rPr lang="en-US" noProof="0"/>
              <a:t>Click icon to add chart</a:t>
            </a:r>
            <a:endParaRPr lang="en-GB" noProof="0"/>
          </a:p>
        </p:txBody>
      </p:sp>
      <p:sp>
        <p:nvSpPr>
          <p:cNvPr id="15" name="Chart Placeholder 2"/>
          <p:cNvSpPr>
            <a:spLocks noGrp="1"/>
          </p:cNvSpPr>
          <p:nvPr>
            <p:ph type="chart" sz="quarter" idx="16"/>
          </p:nvPr>
        </p:nvSpPr>
        <p:spPr>
          <a:xfrm>
            <a:off x="457200" y="2917906"/>
            <a:ext cx="4105835" cy="1747838"/>
          </a:xfrm>
        </p:spPr>
        <p:txBody>
          <a:bodyPr/>
          <a:lstStyle/>
          <a:p>
            <a:pPr lvl="0"/>
            <a:r>
              <a:rPr lang="en-US" noProof="0"/>
              <a:t>Click icon to add chart</a:t>
            </a:r>
            <a:endParaRPr lang="en-GB" noProof="0"/>
          </a:p>
        </p:txBody>
      </p:sp>
      <p:sp>
        <p:nvSpPr>
          <p:cNvPr id="16" name="Chart Placeholder 2"/>
          <p:cNvSpPr>
            <a:spLocks noGrp="1"/>
          </p:cNvSpPr>
          <p:nvPr>
            <p:ph type="chart" sz="quarter" idx="17"/>
          </p:nvPr>
        </p:nvSpPr>
        <p:spPr>
          <a:xfrm>
            <a:off x="4778188" y="2917906"/>
            <a:ext cx="4105835" cy="1747838"/>
          </a:xfrm>
        </p:spPr>
        <p:txBody>
          <a:bodyPr/>
          <a:lstStyle/>
          <a:p>
            <a:pPr lvl="0"/>
            <a:r>
              <a:rPr lang="en-US" noProof="0"/>
              <a:t>Click icon to add chart</a:t>
            </a:r>
            <a:endParaRPr lang="en-GB" noProof="0"/>
          </a:p>
        </p:txBody>
      </p:sp>
      <p:sp>
        <p:nvSpPr>
          <p:cNvPr id="9" name="Slide Number Placeholder 5"/>
          <p:cNvSpPr>
            <a:spLocks noGrp="1"/>
          </p:cNvSpPr>
          <p:nvPr>
            <p:ph type="sldNum" sz="quarter" idx="18"/>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2C3178D-8C02-4270-AEB6-2C0BB55496F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887918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DEC1D1-A7A5-4B2F-849A-DB58B1AE9495}"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331468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 name="SmartArt Placeholder 2"/>
          <p:cNvSpPr>
            <a:spLocks noGrp="1"/>
          </p:cNvSpPr>
          <p:nvPr>
            <p:ph type="dgm" idx="1"/>
          </p:nvPr>
        </p:nvSpPr>
        <p:spPr>
          <a:xfrm>
            <a:off x="466726" y="1071563"/>
            <a:ext cx="8397875" cy="3351610"/>
          </a:xfrm>
        </p:spPr>
        <p:txBody>
          <a:bodyPr/>
          <a:lstStyle/>
          <a:p>
            <a:pPr lvl="0"/>
            <a:r>
              <a:rPr lang="en-US" noProof="0"/>
              <a:t>Click icon to add SmartArt graphic</a:t>
            </a:r>
            <a:endParaRPr lang="en-GB" noProof="0" dirty="0"/>
          </a:p>
        </p:txBody>
      </p:sp>
      <p:sp>
        <p:nvSpPr>
          <p:cNvPr id="11"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7D074FCB-58C1-4095-8B58-9DEF061B80C0}"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6082928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Intro - Text &amp;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61300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5003800"/>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pic>
        <p:nvPicPr>
          <p:cNvPr id="8"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2"/>
          <p:cNvSpPr>
            <a:spLocks noGrp="1"/>
          </p:cNvSpPr>
          <p:nvPr>
            <p:ph type="ctrTitle"/>
          </p:nvPr>
        </p:nvSpPr>
        <p:spPr>
          <a:xfrm>
            <a:off x="468315" y="1653780"/>
            <a:ext cx="3024187" cy="1458515"/>
          </a:xfrm>
        </p:spPr>
        <p:txBody>
          <a:bodyPr/>
          <a:lstStyle>
            <a:lvl1pPr>
              <a:lnSpc>
                <a:spcPts val="3500"/>
              </a:lnSpc>
              <a:defRPr sz="3200">
                <a:solidFill>
                  <a:schemeClr val="accent4"/>
                </a:solidFill>
              </a:defRPr>
            </a:lvl1pPr>
          </a:lstStyle>
          <a:p>
            <a:endParaRPr lang="en-GB" altLang="en-US" dirty="0"/>
          </a:p>
        </p:txBody>
      </p:sp>
      <p:sp>
        <p:nvSpPr>
          <p:cNvPr id="14"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1"/>
                </a:solidFill>
              </a:defRPr>
            </a:lvl1pPr>
          </a:lstStyle>
          <a:p>
            <a:pPr lvl="0"/>
            <a:r>
              <a:rPr lang="en-US" altLang="en-US" dirty="0"/>
              <a:t>Click to edit Master subtitle style</a:t>
            </a:r>
            <a:endParaRPr lang="en-GB" altLang="en-US" dirty="0"/>
          </a:p>
        </p:txBody>
      </p:sp>
      <p:sp>
        <p:nvSpPr>
          <p:cNvPr id="16"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12" name="Picture Placeholder 8"/>
          <p:cNvSpPr>
            <a:spLocks noGrp="1"/>
          </p:cNvSpPr>
          <p:nvPr>
            <p:ph type="pic" sz="quarter" idx="22"/>
          </p:nvPr>
        </p:nvSpPr>
        <p:spPr>
          <a:xfrm>
            <a:off x="3370264" y="0"/>
            <a:ext cx="5773737" cy="4340224"/>
          </a:xfrm>
          <a:custGeom>
            <a:avLst/>
            <a:gdLst/>
            <a:ahLst/>
            <a:cxnLst/>
            <a:rect l="l" t="t" r="r" b="b"/>
            <a:pathLst>
              <a:path w="5773737" h="4340224">
                <a:moveTo>
                  <a:pt x="1200952" y="0"/>
                </a:moveTo>
                <a:lnTo>
                  <a:pt x="5773737" y="0"/>
                </a:lnTo>
                <a:lnTo>
                  <a:pt x="5773737" y="4330018"/>
                </a:lnTo>
                <a:lnTo>
                  <a:pt x="5770913" y="4340224"/>
                </a:lnTo>
                <a:lnTo>
                  <a:pt x="0" y="4340224"/>
                </a:lnTo>
                <a:close/>
              </a:path>
            </a:pathLst>
          </a:custGeom>
        </p:spPr>
        <p:txBody>
          <a:bodyPr/>
          <a:lstStyle/>
          <a:p>
            <a:pPr lvl="0"/>
            <a:endParaRPr lang="en-GB" noProof="0" dirty="0"/>
          </a:p>
        </p:txBody>
      </p:sp>
      <p:sp>
        <p:nvSpPr>
          <p:cNvPr id="15"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dirty="0"/>
              <a:t>Click to edit Master text styles</a:t>
            </a:r>
          </a:p>
        </p:txBody>
      </p:sp>
      <p:sp>
        <p:nvSpPr>
          <p:cNvPr id="11"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108543540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Intro - Text (NO Imag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65654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6" imgH="416" progId="TCLayout.ActiveDocument.1">
                  <p:embed/>
                </p:oleObj>
              </mc:Choice>
              <mc:Fallback>
                <p:oleObj name="think-cell Slide" r:id="rId3" imgW="416" imgH="41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50133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8" name="Rectangle 7"/>
          <p:cNvSpPr>
            <a:spLocks noChangeArrowheads="1"/>
          </p:cNvSpPr>
          <p:nvPr userDrawn="1"/>
        </p:nvSpPr>
        <p:spPr bwMode="auto">
          <a:xfrm>
            <a:off x="0" y="2387085"/>
            <a:ext cx="9144000" cy="369332"/>
          </a:xfrm>
          <a:prstGeom prst="rect">
            <a:avLst/>
          </a:prstGeom>
          <a:solidFill>
            <a:srgbClr val="1B7D7D"/>
          </a:solidFill>
          <a:ln w="9525" algn="ctr">
            <a:noFill/>
            <a:round/>
            <a:headEnd/>
            <a:tailEnd/>
          </a:ln>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pic>
        <p:nvPicPr>
          <p:cNvPr id="9" name="Pictur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userDrawn="1"/>
        </p:nvSpPr>
        <p:spPr bwMode="auto">
          <a:xfrm>
            <a:off x="4592638" y="3227389"/>
            <a:ext cx="4191000" cy="1309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400"/>
              </a:lnSpc>
              <a:spcBef>
                <a:spcPct val="30000"/>
              </a:spcBef>
              <a:buClr>
                <a:srgbClr val="003399"/>
              </a:buClr>
              <a:defRPr/>
            </a:pPr>
            <a:endParaRPr lang="en-GB" altLang="en-US" sz="2000">
              <a:solidFill>
                <a:srgbClr val="FFFFFF"/>
              </a:solidFill>
            </a:endParaRPr>
          </a:p>
        </p:txBody>
      </p:sp>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8313" y="344488"/>
            <a:ext cx="21526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ubtitle 4"/>
          <p:cNvSpPr>
            <a:spLocks noGrp="1"/>
          </p:cNvSpPr>
          <p:nvPr>
            <p:ph type="subTitle" idx="4294967295"/>
          </p:nvPr>
        </p:nvSpPr>
        <p:spPr>
          <a:xfrm>
            <a:off x="468315" y="3233738"/>
            <a:ext cx="2663825" cy="102512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lang="en-GB" altLang="en-US" sz="2000" dirty="0" smtClean="0">
                <a:solidFill>
                  <a:schemeClr val="tx1"/>
                </a:solidFill>
              </a:defRPr>
            </a:lvl1pPr>
          </a:lstStyle>
          <a:p>
            <a:pPr lvl="0"/>
            <a:r>
              <a:rPr lang="en-US" altLang="en-US" dirty="0"/>
              <a:t>Click to edit Master subtitle style</a:t>
            </a:r>
            <a:endParaRPr lang="en-GB" altLang="en-US" dirty="0"/>
          </a:p>
        </p:txBody>
      </p:sp>
      <p:sp>
        <p:nvSpPr>
          <p:cNvPr id="17" name="Text Placeholder 7"/>
          <p:cNvSpPr>
            <a:spLocks noGrp="1"/>
          </p:cNvSpPr>
          <p:nvPr>
            <p:ph type="body" sz="quarter" idx="4294967295"/>
          </p:nvPr>
        </p:nvSpPr>
        <p:spPr>
          <a:xfrm>
            <a:off x="3600450" y="4407695"/>
            <a:ext cx="5183188"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800" b="1" dirty="0" smtClean="0">
                <a:solidFill>
                  <a:srgbClr val="003299"/>
                </a:solidFill>
              </a:defRPr>
            </a:lvl1pPr>
            <a:lvl2pPr>
              <a:defRPr lang="en-US" altLang="en-US" dirty="0" smtClean="0"/>
            </a:lvl2pPr>
          </a:lstStyle>
          <a:p>
            <a:pPr lvl="0"/>
            <a:r>
              <a:rPr lang="en-US" altLang="en-US" dirty="0"/>
              <a:t>Click to edit Master text styles</a:t>
            </a:r>
          </a:p>
          <a:p>
            <a:pPr lvl="1"/>
            <a:r>
              <a:rPr lang="en-US" altLang="en-US" dirty="0"/>
              <a:t>Second level</a:t>
            </a:r>
          </a:p>
        </p:txBody>
      </p:sp>
      <p:sp>
        <p:nvSpPr>
          <p:cNvPr id="3" name="Text Placeholder 2"/>
          <p:cNvSpPr>
            <a:spLocks noGrp="1"/>
          </p:cNvSpPr>
          <p:nvPr>
            <p:ph type="body" sz="quarter" idx="11"/>
          </p:nvPr>
        </p:nvSpPr>
        <p:spPr>
          <a:xfrm>
            <a:off x="4486276" y="1638300"/>
            <a:ext cx="4297363" cy="2457450"/>
          </a:xfrm>
        </p:spPr>
        <p:txBody>
          <a:bodyPr/>
          <a:lstStyle>
            <a:lvl1pPr marL="0" indent="0">
              <a:buNone/>
              <a:defRPr sz="2000">
                <a:solidFill>
                  <a:schemeClr val="bg1">
                    <a:lumMod val="95000"/>
                  </a:schemeClr>
                </a:solidFill>
              </a:defRPr>
            </a:lvl1pPr>
          </a:lstStyle>
          <a:p>
            <a:pPr lvl="0"/>
            <a:endParaRPr lang="en-GB" dirty="0"/>
          </a:p>
        </p:txBody>
      </p:sp>
      <p:sp>
        <p:nvSpPr>
          <p:cNvPr id="18" name="Title 2"/>
          <p:cNvSpPr>
            <a:spLocks noGrp="1"/>
          </p:cNvSpPr>
          <p:nvPr>
            <p:ph type="ctrTitle"/>
          </p:nvPr>
        </p:nvSpPr>
        <p:spPr>
          <a:xfrm>
            <a:off x="468315" y="1653780"/>
            <a:ext cx="3024187" cy="1458515"/>
          </a:xfrm>
        </p:spPr>
        <p:txBody>
          <a:bodyPr/>
          <a:lstStyle>
            <a:lvl1pPr>
              <a:lnSpc>
                <a:spcPts val="3500"/>
              </a:lnSpc>
              <a:defRPr sz="3200">
                <a:solidFill>
                  <a:schemeClr val="accent4"/>
                </a:solidFill>
              </a:defRPr>
            </a:lvl1pPr>
          </a:lstStyle>
          <a:p>
            <a:endParaRPr lang="en-GB" altLang="en-US" dirty="0"/>
          </a:p>
        </p:txBody>
      </p:sp>
      <p:sp>
        <p:nvSpPr>
          <p:cNvPr id="14" name="Text Placeholder 7"/>
          <p:cNvSpPr>
            <a:spLocks noGrp="1"/>
          </p:cNvSpPr>
          <p:nvPr>
            <p:ph type="body" sz="quarter" idx="4294967295"/>
          </p:nvPr>
        </p:nvSpPr>
        <p:spPr>
          <a:xfrm>
            <a:off x="468313" y="4408884"/>
            <a:ext cx="2543244" cy="66556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lang="en-US" altLang="en-US" sz="1600" b="1" kern="1200" dirty="0" smtClean="0">
                <a:solidFill>
                  <a:schemeClr val="bg1"/>
                </a:solidFill>
                <a:latin typeface="Arial" pitchFamily="34" charset="0"/>
                <a:cs typeface="Arial" pitchFamily="34" charset="0"/>
              </a:defRPr>
            </a:lvl1pPr>
            <a:lvl2pPr>
              <a:defRPr lang="en-US" altLang="en-US" kern="1200" dirty="0" smtClean="0">
                <a:latin typeface="Arial" pitchFamily="34" charset="0"/>
                <a:ea typeface="+mn-ea"/>
                <a:cs typeface="Arial" pitchFamily="34" charset="0"/>
              </a:defRPr>
            </a:lvl2pPr>
          </a:lstStyle>
          <a:p>
            <a:pPr lvl="0"/>
            <a:r>
              <a:rPr lang="en-US" altLang="en-US"/>
              <a:t>Click to edit Master text styles</a:t>
            </a:r>
          </a:p>
        </p:txBody>
      </p:sp>
      <p:sp>
        <p:nvSpPr>
          <p:cNvPr id="13" name="Rectangle 1"/>
          <p:cNvSpPr>
            <a:spLocks noChangeArrowheads="1"/>
          </p:cNvSpPr>
          <p:nvPr userDrawn="1"/>
        </p:nvSpPr>
        <p:spPr bwMode="auto">
          <a:xfrm>
            <a:off x="468313" y="3124200"/>
            <a:ext cx="792162" cy="26988"/>
          </a:xfrm>
          <a:prstGeom prst="rect">
            <a:avLst/>
          </a:prstGeom>
          <a:solidFill>
            <a:schemeClr val="tx2"/>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Tree>
    <p:extLst>
      <p:ext uri="{BB962C8B-B14F-4D97-AF65-F5344CB8AC3E}">
        <p14:creationId xmlns:p14="http://schemas.microsoft.com/office/powerpoint/2010/main" val="30770499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ridge">
    <p:bg>
      <p:bgPr>
        <a:blipFill dpi="0" rotWithShape="0">
          <a:blip r:embed="rId19"/>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312713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416" imgH="416" progId="TCLayout.ActiveDocument.1">
                  <p:embed/>
                </p:oleObj>
              </mc:Choice>
              <mc:Fallback>
                <p:oleObj name="think-cell Slide" r:id="rId20" imgW="416" imgH="416" progId="TCLayout.ActiveDocument.1">
                  <p:embed/>
                  <p:pic>
                    <p:nvPicPr>
                      <p:cNvPr id="2" name="Object 1" hidden="1"/>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3" name="Group 10"/>
          <p:cNvGrpSpPr>
            <a:grpSpLocks/>
          </p:cNvGrpSpPr>
          <p:nvPr userDrawn="1"/>
        </p:nvGrpSpPr>
        <p:grpSpPr bwMode="auto">
          <a:xfrm>
            <a:off x="525463" y="1116013"/>
            <a:ext cx="7999412" cy="2686050"/>
            <a:chOff x="318484" y="1489075"/>
            <a:chExt cx="8527332" cy="3581400"/>
          </a:xfrm>
        </p:grpSpPr>
        <p:sp>
          <p:nvSpPr>
            <p:cNvPr id="4" name="Rectangle 5"/>
            <p:cNvSpPr>
              <a:spLocks noChangeArrowheads="1"/>
            </p:cNvSpPr>
            <p:nvPr>
              <p:custDataLst>
                <p:tags r:id="rId2"/>
              </p:custDataLst>
            </p:nvPr>
          </p:nvSpPr>
          <p:spPr bwMode="auto">
            <a:xfrm>
              <a:off x="318484" y="14890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1</a:t>
              </a:r>
            </a:p>
          </p:txBody>
        </p:sp>
        <p:sp>
          <p:nvSpPr>
            <p:cNvPr id="5" name="Rectangle 6"/>
            <p:cNvSpPr>
              <a:spLocks noChangeArrowheads="1"/>
            </p:cNvSpPr>
            <p:nvPr>
              <p:custDataLst>
                <p:tags r:id="rId3"/>
              </p:custDataLst>
            </p:nvPr>
          </p:nvSpPr>
          <p:spPr bwMode="auto">
            <a:xfrm>
              <a:off x="318484" y="19462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2</a:t>
              </a:r>
            </a:p>
          </p:txBody>
        </p:sp>
        <p:sp>
          <p:nvSpPr>
            <p:cNvPr id="6" name="Rectangle 7"/>
            <p:cNvSpPr>
              <a:spLocks noChangeArrowheads="1"/>
            </p:cNvSpPr>
            <p:nvPr>
              <p:custDataLst>
                <p:tags r:id="rId4"/>
              </p:custDataLst>
            </p:nvPr>
          </p:nvSpPr>
          <p:spPr bwMode="auto">
            <a:xfrm>
              <a:off x="318484" y="2403475"/>
              <a:ext cx="382452"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3</a:t>
              </a:r>
            </a:p>
          </p:txBody>
        </p:sp>
        <p:sp>
          <p:nvSpPr>
            <p:cNvPr id="7" name="Rectangle 8"/>
            <p:cNvSpPr>
              <a:spLocks noChangeArrowheads="1"/>
            </p:cNvSpPr>
            <p:nvPr>
              <p:custDataLst>
                <p:tags r:id="rId5"/>
              </p:custDataLst>
            </p:nvPr>
          </p:nvSpPr>
          <p:spPr bwMode="auto">
            <a:xfrm>
              <a:off x="821087" y="1946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Double entry system</a:t>
              </a:r>
            </a:p>
          </p:txBody>
        </p:sp>
        <p:sp>
          <p:nvSpPr>
            <p:cNvPr id="8" name="Rectangle 9"/>
            <p:cNvSpPr>
              <a:spLocks noChangeArrowheads="1"/>
            </p:cNvSpPr>
            <p:nvPr>
              <p:custDataLst>
                <p:tags r:id="rId6"/>
              </p:custDataLst>
            </p:nvPr>
          </p:nvSpPr>
          <p:spPr bwMode="auto">
            <a:xfrm>
              <a:off x="821087" y="2403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Time of recording the transactions</a:t>
              </a:r>
            </a:p>
          </p:txBody>
        </p:sp>
        <p:sp>
          <p:nvSpPr>
            <p:cNvPr id="9" name="Rectangle 10"/>
            <p:cNvSpPr>
              <a:spLocks noChangeArrowheads="1"/>
            </p:cNvSpPr>
            <p:nvPr>
              <p:custDataLst>
                <p:tags r:id="rId7"/>
              </p:custDataLst>
            </p:nvPr>
          </p:nvSpPr>
          <p:spPr bwMode="auto">
            <a:xfrm>
              <a:off x="821087" y="14890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buClr>
                  <a:srgbClr val="003399"/>
                </a:buClr>
                <a:buFontTx/>
                <a:buNone/>
              </a:pPr>
              <a:r>
                <a:rPr lang="en-GB" sz="1800" dirty="0">
                  <a:solidFill>
                    <a:srgbClr val="585858"/>
                  </a:solidFill>
                </a:rPr>
                <a:t>SSM and SupTech (Lukasz slides x 2) Sertac presentation</a:t>
              </a:r>
            </a:p>
          </p:txBody>
        </p:sp>
        <p:sp>
          <p:nvSpPr>
            <p:cNvPr id="10" name="Rectangle 9"/>
            <p:cNvSpPr>
              <a:spLocks noChangeArrowheads="1"/>
            </p:cNvSpPr>
            <p:nvPr>
              <p:custDataLst>
                <p:tags r:id="rId8"/>
              </p:custDataLst>
            </p:nvPr>
          </p:nvSpPr>
          <p:spPr bwMode="auto">
            <a:xfrm>
              <a:off x="318484" y="28712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4</a:t>
              </a:r>
            </a:p>
          </p:txBody>
        </p:sp>
        <p:sp>
          <p:nvSpPr>
            <p:cNvPr id="11" name="Rectangle 10"/>
            <p:cNvSpPr>
              <a:spLocks noChangeArrowheads="1"/>
            </p:cNvSpPr>
            <p:nvPr>
              <p:custDataLst>
                <p:tags r:id="rId9"/>
              </p:custDataLst>
            </p:nvPr>
          </p:nvSpPr>
          <p:spPr bwMode="auto">
            <a:xfrm>
              <a:off x="318484" y="33284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5</a:t>
              </a:r>
            </a:p>
          </p:txBody>
        </p:sp>
        <p:sp>
          <p:nvSpPr>
            <p:cNvPr id="12" name="Rectangle 11"/>
            <p:cNvSpPr>
              <a:spLocks noChangeArrowheads="1"/>
            </p:cNvSpPr>
            <p:nvPr>
              <p:custDataLst>
                <p:tags r:id="rId10"/>
              </p:custDataLst>
            </p:nvPr>
          </p:nvSpPr>
          <p:spPr bwMode="auto">
            <a:xfrm>
              <a:off x="318484" y="3785658"/>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6</a:t>
              </a:r>
            </a:p>
          </p:txBody>
        </p:sp>
        <p:sp>
          <p:nvSpPr>
            <p:cNvPr id="13" name="Rectangle 12"/>
            <p:cNvSpPr>
              <a:spLocks noChangeArrowheads="1"/>
            </p:cNvSpPr>
            <p:nvPr>
              <p:custDataLst>
                <p:tags r:id="rId11"/>
              </p:custDataLst>
            </p:nvPr>
          </p:nvSpPr>
          <p:spPr bwMode="auto">
            <a:xfrm>
              <a:off x="821087" y="33284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Reconciliation flows and stocks</a:t>
              </a:r>
            </a:p>
          </p:txBody>
        </p:sp>
        <p:sp>
          <p:nvSpPr>
            <p:cNvPr id="14" name="Rectangle 13"/>
            <p:cNvSpPr>
              <a:spLocks noChangeArrowheads="1"/>
            </p:cNvSpPr>
            <p:nvPr>
              <p:custDataLst>
                <p:tags r:id="rId12"/>
              </p:custDataLst>
            </p:nvPr>
          </p:nvSpPr>
          <p:spPr bwMode="auto">
            <a:xfrm>
              <a:off x="821087" y="37856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a:solidFill>
                    <a:srgbClr val="585858"/>
                  </a:solidFill>
                </a:rPr>
                <a:t>Euro area residency</a:t>
              </a:r>
            </a:p>
          </p:txBody>
        </p:sp>
        <p:sp>
          <p:nvSpPr>
            <p:cNvPr id="15" name="Rectangle 14"/>
            <p:cNvSpPr>
              <a:spLocks noChangeArrowheads="1"/>
            </p:cNvSpPr>
            <p:nvPr>
              <p:custDataLst>
                <p:tags r:id="rId13"/>
              </p:custDataLst>
            </p:nvPr>
          </p:nvSpPr>
          <p:spPr bwMode="auto">
            <a:xfrm>
              <a:off x="821087" y="2871258"/>
              <a:ext cx="8024729"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Valuation of transactions and stocks</a:t>
              </a:r>
            </a:p>
          </p:txBody>
        </p:sp>
        <p:sp>
          <p:nvSpPr>
            <p:cNvPr id="16" name="Rectangle 21"/>
            <p:cNvSpPr>
              <a:spLocks noChangeArrowheads="1"/>
            </p:cNvSpPr>
            <p:nvPr>
              <p:custDataLst>
                <p:tags r:id="rId14"/>
              </p:custDataLst>
            </p:nvPr>
          </p:nvSpPr>
          <p:spPr bwMode="auto">
            <a:xfrm>
              <a:off x="318484" y="42322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7</a:t>
              </a:r>
            </a:p>
          </p:txBody>
        </p:sp>
        <p:sp>
          <p:nvSpPr>
            <p:cNvPr id="17" name="Rectangle 22"/>
            <p:cNvSpPr>
              <a:spLocks noChangeArrowheads="1"/>
            </p:cNvSpPr>
            <p:nvPr>
              <p:custDataLst>
                <p:tags r:id="rId15"/>
              </p:custDataLst>
            </p:nvPr>
          </p:nvSpPr>
          <p:spPr bwMode="auto">
            <a:xfrm>
              <a:off x="318484" y="4689475"/>
              <a:ext cx="380760" cy="381000"/>
            </a:xfrm>
            <a:prstGeom prst="rect">
              <a:avLst/>
            </a:prstGeom>
            <a:solidFill>
              <a:srgbClr val="1B7D7D"/>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353535"/>
                    </a:outerShdw>
                  </a:effectLst>
                </a14:hiddenEffects>
              </a:ext>
            </a:extLst>
          </p:spPr>
          <p:txBody>
            <a:bodyPr wrap="none"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b="1">
                  <a:solidFill>
                    <a:srgbClr val="FFFFFF"/>
                  </a:solidFill>
                </a:rPr>
                <a:t>8</a:t>
              </a:r>
            </a:p>
          </p:txBody>
        </p:sp>
        <p:sp>
          <p:nvSpPr>
            <p:cNvPr id="18" name="Rectangle 23"/>
            <p:cNvSpPr>
              <a:spLocks noChangeArrowheads="1"/>
            </p:cNvSpPr>
            <p:nvPr>
              <p:custDataLst>
                <p:tags r:id="rId16"/>
              </p:custDataLst>
            </p:nvPr>
          </p:nvSpPr>
          <p:spPr bwMode="auto">
            <a:xfrm>
              <a:off x="821087" y="42322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Standards components</a:t>
              </a:r>
            </a:p>
          </p:txBody>
        </p:sp>
        <p:sp>
          <p:nvSpPr>
            <p:cNvPr id="19" name="Rectangle 24"/>
            <p:cNvSpPr>
              <a:spLocks noChangeArrowheads="1"/>
            </p:cNvSpPr>
            <p:nvPr>
              <p:custDataLst>
                <p:tags r:id="rId17"/>
              </p:custDataLst>
            </p:nvPr>
          </p:nvSpPr>
          <p:spPr bwMode="auto">
            <a:xfrm>
              <a:off x="821087" y="4689475"/>
              <a:ext cx="8023038" cy="381000"/>
            </a:xfrm>
            <a:prstGeom prst="rect">
              <a:avLst/>
            </a:prstGeom>
            <a:solidFill>
              <a:schemeClr val="bg1">
                <a:lumMod val="95000"/>
              </a:schemeClr>
            </a:solidFill>
            <a:ln>
              <a:noFill/>
            </a:ln>
            <a:effectLst/>
            <a:extLs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858585"/>
                    </a:outerShdw>
                  </a:effectLst>
                </a14:hiddenEffects>
              </a:ext>
            </a:extLst>
          </p:spPr>
          <p:txBody>
            <a:bodyPr anchor="ct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r>
                <a:rPr lang="en-GB" altLang="en-US" sz="1800" dirty="0">
                  <a:solidFill>
                    <a:srgbClr val="585858"/>
                  </a:solidFill>
                </a:rPr>
                <a:t>Classification of transactions</a:t>
              </a:r>
            </a:p>
          </p:txBody>
        </p:sp>
      </p:grpSp>
      <p:sp>
        <p:nvSpPr>
          <p:cNvPr id="20"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21"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A3B2041B-4E54-4E63-B2C2-7A314999319C}" type="slidenum">
              <a:rPr>
                <a:solidFill>
                  <a:srgbClr val="FFFFFF"/>
                </a:solidFill>
              </a:rPr>
              <a:pPr>
                <a:defRPr/>
              </a:pPr>
              <a:t>‹#›</a:t>
            </a:fld>
            <a:endParaRPr dirty="0">
              <a:solidFill>
                <a:srgbClr val="FFFFFF"/>
              </a:solidFill>
            </a:endParaRPr>
          </a:p>
        </p:txBody>
      </p:sp>
      <p:sp>
        <p:nvSpPr>
          <p:cNvPr id="23"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13910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Parallelogram 3"/>
          <p:cNvSpPr/>
          <p:nvPr/>
        </p:nvSpPr>
        <p:spPr bwMode="auto">
          <a:xfrm>
            <a:off x="0" y="1109663"/>
            <a:ext cx="8197850" cy="3613150"/>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latin typeface="Arial" charset="0"/>
              <a:ea typeface="ヒラギノ角ゴ Pro W3" pitchFamily="-64" charset="-128"/>
            </a:endParaRPr>
          </a:p>
        </p:txBody>
      </p:sp>
      <p:sp>
        <p:nvSpPr>
          <p:cNvPr id="5" name="Rectangle 3"/>
          <p:cNvSpPr txBox="1">
            <a:spLocks noChangeArrowheads="1"/>
          </p:cNvSpPr>
          <p:nvPr/>
        </p:nvSpPr>
        <p:spPr bwMode="auto">
          <a:xfrm>
            <a:off x="971550" y="1492250"/>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chemeClr val="tx2"/>
              </a:buClr>
              <a:defRPr/>
            </a:pPr>
            <a:endParaRPr lang="en-GB" altLang="en-US" sz="2000"/>
          </a:p>
        </p:txBody>
      </p:sp>
      <p:sp>
        <p:nvSpPr>
          <p:cNvPr id="6" name="Rectangle 5"/>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14"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7"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3B1D6C-86D7-491C-BFBC-3468D59ED735}" type="slidenum">
              <a:rPr/>
              <a:pPr>
                <a:defRPr/>
              </a:pPr>
              <a:t>‹#›</a:t>
            </a:fld>
            <a:endParaRPr dirty="0"/>
          </a:p>
        </p:txBody>
      </p:sp>
    </p:spTree>
    <p:extLst>
      <p:ext uri="{BB962C8B-B14F-4D97-AF65-F5344CB8AC3E}">
        <p14:creationId xmlns:p14="http://schemas.microsoft.com/office/powerpoint/2010/main" val="28991850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Main layout - Fu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04701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3"/>
          <p:cNvSpPr txBox="1">
            <a:spLocks noChangeArrowheads="1"/>
          </p:cNvSpPr>
          <p:nvPr userDrawn="1"/>
        </p:nvSpPr>
        <p:spPr bwMode="auto">
          <a:xfrm>
            <a:off x="468312" y="1203325"/>
            <a:ext cx="8308627"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8450" indent="-298450"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buFontTx/>
              <a:buChar char="•"/>
              <a:defRPr/>
            </a:pPr>
            <a:endParaRPr lang="en-US" altLang="en-US" sz="2200">
              <a:solidFill>
                <a:srgbClr val="003399"/>
              </a:solidFill>
            </a:endParaRPr>
          </a:p>
        </p:txBody>
      </p:sp>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9D5514F-8531-4BCD-9054-1D079C5CBE95}" type="slidenum">
              <a:rPr>
                <a:solidFill>
                  <a:srgbClr val="FFFFFF"/>
                </a:solidFill>
              </a:rPr>
              <a:pPr>
                <a:defRPr/>
              </a:pPr>
              <a:t>‹#›</a:t>
            </a:fld>
            <a:endParaRPr dirty="0">
              <a:solidFill>
                <a:srgbClr val="FFFFFF"/>
              </a:solidFill>
            </a:endParaRPr>
          </a:p>
        </p:txBody>
      </p:sp>
      <p:sp>
        <p:nvSpPr>
          <p:cNvPr id="7" name="Classification"/>
          <p:cNvSpPr txBox="1">
            <a:spLocks noChangeArrowheads="1"/>
          </p:cNvSpPr>
          <p:nvPr userDrawn="1"/>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dirty="0"/>
              <a:t>ECB-RESTRICTED</a:t>
            </a:r>
          </a:p>
        </p:txBody>
      </p:sp>
      <p:sp>
        <p:nvSpPr>
          <p:cNvPr id="9" name="Rectangle 4"/>
          <p:cNvSpPr>
            <a:spLocks noGrp="1" noChangeArrowheads="1"/>
          </p:cNvSpPr>
          <p:nvPr>
            <p:ph type="title"/>
          </p:nvPr>
        </p:nvSpPr>
        <p:spPr>
          <a:xfrm>
            <a:off x="463551" y="339502"/>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tx2"/>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28198097"/>
      </p:ext>
    </p:extLst>
  </p:cSld>
  <p:clrMapOvr>
    <a:masterClrMapping/>
  </p:clrMapOvr>
  <p:extLst>
    <p:ext uri="{DCECCB84-F9BA-43D5-87BE-67443E8EF086}">
      <p15:sldGuideLst xmlns:p15="http://schemas.microsoft.com/office/powerpoint/2012/main">
        <p15:guide id="1" pos="5511">
          <p15:clr>
            <a:srgbClr val="FBAE40"/>
          </p15:clr>
        </p15:guide>
        <p15:guide id="2" pos="295">
          <p15:clr>
            <a:srgbClr val="FBAE40"/>
          </p15:clr>
        </p15:guide>
        <p15:guide id="3" orient="horz" pos="758">
          <p15:clr>
            <a:srgbClr val="FBAE40"/>
          </p15:clr>
        </p15:guide>
        <p15:guide id="4" orient="horz" pos="2845">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evider_Pictur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144000" cy="5143500"/>
          </a:xfrm>
          <a:prstGeom prst="rect">
            <a:avLst/>
          </a:prstGeom>
          <a:solidFill>
            <a:srgbClr val="1B7D7D">
              <a:alpha val="34000"/>
            </a:srgb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ヒラギノ角ゴ Pro W3" pitchFamily="-64" charset="-128"/>
            </a:endParaRPr>
          </a:p>
        </p:txBody>
      </p:sp>
      <p:sp>
        <p:nvSpPr>
          <p:cNvPr id="3" name="Rectangle 2"/>
          <p:cNvSpPr/>
          <p:nvPr userDrawn="1"/>
        </p:nvSpPr>
        <p:spPr bwMode="auto">
          <a:xfrm>
            <a:off x="0" y="1208881"/>
            <a:ext cx="9144000" cy="2353470"/>
          </a:xfrm>
          <a:prstGeom prst="rect">
            <a:avLst/>
          </a:prstGeom>
          <a:gradFill flip="none" rotWithShape="1">
            <a:gsLst>
              <a:gs pos="52000">
                <a:schemeClr val="bg1">
                  <a:alpha val="90000"/>
                </a:schemeClr>
              </a:gs>
              <a:gs pos="100000">
                <a:schemeClr val="bg1">
                  <a:alpha val="8000"/>
                </a:schemeClr>
              </a:gs>
              <a:gs pos="91000">
                <a:schemeClr val="bg1">
                  <a:alpha val="75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rgbClr val="008080"/>
              </a:solidFill>
              <a:effectLst/>
              <a:latin typeface="Arial" charset="0"/>
              <a:ea typeface="ヒラギノ角ゴ Pro W3" pitchFamily="-64" charset="-128"/>
            </a:endParaRPr>
          </a:p>
        </p:txBody>
      </p:sp>
      <p:sp>
        <p:nvSpPr>
          <p:cNvPr id="7" name="Text Placeholder 17"/>
          <p:cNvSpPr>
            <a:spLocks noGrp="1"/>
          </p:cNvSpPr>
          <p:nvPr>
            <p:ph type="body" sz="quarter" idx="17" hasCustomPrompt="1"/>
          </p:nvPr>
        </p:nvSpPr>
        <p:spPr>
          <a:xfrm>
            <a:off x="299050" y="1054100"/>
            <a:ext cx="1447200" cy="1447200"/>
          </a:xfrm>
          <a:noFill/>
        </p:spPr>
        <p:txBody>
          <a:bodyPr wrap="none" lIns="0" tIns="0" rIns="0" bIns="0" rtlCol="0">
            <a:noAutofit/>
          </a:bodyPr>
          <a:lstStyle>
            <a:lvl1pPr algn="r">
              <a:defRPr lang="en-US" sz="11500" kern="1200" dirty="0">
                <a:ln>
                  <a:solidFill>
                    <a:srgbClr val="1B7D7D"/>
                  </a:solidFill>
                </a:ln>
                <a:solidFill>
                  <a:schemeClr val="bg1"/>
                </a:solidFill>
              </a:defRPr>
            </a:lvl1pPr>
          </a:lstStyle>
          <a:p>
            <a:pPr marL="0" lvl="0" algn="r" defTabSz="914400" latinLnBrk="0"/>
            <a:r>
              <a:rPr lang="en-US" dirty="0"/>
              <a:t>Click to edit</a:t>
            </a:r>
          </a:p>
        </p:txBody>
      </p:sp>
      <p:sp>
        <p:nvSpPr>
          <p:cNvPr id="6" name="Text Placeholder 16"/>
          <p:cNvSpPr>
            <a:spLocks noGrp="1"/>
          </p:cNvSpPr>
          <p:nvPr>
            <p:ph type="body" sz="quarter" idx="13"/>
          </p:nvPr>
        </p:nvSpPr>
        <p:spPr>
          <a:xfrm>
            <a:off x="1447800" y="1674813"/>
            <a:ext cx="7239000" cy="89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3200" b="1" kern="1200" dirty="0" smtClean="0">
                <a:solidFill>
                  <a:srgbClr val="008080"/>
                </a:solidFill>
                <a:latin typeface="Arial" pitchFamily="34" charset="0"/>
                <a:cs typeface="Arial" pitchFamily="34" charset="0"/>
              </a:defRPr>
            </a:lvl1pPr>
          </a:lstStyle>
          <a:p>
            <a:pPr lvl="0"/>
            <a:endParaRPr lang="en-US" dirty="0"/>
          </a:p>
        </p:txBody>
      </p:sp>
      <p:sp>
        <p:nvSpPr>
          <p:cNvPr id="10" name="Text Placeholder 16"/>
          <p:cNvSpPr>
            <a:spLocks noGrp="1"/>
          </p:cNvSpPr>
          <p:nvPr>
            <p:ph type="body" sz="quarter" idx="18"/>
          </p:nvPr>
        </p:nvSpPr>
        <p:spPr>
          <a:xfrm>
            <a:off x="1447800" y="2598995"/>
            <a:ext cx="7239000" cy="896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lang="en-US" sz="2000" b="0" kern="1200" dirty="0" smtClean="0">
                <a:solidFill>
                  <a:srgbClr val="008080"/>
                </a:solidFill>
                <a:latin typeface="Arial" pitchFamily="34" charset="0"/>
                <a:cs typeface="Arial" pitchFamily="34" charset="0"/>
              </a:defRPr>
            </a:lvl1pPr>
          </a:lstStyle>
          <a:p>
            <a:pPr lvl="0"/>
            <a:endParaRPr lang="en-US" dirty="0"/>
          </a:p>
        </p:txBody>
      </p:sp>
      <p:sp>
        <p:nvSpPr>
          <p:cNvPr id="8"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9" name="Classification"/>
          <p:cNvSpPr txBox="1">
            <a:spLocks noChangeArrowheads="1"/>
          </p:cNvSpPr>
          <p:nvPr userDrawn="1"/>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dirty="0"/>
              <a:t>ECB-RESTRICTED</a:t>
            </a:r>
          </a:p>
        </p:txBody>
      </p:sp>
    </p:spTree>
    <p:extLst>
      <p:ext uri="{BB962C8B-B14F-4D97-AF65-F5344CB8AC3E}">
        <p14:creationId xmlns:p14="http://schemas.microsoft.com/office/powerpoint/2010/main" val="294957306"/>
      </p:ext>
    </p:extLst>
  </p:cSld>
  <p:clrMapOvr>
    <a:masterClrMapping/>
  </p:clrMapOvr>
  <p:extLst>
    <p:ext uri="{DCECCB84-F9BA-43D5-87BE-67443E8EF086}">
      <p15:sldGuideLst xmlns:p15="http://schemas.microsoft.com/office/powerpoint/2012/main">
        <p15:guide id="1" pos="2880">
          <p15:clr>
            <a:srgbClr val="FBAE40"/>
          </p15:clr>
        </p15:guide>
        <p15:guide id="2" orient="horz" pos="1620">
          <p15:clr>
            <a:srgbClr val="FBAE40"/>
          </p15:clr>
        </p15:guide>
        <p15:guide id="3" pos="288">
          <p15:clr>
            <a:srgbClr val="FBAE40"/>
          </p15:clr>
        </p15:guide>
        <p15:guide id="4" pos="5472">
          <p15:clr>
            <a:srgbClr val="FBAE40"/>
          </p15:clr>
        </p15:guide>
        <p15:guide id="5" orient="horz" pos="277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and Table">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274144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2" name="Content Placeholder 4"/>
          <p:cNvSpPr>
            <a:spLocks noGrp="1"/>
          </p:cNvSpPr>
          <p:nvPr>
            <p:ph idx="4294967295"/>
          </p:nvPr>
        </p:nvSpPr>
        <p:spPr>
          <a:xfrm>
            <a:off x="4816475" y="2556273"/>
            <a:ext cx="4076700" cy="1851422"/>
          </a:xfrm>
        </p:spPr>
        <p:txBody>
          <a:bodyPr/>
          <a:lstStyle/>
          <a:p>
            <a:endParaRPr lang="en-GB" dirty="0"/>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C6AFA717-2143-4680-B180-547339400DFC}" type="slidenum">
              <a:rPr>
                <a:solidFill>
                  <a:srgbClr val="FFFFFF"/>
                </a:solidFill>
              </a:rPr>
              <a:pPr>
                <a:defRPr/>
              </a:pPr>
              <a:t>‹#›</a:t>
            </a:fld>
            <a:endParaRPr dirty="0">
              <a:solidFill>
                <a:srgbClr val="FFFFFF"/>
              </a:solidFill>
            </a:endParaRPr>
          </a:p>
        </p:txBody>
      </p:sp>
      <p:sp>
        <p:nvSpPr>
          <p:cNvPr id="9"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250174234"/>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ction - Text &amp;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9" name="Rectangle 8"/>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1"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0" name="Picture Placeholder 9"/>
          <p:cNvSpPr>
            <a:spLocks noGrp="1"/>
          </p:cNvSpPr>
          <p:nvPr>
            <p:ph type="pic" sz="quarter" idx="11"/>
          </p:nvPr>
        </p:nvSpPr>
        <p:spPr>
          <a:xfrm>
            <a:off x="1" y="0"/>
            <a:ext cx="4620326" cy="5143500"/>
          </a:xfrm>
          <a:custGeom>
            <a:avLst/>
            <a:gdLst/>
            <a:ahLst/>
            <a:cxnLst/>
            <a:rect l="l" t="t" r="r" b="b"/>
            <a:pathLst>
              <a:path w="4620326" h="5143500">
                <a:moveTo>
                  <a:pt x="0" y="0"/>
                </a:moveTo>
                <a:lnTo>
                  <a:pt x="4620326" y="0"/>
                </a:lnTo>
                <a:lnTo>
                  <a:pt x="3183078" y="5143500"/>
                </a:lnTo>
                <a:lnTo>
                  <a:pt x="0" y="5143500"/>
                </a:lnTo>
                <a:close/>
              </a:path>
            </a:pathLst>
          </a:custGeom>
        </p:spPr>
        <p:txBody>
          <a:bodyPr/>
          <a:lstStyle/>
          <a:p>
            <a:pPr lvl="0"/>
            <a:endParaRPr lang="en-GB" noProof="0" dirty="0"/>
          </a:p>
        </p:txBody>
      </p:sp>
      <p:sp>
        <p:nvSpPr>
          <p:cNvPr id="13"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dirty="0" smtClean="0">
                <a:solidFill>
                  <a:schemeClr val="bg1"/>
                </a:solidFill>
                <a:ea typeface="+mj-ea"/>
                <a:cs typeface="+mj-cs"/>
              </a:defRPr>
            </a:lvl1pPr>
          </a:lstStyle>
          <a:p>
            <a:pPr lvl="0"/>
            <a:endParaRPr lang="en-US" dirty="0"/>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2" name="Slide Number Placeholder 5"/>
          <p:cNvSpPr>
            <a:spLocks noGrp="1"/>
          </p:cNvSpPr>
          <p:nvPr>
            <p:ph type="sldNum" sz="quarter" idx="17"/>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8A98254B-882C-4726-886D-89DE59DCB1F1}"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6349992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 Text (NO Image)">
    <p:bg>
      <p:bgPr>
        <a:solidFill>
          <a:srgbClr val="FFFFFF"/>
        </a:solidFill>
        <a:effectLst/>
      </p:bgPr>
    </p:bg>
    <p:spTree>
      <p:nvGrpSpPr>
        <p:cNvPr id="1" name=""/>
        <p:cNvGrpSpPr/>
        <p:nvPr/>
      </p:nvGrpSpPr>
      <p:grpSpPr>
        <a:xfrm>
          <a:off x="0" y="0"/>
          <a:ext cx="0" cy="0"/>
          <a:chOff x="0" y="0"/>
          <a:chExt cx="0" cy="0"/>
        </a:xfrm>
      </p:grpSpPr>
      <p:pic>
        <p:nvPicPr>
          <p:cNvPr id="6"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974" y="-3175"/>
            <a:ext cx="9197975"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userDrawn="1">
            <p:custDataLst>
              <p:tags r:id="rId1"/>
            </p:custDataLst>
          </p:nvPr>
        </p:nvSpPr>
        <p:spPr bwMode="auto">
          <a:xfrm>
            <a:off x="4725988" y="1471614"/>
            <a:ext cx="3835400"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spcBef>
                <a:spcPct val="0"/>
              </a:spcBef>
              <a:buClrTx/>
              <a:buFontTx/>
              <a:buNone/>
              <a:defRPr/>
            </a:pPr>
            <a:endParaRPr lang="en-GB" altLang="en-US" sz="3500" dirty="0">
              <a:solidFill>
                <a:srgbClr val="FFFFFF"/>
              </a:solidFill>
            </a:endParaRPr>
          </a:p>
        </p:txBody>
      </p:sp>
      <p:sp>
        <p:nvSpPr>
          <p:cNvPr id="8" name="Rectangle 12"/>
          <p:cNvSpPr>
            <a:spLocks noChangeArrowheads="1"/>
          </p:cNvSpPr>
          <p:nvPr userDrawn="1">
            <p:custDataLst>
              <p:tags r:id="rId2"/>
            </p:custDataLst>
          </p:nvPr>
        </p:nvSpPr>
        <p:spPr bwMode="auto">
          <a:xfrm>
            <a:off x="4725988" y="3400426"/>
            <a:ext cx="39497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eaLnBrk="1" hangingPunct="1">
              <a:buClr>
                <a:srgbClr val="003399"/>
              </a:buClr>
              <a:buFontTx/>
              <a:buNone/>
              <a:defRPr/>
            </a:pPr>
            <a:endParaRPr lang="en-GB" altLang="en-US" sz="2000" dirty="0">
              <a:solidFill>
                <a:srgbClr val="FFFFFF"/>
              </a:solidFill>
            </a:endParaRPr>
          </a:p>
        </p:txBody>
      </p:sp>
      <p:sp>
        <p:nvSpPr>
          <p:cNvPr id="10" name="Rectangle 1"/>
          <p:cNvSpPr>
            <a:spLocks noChangeArrowheads="1"/>
          </p:cNvSpPr>
          <p:nvPr userDrawn="1"/>
        </p:nvSpPr>
        <p:spPr bwMode="auto">
          <a:xfrm>
            <a:off x="4816475" y="3271323"/>
            <a:ext cx="790575" cy="369332"/>
          </a:xfrm>
          <a:prstGeom prst="rect">
            <a:avLst/>
          </a:prstGeom>
          <a:solidFill>
            <a:schemeClr val="bg1"/>
          </a:solidFill>
          <a:ln w="9525" algn="ctr">
            <a:noFill/>
            <a:round/>
            <a:headEnd/>
            <a:tailEnd/>
          </a:ln>
          <a:effectLst/>
        </p:spPr>
        <p:txBody>
          <a:bodyPr anchor="ct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spcBef>
                <a:spcPct val="50000"/>
              </a:spcBef>
              <a:buClrTx/>
              <a:buFontTx/>
              <a:buNone/>
              <a:defRPr/>
            </a:pPr>
            <a:endParaRPr lang="en-GB" altLang="en-US" sz="1800">
              <a:solidFill>
                <a:srgbClr val="585858"/>
              </a:solidFill>
              <a:ea typeface="ヒラギノ角ゴ Pro W3"/>
              <a:cs typeface="ヒラギノ角ゴ Pro W3"/>
            </a:endParaRPr>
          </a:p>
        </p:txBody>
      </p:sp>
      <p:sp>
        <p:nvSpPr>
          <p:cNvPr id="11" name="Parallelogram 10"/>
          <p:cNvSpPr/>
          <p:nvPr userDrawn="1"/>
        </p:nvSpPr>
        <p:spPr bwMode="auto">
          <a:xfrm>
            <a:off x="0" y="2387085"/>
            <a:ext cx="4591050" cy="369332"/>
          </a:xfrm>
          <a:custGeom>
            <a:avLst/>
            <a:gdLst/>
            <a:ahLst/>
            <a:cxnLst/>
            <a:rect l="l" t="t" r="r" b="b"/>
            <a:pathLst>
              <a:path w="4591751" h="5143500">
                <a:moveTo>
                  <a:pt x="0" y="0"/>
                </a:moveTo>
                <a:lnTo>
                  <a:pt x="4591751" y="0"/>
                </a:lnTo>
                <a:lnTo>
                  <a:pt x="3154503" y="5143500"/>
                </a:lnTo>
                <a:lnTo>
                  <a:pt x="0" y="5143500"/>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Text Placeholder 16"/>
          <p:cNvSpPr>
            <a:spLocks noGrp="1"/>
          </p:cNvSpPr>
          <p:nvPr>
            <p:ph type="body" sz="quarter" idx="13"/>
          </p:nvPr>
        </p:nvSpPr>
        <p:spPr>
          <a:xfrm>
            <a:off x="4816476" y="907257"/>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lang="en-US" sz="6000" kern="1200" dirty="0" smtClean="0">
                <a:solidFill>
                  <a:srgbClr val="FFFFFF"/>
                </a:solidFill>
                <a:latin typeface="Arial" pitchFamily="34" charset="0"/>
                <a:cs typeface="Arial" pitchFamily="34" charset="0"/>
              </a:defRPr>
            </a:lvl1pPr>
          </a:lstStyle>
          <a:p>
            <a:pPr lvl="0"/>
            <a:endParaRPr lang="en-US" dirty="0"/>
          </a:p>
        </p:txBody>
      </p:sp>
      <p:sp>
        <p:nvSpPr>
          <p:cNvPr id="14" name="Text Placeholder 16"/>
          <p:cNvSpPr>
            <a:spLocks noGrp="1"/>
          </p:cNvSpPr>
          <p:nvPr>
            <p:ph type="body" sz="quarter" idx="15"/>
          </p:nvPr>
        </p:nvSpPr>
        <p:spPr>
          <a:xfrm>
            <a:off x="4811713" y="2137569"/>
            <a:ext cx="3968750" cy="1262856"/>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defRPr lang="en-US" sz="3200" kern="1200" smtClean="0">
                <a:solidFill>
                  <a:schemeClr val="bg1"/>
                </a:solidFill>
                <a:ea typeface="+mj-ea"/>
                <a:cs typeface="+mj-cs"/>
              </a:defRPr>
            </a:lvl1pPr>
            <a:lvl2pPr>
              <a:defRPr lang="en-US" smtClean="0"/>
            </a:lvl2pPr>
          </a:lstStyle>
          <a:p>
            <a:pPr lvl="0"/>
            <a:endParaRPr lang="en-US" dirty="0"/>
          </a:p>
        </p:txBody>
      </p:sp>
      <p:sp>
        <p:nvSpPr>
          <p:cNvPr id="15" name="Text Placeholder 16"/>
          <p:cNvSpPr>
            <a:spLocks noGrp="1"/>
          </p:cNvSpPr>
          <p:nvPr>
            <p:ph type="body" sz="quarter" idx="16"/>
          </p:nvPr>
        </p:nvSpPr>
        <p:spPr>
          <a:xfrm>
            <a:off x="4811713" y="3565526"/>
            <a:ext cx="3968750" cy="11287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defRPr lang="en-US" sz="2000" kern="1200" baseline="0" dirty="0" smtClean="0">
                <a:solidFill>
                  <a:schemeClr val="bg1"/>
                </a:solidFill>
                <a:latin typeface="Arial" pitchFamily="34" charset="0"/>
                <a:cs typeface="Arial" pitchFamily="34" charset="0"/>
              </a:defRPr>
            </a:lvl1pPr>
          </a:lstStyle>
          <a:p>
            <a:pPr lvl="0"/>
            <a:r>
              <a:rPr lang="en-US"/>
              <a:t>Click to edit Master text styles</a:t>
            </a:r>
          </a:p>
        </p:txBody>
      </p:sp>
      <p:sp>
        <p:nvSpPr>
          <p:cNvPr id="18" name="Text Placeholder 17"/>
          <p:cNvSpPr>
            <a:spLocks noGrp="1"/>
          </p:cNvSpPr>
          <p:nvPr>
            <p:ph type="body" sz="quarter" idx="17"/>
          </p:nvPr>
        </p:nvSpPr>
        <p:spPr>
          <a:xfrm>
            <a:off x="1" y="831851"/>
            <a:ext cx="3881438" cy="4029075"/>
          </a:xfr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b"/>
          <a:lstStyle>
            <a:lvl1pPr algn="r">
              <a:defRPr lang="en-US" sz="29999" b="1" kern="1200" smtClean="0">
                <a:solidFill>
                  <a:srgbClr val="1B7D7D"/>
                </a:solidFill>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endParaRPr lang="en-US" dirty="0"/>
          </a:p>
        </p:txBody>
      </p:sp>
      <p:sp>
        <p:nvSpPr>
          <p:cNvPr id="12"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51F65AB-BBFB-401F-AD2C-CDC12C65E26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2310465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Title Only - Placeholder (With Image)">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660216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1" y="2731572"/>
            <a:ext cx="8197850" cy="369332"/>
          </a:xfrm>
          <a:custGeom>
            <a:avLst/>
            <a:gdLst/>
            <a:ahLst/>
            <a:cxnLst/>
            <a:rect l="l" t="t" r="r" b="b"/>
            <a:pathLst>
              <a:path w="8197850" h="3613150">
                <a:moveTo>
                  <a:pt x="433207" y="0"/>
                </a:moveTo>
                <a:lnTo>
                  <a:pt x="8197850" y="0"/>
                </a:lnTo>
                <a:lnTo>
                  <a:pt x="7269343" y="3613150"/>
                </a:lnTo>
                <a:lnTo>
                  <a:pt x="0" y="3613150"/>
                </a:lnTo>
                <a:lnTo>
                  <a:pt x="0" y="16857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3"/>
          <p:cNvSpPr txBox="1">
            <a:spLocks noChangeArrowheads="1"/>
          </p:cNvSpPr>
          <p:nvPr userDrawn="1"/>
        </p:nvSpPr>
        <p:spPr bwMode="auto">
          <a:xfrm>
            <a:off x="971550" y="1492251"/>
            <a:ext cx="216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596900" indent="-296863" eaLnBrk="0" hangingPunct="0">
              <a:defRPr>
                <a:solidFill>
                  <a:schemeClr val="tx1"/>
                </a:solidFill>
                <a:latin typeface="Arial" pitchFamily="34" charset="0"/>
                <a:cs typeface="Arial" pitchFamily="34" charset="0"/>
              </a:defRPr>
            </a:lvl2pPr>
            <a:lvl3pPr indent="-315913" eaLnBrk="0" hangingPunct="0">
              <a:defRPr>
                <a:solidFill>
                  <a:schemeClr val="tx1"/>
                </a:solidFill>
                <a:latin typeface="Arial" pitchFamily="34" charset="0"/>
                <a:cs typeface="Arial" pitchFamily="34" charset="0"/>
              </a:defRPr>
            </a:lvl3pPr>
            <a:lvl4pPr marL="1219200" indent="-303213" eaLnBrk="0" hangingPunct="0">
              <a:defRPr>
                <a:solidFill>
                  <a:schemeClr val="tx1"/>
                </a:solidFill>
                <a:latin typeface="Arial" pitchFamily="34" charset="0"/>
                <a:cs typeface="Arial" pitchFamily="34" charset="0"/>
              </a:defRPr>
            </a:lvl4pPr>
            <a:lvl5pPr marL="1524000" indent="-303213" eaLnBrk="0" hangingPunct="0">
              <a:defRPr>
                <a:solidFill>
                  <a:schemeClr val="tx1"/>
                </a:solidFill>
                <a:latin typeface="Arial" pitchFamily="34" charset="0"/>
                <a:cs typeface="Arial" pitchFamily="34" charset="0"/>
              </a:defRPr>
            </a:lvl5pPr>
            <a:lvl6pPr marL="1981200" indent="-303213" eaLnBrk="0" fontAlgn="base" hangingPunct="0">
              <a:spcBef>
                <a:spcPct val="0"/>
              </a:spcBef>
              <a:spcAft>
                <a:spcPct val="0"/>
              </a:spcAft>
              <a:defRPr>
                <a:solidFill>
                  <a:schemeClr val="tx1"/>
                </a:solidFill>
                <a:latin typeface="Arial" pitchFamily="34" charset="0"/>
                <a:cs typeface="Arial" pitchFamily="34" charset="0"/>
              </a:defRPr>
            </a:lvl6pPr>
            <a:lvl7pPr marL="2438400" indent="-303213" eaLnBrk="0" fontAlgn="base" hangingPunct="0">
              <a:spcBef>
                <a:spcPct val="0"/>
              </a:spcBef>
              <a:spcAft>
                <a:spcPct val="0"/>
              </a:spcAft>
              <a:defRPr>
                <a:solidFill>
                  <a:schemeClr val="tx1"/>
                </a:solidFill>
                <a:latin typeface="Arial" pitchFamily="34" charset="0"/>
                <a:cs typeface="Arial" pitchFamily="34" charset="0"/>
              </a:defRPr>
            </a:lvl7pPr>
            <a:lvl8pPr marL="2895600" indent="-303213" eaLnBrk="0" fontAlgn="base" hangingPunct="0">
              <a:spcBef>
                <a:spcPct val="0"/>
              </a:spcBef>
              <a:spcAft>
                <a:spcPct val="0"/>
              </a:spcAft>
              <a:defRPr>
                <a:solidFill>
                  <a:schemeClr val="tx1"/>
                </a:solidFill>
                <a:latin typeface="Arial" pitchFamily="34" charset="0"/>
                <a:cs typeface="Arial" pitchFamily="34" charset="0"/>
              </a:defRPr>
            </a:lvl8pPr>
            <a:lvl9pPr marL="3352800" indent="-303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30000"/>
              </a:spcBef>
              <a:buClr>
                <a:srgbClr val="003399"/>
              </a:buClr>
              <a:defRPr/>
            </a:pPr>
            <a:endParaRPr lang="en-GB" altLang="en-US" sz="2000">
              <a:solidFill>
                <a:srgbClr val="585858"/>
              </a:solidFill>
            </a:endParaRPr>
          </a:p>
        </p:txBody>
      </p:sp>
      <p:sp>
        <p:nvSpPr>
          <p:cNvPr id="6" name="Rectangle 5"/>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4"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7"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557CC8D-8FCD-4769-87F3-910873F63C9C}" type="slidenum">
              <a:rPr>
                <a:solidFill>
                  <a:srgbClr val="FFFFFF"/>
                </a:solidFill>
              </a:rPr>
              <a:pPr>
                <a:defRPr/>
              </a:pPr>
              <a:t>‹#›</a:t>
            </a:fld>
            <a:endParaRPr dirty="0">
              <a:solidFill>
                <a:srgbClr val="FFFFFF"/>
              </a:solidFill>
            </a:endParaRPr>
          </a:p>
        </p:txBody>
      </p:sp>
      <p:sp>
        <p:nvSpPr>
          <p:cNvPr id="10"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8528407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08014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9" name="Picture Placeholder 8"/>
          <p:cNvSpPr>
            <a:spLocks noGrp="1"/>
          </p:cNvSpPr>
          <p:nvPr>
            <p:ph type="pic" sz="quarter" idx="22"/>
          </p:nvPr>
        </p:nvSpPr>
        <p:spPr>
          <a:xfrm>
            <a:off x="3286127" y="2"/>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endParaRPr lang="en-GB" noProof="0" dirty="0"/>
          </a:p>
        </p:txBody>
      </p:sp>
      <p:sp>
        <p:nvSpPr>
          <p:cNvPr id="6" name="Slide Number Placeholder 5"/>
          <p:cNvSpPr>
            <a:spLocks noGrp="1"/>
          </p:cNvSpPr>
          <p:nvPr>
            <p:ph type="sldNum" sz="quarter" idx="2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0D689AE3-EF30-4BCB-B5F3-7765E119084A}" type="slidenum">
              <a:rPr>
                <a:solidFill>
                  <a:srgbClr val="FFFFFF"/>
                </a:solidFill>
              </a:rPr>
              <a:pPr>
                <a:defRPr/>
              </a:pPr>
              <a:t>‹#›</a:t>
            </a:fld>
            <a:endParaRPr dirty="0">
              <a:solidFill>
                <a:srgbClr val="FFFFFF"/>
              </a:solidFill>
            </a:endParaRPr>
          </a:p>
        </p:txBody>
      </p:sp>
      <p:sp>
        <p:nvSpPr>
          <p:cNvPr id="8"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5365135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 Images &amp; Text">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37648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1"/>
          <p:cNvSpPr>
            <a:spLocks noChangeArrowheads="1"/>
          </p:cNvSpPr>
          <p:nvPr userDrawn="1"/>
        </p:nvSpPr>
        <p:spPr bwMode="auto">
          <a:xfrm>
            <a:off x="4022725" y="3706812"/>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lr>
                <a:schemeClr val="tx2"/>
              </a:buClr>
              <a:buChar char="•"/>
              <a:defRPr sz="2200">
                <a:solidFill>
                  <a:schemeClr val="tx1"/>
                </a:solidFill>
                <a:latin typeface="Arial" pitchFamily="34" charset="0"/>
                <a:cs typeface="Arial" pitchFamily="34" charset="0"/>
              </a:defRPr>
            </a:lvl1pPr>
            <a:lvl2pPr marL="742950" indent="-285750" eaLnBrk="0" hangingPunct="0">
              <a:buChar char="–"/>
              <a:defRPr>
                <a:solidFill>
                  <a:schemeClr val="tx1"/>
                </a:solidFill>
                <a:latin typeface="Arial" pitchFamily="34" charset="0"/>
                <a:cs typeface="Arial" pitchFamily="34" charset="0"/>
              </a:defRPr>
            </a:lvl2pPr>
            <a:lvl3pPr marL="1143000" indent="-228600" eaLnBrk="0" hangingPunct="0">
              <a:buChar char="•"/>
              <a:defRPr sz="1600">
                <a:solidFill>
                  <a:schemeClr val="tx1"/>
                </a:solidFill>
                <a:latin typeface="Arial" pitchFamily="34" charset="0"/>
                <a:cs typeface="Arial" pitchFamily="34" charset="0"/>
              </a:defRPr>
            </a:lvl3pPr>
            <a:lvl4pPr marL="1600200" indent="-228600" eaLnBrk="0" hangingPunct="0">
              <a:buChar char="–"/>
              <a:defRPr sz="1600">
                <a:solidFill>
                  <a:schemeClr val="tx1"/>
                </a:solidFill>
                <a:latin typeface="Arial" pitchFamily="34" charset="0"/>
                <a:cs typeface="Arial" pitchFamily="34" charset="0"/>
              </a:defRPr>
            </a:lvl4pPr>
            <a:lvl5pPr marL="2057400" indent="-228600" eaLnBrk="0" hangingPunct="0">
              <a:buFont typeface="Times" pitchFamily="18" charset="0"/>
              <a:buChar char="•"/>
              <a:defRPr sz="1600" i="1">
                <a:solidFill>
                  <a:schemeClr val="tx1"/>
                </a:solidFill>
                <a:latin typeface="Arial" pitchFamily="34" charset="0"/>
                <a:cs typeface="Arial" pitchFamily="34" charset="0"/>
              </a:defRPr>
            </a:lvl5pPr>
            <a:lvl6pPr marL="25146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6pPr>
            <a:lvl7pPr marL="29718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7pPr>
            <a:lvl8pPr marL="34290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8pPr>
            <a:lvl9pPr marL="3886200" indent="-228600" eaLnBrk="0" fontAlgn="base" hangingPunct="0">
              <a:spcBef>
                <a:spcPct val="0"/>
              </a:spcBef>
              <a:spcAft>
                <a:spcPct val="0"/>
              </a:spcAft>
              <a:buFont typeface="Times" pitchFamily="18" charset="0"/>
              <a:buChar char="•"/>
              <a:defRPr sz="1600" i="1">
                <a:solidFill>
                  <a:schemeClr val="tx1"/>
                </a:solidFill>
                <a:latin typeface="Arial" pitchFamily="34" charset="0"/>
                <a:cs typeface="Arial" pitchFamily="34" charset="0"/>
              </a:defRPr>
            </a:lvl9pPr>
          </a:lstStyle>
          <a:p>
            <a:pPr algn="ctr" eaLnBrk="1" hangingPunct="1">
              <a:spcBef>
                <a:spcPct val="0"/>
              </a:spcBef>
              <a:buClrTx/>
              <a:buFontTx/>
              <a:buNone/>
              <a:defRPr/>
            </a:pPr>
            <a:r>
              <a:rPr lang="en-GB" altLang="en-US" sz="1800" dirty="0">
                <a:solidFill>
                  <a:srgbClr val="585858"/>
                </a:solidFill>
              </a:rPr>
              <a:t>Use this type of slide to combine text information with an additional picture.</a:t>
            </a:r>
          </a:p>
          <a:p>
            <a:pPr algn="ctr" eaLnBrk="1" hangingPunct="1">
              <a:spcBef>
                <a:spcPct val="0"/>
              </a:spcBef>
              <a:buClrTx/>
              <a:buFontTx/>
              <a:buNone/>
              <a:defRPr/>
            </a:pPr>
            <a:endParaRPr lang="en-GB" altLang="en-US" sz="1800" dirty="0">
              <a:solidFill>
                <a:srgbClr val="585858"/>
              </a:solidFill>
            </a:endParaRPr>
          </a:p>
        </p:txBody>
      </p:sp>
      <p:sp>
        <p:nvSpPr>
          <p:cNvPr id="7"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4" name="Picture Placeholder 33"/>
          <p:cNvSpPr>
            <a:spLocks noGrp="1"/>
          </p:cNvSpPr>
          <p:nvPr>
            <p:ph type="pic" sz="quarter" idx="25"/>
          </p:nvPr>
        </p:nvSpPr>
        <p:spPr>
          <a:xfrm>
            <a:off x="1" y="1081088"/>
            <a:ext cx="4281488" cy="3668712"/>
          </a:xfrm>
          <a:custGeom>
            <a:avLst/>
            <a:gdLst/>
            <a:ahLst/>
            <a:cxnLst/>
            <a:rect l="l" t="t" r="r" b="b"/>
            <a:pathLst>
              <a:path w="4281488" h="3668712">
                <a:moveTo>
                  <a:pt x="0" y="0"/>
                </a:moveTo>
                <a:lnTo>
                  <a:pt x="4281488" y="0"/>
                </a:lnTo>
                <a:lnTo>
                  <a:pt x="3270391" y="3668712"/>
                </a:lnTo>
                <a:lnTo>
                  <a:pt x="0" y="3668712"/>
                </a:lnTo>
                <a:close/>
              </a:path>
            </a:pathLst>
          </a:custGeom>
        </p:spPr>
        <p:txBody>
          <a:bodyPr/>
          <a:lstStyle/>
          <a:p>
            <a:pPr lvl="0"/>
            <a:endParaRPr lang="en-GB" noProof="0" dirty="0"/>
          </a:p>
        </p:txBody>
      </p:sp>
      <p:sp>
        <p:nvSpPr>
          <p:cNvPr id="36" name="Picture Placeholder 35"/>
          <p:cNvSpPr>
            <a:spLocks noGrp="1"/>
          </p:cNvSpPr>
          <p:nvPr>
            <p:ph type="pic" sz="quarter" idx="26"/>
          </p:nvPr>
        </p:nvSpPr>
        <p:spPr>
          <a:xfrm>
            <a:off x="3667126" y="1081089"/>
            <a:ext cx="3319463" cy="2225675"/>
          </a:xfrm>
          <a:custGeom>
            <a:avLst/>
            <a:gdLst/>
            <a:ahLst/>
            <a:cxnLst/>
            <a:rect l="l" t="t" r="r" b="b"/>
            <a:pathLst>
              <a:path w="3319463" h="2225675">
                <a:moveTo>
                  <a:pt x="611660" y="0"/>
                </a:moveTo>
                <a:lnTo>
                  <a:pt x="3319463" y="0"/>
                </a:lnTo>
                <a:lnTo>
                  <a:pt x="2707803" y="2225675"/>
                </a:lnTo>
                <a:lnTo>
                  <a:pt x="0" y="2225675"/>
                </a:lnTo>
                <a:close/>
              </a:path>
            </a:pathLst>
          </a:custGeom>
        </p:spPr>
        <p:txBody>
          <a:bodyPr/>
          <a:lstStyle/>
          <a:p>
            <a:pPr lvl="0"/>
            <a:endParaRPr lang="en-GB" noProof="0"/>
          </a:p>
        </p:txBody>
      </p:sp>
      <p:sp>
        <p:nvSpPr>
          <p:cNvPr id="38" name="Picture Placeholder 37"/>
          <p:cNvSpPr>
            <a:spLocks noGrp="1"/>
          </p:cNvSpPr>
          <p:nvPr>
            <p:ph type="pic" sz="quarter" idx="27"/>
          </p:nvPr>
        </p:nvSpPr>
        <p:spPr>
          <a:xfrm>
            <a:off x="6372227" y="1081089"/>
            <a:ext cx="2771775" cy="2225675"/>
          </a:xfrm>
          <a:custGeom>
            <a:avLst/>
            <a:gdLst/>
            <a:ahLst/>
            <a:cxnLst/>
            <a:rect l="l" t="t" r="r" b="b"/>
            <a:pathLst>
              <a:path w="2771775" h="2225675">
                <a:moveTo>
                  <a:pt x="601377" y="0"/>
                </a:moveTo>
                <a:lnTo>
                  <a:pt x="2771775" y="0"/>
                </a:lnTo>
                <a:lnTo>
                  <a:pt x="2771775" y="2225675"/>
                </a:lnTo>
                <a:lnTo>
                  <a:pt x="0" y="2225675"/>
                </a:lnTo>
                <a:close/>
              </a:path>
            </a:pathLst>
          </a:custGeom>
        </p:spPr>
        <p:txBody>
          <a:bodyPr/>
          <a:lstStyle/>
          <a:p>
            <a:pPr lvl="0"/>
            <a:endParaRPr lang="en-GB" noProof="0"/>
          </a:p>
        </p:txBody>
      </p:sp>
      <p:sp>
        <p:nvSpPr>
          <p:cNvPr id="8" name="Slide Number Placeholder 5"/>
          <p:cNvSpPr>
            <a:spLocks noGrp="1"/>
          </p:cNvSpPr>
          <p:nvPr>
            <p:ph type="sldNum" sz="quarter" idx="2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65E388F-3E77-4D1C-9D87-0EDBC6EB89BB}" type="slidenum">
              <a:rPr>
                <a:solidFill>
                  <a:srgbClr val="FFFFFF"/>
                </a:solidFill>
              </a:rPr>
              <a:pPr>
                <a:defRPr/>
              </a:pPr>
              <a:t>‹#›</a:t>
            </a:fld>
            <a:endParaRPr dirty="0">
              <a:solidFill>
                <a:srgbClr val="FFFFFF"/>
              </a:solidFill>
            </a:endParaRPr>
          </a:p>
        </p:txBody>
      </p:sp>
      <p:sp>
        <p:nvSpPr>
          <p:cNvPr id="10"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741999678"/>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2 Images &amp; 2 Tex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89776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7" name="Group 13"/>
          <p:cNvGrpSpPr>
            <a:grpSpLocks/>
          </p:cNvGrpSpPr>
          <p:nvPr userDrawn="1"/>
        </p:nvGrpSpPr>
        <p:grpSpPr bwMode="auto">
          <a:xfrm>
            <a:off x="69851" y="2361884"/>
            <a:ext cx="4718050" cy="1735973"/>
            <a:chOff x="683589" y="2530504"/>
            <a:chExt cx="3582384" cy="1700194"/>
          </a:xfrm>
        </p:grpSpPr>
        <p:sp>
          <p:nvSpPr>
            <p:cNvPr id="8" name="Parallelogram 7"/>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9" name="Parallelogram 8"/>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0" name="Group 13"/>
          <p:cNvGrpSpPr>
            <a:grpSpLocks/>
          </p:cNvGrpSpPr>
          <p:nvPr userDrawn="1"/>
        </p:nvGrpSpPr>
        <p:grpSpPr bwMode="auto">
          <a:xfrm>
            <a:off x="4321176" y="2361884"/>
            <a:ext cx="4718050" cy="1735973"/>
            <a:chOff x="683589" y="2530504"/>
            <a:chExt cx="3582384" cy="1700194"/>
          </a:xfrm>
        </p:grpSpPr>
        <p:sp>
          <p:nvSpPr>
            <p:cNvPr id="11" name="Parallelogram 10"/>
            <p:cNvSpPr/>
            <p:nvPr/>
          </p:nvSpPr>
          <p:spPr bwMode="auto">
            <a:xfrm>
              <a:off x="733010" y="2530504"/>
              <a:ext cx="3532963" cy="442180"/>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2" name="Parallelogram 11"/>
            <p:cNvSpPr/>
            <p:nvPr/>
          </p:nvSpPr>
          <p:spPr bwMode="auto">
            <a:xfrm>
              <a:off x="683589" y="3785020"/>
              <a:ext cx="3164118" cy="44567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1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 name="Picture Placeholder 2"/>
          <p:cNvSpPr>
            <a:spLocks noGrp="1"/>
          </p:cNvSpPr>
          <p:nvPr>
            <p:ph type="pic" sz="quarter" idx="21"/>
          </p:nvPr>
        </p:nvSpPr>
        <p:spPr>
          <a:xfrm>
            <a:off x="798513" y="1378792"/>
            <a:ext cx="3363912" cy="2198127"/>
          </a:xfrm>
        </p:spPr>
        <p:txBody>
          <a:bodyPr/>
          <a:lstStyle/>
          <a:p>
            <a:pPr lvl="0"/>
            <a:endParaRPr lang="en-GB" noProof="0"/>
          </a:p>
        </p:txBody>
      </p:sp>
      <p:sp>
        <p:nvSpPr>
          <p:cNvPr id="19" name="Picture Placeholder 2"/>
          <p:cNvSpPr>
            <a:spLocks noGrp="1"/>
          </p:cNvSpPr>
          <p:nvPr>
            <p:ph type="pic" sz="quarter" idx="22"/>
          </p:nvPr>
        </p:nvSpPr>
        <p:spPr>
          <a:xfrm>
            <a:off x="5049838" y="1378792"/>
            <a:ext cx="3363912" cy="2198127"/>
          </a:xfrm>
        </p:spPr>
        <p:txBody>
          <a:bodyPr/>
          <a:lstStyle/>
          <a:p>
            <a:pPr lvl="0"/>
            <a:endParaRPr lang="en-GB" noProof="0"/>
          </a:p>
        </p:txBody>
      </p:sp>
      <p:sp>
        <p:nvSpPr>
          <p:cNvPr id="20" name="Text Placeholder 19"/>
          <p:cNvSpPr>
            <a:spLocks noGrp="1"/>
          </p:cNvSpPr>
          <p:nvPr>
            <p:ph type="body" sz="quarter" idx="23"/>
          </p:nvPr>
        </p:nvSpPr>
        <p:spPr>
          <a:xfrm>
            <a:off x="233364"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21" name="Text Placeholder 19"/>
          <p:cNvSpPr>
            <a:spLocks noGrp="1"/>
          </p:cNvSpPr>
          <p:nvPr>
            <p:ph type="body" sz="quarter" idx="24"/>
          </p:nvPr>
        </p:nvSpPr>
        <p:spPr>
          <a:xfrm>
            <a:off x="4463257" y="3727826"/>
            <a:ext cx="3817937" cy="27699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US" sz="1800" kern="1200" smtClean="0">
                <a:solidFill>
                  <a:srgbClr val="003299"/>
                </a:solidFill>
                <a:latin typeface="Arial" pitchFamily="34" charset="0"/>
                <a:cs typeface="Arial" pitchFamily="34" charset="0"/>
              </a:defRPr>
            </a:lvl1pPr>
            <a:lvl2pPr>
              <a:defRPr lang="en-US" kern="1200" smtClean="0">
                <a:latin typeface="Arial" pitchFamily="34" charset="0"/>
                <a:ea typeface="+mn-ea"/>
                <a:cs typeface="Arial" pitchFamily="34" charset="0"/>
              </a:defRPr>
            </a:lvl2pPr>
            <a:lvl3pPr>
              <a:defRPr lang="en-US" kern="1200" smtClean="0">
                <a:latin typeface="Arial" pitchFamily="34" charset="0"/>
                <a:ea typeface="+mn-ea"/>
                <a:cs typeface="Arial" pitchFamily="34" charset="0"/>
              </a:defRPr>
            </a:lvl3pPr>
            <a:lvl4pPr>
              <a:defRPr lang="en-US" kern="1200" smtClean="0">
                <a:latin typeface="Arial" pitchFamily="34" charset="0"/>
                <a:ea typeface="+mn-ea"/>
                <a:cs typeface="Arial" pitchFamily="34" charset="0"/>
              </a:defRPr>
            </a:lvl4pPr>
            <a:lvl5pPr>
              <a:defRPr lang="en-GB" kern="1200">
                <a:latin typeface="Arial" pitchFamily="34" charset="0"/>
                <a:ea typeface="+mn-ea"/>
                <a:cs typeface="Arial" pitchFamily="34" charset="0"/>
              </a:defRPr>
            </a:lvl5pPr>
          </a:lstStyle>
          <a:p>
            <a:pPr lvl="0"/>
            <a:r>
              <a:rPr lang="en-US" dirty="0"/>
              <a:t>Click to edit</a:t>
            </a:r>
            <a:endParaRPr lang="en-GB" dirty="0"/>
          </a:p>
        </p:txBody>
      </p:sp>
      <p:sp>
        <p:nvSpPr>
          <p:cNvPr id="14" name="Slide Number Placeholder 5"/>
          <p:cNvSpPr>
            <a:spLocks noGrp="1"/>
          </p:cNvSpPr>
          <p:nvPr>
            <p:ph type="sldNum" sz="quarter" idx="25"/>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21E68CD-E5C0-4338-8C43-323CFAB0D9FA}" type="slidenum">
              <a:rPr>
                <a:solidFill>
                  <a:srgbClr val="FFFFFF"/>
                </a:solidFill>
              </a:rPr>
              <a:pPr>
                <a:defRPr/>
              </a:pPr>
              <a:t>‹#›</a:t>
            </a:fld>
            <a:endParaRPr dirty="0">
              <a:solidFill>
                <a:srgbClr val="FFFFFF"/>
              </a:solidFill>
            </a:endParaRPr>
          </a:p>
        </p:txBody>
      </p:sp>
      <p:sp>
        <p:nvSpPr>
          <p:cNvPr id="16"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3179080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6 Images &amp; 6 Tex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826800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5" name="Group 13"/>
          <p:cNvGrpSpPr>
            <a:grpSpLocks/>
          </p:cNvGrpSpPr>
          <p:nvPr userDrawn="1"/>
        </p:nvGrpSpPr>
        <p:grpSpPr bwMode="auto">
          <a:xfrm>
            <a:off x="5697539" y="3483848"/>
            <a:ext cx="2992437" cy="1274009"/>
            <a:chOff x="683589" y="2398278"/>
            <a:chExt cx="3582384" cy="1966188"/>
          </a:xfrm>
        </p:grpSpPr>
        <p:sp>
          <p:nvSpPr>
            <p:cNvPr id="16" name="Parallelogram 15"/>
            <p:cNvSpPr/>
            <p:nvPr/>
          </p:nvSpPr>
          <p:spPr bwMode="auto">
            <a:xfrm>
              <a:off x="733001" y="2398278"/>
              <a:ext cx="3532972"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17" name="Parallelogram 16"/>
            <p:cNvSpPr/>
            <p:nvPr/>
          </p:nvSpPr>
          <p:spPr bwMode="auto">
            <a:xfrm>
              <a:off x="683589" y="3651148"/>
              <a:ext cx="3164281"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18" name="Group 13"/>
          <p:cNvGrpSpPr>
            <a:grpSpLocks/>
          </p:cNvGrpSpPr>
          <p:nvPr userDrawn="1"/>
        </p:nvGrpSpPr>
        <p:grpSpPr bwMode="auto">
          <a:xfrm>
            <a:off x="2927351" y="3489404"/>
            <a:ext cx="2992438" cy="1273217"/>
            <a:chOff x="683589" y="2397861"/>
            <a:chExt cx="3582384" cy="1966730"/>
          </a:xfrm>
        </p:grpSpPr>
        <p:sp>
          <p:nvSpPr>
            <p:cNvPr id="19" name="Parallelogram 18"/>
            <p:cNvSpPr/>
            <p:nvPr/>
          </p:nvSpPr>
          <p:spPr bwMode="auto">
            <a:xfrm>
              <a:off x="733001" y="2397861"/>
              <a:ext cx="3532972"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0" name="Parallelogram 19"/>
            <p:cNvSpPr/>
            <p:nvPr/>
          </p:nvSpPr>
          <p:spPr bwMode="auto">
            <a:xfrm>
              <a:off x="683589" y="3650632"/>
              <a:ext cx="3164281"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1" name="Group 13"/>
          <p:cNvGrpSpPr>
            <a:grpSpLocks/>
          </p:cNvGrpSpPr>
          <p:nvPr userDrawn="1"/>
        </p:nvGrpSpPr>
        <p:grpSpPr bwMode="auto">
          <a:xfrm>
            <a:off x="157164" y="3489404"/>
            <a:ext cx="2994025" cy="1273217"/>
            <a:chOff x="683589" y="2397861"/>
            <a:chExt cx="3582384" cy="1966730"/>
          </a:xfrm>
        </p:grpSpPr>
        <p:sp>
          <p:nvSpPr>
            <p:cNvPr id="22" name="Parallelogram 21"/>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3" name="Parallelogram 22"/>
            <p:cNvSpPr/>
            <p:nvPr/>
          </p:nvSpPr>
          <p:spPr bwMode="auto">
            <a:xfrm>
              <a:off x="683589" y="3650632"/>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4" name="Group 13"/>
          <p:cNvGrpSpPr>
            <a:grpSpLocks/>
          </p:cNvGrpSpPr>
          <p:nvPr userDrawn="1"/>
        </p:nvGrpSpPr>
        <p:grpSpPr bwMode="auto">
          <a:xfrm>
            <a:off x="5913439" y="1691562"/>
            <a:ext cx="2994025" cy="1274008"/>
            <a:chOff x="683589" y="2398280"/>
            <a:chExt cx="3582384" cy="1966186"/>
          </a:xfrm>
        </p:grpSpPr>
        <p:sp>
          <p:nvSpPr>
            <p:cNvPr id="25" name="Parallelogram 24"/>
            <p:cNvSpPr/>
            <p:nvPr/>
          </p:nvSpPr>
          <p:spPr bwMode="auto">
            <a:xfrm>
              <a:off x="732975" y="2398280"/>
              <a:ext cx="3532998" cy="707806"/>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6" name="Parallelogram 25"/>
            <p:cNvSpPr/>
            <p:nvPr/>
          </p:nvSpPr>
          <p:spPr bwMode="auto">
            <a:xfrm>
              <a:off x="683589" y="3651148"/>
              <a:ext cx="3164503" cy="713318"/>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27" name="Group 13"/>
          <p:cNvGrpSpPr>
            <a:grpSpLocks/>
          </p:cNvGrpSpPr>
          <p:nvPr userDrawn="1"/>
        </p:nvGrpSpPr>
        <p:grpSpPr bwMode="auto">
          <a:xfrm>
            <a:off x="3143251" y="1697116"/>
            <a:ext cx="2994025" cy="1273216"/>
            <a:chOff x="683589" y="2397861"/>
            <a:chExt cx="3582384" cy="1966729"/>
          </a:xfrm>
        </p:grpSpPr>
        <p:sp>
          <p:nvSpPr>
            <p:cNvPr id="28" name="Parallelogram 27"/>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29" name="Parallelogram 28"/>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grpSp>
        <p:nvGrpSpPr>
          <p:cNvPr id="30" name="Group 13"/>
          <p:cNvGrpSpPr>
            <a:grpSpLocks/>
          </p:cNvGrpSpPr>
          <p:nvPr userDrawn="1"/>
        </p:nvGrpSpPr>
        <p:grpSpPr bwMode="auto">
          <a:xfrm>
            <a:off x="373064" y="1697116"/>
            <a:ext cx="2994025" cy="1273216"/>
            <a:chOff x="683589" y="2397861"/>
            <a:chExt cx="3582384" cy="1966729"/>
          </a:xfrm>
        </p:grpSpPr>
        <p:sp>
          <p:nvSpPr>
            <p:cNvPr id="31" name="Parallelogram 30"/>
            <p:cNvSpPr/>
            <p:nvPr/>
          </p:nvSpPr>
          <p:spPr bwMode="auto">
            <a:xfrm>
              <a:off x="732975" y="2397861"/>
              <a:ext cx="3532998" cy="708441"/>
            </a:xfrm>
            <a:prstGeom prst="parallelogram">
              <a:avLst>
                <a:gd name="adj" fmla="val 24016"/>
              </a:avLst>
            </a:pr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32" name="Parallelogram 31"/>
            <p:cNvSpPr/>
            <p:nvPr/>
          </p:nvSpPr>
          <p:spPr bwMode="auto">
            <a:xfrm>
              <a:off x="683589" y="3650631"/>
              <a:ext cx="3164503" cy="713959"/>
            </a:xfrm>
            <a:prstGeom prst="parallelogram">
              <a:avLst>
                <a:gd name="adj" fmla="val 26684"/>
              </a:avLst>
            </a:prstGeom>
            <a:solidFill>
              <a:schemeClr val="bg2">
                <a:lumMod val="40000"/>
                <a:lumOff val="60000"/>
              </a:schemeClr>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grpSp>
      <p:sp>
        <p:nvSpPr>
          <p:cNvPr id="33"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 name="Picture Placeholder 2"/>
          <p:cNvSpPr>
            <a:spLocks noGrp="1"/>
          </p:cNvSpPr>
          <p:nvPr>
            <p:ph type="pic" sz="quarter" idx="21"/>
          </p:nvPr>
        </p:nvSpPr>
        <p:spPr>
          <a:xfrm>
            <a:off x="589758" y="2922682"/>
            <a:ext cx="2170112" cy="1466850"/>
          </a:xfrm>
        </p:spPr>
        <p:txBody>
          <a:bodyPr/>
          <a:lstStyle/>
          <a:p>
            <a:pPr lvl="0"/>
            <a:endParaRPr lang="en-GB" noProof="0"/>
          </a:p>
        </p:txBody>
      </p:sp>
      <p:sp>
        <p:nvSpPr>
          <p:cNvPr id="38" name="Picture Placeholder 2"/>
          <p:cNvSpPr>
            <a:spLocks noGrp="1"/>
          </p:cNvSpPr>
          <p:nvPr>
            <p:ph type="pic" sz="quarter" idx="22"/>
          </p:nvPr>
        </p:nvSpPr>
        <p:spPr>
          <a:xfrm>
            <a:off x="3367089" y="2922682"/>
            <a:ext cx="2170112" cy="1466850"/>
          </a:xfrm>
        </p:spPr>
        <p:txBody>
          <a:bodyPr/>
          <a:lstStyle/>
          <a:p>
            <a:pPr lvl="0"/>
            <a:endParaRPr lang="en-GB" noProof="0"/>
          </a:p>
        </p:txBody>
      </p:sp>
      <p:sp>
        <p:nvSpPr>
          <p:cNvPr id="39" name="Picture Placeholder 2"/>
          <p:cNvSpPr>
            <a:spLocks noGrp="1"/>
          </p:cNvSpPr>
          <p:nvPr>
            <p:ph type="pic" sz="quarter" idx="23"/>
          </p:nvPr>
        </p:nvSpPr>
        <p:spPr>
          <a:xfrm>
            <a:off x="6137277" y="2922682"/>
            <a:ext cx="2170112" cy="1466850"/>
          </a:xfrm>
        </p:spPr>
        <p:txBody>
          <a:bodyPr/>
          <a:lstStyle/>
          <a:p>
            <a:pPr lvl="0"/>
            <a:endParaRPr lang="en-GB" noProof="0" dirty="0"/>
          </a:p>
        </p:txBody>
      </p:sp>
      <p:sp>
        <p:nvSpPr>
          <p:cNvPr id="44" name="Text Placeholder 42"/>
          <p:cNvSpPr>
            <a:spLocks noGrp="1"/>
          </p:cNvSpPr>
          <p:nvPr>
            <p:ph type="body" sz="quarter" idx="25"/>
          </p:nvPr>
        </p:nvSpPr>
        <p:spPr>
          <a:xfrm>
            <a:off x="3348319"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5" name="Text Placeholder 42"/>
          <p:cNvSpPr>
            <a:spLocks noGrp="1"/>
          </p:cNvSpPr>
          <p:nvPr>
            <p:ph type="body" sz="quarter" idx="26"/>
          </p:nvPr>
        </p:nvSpPr>
        <p:spPr>
          <a:xfrm>
            <a:off x="6054725"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6" name="Text Placeholder 42"/>
          <p:cNvSpPr>
            <a:spLocks noGrp="1"/>
          </p:cNvSpPr>
          <p:nvPr>
            <p:ph type="body" sz="quarter" idx="27"/>
          </p:nvPr>
        </p:nvSpPr>
        <p:spPr>
          <a:xfrm>
            <a:off x="298450"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7" name="Text Placeholder 42"/>
          <p:cNvSpPr>
            <a:spLocks noGrp="1"/>
          </p:cNvSpPr>
          <p:nvPr>
            <p:ph type="body" sz="quarter" idx="28"/>
          </p:nvPr>
        </p:nvSpPr>
        <p:spPr>
          <a:xfrm>
            <a:off x="3081619"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8" name="Text Placeholder 42"/>
          <p:cNvSpPr>
            <a:spLocks noGrp="1"/>
          </p:cNvSpPr>
          <p:nvPr>
            <p:ph type="body" sz="quarter" idx="29"/>
          </p:nvPr>
        </p:nvSpPr>
        <p:spPr>
          <a:xfrm>
            <a:off x="5788025" y="4434423"/>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49" name="Picture Placeholder 2"/>
          <p:cNvSpPr>
            <a:spLocks noGrp="1"/>
          </p:cNvSpPr>
          <p:nvPr>
            <p:ph type="pic" sz="quarter" idx="30"/>
          </p:nvPr>
        </p:nvSpPr>
        <p:spPr>
          <a:xfrm>
            <a:off x="798514" y="1130300"/>
            <a:ext cx="2170112" cy="1466850"/>
          </a:xfrm>
        </p:spPr>
        <p:txBody>
          <a:bodyPr/>
          <a:lstStyle/>
          <a:p>
            <a:pPr lvl="0"/>
            <a:endParaRPr lang="en-GB" noProof="0"/>
          </a:p>
        </p:txBody>
      </p:sp>
      <p:sp>
        <p:nvSpPr>
          <p:cNvPr id="50" name="Picture Placeholder 2"/>
          <p:cNvSpPr>
            <a:spLocks noGrp="1"/>
          </p:cNvSpPr>
          <p:nvPr>
            <p:ph type="pic" sz="quarter" idx="31"/>
          </p:nvPr>
        </p:nvSpPr>
        <p:spPr>
          <a:xfrm>
            <a:off x="3575845" y="1130300"/>
            <a:ext cx="2170112" cy="1466850"/>
          </a:xfrm>
        </p:spPr>
        <p:txBody>
          <a:bodyPr/>
          <a:lstStyle/>
          <a:p>
            <a:pPr lvl="0"/>
            <a:endParaRPr lang="en-GB" noProof="0"/>
          </a:p>
        </p:txBody>
      </p:sp>
      <p:sp>
        <p:nvSpPr>
          <p:cNvPr id="51" name="Picture Placeholder 2"/>
          <p:cNvSpPr>
            <a:spLocks noGrp="1"/>
          </p:cNvSpPr>
          <p:nvPr>
            <p:ph type="pic" sz="quarter" idx="32"/>
          </p:nvPr>
        </p:nvSpPr>
        <p:spPr>
          <a:xfrm>
            <a:off x="6346033" y="1130300"/>
            <a:ext cx="2170112" cy="1466850"/>
          </a:xfrm>
        </p:spPr>
        <p:txBody>
          <a:bodyPr/>
          <a:lstStyle/>
          <a:p>
            <a:pPr lvl="0"/>
            <a:endParaRPr lang="en-GB" noProof="0" dirty="0"/>
          </a:p>
        </p:txBody>
      </p:sp>
      <p:sp>
        <p:nvSpPr>
          <p:cNvPr id="52" name="Text Placeholder 42"/>
          <p:cNvSpPr>
            <a:spLocks noGrp="1"/>
          </p:cNvSpPr>
          <p:nvPr>
            <p:ph type="body" sz="quarter" idx="24"/>
          </p:nvPr>
        </p:nvSpPr>
        <p:spPr>
          <a:xfrm>
            <a:off x="565150" y="2650941"/>
            <a:ext cx="2362200" cy="18466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lang="en-GB" sz="1200" kern="1200" dirty="0" smtClean="0">
                <a:solidFill>
                  <a:srgbClr val="003299"/>
                </a:solidFill>
                <a:latin typeface="Arial" pitchFamily="34" charset="0"/>
                <a:cs typeface="Arial" pitchFamily="34" charset="0"/>
              </a:defRPr>
            </a:lvl1pPr>
          </a:lstStyle>
          <a:p>
            <a:pPr lvl="0"/>
            <a:endParaRPr lang="en-GB" dirty="0"/>
          </a:p>
        </p:txBody>
      </p:sp>
      <p:sp>
        <p:nvSpPr>
          <p:cNvPr id="34" name="Slide Number Placeholder 5"/>
          <p:cNvSpPr>
            <a:spLocks noGrp="1"/>
          </p:cNvSpPr>
          <p:nvPr>
            <p:ph type="sldNum" sz="quarter" idx="33"/>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B36E1B51-CBE6-4B1B-A6C5-24FBE5B169F2}" type="slidenum">
              <a:rPr>
                <a:solidFill>
                  <a:srgbClr val="FFFFFF"/>
                </a:solidFill>
              </a:rPr>
              <a:pPr>
                <a:defRPr/>
              </a:pPr>
              <a:t>‹#›</a:t>
            </a:fld>
            <a:endParaRPr dirty="0">
              <a:solidFill>
                <a:srgbClr val="FFFFFF"/>
              </a:solidFill>
            </a:endParaRPr>
          </a:p>
        </p:txBody>
      </p:sp>
      <p:sp>
        <p:nvSpPr>
          <p:cNvPr id="36"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34844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 Imag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9" name="Picture Placeholder 8"/>
          <p:cNvSpPr>
            <a:spLocks noGrp="1"/>
          </p:cNvSpPr>
          <p:nvPr>
            <p:ph type="pic" sz="quarter" idx="22"/>
          </p:nvPr>
        </p:nvSpPr>
        <p:spPr>
          <a:xfrm>
            <a:off x="3286126" y="1"/>
            <a:ext cx="5857875" cy="4721225"/>
          </a:xfrm>
          <a:custGeom>
            <a:avLst/>
            <a:gdLst/>
            <a:ahLst/>
            <a:cxnLst/>
            <a:rect l="l" t="t" r="r" b="b"/>
            <a:pathLst>
              <a:path w="5857875" h="4721225">
                <a:moveTo>
                  <a:pt x="1190458" y="0"/>
                </a:moveTo>
                <a:lnTo>
                  <a:pt x="5857875" y="0"/>
                </a:lnTo>
                <a:lnTo>
                  <a:pt x="5857875" y="4721225"/>
                </a:lnTo>
                <a:lnTo>
                  <a:pt x="0" y="4721225"/>
                </a:lnTo>
                <a:close/>
              </a:path>
            </a:pathLst>
          </a:custGeom>
        </p:spPr>
        <p:txBody>
          <a:bodyPr/>
          <a:lstStyle/>
          <a:p>
            <a:pPr lvl="0"/>
            <a:r>
              <a:rPr lang="en-US" noProof="0"/>
              <a:t>Click icon to add picture</a:t>
            </a:r>
            <a:endParaRPr lang="en-GB" noProof="0" dirty="0"/>
          </a:p>
        </p:txBody>
      </p:sp>
      <p:sp>
        <p:nvSpPr>
          <p:cNvPr id="3" name="Picture Placeholder 2"/>
          <p:cNvSpPr>
            <a:spLocks noGrp="1"/>
          </p:cNvSpPr>
          <p:nvPr>
            <p:ph type="pic" sz="quarter" idx="21"/>
          </p:nvPr>
        </p:nvSpPr>
        <p:spPr>
          <a:xfrm>
            <a:off x="0" y="1074738"/>
            <a:ext cx="4222750" cy="3646487"/>
          </a:xfrm>
          <a:custGeom>
            <a:avLst/>
            <a:gdLst/>
            <a:ahLst/>
            <a:cxnLst/>
            <a:rect l="l" t="t" r="r" b="b"/>
            <a:pathLst>
              <a:path w="4222750" h="3646487">
                <a:moveTo>
                  <a:pt x="0" y="0"/>
                </a:moveTo>
                <a:lnTo>
                  <a:pt x="4222750" y="0"/>
                </a:lnTo>
                <a:lnTo>
                  <a:pt x="3293625" y="3646487"/>
                </a:lnTo>
                <a:lnTo>
                  <a:pt x="0" y="3646487"/>
                </a:lnTo>
                <a:close/>
              </a:path>
            </a:pathLst>
          </a:custGeom>
        </p:spPr>
        <p:txBody>
          <a:bodyPr/>
          <a:lstStyle/>
          <a:p>
            <a:pPr lvl="0"/>
            <a:r>
              <a:rPr lang="en-US" noProof="0"/>
              <a:t>Click icon to add picture</a:t>
            </a:r>
            <a:endParaRPr lang="en-GB" noProof="0" dirty="0"/>
          </a:p>
        </p:txBody>
      </p:sp>
      <p:sp>
        <p:nvSpPr>
          <p:cNvPr id="14"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6" name="Slide Number Placeholder 5"/>
          <p:cNvSpPr>
            <a:spLocks noGrp="1"/>
          </p:cNvSpPr>
          <p:nvPr>
            <p:ph type="sldNum" sz="quarter" idx="23"/>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5940599-13C4-4C28-BEE9-2A6DE22F2122}" type="slidenum">
              <a:rPr/>
              <a:pPr>
                <a:defRPr/>
              </a:pPr>
              <a:t>‹#›</a:t>
            </a:fld>
            <a:endParaRPr dirty="0"/>
          </a:p>
        </p:txBody>
      </p:sp>
    </p:spTree>
    <p:extLst>
      <p:ext uri="{BB962C8B-B14F-4D97-AF65-F5344CB8AC3E}">
        <p14:creationId xmlns:p14="http://schemas.microsoft.com/office/powerpoint/2010/main" val="8364756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Import Elements - Big">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85831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59" name="Rectangle 3"/>
          <p:cNvSpPr>
            <a:spLocks noGrp="1" noChangeArrowheads="1"/>
          </p:cNvSpPr>
          <p:nvPr>
            <p:ph idx="4294967295"/>
          </p:nvPr>
        </p:nvSpPr>
        <p:spPr>
          <a:xfrm>
            <a:off x="468314" y="1150144"/>
            <a:ext cx="8415711" cy="3351610"/>
          </a:xfrm>
        </p:spPr>
        <p:txBody>
          <a:bodyPr/>
          <a:lstStyle>
            <a:lvl1pPr>
              <a:defRPr sz="1000"/>
            </a:lvl1pPr>
          </a:lstStyle>
          <a:p>
            <a:r>
              <a:rPr lang="en-GB" altLang="en-US" dirty="0"/>
              <a:t>Statistical statement of the economic transactions of an economy with the rest of the world in a specific time period</a:t>
            </a:r>
          </a:p>
          <a:p>
            <a:r>
              <a:rPr lang="en-GB" altLang="en-US" dirty="0"/>
              <a:t>A transaction defined as an economic flow that reflects the creation, transformation, exchange, transfer, or extinction of economic value and involves changes in ownership of goods and/or financial assets or liabilities, the provision of services or the provision of labour and capital</a:t>
            </a:r>
          </a:p>
          <a:p>
            <a:r>
              <a:rPr lang="en-GB" altLang="en-US" dirty="0"/>
              <a:t>Cross-border transactions of the euro area are transactions between residents of participating Member States, seen as one economic territory, and residents of EU Member States not participating in the euro area or residents of third countries</a:t>
            </a:r>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B92ADD1-8C45-428F-A8A7-88644A97EA9E}" type="slidenum">
              <a:rPr>
                <a:solidFill>
                  <a:srgbClr val="FFFFFF"/>
                </a:solidFill>
              </a:rPr>
              <a:pPr>
                <a:defRPr/>
              </a:pPr>
              <a:t>‹#›</a:t>
            </a:fld>
            <a:endParaRPr dirty="0">
              <a:solidFill>
                <a:srgbClr val="FFFFFF"/>
              </a:solidFill>
            </a:endParaRPr>
          </a:p>
        </p:txBody>
      </p:sp>
      <p:sp>
        <p:nvSpPr>
          <p:cNvPr id="7"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11173079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Import Elements - Small">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03267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Parallelogram 3"/>
          <p:cNvSpPr/>
          <p:nvPr userDrawn="1"/>
        </p:nvSpPr>
        <p:spPr bwMode="auto">
          <a:xfrm>
            <a:off x="3629026" y="2946678"/>
            <a:ext cx="5514975" cy="369332"/>
          </a:xfrm>
          <a:custGeom>
            <a:avLst/>
            <a:gdLst/>
            <a:ahLst/>
            <a:cxnLst/>
            <a:rect l="l" t="t" r="r" b="b"/>
            <a:pathLst>
              <a:path w="5514975" h="2697162">
                <a:moveTo>
                  <a:pt x="771523" y="0"/>
                </a:moveTo>
                <a:lnTo>
                  <a:pt x="5514975" y="0"/>
                </a:lnTo>
                <a:lnTo>
                  <a:pt x="5514975" y="2658323"/>
                </a:lnTo>
                <a:lnTo>
                  <a:pt x="5503865" y="2697162"/>
                </a:lnTo>
                <a:lnTo>
                  <a:pt x="0" y="2697162"/>
                </a:lnTo>
                <a:close/>
              </a:path>
            </a:pathLst>
          </a:custGeom>
          <a:solidFill>
            <a:schemeClr val="bg1"/>
          </a:solidFill>
          <a:ln w="9525" cap="flat" cmpd="sng" algn="ctr">
            <a:noFill/>
            <a:prstDash val="solid"/>
            <a:round/>
            <a:headEnd type="none" w="med" len="med"/>
            <a:tailEnd type="none" w="med" len="med"/>
          </a:ln>
          <a:effectLst>
            <a:outerShdw blurRad="508000" sx="102000" sy="102000" algn="ctr" rotWithShape="0">
              <a:prstClr val="black">
                <a:alpha val="10000"/>
              </a:prstClr>
            </a:outerShdw>
          </a:effectLst>
        </p:spPr>
        <p:txBody>
          <a:bodyPr anchor="ctr">
            <a:spAutoFit/>
          </a:bodyPr>
          <a:lstStyle/>
          <a:p>
            <a:pPr eaLnBrk="0" hangingPunct="0">
              <a:spcBef>
                <a:spcPct val="50000"/>
              </a:spcBef>
              <a:defRPr/>
            </a:pPr>
            <a:endParaRPr lang="en-GB">
              <a:solidFill>
                <a:srgbClr val="585858"/>
              </a:solidFill>
              <a:latin typeface="Arial" charset="0"/>
              <a:ea typeface="ヒラギノ角ゴ Pro W3" pitchFamily="-64" charset="-128"/>
            </a:endParaRPr>
          </a:p>
        </p:txBody>
      </p:sp>
      <p:sp>
        <p:nvSpPr>
          <p:cNvPr id="5"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10" name="Content Placeholder 4"/>
          <p:cNvSpPr>
            <a:spLocks noGrp="1"/>
          </p:cNvSpPr>
          <p:nvPr>
            <p:ph idx="4294967295"/>
          </p:nvPr>
        </p:nvSpPr>
        <p:spPr>
          <a:xfrm>
            <a:off x="4427538" y="2139555"/>
            <a:ext cx="4465450" cy="2283619"/>
          </a:xfrm>
        </p:spPr>
        <p:txBody>
          <a:bodyPr/>
          <a:lstStyle>
            <a:lvl1pPr>
              <a:defRPr sz="1900"/>
            </a:lvl1pPr>
          </a:lstStyle>
          <a:p>
            <a:r>
              <a:rPr lang="de-DE" altLang="en-US" dirty="0" err="1"/>
              <a:t>You</a:t>
            </a:r>
            <a:r>
              <a:rPr lang="de-DE" altLang="en-US" dirty="0"/>
              <a:t> </a:t>
            </a:r>
            <a:r>
              <a:rPr lang="de-DE" altLang="en-US" dirty="0" err="1"/>
              <a:t>can</a:t>
            </a:r>
            <a:r>
              <a:rPr lang="de-DE" altLang="en-US" dirty="0"/>
              <a:t> </a:t>
            </a:r>
            <a:r>
              <a:rPr lang="de-DE" altLang="en-US" dirty="0" err="1"/>
              <a:t>easily</a:t>
            </a:r>
            <a:r>
              <a:rPr lang="de-DE" altLang="en-US" dirty="0"/>
              <a:t> </a:t>
            </a:r>
            <a:r>
              <a:rPr lang="de-DE" altLang="en-US" dirty="0" err="1"/>
              <a:t>re-use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following</a:t>
            </a:r>
            <a:r>
              <a:rPr lang="de-DE" altLang="en-US" dirty="0"/>
              <a:t> </a:t>
            </a:r>
            <a:r>
              <a:rPr lang="de-DE" altLang="en-US" dirty="0" err="1"/>
              <a:t>slides</a:t>
            </a:r>
            <a:r>
              <a:rPr lang="de-DE" altLang="en-US" dirty="0"/>
              <a:t> </a:t>
            </a:r>
            <a:r>
              <a:rPr lang="de-DE" altLang="en-US" dirty="0" err="1"/>
              <a:t>to</a:t>
            </a:r>
            <a:r>
              <a:rPr lang="de-DE" altLang="en-US" dirty="0"/>
              <a:t> </a:t>
            </a:r>
            <a:r>
              <a:rPr lang="de-DE" altLang="en-US" dirty="0" err="1"/>
              <a:t>create</a:t>
            </a:r>
            <a:r>
              <a:rPr lang="de-DE" altLang="en-US" dirty="0"/>
              <a:t> </a:t>
            </a:r>
            <a:r>
              <a:rPr lang="de-DE" altLang="en-US" dirty="0" err="1"/>
              <a:t>your</a:t>
            </a:r>
            <a:r>
              <a:rPr lang="de-DE" altLang="en-US" dirty="0"/>
              <a:t> </a:t>
            </a:r>
            <a:r>
              <a:rPr lang="de-DE" altLang="en-US" dirty="0" err="1"/>
              <a:t>own</a:t>
            </a:r>
            <a:r>
              <a:rPr lang="de-DE" altLang="en-US" dirty="0"/>
              <a:t> </a:t>
            </a:r>
            <a:r>
              <a:rPr lang="de-DE" altLang="en-US" dirty="0" err="1"/>
              <a:t>presentation</a:t>
            </a:r>
            <a:r>
              <a:rPr lang="de-DE" altLang="en-US" dirty="0"/>
              <a:t>.</a:t>
            </a:r>
          </a:p>
          <a:p>
            <a:r>
              <a:rPr lang="de-DE" altLang="en-US" dirty="0" err="1"/>
              <a:t>Use</a:t>
            </a:r>
            <a:r>
              <a:rPr lang="de-DE" altLang="en-US" dirty="0"/>
              <a:t> </a:t>
            </a:r>
            <a:r>
              <a:rPr lang="de-DE" altLang="en-US" dirty="0" err="1"/>
              <a:t>one</a:t>
            </a:r>
            <a:r>
              <a:rPr lang="de-DE" altLang="en-US" dirty="0"/>
              <a:t> </a:t>
            </a:r>
            <a:r>
              <a:rPr lang="de-DE" altLang="en-US" dirty="0" err="1"/>
              <a:t>of</a:t>
            </a:r>
            <a:r>
              <a:rPr lang="de-DE" altLang="en-US" dirty="0"/>
              <a:t> </a:t>
            </a:r>
            <a:r>
              <a:rPr lang="de-DE" altLang="en-US" dirty="0" err="1"/>
              <a:t>the</a:t>
            </a:r>
            <a:r>
              <a:rPr lang="de-DE" altLang="en-US" dirty="0"/>
              <a:t> </a:t>
            </a:r>
            <a:r>
              <a:rPr lang="de-DE" altLang="en-US" dirty="0" err="1"/>
              <a:t>pre-defined</a:t>
            </a:r>
            <a:r>
              <a:rPr lang="de-DE" altLang="en-US" dirty="0"/>
              <a:t> </a:t>
            </a:r>
            <a:r>
              <a:rPr lang="de-DE" altLang="en-US" dirty="0" err="1"/>
              <a:t>chart</a:t>
            </a:r>
            <a:r>
              <a:rPr lang="de-DE" altLang="en-US" dirty="0"/>
              <a:t> </a:t>
            </a:r>
            <a:r>
              <a:rPr lang="de-DE" altLang="en-US" dirty="0" err="1"/>
              <a:t>templates</a:t>
            </a:r>
            <a:r>
              <a:rPr lang="de-DE" altLang="en-US" dirty="0"/>
              <a:t> </a:t>
            </a:r>
            <a:r>
              <a:rPr lang="de-DE" altLang="en-US" dirty="0" err="1"/>
              <a:t>to</a:t>
            </a:r>
            <a:r>
              <a:rPr lang="de-DE" altLang="en-US" dirty="0"/>
              <a:t> </a:t>
            </a:r>
            <a:r>
              <a:rPr lang="de-DE" altLang="en-US" dirty="0" err="1"/>
              <a:t>quickly</a:t>
            </a:r>
            <a:r>
              <a:rPr lang="de-DE" altLang="en-US" dirty="0"/>
              <a:t> </a:t>
            </a:r>
            <a:r>
              <a:rPr lang="de-DE" altLang="en-US" dirty="0" err="1"/>
              <a:t>create</a:t>
            </a:r>
            <a:r>
              <a:rPr lang="de-DE" altLang="en-US" dirty="0"/>
              <a:t> a ECB-</a:t>
            </a:r>
            <a:r>
              <a:rPr lang="de-DE" altLang="en-US" dirty="0" err="1"/>
              <a:t>styled</a:t>
            </a:r>
            <a:r>
              <a:rPr lang="de-DE" altLang="en-US" dirty="0"/>
              <a:t> </a:t>
            </a:r>
            <a:r>
              <a:rPr lang="de-DE" altLang="en-US" dirty="0" err="1"/>
              <a:t>chart</a:t>
            </a:r>
            <a:r>
              <a:rPr lang="de-DE" altLang="en-US" dirty="0"/>
              <a:t> </a:t>
            </a:r>
            <a:r>
              <a:rPr lang="de-DE" altLang="en-US" dirty="0" err="1"/>
              <a:t>of</a:t>
            </a:r>
            <a:r>
              <a:rPr lang="de-DE" altLang="en-US" dirty="0"/>
              <a:t> </a:t>
            </a:r>
            <a:r>
              <a:rPr lang="de-DE" altLang="en-US" dirty="0" err="1"/>
              <a:t>various</a:t>
            </a:r>
            <a:r>
              <a:rPr lang="de-DE" altLang="en-US" dirty="0"/>
              <a:t> </a:t>
            </a:r>
            <a:r>
              <a:rPr lang="de-DE" altLang="en-US" dirty="0" err="1"/>
              <a:t>types</a:t>
            </a:r>
            <a:endParaRPr lang="en-GB" altLang="en-US" dirty="0"/>
          </a:p>
        </p:txBody>
      </p:sp>
      <p:sp>
        <p:nvSpPr>
          <p:cNvPr id="6"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FC3B26C7-BE8A-4903-8B72-C5E64618697A}" type="slidenum">
              <a:rPr>
                <a:solidFill>
                  <a:srgbClr val="FFFFFF"/>
                </a:solidFill>
              </a:rPr>
              <a:pPr>
                <a:defRPr/>
              </a:pPr>
              <a:t>‹#›</a:t>
            </a:fld>
            <a:endParaRPr dirty="0">
              <a:solidFill>
                <a:srgbClr val="FFFFFF"/>
              </a:solidFill>
            </a:endParaRPr>
          </a:p>
        </p:txBody>
      </p:sp>
      <p:sp>
        <p:nvSpPr>
          <p:cNvPr id="8"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26881339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 Char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78961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8" name="Chart Placeholder 7"/>
          <p:cNvSpPr>
            <a:spLocks noGrp="1"/>
          </p:cNvSpPr>
          <p:nvPr>
            <p:ph type="chart" sz="quarter" idx="12"/>
          </p:nvPr>
        </p:nvSpPr>
        <p:spPr>
          <a:xfrm>
            <a:off x="466725" y="1069892"/>
            <a:ext cx="4023388" cy="3348038"/>
          </a:xfrm>
        </p:spPr>
        <p:txBody>
          <a:bodyPr/>
          <a:lstStyle/>
          <a:p>
            <a:pPr lvl="0"/>
            <a:r>
              <a:rPr lang="en-US" noProof="0"/>
              <a:t>Click icon to add chart</a:t>
            </a:r>
            <a:endParaRPr lang="en-GB" noProof="0"/>
          </a:p>
        </p:txBody>
      </p:sp>
      <p:sp>
        <p:nvSpPr>
          <p:cNvPr id="9" name="Chart Placeholder 7"/>
          <p:cNvSpPr>
            <a:spLocks noGrp="1"/>
          </p:cNvSpPr>
          <p:nvPr>
            <p:ph type="chart" sz="quarter" idx="13"/>
          </p:nvPr>
        </p:nvSpPr>
        <p:spPr>
          <a:xfrm>
            <a:off x="4660491" y="1059916"/>
            <a:ext cx="4211992" cy="3348038"/>
          </a:xfrm>
        </p:spPr>
        <p:txBody>
          <a:bodyPr/>
          <a:lstStyle/>
          <a:p>
            <a:pPr lvl="0"/>
            <a:r>
              <a:rPr lang="en-US" noProof="0" dirty="0"/>
              <a:t>Click icon to add chart</a:t>
            </a:r>
            <a:endParaRPr lang="en-GB" noProof="0" dirty="0"/>
          </a:p>
        </p:txBody>
      </p:sp>
      <p:sp>
        <p:nvSpPr>
          <p:cNvPr id="11" name="Text Placeholder 10"/>
          <p:cNvSpPr>
            <a:spLocks noGrp="1"/>
          </p:cNvSpPr>
          <p:nvPr>
            <p:ph type="body" sz="quarter" idx="14"/>
          </p:nvPr>
        </p:nvSpPr>
        <p:spPr>
          <a:xfrm>
            <a:off x="453800"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a:t>Click to edit Master text styles</a:t>
            </a:r>
          </a:p>
        </p:txBody>
      </p:sp>
      <p:sp>
        <p:nvSpPr>
          <p:cNvPr id="13" name="Text Placeholder 10"/>
          <p:cNvSpPr>
            <a:spLocks noGrp="1"/>
          </p:cNvSpPr>
          <p:nvPr>
            <p:ph type="body" sz="quarter" idx="15"/>
          </p:nvPr>
        </p:nvSpPr>
        <p:spPr>
          <a:xfrm>
            <a:off x="4860033" y="4462463"/>
            <a:ext cx="4032250" cy="323850"/>
          </a:xfrm>
        </p:spPr>
        <p:txBody>
          <a:bodyPr/>
          <a:lstStyle>
            <a:lvl1pPr marL="0" indent="0">
              <a:buFontTx/>
              <a:buNone/>
              <a:defRPr sz="1600"/>
            </a:lvl1pPr>
            <a:lvl2pPr marL="300029" indent="0">
              <a:buFontTx/>
              <a:buNone/>
              <a:defRPr sz="1600"/>
            </a:lvl2pPr>
            <a:lvl3pPr marL="598472" indent="0">
              <a:buFontTx/>
              <a:buNone/>
              <a:defRPr sz="1600"/>
            </a:lvl3pPr>
            <a:lvl4pPr marL="915964" indent="0">
              <a:buFontTx/>
              <a:buNone/>
              <a:defRPr sz="1600"/>
            </a:lvl4pPr>
            <a:lvl5pPr marL="1220756" indent="0">
              <a:buFontTx/>
              <a:buNone/>
              <a:defRPr sz="1600"/>
            </a:lvl5pPr>
          </a:lstStyle>
          <a:p>
            <a:pPr lvl="0"/>
            <a:r>
              <a:rPr lang="en-US" noProof="0" dirty="0"/>
              <a:t>Click to edit Master text styles</a:t>
            </a:r>
          </a:p>
        </p:txBody>
      </p:sp>
      <p:sp>
        <p:nvSpPr>
          <p:cNvPr id="10" name="Slide Number Placeholder 5"/>
          <p:cNvSpPr>
            <a:spLocks noGrp="1"/>
          </p:cNvSpPr>
          <p:nvPr>
            <p:ph type="sldNum" sz="quarter" idx="16"/>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E7FBCB27-3CE0-43DA-8416-75ED97282B05}" type="slidenum">
              <a:rPr>
                <a:solidFill>
                  <a:srgbClr val="FFFFFF"/>
                </a:solidFill>
              </a:rPr>
              <a:pPr>
                <a:defRPr/>
              </a:pPr>
              <a:t>‹#›</a:t>
            </a:fld>
            <a:endParaRPr dirty="0">
              <a:solidFill>
                <a:srgbClr val="FFFFFF"/>
              </a:solidFill>
            </a:endParaRPr>
          </a:p>
        </p:txBody>
      </p:sp>
      <p:sp>
        <p:nvSpPr>
          <p:cNvPr id="14"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0382661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4 Chart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101929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Straight Connector 1"/>
          <p:cNvCxnSpPr>
            <a:cxnSpLocks noChangeShapeType="1"/>
          </p:cNvCxnSpPr>
          <p:nvPr userDrawn="1"/>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8"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 name="Chart Placeholder 2"/>
          <p:cNvSpPr>
            <a:spLocks noGrp="1"/>
          </p:cNvSpPr>
          <p:nvPr>
            <p:ph type="chart" sz="quarter" idx="14"/>
          </p:nvPr>
        </p:nvSpPr>
        <p:spPr>
          <a:xfrm>
            <a:off x="457201" y="1107036"/>
            <a:ext cx="4105835" cy="1747838"/>
          </a:xfrm>
        </p:spPr>
        <p:txBody>
          <a:bodyPr/>
          <a:lstStyle/>
          <a:p>
            <a:pPr lvl="0"/>
            <a:endParaRPr lang="en-GB" noProof="0"/>
          </a:p>
        </p:txBody>
      </p:sp>
      <p:sp>
        <p:nvSpPr>
          <p:cNvPr id="14" name="Chart Placeholder 2"/>
          <p:cNvSpPr>
            <a:spLocks noGrp="1"/>
          </p:cNvSpPr>
          <p:nvPr>
            <p:ph type="chart" sz="quarter" idx="15"/>
          </p:nvPr>
        </p:nvSpPr>
        <p:spPr>
          <a:xfrm>
            <a:off x="4778189" y="1107036"/>
            <a:ext cx="4105835" cy="1747838"/>
          </a:xfrm>
        </p:spPr>
        <p:txBody>
          <a:bodyPr/>
          <a:lstStyle/>
          <a:p>
            <a:pPr lvl="0"/>
            <a:endParaRPr lang="en-GB" noProof="0"/>
          </a:p>
        </p:txBody>
      </p:sp>
      <p:sp>
        <p:nvSpPr>
          <p:cNvPr id="15" name="Chart Placeholder 2"/>
          <p:cNvSpPr>
            <a:spLocks noGrp="1"/>
          </p:cNvSpPr>
          <p:nvPr>
            <p:ph type="chart" sz="quarter" idx="16"/>
          </p:nvPr>
        </p:nvSpPr>
        <p:spPr>
          <a:xfrm>
            <a:off x="457201" y="2917906"/>
            <a:ext cx="4105835" cy="1747838"/>
          </a:xfrm>
        </p:spPr>
        <p:txBody>
          <a:bodyPr/>
          <a:lstStyle/>
          <a:p>
            <a:pPr lvl="0"/>
            <a:endParaRPr lang="en-GB" noProof="0"/>
          </a:p>
        </p:txBody>
      </p:sp>
      <p:sp>
        <p:nvSpPr>
          <p:cNvPr id="16" name="Chart Placeholder 2"/>
          <p:cNvSpPr>
            <a:spLocks noGrp="1"/>
          </p:cNvSpPr>
          <p:nvPr>
            <p:ph type="chart" sz="quarter" idx="17"/>
          </p:nvPr>
        </p:nvSpPr>
        <p:spPr>
          <a:xfrm>
            <a:off x="4778189" y="2917906"/>
            <a:ext cx="4105835" cy="1747838"/>
          </a:xfrm>
        </p:spPr>
        <p:txBody>
          <a:bodyPr/>
          <a:lstStyle/>
          <a:p>
            <a:pPr lvl="0"/>
            <a:endParaRPr lang="en-GB" noProof="0"/>
          </a:p>
        </p:txBody>
      </p:sp>
      <p:sp>
        <p:nvSpPr>
          <p:cNvPr id="9" name="Slide Number Placeholder 5"/>
          <p:cNvSpPr>
            <a:spLocks noGrp="1"/>
          </p:cNvSpPr>
          <p:nvPr>
            <p:ph type="sldNum" sz="quarter" idx="18"/>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2F4FD23C-D5FB-442C-9833-D8C200A3EDBC}" type="slidenum">
              <a:rPr>
                <a:solidFill>
                  <a:srgbClr val="FFFFFF"/>
                </a:solidFill>
              </a:rPr>
              <a:pPr>
                <a:defRPr/>
              </a:pPr>
              <a:t>‹#›</a:t>
            </a:fld>
            <a:endParaRPr dirty="0">
              <a:solidFill>
                <a:srgbClr val="FFFFFF"/>
              </a:solidFill>
            </a:endParaRPr>
          </a:p>
        </p:txBody>
      </p:sp>
      <p:sp>
        <p:nvSpPr>
          <p:cNvPr id="11"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40162286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Organization Chart or other visualizations">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38693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9"/>
          <p:cNvSpPr>
            <a:spLocks noChangeArrowheads="1"/>
          </p:cNvSpPr>
          <p:nvPr userDrawn="1"/>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www.bankingsupervision.europa.eu © </a:t>
            </a:r>
          </a:p>
        </p:txBody>
      </p:sp>
      <p:sp>
        <p:nvSpPr>
          <p:cNvPr id="3" name="SmartArt Placeholder 2"/>
          <p:cNvSpPr>
            <a:spLocks noGrp="1"/>
          </p:cNvSpPr>
          <p:nvPr>
            <p:ph type="dgm" idx="1"/>
          </p:nvPr>
        </p:nvSpPr>
        <p:spPr>
          <a:xfrm>
            <a:off x="466727" y="1071564"/>
            <a:ext cx="8397875" cy="3351610"/>
          </a:xfrm>
        </p:spPr>
        <p:txBody>
          <a:bodyPr/>
          <a:lstStyle/>
          <a:p>
            <a:pPr lvl="0"/>
            <a:r>
              <a:rPr lang="en-US" noProof="0" dirty="0"/>
              <a:t>Click icon to add SmartArt graphic</a:t>
            </a:r>
            <a:endParaRPr lang="en-GB" noProof="0" dirty="0"/>
          </a:p>
        </p:txBody>
      </p:sp>
      <p:sp>
        <p:nvSpPr>
          <p:cNvPr id="5" name="Slide Number Placeholder 5"/>
          <p:cNvSpPr>
            <a:spLocks noGrp="1"/>
          </p:cNvSpPr>
          <p:nvPr>
            <p:ph type="sldNum" sz="quarter" idx="10"/>
          </p:nvPr>
        </p:nvSpPr>
        <p:spPr>
          <a:xfrm>
            <a:off x="4357689"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131F7CF-4F95-4A3A-9767-51C74E450553}" type="slidenum">
              <a:rPr>
                <a:solidFill>
                  <a:srgbClr val="FFFFFF"/>
                </a:solidFill>
              </a:rPr>
              <a:pPr>
                <a:defRPr/>
              </a:pPr>
              <a:t>‹#›</a:t>
            </a:fld>
            <a:endParaRPr dirty="0">
              <a:solidFill>
                <a:srgbClr val="FFFFFF"/>
              </a:solidFill>
            </a:endParaRPr>
          </a:p>
        </p:txBody>
      </p:sp>
      <p:sp>
        <p:nvSpPr>
          <p:cNvPr id="7" name="Rectangle 4"/>
          <p:cNvSpPr>
            <a:spLocks noGrp="1" noChangeArrowheads="1"/>
          </p:cNvSpPr>
          <p:nvPr>
            <p:ph type="title"/>
          </p:nvPr>
        </p:nvSpPr>
        <p:spPr>
          <a:xfrm>
            <a:off x="463551" y="411956"/>
            <a:ext cx="4032000"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400" kern="1200" dirty="0" smtClean="0">
                <a:solidFill>
                  <a:schemeClr val="accent4"/>
                </a:solidFill>
              </a:defRPr>
            </a:lvl1pPr>
          </a:lstStyle>
          <a:p>
            <a:pPr lvl="0"/>
            <a:r>
              <a:rPr lang="en-US" altLang="en-US" dirty="0"/>
              <a:t>Click to edit Master title style</a:t>
            </a:r>
            <a:endParaRPr lang="en-GB" altLang="en-US" dirty="0"/>
          </a:p>
        </p:txBody>
      </p:sp>
    </p:spTree>
    <p:extLst>
      <p:ext uri="{BB962C8B-B14F-4D97-AF65-F5344CB8AC3E}">
        <p14:creationId xmlns:p14="http://schemas.microsoft.com/office/powerpoint/2010/main" val="37720219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Import Elements - long headline">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55EDED-6B76-4AFC-B6C2-BB4EBC75C165}"/>
              </a:ext>
            </a:extLst>
          </p:cNvPr>
          <p:cNvGraphicFramePr>
            <a:graphicFrameLocks noChangeAspect="1"/>
          </p:cNvGraphicFramePr>
          <p:nvPr userDrawn="1">
            <p:custDataLst>
              <p:tags r:id="rId1"/>
            </p:custDataLst>
            <p:extLst>
              <p:ext uri="{D42A27DB-BD31-4B8C-83A1-F6EECF244321}">
                <p14:modId xmlns:p14="http://schemas.microsoft.com/office/powerpoint/2010/main" val="3286446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DD55EDED-6B76-4AFC-B6C2-BB4EBC75C1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59" name="Rectangle 3"/>
          <p:cNvSpPr>
            <a:spLocks noGrp="1" noChangeArrowheads="1"/>
          </p:cNvSpPr>
          <p:nvPr>
            <p:ph idx="4294967295"/>
          </p:nvPr>
        </p:nvSpPr>
        <p:spPr>
          <a:xfrm>
            <a:off x="468313" y="1150144"/>
            <a:ext cx="8415711" cy="3351610"/>
          </a:xfrm>
        </p:spPr>
        <p:txBody>
          <a:bodyPr/>
          <a:lstStyle>
            <a:lvl1pPr>
              <a:defRPr sz="1900"/>
            </a:lvl1pPr>
          </a:lstStyle>
          <a:p>
            <a:pPr lvl="0"/>
            <a:r>
              <a:rPr lang="en-US" altLang="en-US"/>
              <a:t>Click to edit Master text styles</a:t>
            </a:r>
          </a:p>
          <a:p>
            <a:pPr lvl="1"/>
            <a:r>
              <a:rPr lang="en-US" altLang="en-US"/>
              <a:t>Second level</a:t>
            </a:r>
          </a:p>
          <a:p>
            <a:pPr lvl="2"/>
            <a:r>
              <a:rPr lang="en-US" altLang="en-US"/>
              <a:t>Third level</a:t>
            </a:r>
          </a:p>
        </p:txBody>
      </p:sp>
      <p:sp>
        <p:nvSpPr>
          <p:cNvPr id="9"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anchor="t"/>
          <a:lstStyle>
            <a:lvl1pPr>
              <a:defRPr lang="en-GB" altLang="en-US" sz="2800" kern="1200" dirty="0" smtClean="0"/>
            </a:lvl1pPr>
          </a:lstStyle>
          <a:p>
            <a:pPr lvl="0"/>
            <a:r>
              <a:rPr lang="en-US" altLang="en-US"/>
              <a:t>Click to edit Master title style</a:t>
            </a:r>
            <a:endParaRPr lang="en-GB" altLang="en-US" dirty="0"/>
          </a:p>
        </p:txBody>
      </p:sp>
      <p:sp>
        <p:nvSpPr>
          <p:cNvPr id="5"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343EF798-D4BF-4CE5-972F-32B7F8D53192}" type="slidenum">
              <a:rPr/>
              <a:pPr>
                <a:defRPr/>
              </a:pPr>
              <a:t>‹#›</a:t>
            </a:fld>
            <a:endParaRPr dirty="0"/>
          </a:p>
        </p:txBody>
      </p:sp>
    </p:spTree>
    <p:extLst>
      <p:ext uri="{BB962C8B-B14F-4D97-AF65-F5344CB8AC3E}">
        <p14:creationId xmlns:p14="http://schemas.microsoft.com/office/powerpoint/2010/main" val="12243901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Title Only - Divide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www.bankingsupervision.europa.eu © </a:t>
            </a:r>
          </a:p>
        </p:txBody>
      </p:sp>
      <p:sp>
        <p:nvSpPr>
          <p:cNvPr id="12" name="Rectangle 4"/>
          <p:cNvSpPr>
            <a:spLocks noGrp="1" noChangeArrowheads="1"/>
          </p:cNvSpPr>
          <p:nvPr>
            <p:ph type="title"/>
          </p:nvPr>
        </p:nvSpPr>
        <p:spPr>
          <a:xfrm>
            <a:off x="463551" y="411956"/>
            <a:ext cx="8404225" cy="63341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t"/>
          <a:lstStyle>
            <a:lvl1pPr>
              <a:defRPr lang="en-GB" altLang="en-US" sz="2800" kern="1200" dirty="0" smtClean="0"/>
            </a:lvl1pPr>
          </a:lstStyle>
          <a:p>
            <a:pPr lvl="0"/>
            <a:r>
              <a:rPr lang="en-US" altLang="en-US"/>
              <a:t>Click to edit Master title style</a:t>
            </a:r>
            <a:endParaRPr lang="en-GB" altLang="en-US" dirty="0"/>
          </a:p>
        </p:txBody>
      </p:sp>
      <p:sp>
        <p:nvSpPr>
          <p:cNvPr id="4" name="Slide Number Placeholder 5"/>
          <p:cNvSpPr>
            <a:spLocks noGrp="1"/>
          </p:cNvSpPr>
          <p:nvPr>
            <p:ph type="sldNum" sz="quarter" idx="10"/>
          </p:nvPr>
        </p:nvSpPr>
        <p:spPr>
          <a:xfrm>
            <a:off x="4357688" y="4856163"/>
            <a:ext cx="414337" cy="13811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algn="ctr" eaLnBrk="0" hangingPunct="0">
              <a:lnSpc>
                <a:spcPts val="1200"/>
              </a:lnSpc>
              <a:defRPr lang="en-GB" sz="900">
                <a:solidFill>
                  <a:schemeClr val="bg1"/>
                </a:solidFill>
              </a:defRPr>
            </a:lvl1pPr>
          </a:lstStyle>
          <a:p>
            <a:pPr>
              <a:defRPr/>
            </a:pPr>
            <a:fld id="{93DEC1D1-A7A5-4B2F-849A-DB58B1AE9495}" type="slidenum">
              <a:rPr/>
              <a:pPr>
                <a:defRPr/>
              </a:pPr>
              <a:t>‹#›</a:t>
            </a:fld>
            <a:endParaRPr dirty="0"/>
          </a:p>
        </p:txBody>
      </p:sp>
    </p:spTree>
    <p:extLst>
      <p:ext uri="{BB962C8B-B14F-4D97-AF65-F5344CB8AC3E}">
        <p14:creationId xmlns:p14="http://schemas.microsoft.com/office/powerpoint/2010/main" val="37900962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C486B34F-D448-EE43-AF17-41C0D3BF7157}"/>
              </a:ext>
            </a:extLst>
          </p:cNvPr>
          <p:cNvSpPr>
            <a:spLocks noGrp="1"/>
          </p:cNvSpPr>
          <p:nvPr>
            <p:ph type="pic" sz="quarter" idx="10"/>
          </p:nvPr>
        </p:nvSpPr>
        <p:spPr>
          <a:xfrm>
            <a:off x="1350587" y="1200093"/>
            <a:ext cx="2858367" cy="2858369"/>
          </a:xfrm>
          <a:custGeom>
            <a:avLst/>
            <a:gdLst>
              <a:gd name="connsiteX0" fmla="*/ 1517336 w 3811156"/>
              <a:gd name="connsiteY0" fmla="*/ 182 h 3811158"/>
              <a:gd name="connsiteX1" fmla="*/ 3098132 w 3811156"/>
              <a:gd name="connsiteY1" fmla="*/ 713026 h 3811158"/>
              <a:gd name="connsiteX2" fmla="*/ 3391851 w 3811156"/>
              <a:gd name="connsiteY2" fmla="*/ 3391852 h 3811158"/>
              <a:gd name="connsiteX3" fmla="*/ 713026 w 3811156"/>
              <a:gd name="connsiteY3" fmla="*/ 3098132 h 3811158"/>
              <a:gd name="connsiteX4" fmla="*/ 419307 w 3811156"/>
              <a:gd name="connsiteY4" fmla="*/ 419307 h 3811158"/>
              <a:gd name="connsiteX5" fmla="*/ 1517336 w 3811156"/>
              <a:gd name="connsiteY5" fmla="*/ 182 h 3811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1156" h="3811158">
                <a:moveTo>
                  <a:pt x="1517336" y="182"/>
                </a:moveTo>
                <a:cubicBezTo>
                  <a:pt x="2054982" y="7746"/>
                  <a:pt x="2636439" y="251334"/>
                  <a:pt x="3098132" y="713026"/>
                </a:cubicBezTo>
                <a:cubicBezTo>
                  <a:pt x="3918918" y="1533813"/>
                  <a:pt x="4050386" y="2733118"/>
                  <a:pt x="3391851" y="3391852"/>
                </a:cubicBezTo>
                <a:cubicBezTo>
                  <a:pt x="2733117" y="4050388"/>
                  <a:pt x="1533812" y="3918919"/>
                  <a:pt x="713026" y="3098132"/>
                </a:cubicBezTo>
                <a:cubicBezTo>
                  <a:pt x="-107760" y="2277346"/>
                  <a:pt x="-239229" y="1078041"/>
                  <a:pt x="419307" y="419307"/>
                </a:cubicBezTo>
                <a:cubicBezTo>
                  <a:pt x="707503" y="131197"/>
                  <a:pt x="1099168" y="-5700"/>
                  <a:pt x="1517336" y="182"/>
                </a:cubicBezTo>
                <a:close/>
              </a:path>
            </a:pathLst>
          </a:custGeom>
          <a:noFill/>
        </p:spPr>
        <p:txBody>
          <a:bodyPr wrap="square" anchor="ctr">
            <a:noAutofit/>
          </a:bodyPr>
          <a:lstStyle>
            <a:lvl1pPr marL="0" indent="0" algn="ctr">
              <a:buNone/>
              <a:defRPr>
                <a:solidFill>
                  <a:schemeClr val="accent5"/>
                </a:solidFill>
              </a:defRPr>
            </a:lvl1pPr>
          </a:lstStyle>
          <a:p>
            <a:endParaRPr lang="en-US"/>
          </a:p>
        </p:txBody>
      </p:sp>
      <p:sp>
        <p:nvSpPr>
          <p:cNvPr id="18" name="Title 1">
            <a:extLst>
              <a:ext uri="{FF2B5EF4-FFF2-40B4-BE49-F238E27FC236}">
                <a16:creationId xmlns:a16="http://schemas.microsoft.com/office/drawing/2014/main" id="{A2A6FDFB-46FD-4D32-A054-BC9C55F6A02B}"/>
              </a:ext>
            </a:extLst>
          </p:cNvPr>
          <p:cNvSpPr>
            <a:spLocks noGrp="1"/>
          </p:cNvSpPr>
          <p:nvPr>
            <p:ph type="ctrTitle"/>
          </p:nvPr>
        </p:nvSpPr>
        <p:spPr>
          <a:xfrm>
            <a:off x="4934954" y="221456"/>
            <a:ext cx="3580396" cy="2411016"/>
          </a:xfrm>
        </p:spPr>
        <p:txBody>
          <a:bodyPr anchor="b"/>
          <a:lstStyle>
            <a:lvl1pPr algn="ctr">
              <a:defRPr sz="4500"/>
            </a:lvl1pPr>
          </a:lstStyle>
          <a:p>
            <a:r>
              <a:rPr lang="en-US" dirty="0"/>
              <a:t>Click to edit Master title style</a:t>
            </a:r>
          </a:p>
        </p:txBody>
      </p:sp>
      <p:sp>
        <p:nvSpPr>
          <p:cNvPr id="20" name="Subtitle 2">
            <a:extLst>
              <a:ext uri="{FF2B5EF4-FFF2-40B4-BE49-F238E27FC236}">
                <a16:creationId xmlns:a16="http://schemas.microsoft.com/office/drawing/2014/main" id="{C1F0D0AA-12EA-49AC-BF55-4B2556467E4C}"/>
              </a:ext>
            </a:extLst>
          </p:cNvPr>
          <p:cNvSpPr>
            <a:spLocks noGrp="1"/>
          </p:cNvSpPr>
          <p:nvPr>
            <p:ph type="subTitle" idx="1"/>
          </p:nvPr>
        </p:nvSpPr>
        <p:spPr>
          <a:xfrm>
            <a:off x="4934954" y="2701528"/>
            <a:ext cx="358039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Freeform: Shape 10">
            <a:extLst>
              <a:ext uri="{FF2B5EF4-FFF2-40B4-BE49-F238E27FC236}">
                <a16:creationId xmlns:a16="http://schemas.microsoft.com/office/drawing/2014/main" id="{3FAE6EA2-60DF-494E-B1EA-22F145F8A766}"/>
              </a:ext>
            </a:extLst>
          </p:cNvPr>
          <p:cNvSpPr/>
          <p:nvPr userDrawn="1"/>
        </p:nvSpPr>
        <p:spPr>
          <a:xfrm>
            <a:off x="0" y="61245"/>
            <a:ext cx="5071110" cy="5082255"/>
          </a:xfrm>
          <a:custGeom>
            <a:avLst/>
            <a:gdLst>
              <a:gd name="connsiteX0" fmla="*/ 4497011 w 6761480"/>
              <a:gd name="connsiteY0" fmla="*/ 6773822 h 6776340"/>
              <a:gd name="connsiteX1" fmla="*/ 4501642 w 6761480"/>
              <a:gd name="connsiteY1" fmla="*/ 6773822 h 6776340"/>
              <a:gd name="connsiteX2" fmla="*/ 4497011 w 6761480"/>
              <a:gd name="connsiteY2" fmla="*/ 6775081 h 6776340"/>
              <a:gd name="connsiteX3" fmla="*/ 1252 w 6761480"/>
              <a:gd name="connsiteY3" fmla="*/ 6753365 h 6776340"/>
              <a:gd name="connsiteX4" fmla="*/ 19095 w 6761480"/>
              <a:gd name="connsiteY4" fmla="*/ 6775081 h 6776340"/>
              <a:gd name="connsiteX5" fmla="*/ 1252 w 6761480"/>
              <a:gd name="connsiteY5" fmla="*/ 6775081 h 6776340"/>
              <a:gd name="connsiteX6" fmla="*/ 6600269 w 6761480"/>
              <a:gd name="connsiteY6" fmla="*/ 6319035 h 6776340"/>
              <a:gd name="connsiteX7" fmla="*/ 6599017 w 6761480"/>
              <a:gd name="connsiteY7" fmla="*/ 6532423 h 6776340"/>
              <a:gd name="connsiteX8" fmla="*/ 6557645 w 6761480"/>
              <a:gd name="connsiteY8" fmla="*/ 6439524 h 6776340"/>
              <a:gd name="connsiteX9" fmla="*/ 6556433 w 6761480"/>
              <a:gd name="connsiteY9" fmla="*/ 6439022 h 6776340"/>
              <a:gd name="connsiteX10" fmla="*/ 6479087 w 6761480"/>
              <a:gd name="connsiteY10" fmla="*/ 6600995 h 6776340"/>
              <a:gd name="connsiteX11" fmla="*/ 6383025 w 6761480"/>
              <a:gd name="connsiteY11" fmla="*/ 6775081 h 6776340"/>
              <a:gd name="connsiteX12" fmla="*/ 6360174 w 6761480"/>
              <a:gd name="connsiteY12" fmla="*/ 6775081 h 6776340"/>
              <a:gd name="connsiteX13" fmla="*/ 6461753 w 6761480"/>
              <a:gd name="connsiteY13" fmla="*/ 6592694 h 6776340"/>
              <a:gd name="connsiteX14" fmla="*/ 6544320 w 6761480"/>
              <a:gd name="connsiteY14" fmla="*/ 6421628 h 6776340"/>
              <a:gd name="connsiteX15" fmla="*/ 6544854 w 6761480"/>
              <a:gd name="connsiteY15" fmla="*/ 6421998 h 6776340"/>
              <a:gd name="connsiteX16" fmla="*/ 6544525 w 6761480"/>
              <a:gd name="connsiteY16" fmla="*/ 6421204 h 6776340"/>
              <a:gd name="connsiteX17" fmla="*/ 6544320 w 6761480"/>
              <a:gd name="connsiteY17" fmla="*/ 6421628 h 6776340"/>
              <a:gd name="connsiteX18" fmla="*/ 6480691 w 6761480"/>
              <a:gd name="connsiteY18" fmla="*/ 6377575 h 6776340"/>
              <a:gd name="connsiteX19" fmla="*/ 6600269 w 6761480"/>
              <a:gd name="connsiteY19" fmla="*/ 6319035 h 6776340"/>
              <a:gd name="connsiteX20" fmla="*/ 1252 w 6761480"/>
              <a:gd name="connsiteY20" fmla="*/ 6096835 h 6776340"/>
              <a:gd name="connsiteX21" fmla="*/ 567839 w 6761480"/>
              <a:gd name="connsiteY21" fmla="*/ 6775081 h 6776340"/>
              <a:gd name="connsiteX22" fmla="*/ 567839 w 6761480"/>
              <a:gd name="connsiteY22" fmla="*/ 6776340 h 6776340"/>
              <a:gd name="connsiteX23" fmla="*/ 506798 w 6761480"/>
              <a:gd name="connsiteY23" fmla="*/ 6776340 h 6776340"/>
              <a:gd name="connsiteX24" fmla="*/ 1252 w 6761480"/>
              <a:gd name="connsiteY24" fmla="*/ 6171741 h 6776340"/>
              <a:gd name="connsiteX25" fmla="*/ 6421215 w 6761480"/>
              <a:gd name="connsiteY25" fmla="*/ 5928138 h 6776340"/>
              <a:gd name="connsiteX26" fmla="*/ 6419963 w 6761480"/>
              <a:gd name="connsiteY26" fmla="*/ 6133658 h 6776340"/>
              <a:gd name="connsiteX27" fmla="*/ 6377876 w 6761480"/>
              <a:gd name="connsiteY27" fmla="*/ 6043667 h 6776340"/>
              <a:gd name="connsiteX28" fmla="*/ 6378038 w 6761480"/>
              <a:gd name="connsiteY28" fmla="*/ 6043340 h 6776340"/>
              <a:gd name="connsiteX29" fmla="*/ 6377774 w 6761480"/>
              <a:gd name="connsiteY29" fmla="*/ 6043450 h 6776340"/>
              <a:gd name="connsiteX30" fmla="*/ 6377876 w 6761480"/>
              <a:gd name="connsiteY30" fmla="*/ 6043667 h 6776340"/>
              <a:gd name="connsiteX31" fmla="*/ 6287037 w 6761480"/>
              <a:gd name="connsiteY31" fmla="*/ 6226976 h 6776340"/>
              <a:gd name="connsiteX32" fmla="*/ 5908156 w 6761480"/>
              <a:gd name="connsiteY32" fmla="*/ 6775081 h 6776340"/>
              <a:gd name="connsiteX33" fmla="*/ 5877479 w 6761480"/>
              <a:gd name="connsiteY33" fmla="*/ 6775081 h 6776340"/>
              <a:gd name="connsiteX34" fmla="*/ 6271591 w 6761480"/>
              <a:gd name="connsiteY34" fmla="*/ 6216354 h 6776340"/>
              <a:gd name="connsiteX35" fmla="*/ 6363444 w 6761480"/>
              <a:gd name="connsiteY35" fmla="*/ 6032284 h 6776340"/>
              <a:gd name="connsiteX36" fmla="*/ 6362632 w 6761480"/>
              <a:gd name="connsiteY36" fmla="*/ 6030324 h 6776340"/>
              <a:gd name="connsiteX37" fmla="*/ 6363897 w 6761480"/>
              <a:gd name="connsiteY37" fmla="*/ 6027272 h 6776340"/>
              <a:gd name="connsiteX38" fmla="*/ 6301637 w 6761480"/>
              <a:gd name="connsiteY38" fmla="*/ 5986364 h 6776340"/>
              <a:gd name="connsiteX39" fmla="*/ 6421215 w 6761480"/>
              <a:gd name="connsiteY39" fmla="*/ 5928138 h 6776340"/>
              <a:gd name="connsiteX40" fmla="*/ 1252 w 6761480"/>
              <a:gd name="connsiteY40" fmla="*/ 5376728 h 6776340"/>
              <a:gd name="connsiteX41" fmla="*/ 1127853 w 6761480"/>
              <a:gd name="connsiteY41" fmla="*/ 6775081 h 6776340"/>
              <a:gd name="connsiteX42" fmla="*/ 1065559 w 6761480"/>
              <a:gd name="connsiteY42" fmla="*/ 6775081 h 6776340"/>
              <a:gd name="connsiteX43" fmla="*/ 1252 w 6761480"/>
              <a:gd name="connsiteY43" fmla="*/ 5462021 h 6776340"/>
              <a:gd name="connsiteX44" fmla="*/ 6729864 w 6761480"/>
              <a:gd name="connsiteY44" fmla="*/ 5362880 h 6776340"/>
              <a:gd name="connsiteX45" fmla="*/ 6761480 w 6761480"/>
              <a:gd name="connsiteY45" fmla="*/ 5550775 h 6776340"/>
              <a:gd name="connsiteX46" fmla="*/ 6712848 w 6761480"/>
              <a:gd name="connsiteY46" fmla="*/ 5477718 h 6776340"/>
              <a:gd name="connsiteX47" fmla="*/ 6676929 w 6761480"/>
              <a:gd name="connsiteY47" fmla="*/ 5639303 h 6776340"/>
              <a:gd name="connsiteX48" fmla="*/ 6158269 w 6761480"/>
              <a:gd name="connsiteY48" fmla="*/ 6775081 h 6776340"/>
              <a:gd name="connsiteX49" fmla="*/ 6131661 w 6761480"/>
              <a:gd name="connsiteY49" fmla="*/ 6775081 h 6776340"/>
              <a:gd name="connsiteX50" fmla="*/ 6136669 w 6761480"/>
              <a:gd name="connsiteY50" fmla="*/ 6767528 h 6776340"/>
              <a:gd name="connsiteX51" fmla="*/ 6663217 w 6761480"/>
              <a:gd name="connsiteY51" fmla="*/ 5628557 h 6776340"/>
              <a:gd name="connsiteX52" fmla="*/ 6698308 w 6761480"/>
              <a:gd name="connsiteY52" fmla="*/ 5473391 h 6776340"/>
              <a:gd name="connsiteX53" fmla="*/ 6698060 w 6761480"/>
              <a:gd name="connsiteY53" fmla="*/ 5473288 h 6776340"/>
              <a:gd name="connsiteX54" fmla="*/ 6694986 w 6761480"/>
              <a:gd name="connsiteY54" fmla="*/ 5465867 h 6776340"/>
              <a:gd name="connsiteX55" fmla="*/ 6643467 w 6761480"/>
              <a:gd name="connsiteY55" fmla="*/ 5446599 h 6776340"/>
              <a:gd name="connsiteX56" fmla="*/ 6729864 w 6761480"/>
              <a:gd name="connsiteY56" fmla="*/ 5362880 h 6776340"/>
              <a:gd name="connsiteX57" fmla="*/ 6572096 w 6761480"/>
              <a:gd name="connsiteY57" fmla="*/ 4541116 h 6776340"/>
              <a:gd name="connsiteX58" fmla="*/ 6624372 w 6761480"/>
              <a:gd name="connsiteY58" fmla="*/ 4706350 h 6776340"/>
              <a:gd name="connsiteX59" fmla="*/ 6574042 w 6761480"/>
              <a:gd name="connsiteY59" fmla="*/ 4651506 h 6776340"/>
              <a:gd name="connsiteX60" fmla="*/ 6574054 w 6761480"/>
              <a:gd name="connsiteY60" fmla="*/ 4651320 h 6776340"/>
              <a:gd name="connsiteX61" fmla="*/ 6573921 w 6761480"/>
              <a:gd name="connsiteY61" fmla="*/ 4651375 h 6776340"/>
              <a:gd name="connsiteX62" fmla="*/ 6574042 w 6761480"/>
              <a:gd name="connsiteY62" fmla="*/ 4651506 h 6776340"/>
              <a:gd name="connsiteX63" fmla="*/ 6564870 w 6761480"/>
              <a:gd name="connsiteY63" fmla="*/ 4796499 h 6776340"/>
              <a:gd name="connsiteX64" fmla="*/ 6277534 w 6761480"/>
              <a:gd name="connsiteY64" fmla="*/ 5877152 h 6776340"/>
              <a:gd name="connsiteX65" fmla="*/ 5609524 w 6761480"/>
              <a:gd name="connsiteY65" fmla="*/ 6776340 h 6776340"/>
              <a:gd name="connsiteX66" fmla="*/ 5572900 w 6761480"/>
              <a:gd name="connsiteY66" fmla="*/ 6776340 h 6776340"/>
              <a:gd name="connsiteX67" fmla="*/ 5572900 w 6761480"/>
              <a:gd name="connsiteY67" fmla="*/ 6775081 h 6776340"/>
              <a:gd name="connsiteX68" fmla="*/ 6265012 w 6761480"/>
              <a:gd name="connsiteY68" fmla="*/ 5860786 h 6776340"/>
              <a:gd name="connsiteX69" fmla="*/ 6552049 w 6761480"/>
              <a:gd name="connsiteY69" fmla="*/ 4787495 h 6776340"/>
              <a:gd name="connsiteX70" fmla="*/ 6560996 w 6761480"/>
              <a:gd name="connsiteY70" fmla="*/ 4647171 h 6776340"/>
              <a:gd name="connsiteX71" fmla="*/ 6559757 w 6761480"/>
              <a:gd name="connsiteY71" fmla="*/ 4644178 h 6776340"/>
              <a:gd name="connsiteX72" fmla="*/ 6510116 w 6761480"/>
              <a:gd name="connsiteY72" fmla="*/ 4637738 h 6776340"/>
              <a:gd name="connsiteX73" fmla="*/ 6572096 w 6761480"/>
              <a:gd name="connsiteY73" fmla="*/ 4541116 h 6776340"/>
              <a:gd name="connsiteX74" fmla="*/ 1252 w 6761480"/>
              <a:gd name="connsiteY74" fmla="*/ 4473763 h 6776340"/>
              <a:gd name="connsiteX75" fmla="*/ 212235 w 6761480"/>
              <a:gd name="connsiteY75" fmla="*/ 5013528 h 6776340"/>
              <a:gd name="connsiteX76" fmla="*/ 1714474 w 6761480"/>
              <a:gd name="connsiteY76" fmla="*/ 6776340 h 6776340"/>
              <a:gd name="connsiteX77" fmla="*/ 1645920 w 6761480"/>
              <a:gd name="connsiteY77" fmla="*/ 6776340 h 6776340"/>
              <a:gd name="connsiteX78" fmla="*/ 1645920 w 6761480"/>
              <a:gd name="connsiteY78" fmla="*/ 6775081 h 6776340"/>
              <a:gd name="connsiteX79" fmla="*/ 177802 w 6761480"/>
              <a:gd name="connsiteY79" fmla="*/ 5028950 h 6776340"/>
              <a:gd name="connsiteX80" fmla="*/ 1252 w 6761480"/>
              <a:gd name="connsiteY80" fmla="*/ 4590843 h 6776340"/>
              <a:gd name="connsiteX81" fmla="*/ 6353913 w 6761480"/>
              <a:gd name="connsiteY81" fmla="*/ 4251563 h 6776340"/>
              <a:gd name="connsiteX82" fmla="*/ 6409633 w 6761480"/>
              <a:gd name="connsiteY82" fmla="*/ 4413020 h 6776340"/>
              <a:gd name="connsiteX83" fmla="*/ 6358368 w 6761480"/>
              <a:gd name="connsiteY83" fmla="*/ 4361476 h 6776340"/>
              <a:gd name="connsiteX84" fmla="*/ 6358525 w 6761480"/>
              <a:gd name="connsiteY84" fmla="*/ 4357352 h 6776340"/>
              <a:gd name="connsiteX85" fmla="*/ 6353114 w 6761480"/>
              <a:gd name="connsiteY85" fmla="*/ 4499401 h 6776340"/>
              <a:gd name="connsiteX86" fmla="*/ 6093471 w 6761480"/>
              <a:gd name="connsiteY86" fmla="*/ 5513951 h 6776340"/>
              <a:gd name="connsiteX87" fmla="*/ 5227313 w 6761480"/>
              <a:gd name="connsiteY87" fmla="*/ 6500635 h 6776340"/>
              <a:gd name="connsiteX88" fmla="*/ 4613771 w 6761480"/>
              <a:gd name="connsiteY88" fmla="*/ 6773822 h 6776340"/>
              <a:gd name="connsiteX89" fmla="*/ 4501642 w 6761480"/>
              <a:gd name="connsiteY89" fmla="*/ 6773822 h 6776340"/>
              <a:gd name="connsiteX90" fmla="*/ 4689603 w 6761480"/>
              <a:gd name="connsiteY90" fmla="*/ 6722728 h 6776340"/>
              <a:gd name="connsiteX91" fmla="*/ 5218548 w 6761480"/>
              <a:gd name="connsiteY91" fmla="*/ 6477975 h 6776340"/>
              <a:gd name="connsiteX92" fmla="*/ 6080637 w 6761480"/>
              <a:gd name="connsiteY92" fmla="*/ 5500103 h 6776340"/>
              <a:gd name="connsiteX93" fmla="*/ 6340228 w 6761480"/>
              <a:gd name="connsiteY93" fmla="*/ 4492162 h 6776340"/>
              <a:gd name="connsiteX94" fmla="*/ 6345477 w 6761480"/>
              <a:gd name="connsiteY94" fmla="*/ 4356432 h 6776340"/>
              <a:gd name="connsiteX95" fmla="*/ 6343413 w 6761480"/>
              <a:gd name="connsiteY95" fmla="*/ 4355577 h 6776340"/>
              <a:gd name="connsiteX96" fmla="*/ 6343228 w 6761480"/>
              <a:gd name="connsiteY96" fmla="*/ 4355130 h 6776340"/>
              <a:gd name="connsiteX97" fmla="*/ 6294124 w 6761480"/>
              <a:gd name="connsiteY97" fmla="*/ 4351962 h 6776340"/>
              <a:gd name="connsiteX98" fmla="*/ 6353913 w 6761480"/>
              <a:gd name="connsiteY98" fmla="*/ 4251563 h 6776340"/>
              <a:gd name="connsiteX99" fmla="*/ 6398364 w 6761480"/>
              <a:gd name="connsiteY99" fmla="*/ 3724702 h 6776340"/>
              <a:gd name="connsiteX100" fmla="*/ 6473178 w 6761480"/>
              <a:gd name="connsiteY100" fmla="*/ 3864128 h 6776340"/>
              <a:gd name="connsiteX101" fmla="*/ 6422596 w 6761480"/>
              <a:gd name="connsiteY101" fmla="*/ 3828278 h 6776340"/>
              <a:gd name="connsiteX102" fmla="*/ 6422123 w 6761480"/>
              <a:gd name="connsiteY102" fmla="*/ 3828473 h 6776340"/>
              <a:gd name="connsiteX103" fmla="*/ 6444075 w 6761480"/>
              <a:gd name="connsiteY103" fmla="*/ 3981096 h 6776340"/>
              <a:gd name="connsiteX104" fmla="*/ 6380521 w 6761480"/>
              <a:gd name="connsiteY104" fmla="*/ 5144456 h 6776340"/>
              <a:gd name="connsiteX105" fmla="*/ 5679330 w 6761480"/>
              <a:gd name="connsiteY105" fmla="*/ 6416917 h 6776340"/>
              <a:gd name="connsiteX106" fmla="*/ 5229817 w 6761480"/>
              <a:gd name="connsiteY106" fmla="*/ 6775081 h 6776340"/>
              <a:gd name="connsiteX107" fmla="*/ 5179106 w 6761480"/>
              <a:gd name="connsiteY107" fmla="*/ 6775081 h 6776340"/>
              <a:gd name="connsiteX108" fmla="*/ 5669313 w 6761480"/>
              <a:gd name="connsiteY108" fmla="*/ 6395200 h 6776340"/>
              <a:gd name="connsiteX109" fmla="*/ 6367687 w 6761480"/>
              <a:gd name="connsiteY109" fmla="*/ 5133126 h 6776340"/>
              <a:gd name="connsiteX110" fmla="*/ 6432079 w 6761480"/>
              <a:gd name="connsiteY110" fmla="*/ 3976375 h 6776340"/>
              <a:gd name="connsiteX111" fmla="*/ 6410802 w 6761480"/>
              <a:gd name="connsiteY111" fmla="*/ 3826707 h 6776340"/>
              <a:gd name="connsiteX112" fmla="*/ 6408896 w 6761480"/>
              <a:gd name="connsiteY112" fmla="*/ 3825918 h 6776340"/>
              <a:gd name="connsiteX113" fmla="*/ 6408545 w 6761480"/>
              <a:gd name="connsiteY113" fmla="*/ 3825071 h 6776340"/>
              <a:gd name="connsiteX114" fmla="*/ 6366435 w 6761480"/>
              <a:gd name="connsiteY114" fmla="*/ 3833914 h 6776340"/>
              <a:gd name="connsiteX115" fmla="*/ 6398364 w 6761480"/>
              <a:gd name="connsiteY115" fmla="*/ 3724702 h 6776340"/>
              <a:gd name="connsiteX116" fmla="*/ 6074376 w 6761480"/>
              <a:gd name="connsiteY116" fmla="*/ 3584961 h 6776340"/>
              <a:gd name="connsiteX117" fmla="*/ 6074389 w 6761480"/>
              <a:gd name="connsiteY117" fmla="*/ 3585053 h 6776340"/>
              <a:gd name="connsiteX118" fmla="*/ 6074423 w 6761480"/>
              <a:gd name="connsiteY118" fmla="*/ 3584971 h 6776340"/>
              <a:gd name="connsiteX119" fmla="*/ 6074376 w 6761480"/>
              <a:gd name="connsiteY119" fmla="*/ 3584961 h 6776340"/>
              <a:gd name="connsiteX120" fmla="*/ 2136127 w 6761480"/>
              <a:gd name="connsiteY120" fmla="*/ 1258149 h 6776340"/>
              <a:gd name="connsiteX121" fmla="*/ 2092929 w 6761480"/>
              <a:gd name="connsiteY121" fmla="*/ 1399149 h 6776340"/>
              <a:gd name="connsiteX122" fmla="*/ 2049868 w 6761480"/>
              <a:gd name="connsiteY122" fmla="*/ 1328453 h 6776340"/>
              <a:gd name="connsiteX123" fmla="*/ 2048245 w 6761480"/>
              <a:gd name="connsiteY123" fmla="*/ 1329125 h 6776340"/>
              <a:gd name="connsiteX124" fmla="*/ 2047341 w 6761480"/>
              <a:gd name="connsiteY124" fmla="*/ 1328751 h 6776340"/>
              <a:gd name="connsiteX125" fmla="*/ 1952344 w 6761480"/>
              <a:gd name="connsiteY125" fmla="*/ 1396153 h 6776340"/>
              <a:gd name="connsiteX126" fmla="*/ 1367635 w 6761480"/>
              <a:gd name="connsiteY126" fmla="*/ 2171501 h 6776340"/>
              <a:gd name="connsiteX127" fmla="*/ 1248370 w 6761480"/>
              <a:gd name="connsiteY127" fmla="*/ 3526421 h 6776340"/>
              <a:gd name="connsiteX128" fmla="*/ 3248641 w 6761480"/>
              <a:gd name="connsiteY128" fmla="*/ 5902645 h 6776340"/>
              <a:gd name="connsiteX129" fmla="*/ 4589668 w 6761480"/>
              <a:gd name="connsiteY129" fmla="*/ 5988882 h 6776340"/>
              <a:gd name="connsiteX130" fmla="*/ 5526884 w 6761480"/>
              <a:gd name="connsiteY130" fmla="*/ 5409775 h 6776340"/>
              <a:gd name="connsiteX131" fmla="*/ 5958868 w 6761480"/>
              <a:gd name="connsiteY131" fmla="*/ 4505551 h 6776340"/>
              <a:gd name="connsiteX132" fmla="*/ 5996725 w 6761480"/>
              <a:gd name="connsiteY132" fmla="*/ 3783640 h 6776340"/>
              <a:gd name="connsiteX133" fmla="*/ 5965029 w 6761480"/>
              <a:gd name="connsiteY133" fmla="*/ 3556265 h 6776340"/>
              <a:gd name="connsiteX134" fmla="*/ 5960728 w 6761480"/>
              <a:gd name="connsiteY134" fmla="*/ 3554483 h 6776340"/>
              <a:gd name="connsiteX135" fmla="*/ 5919426 w 6761480"/>
              <a:gd name="connsiteY135" fmla="*/ 3565762 h 6776340"/>
              <a:gd name="connsiteX136" fmla="*/ 5951355 w 6761480"/>
              <a:gd name="connsiteY136" fmla="*/ 3450256 h 6776340"/>
              <a:gd name="connsiteX137" fmla="*/ 6031178 w 6761480"/>
              <a:gd name="connsiteY137" fmla="*/ 3588738 h 6776340"/>
              <a:gd name="connsiteX138" fmla="*/ 5976676 w 6761480"/>
              <a:gd name="connsiteY138" fmla="*/ 3555859 h 6776340"/>
              <a:gd name="connsiteX139" fmla="*/ 5976246 w 6761480"/>
              <a:gd name="connsiteY139" fmla="*/ 3556037 h 6776340"/>
              <a:gd name="connsiteX140" fmla="*/ 6009227 w 6761480"/>
              <a:gd name="connsiteY140" fmla="*/ 3785548 h 6776340"/>
              <a:gd name="connsiteX141" fmla="*/ 5972954 w 6761480"/>
              <a:gd name="connsiteY141" fmla="*/ 4517196 h 6776340"/>
              <a:gd name="connsiteX142" fmla="*/ 5538466 w 6761480"/>
              <a:gd name="connsiteY142" fmla="*/ 5427715 h 6776340"/>
              <a:gd name="connsiteX143" fmla="*/ 4593737 w 6761480"/>
              <a:gd name="connsiteY143" fmla="*/ 6014375 h 6776340"/>
              <a:gd name="connsiteX144" fmla="*/ 3241130 w 6761480"/>
              <a:gd name="connsiteY144" fmla="*/ 5929397 h 6776340"/>
              <a:gd name="connsiteX145" fmla="*/ 1220510 w 6761480"/>
              <a:gd name="connsiteY145" fmla="*/ 3528939 h 6776340"/>
              <a:gd name="connsiteX146" fmla="*/ 1343531 w 6761480"/>
              <a:gd name="connsiteY146" fmla="*/ 2162374 h 6776340"/>
              <a:gd name="connsiteX147" fmla="*/ 1935653 w 6761480"/>
              <a:gd name="connsiteY147" fmla="*/ 1382817 h 6776340"/>
              <a:gd name="connsiteX148" fmla="*/ 2034374 w 6761480"/>
              <a:gd name="connsiteY148" fmla="*/ 1313168 h 6776340"/>
              <a:gd name="connsiteX149" fmla="*/ 2035264 w 6761480"/>
              <a:gd name="connsiteY149" fmla="*/ 1313636 h 6776340"/>
              <a:gd name="connsiteX150" fmla="*/ 2035905 w 6761480"/>
              <a:gd name="connsiteY150" fmla="*/ 1312088 h 6776340"/>
              <a:gd name="connsiteX151" fmla="*/ 2034374 w 6761480"/>
              <a:gd name="connsiteY151" fmla="*/ 1313168 h 6776340"/>
              <a:gd name="connsiteX152" fmla="*/ 1947056 w 6761480"/>
              <a:gd name="connsiteY152" fmla="*/ 1267277 h 6776340"/>
              <a:gd name="connsiteX153" fmla="*/ 2136127 w 6761480"/>
              <a:gd name="connsiteY153" fmla="*/ 1258149 h 6776340"/>
              <a:gd name="connsiteX154" fmla="*/ 3236702 w 6761480"/>
              <a:gd name="connsiteY154" fmla="*/ 1253409 h 6776340"/>
              <a:gd name="connsiteX155" fmla="*/ 3887541 w 6761480"/>
              <a:gd name="connsiteY155" fmla="*/ 1342173 h 6776340"/>
              <a:gd name="connsiteX156" fmla="*/ 4002808 w 6761480"/>
              <a:gd name="connsiteY156" fmla="*/ 1380534 h 6776340"/>
              <a:gd name="connsiteX157" fmla="*/ 4003578 w 6761480"/>
              <a:gd name="connsiteY157" fmla="*/ 1382580 h 6776340"/>
              <a:gd name="connsiteX158" fmla="*/ 4004230 w 6761480"/>
              <a:gd name="connsiteY158" fmla="*/ 1381007 h 6776340"/>
              <a:gd name="connsiteX159" fmla="*/ 4002808 w 6761480"/>
              <a:gd name="connsiteY159" fmla="*/ 1380534 h 6776340"/>
              <a:gd name="connsiteX160" fmla="*/ 3980195 w 6761480"/>
              <a:gd name="connsiteY160" fmla="*/ 1320466 h 6776340"/>
              <a:gd name="connsiteX161" fmla="*/ 4101965 w 6761480"/>
              <a:gd name="connsiteY161" fmla="*/ 1423384 h 6776340"/>
              <a:gd name="connsiteX162" fmla="*/ 3982700 w 6761480"/>
              <a:gd name="connsiteY162" fmla="*/ 1438491 h 6776340"/>
              <a:gd name="connsiteX163" fmla="*/ 4003104 w 6761480"/>
              <a:gd name="connsiteY163" fmla="*/ 1393244 h 6776340"/>
              <a:gd name="connsiteX164" fmla="*/ 4004287 w 6761480"/>
              <a:gd name="connsiteY164" fmla="*/ 1393636 h 6776340"/>
              <a:gd name="connsiteX165" fmla="*/ 4003636 w 6761480"/>
              <a:gd name="connsiteY165" fmla="*/ 1392064 h 6776340"/>
              <a:gd name="connsiteX166" fmla="*/ 4003104 w 6761480"/>
              <a:gd name="connsiteY166" fmla="*/ 1393244 h 6776340"/>
              <a:gd name="connsiteX167" fmla="*/ 3888483 w 6761480"/>
              <a:gd name="connsiteY167" fmla="*/ 1355281 h 6776340"/>
              <a:gd name="connsiteX168" fmla="*/ 2990703 w 6761480"/>
              <a:gd name="connsiteY168" fmla="*/ 1293714 h 6776340"/>
              <a:gd name="connsiteX169" fmla="*/ 2061312 w 6761480"/>
              <a:gd name="connsiteY169" fmla="*/ 1828443 h 6776340"/>
              <a:gd name="connsiteX170" fmla="*/ 1676284 w 6761480"/>
              <a:gd name="connsiteY170" fmla="*/ 3067857 h 6776340"/>
              <a:gd name="connsiteX171" fmla="*/ 2265722 w 6761480"/>
              <a:gd name="connsiteY171" fmla="*/ 4584234 h 6776340"/>
              <a:gd name="connsiteX172" fmla="*/ 3619583 w 6761480"/>
              <a:gd name="connsiteY172" fmla="*/ 5502621 h 6776340"/>
              <a:gd name="connsiteX173" fmla="*/ 4928994 w 6761480"/>
              <a:gd name="connsiteY173" fmla="*/ 5387115 h 6776340"/>
              <a:gd name="connsiteX174" fmla="*/ 5648966 w 6761480"/>
              <a:gd name="connsiteY174" fmla="*/ 4561573 h 6776340"/>
              <a:gd name="connsiteX175" fmla="*/ 5763205 w 6761480"/>
              <a:gd name="connsiteY175" fmla="*/ 3646163 h 6776340"/>
              <a:gd name="connsiteX176" fmla="*/ 5747424 w 6761480"/>
              <a:gd name="connsiteY176" fmla="*/ 3524548 h 6776340"/>
              <a:gd name="connsiteX177" fmla="*/ 5748357 w 6761480"/>
              <a:gd name="connsiteY177" fmla="*/ 3524334 h 6776340"/>
              <a:gd name="connsiteX178" fmla="*/ 5747342 w 6761480"/>
              <a:gd name="connsiteY178" fmla="*/ 3523913 h 6776340"/>
              <a:gd name="connsiteX179" fmla="*/ 5747424 w 6761480"/>
              <a:gd name="connsiteY179" fmla="*/ 3524548 h 6776340"/>
              <a:gd name="connsiteX180" fmla="*/ 5700930 w 6761480"/>
              <a:gd name="connsiteY180" fmla="*/ 3535233 h 6776340"/>
              <a:gd name="connsiteX181" fmla="*/ 5739119 w 6761480"/>
              <a:gd name="connsiteY181" fmla="*/ 3418468 h 6776340"/>
              <a:gd name="connsiteX182" fmla="*/ 5818003 w 6761480"/>
              <a:gd name="connsiteY182" fmla="*/ 3561985 h 6776340"/>
              <a:gd name="connsiteX183" fmla="*/ 5760509 w 6761480"/>
              <a:gd name="connsiteY183" fmla="*/ 3525675 h 6776340"/>
              <a:gd name="connsiteX184" fmla="*/ 5760127 w 6761480"/>
              <a:gd name="connsiteY184" fmla="*/ 3525833 h 6776340"/>
              <a:gd name="connsiteX185" fmla="*/ 5776440 w 6761480"/>
              <a:gd name="connsiteY185" fmla="*/ 3649679 h 6776340"/>
              <a:gd name="connsiteX186" fmla="*/ 5663053 w 6761480"/>
              <a:gd name="connsiteY186" fmla="*/ 4572904 h 6776340"/>
              <a:gd name="connsiteX187" fmla="*/ 4937759 w 6761480"/>
              <a:gd name="connsiteY187" fmla="*/ 5407257 h 6776340"/>
              <a:gd name="connsiteX188" fmla="*/ 3615827 w 6761480"/>
              <a:gd name="connsiteY188" fmla="*/ 5527800 h 6776340"/>
              <a:gd name="connsiteX189" fmla="*/ 2246627 w 6761480"/>
              <a:gd name="connsiteY189" fmla="*/ 4600915 h 6776340"/>
              <a:gd name="connsiteX190" fmla="*/ 1652180 w 6761480"/>
              <a:gd name="connsiteY190" fmla="*/ 3067857 h 6776340"/>
              <a:gd name="connsiteX191" fmla="*/ 2043470 w 6761480"/>
              <a:gd name="connsiteY191" fmla="*/ 1817113 h 6776340"/>
              <a:gd name="connsiteX192" fmla="*/ 2981938 w 6761480"/>
              <a:gd name="connsiteY192" fmla="*/ 1279866 h 6776340"/>
              <a:gd name="connsiteX193" fmla="*/ 3236702 w 6761480"/>
              <a:gd name="connsiteY193" fmla="*/ 1253409 h 6776340"/>
              <a:gd name="connsiteX194" fmla="*/ 2931227 w 6761480"/>
              <a:gd name="connsiteY194" fmla="*/ 1076549 h 6776340"/>
              <a:gd name="connsiteX195" fmla="*/ 3094943 w 6761480"/>
              <a:gd name="connsiteY195" fmla="*/ 1131313 h 6776340"/>
              <a:gd name="connsiteX196" fmla="*/ 3003539 w 6761480"/>
              <a:gd name="connsiteY196" fmla="*/ 1215031 h 6776340"/>
              <a:gd name="connsiteX197" fmla="*/ 2994665 w 6761480"/>
              <a:gd name="connsiteY197" fmla="*/ 1150900 h 6776340"/>
              <a:gd name="connsiteX198" fmla="*/ 2885088 w 6761480"/>
              <a:gd name="connsiteY198" fmla="*/ 1166387 h 6776340"/>
              <a:gd name="connsiteX199" fmla="*/ 2103259 w 6761480"/>
              <a:gd name="connsiteY199" fmla="*/ 1517488 h 6776340"/>
              <a:gd name="connsiteX200" fmla="*/ 1511316 w 6761480"/>
              <a:gd name="connsiteY200" fmla="*/ 2462313 h 6776340"/>
              <a:gd name="connsiteX201" fmla="*/ 1591452 w 6761480"/>
              <a:gd name="connsiteY201" fmla="*/ 3855315 h 6776340"/>
              <a:gd name="connsiteX202" fmla="*/ 2495487 w 6761480"/>
              <a:gd name="connsiteY202" fmla="*/ 5169950 h 6776340"/>
              <a:gd name="connsiteX203" fmla="*/ 3838079 w 6761480"/>
              <a:gd name="connsiteY203" fmla="*/ 5790915 h 6776340"/>
              <a:gd name="connsiteX204" fmla="*/ 5019147 w 6761480"/>
              <a:gd name="connsiteY204" fmla="*/ 5577527 h 6776340"/>
              <a:gd name="connsiteX205" fmla="*/ 5706251 w 6761480"/>
              <a:gd name="connsiteY205" fmla="*/ 4819339 h 6776340"/>
              <a:gd name="connsiteX206" fmla="*/ 5887482 w 6761480"/>
              <a:gd name="connsiteY206" fmla="*/ 4115264 h 6776340"/>
              <a:gd name="connsiteX207" fmla="*/ 5891349 w 6761480"/>
              <a:gd name="connsiteY207" fmla="*/ 3878618 h 6776340"/>
              <a:gd name="connsiteX208" fmla="*/ 5893101 w 6761480"/>
              <a:gd name="connsiteY208" fmla="*/ 3878544 h 6776340"/>
              <a:gd name="connsiteX209" fmla="*/ 5891417 w 6761480"/>
              <a:gd name="connsiteY209" fmla="*/ 3874479 h 6776340"/>
              <a:gd name="connsiteX210" fmla="*/ 5891349 w 6761480"/>
              <a:gd name="connsiteY210" fmla="*/ 3878618 h 6776340"/>
              <a:gd name="connsiteX211" fmla="*/ 5839603 w 6761480"/>
              <a:gd name="connsiteY211" fmla="*/ 3880809 h 6776340"/>
              <a:gd name="connsiteX212" fmla="*/ 5894070 w 6761480"/>
              <a:gd name="connsiteY212" fmla="*/ 3774115 h 6776340"/>
              <a:gd name="connsiteX213" fmla="*/ 5960120 w 6761480"/>
              <a:gd name="connsiteY213" fmla="*/ 3928963 h 6776340"/>
              <a:gd name="connsiteX214" fmla="*/ 5905767 w 6761480"/>
              <a:gd name="connsiteY214" fmla="*/ 3883843 h 6776340"/>
              <a:gd name="connsiteX215" fmla="*/ 5903872 w 6761480"/>
              <a:gd name="connsiteY215" fmla="*/ 3884628 h 6776340"/>
              <a:gd name="connsiteX216" fmla="*/ 5900179 w 6761480"/>
              <a:gd name="connsiteY216" fmla="*/ 4122498 h 6776340"/>
              <a:gd name="connsiteX217" fmla="*/ 5718772 w 6761480"/>
              <a:gd name="connsiteY217" fmla="*/ 4831928 h 6776340"/>
              <a:gd name="connsiteX218" fmla="*/ 5027912 w 6761480"/>
              <a:gd name="connsiteY218" fmla="*/ 5598929 h 6776340"/>
              <a:gd name="connsiteX219" fmla="*/ 3836514 w 6761480"/>
              <a:gd name="connsiteY219" fmla="*/ 5816094 h 6776340"/>
              <a:gd name="connsiteX220" fmla="*/ 2478896 w 6761480"/>
              <a:gd name="connsiteY220" fmla="*/ 5190093 h 6776340"/>
              <a:gd name="connsiteX221" fmla="*/ 1565784 w 6761480"/>
              <a:gd name="connsiteY221" fmla="*/ 3861610 h 6776340"/>
              <a:gd name="connsiteX222" fmla="*/ 1487213 w 6761480"/>
              <a:gd name="connsiteY222" fmla="*/ 2456018 h 6776340"/>
              <a:gd name="connsiteX223" fmla="*/ 2087920 w 6761480"/>
              <a:gd name="connsiteY223" fmla="*/ 1503325 h 6776340"/>
              <a:gd name="connsiteX224" fmla="*/ 2876635 w 6761480"/>
              <a:gd name="connsiteY224" fmla="*/ 1152526 h 6776340"/>
              <a:gd name="connsiteX225" fmla="*/ 2988108 w 6761480"/>
              <a:gd name="connsiteY225" fmla="*/ 1136901 h 6776340"/>
              <a:gd name="connsiteX226" fmla="*/ 2989747 w 6761480"/>
              <a:gd name="connsiteY226" fmla="*/ 1138638 h 6776340"/>
              <a:gd name="connsiteX227" fmla="*/ 2989613 w 6761480"/>
              <a:gd name="connsiteY227" fmla="*/ 1138319 h 6776340"/>
              <a:gd name="connsiteX228" fmla="*/ 2990330 w 6761480"/>
              <a:gd name="connsiteY228" fmla="*/ 1136590 h 6776340"/>
              <a:gd name="connsiteX229" fmla="*/ 2988108 w 6761480"/>
              <a:gd name="connsiteY229" fmla="*/ 1136901 h 6776340"/>
              <a:gd name="connsiteX230" fmla="*/ 2143640 w 6761480"/>
              <a:gd name="connsiteY230" fmla="*/ 968596 h 6776340"/>
              <a:gd name="connsiteX231" fmla="*/ 2329269 w 6761480"/>
              <a:gd name="connsiteY231" fmla="*/ 989054 h 6776340"/>
              <a:gd name="connsiteX232" fmla="*/ 2263218 w 6761480"/>
              <a:gd name="connsiteY232" fmla="*/ 1105819 h 6776340"/>
              <a:gd name="connsiteX233" fmla="*/ 2232102 w 6761480"/>
              <a:gd name="connsiteY233" fmla="*/ 1034718 h 6776340"/>
              <a:gd name="connsiteX234" fmla="*/ 2236314 w 6761480"/>
              <a:gd name="connsiteY234" fmla="*/ 1032885 h 6776340"/>
              <a:gd name="connsiteX235" fmla="*/ 2233983 w 6761480"/>
              <a:gd name="connsiteY235" fmla="*/ 1033850 h 6776340"/>
              <a:gd name="connsiteX236" fmla="*/ 2231222 w 6761480"/>
              <a:gd name="connsiteY236" fmla="*/ 1032706 h 6776340"/>
              <a:gd name="connsiteX237" fmla="*/ 2232102 w 6761480"/>
              <a:gd name="connsiteY237" fmla="*/ 1034718 h 6776340"/>
              <a:gd name="connsiteX238" fmla="*/ 2111684 w 6761480"/>
              <a:gd name="connsiteY238" fmla="*/ 1087132 h 6776340"/>
              <a:gd name="connsiteX239" fmla="*/ 1331010 w 6761480"/>
              <a:gd name="connsiteY239" fmla="*/ 1762350 h 6776340"/>
              <a:gd name="connsiteX240" fmla="*/ 952555 w 6761480"/>
              <a:gd name="connsiteY240" fmla="*/ 3150632 h 6776340"/>
              <a:gd name="connsiteX241" fmla="*/ 1507560 w 6761480"/>
              <a:gd name="connsiteY241" fmla="*/ 4833187 h 6776340"/>
              <a:gd name="connsiteX242" fmla="*/ 2899298 w 6761480"/>
              <a:gd name="connsiteY242" fmla="*/ 6044904 h 6776340"/>
              <a:gd name="connsiteX243" fmla="*/ 4451308 w 6761480"/>
              <a:gd name="connsiteY243" fmla="*/ 6264587 h 6776340"/>
              <a:gd name="connsiteX244" fmla="*/ 5557561 w 6761480"/>
              <a:gd name="connsiteY244" fmla="*/ 5657469 h 6776340"/>
              <a:gd name="connsiteX245" fmla="*/ 6065611 w 6761480"/>
              <a:gd name="connsiteY245" fmla="*/ 4656622 h 6776340"/>
              <a:gd name="connsiteX246" fmla="*/ 6111392 w 6761480"/>
              <a:gd name="connsiteY246" fmla="*/ 3856550 h 6776340"/>
              <a:gd name="connsiteX247" fmla="*/ 6076241 w 6761480"/>
              <a:gd name="connsiteY247" fmla="*/ 3598641 h 6776340"/>
              <a:gd name="connsiteX248" fmla="*/ 6078930 w 6761480"/>
              <a:gd name="connsiteY248" fmla="*/ 3597974 h 6776340"/>
              <a:gd name="connsiteX249" fmla="*/ 6077344 w 6761480"/>
              <a:gd name="connsiteY249" fmla="*/ 3597317 h 6776340"/>
              <a:gd name="connsiteX250" fmla="*/ 6075431 w 6761480"/>
              <a:gd name="connsiteY250" fmla="*/ 3592700 h 6776340"/>
              <a:gd name="connsiteX251" fmla="*/ 6076241 w 6761480"/>
              <a:gd name="connsiteY251" fmla="*/ 3598641 h 6776340"/>
              <a:gd name="connsiteX252" fmla="*/ 6029926 w 6761480"/>
              <a:gd name="connsiteY252" fmla="*/ 3610139 h 6776340"/>
              <a:gd name="connsiteX253" fmla="*/ 6061855 w 6761480"/>
              <a:gd name="connsiteY253" fmla="*/ 3495892 h 6776340"/>
              <a:gd name="connsiteX254" fmla="*/ 6140426 w 6761480"/>
              <a:gd name="connsiteY254" fmla="*/ 3635633 h 6776340"/>
              <a:gd name="connsiteX255" fmla="*/ 6088005 w 6761480"/>
              <a:gd name="connsiteY255" fmla="*/ 3602243 h 6776340"/>
              <a:gd name="connsiteX256" fmla="*/ 6087834 w 6761480"/>
              <a:gd name="connsiteY256" fmla="*/ 3601006 h 6776340"/>
              <a:gd name="connsiteX257" fmla="*/ 6087042 w 6761480"/>
              <a:gd name="connsiteY257" fmla="*/ 3601334 h 6776340"/>
              <a:gd name="connsiteX258" fmla="*/ 6085715 w 6761480"/>
              <a:gd name="connsiteY258" fmla="*/ 3600784 h 6776340"/>
              <a:gd name="connsiteX259" fmla="*/ 6088005 w 6761480"/>
              <a:gd name="connsiteY259" fmla="*/ 3602243 h 6776340"/>
              <a:gd name="connsiteX260" fmla="*/ 6123869 w 6761480"/>
              <a:gd name="connsiteY260" fmla="*/ 3860961 h 6776340"/>
              <a:gd name="connsiteX261" fmla="*/ 6078133 w 6761480"/>
              <a:gd name="connsiteY261" fmla="*/ 4667008 h 6776340"/>
              <a:gd name="connsiteX262" fmla="*/ 5568830 w 6761480"/>
              <a:gd name="connsiteY262" fmla="*/ 5676668 h 6776340"/>
              <a:gd name="connsiteX263" fmla="*/ 4455064 w 6761480"/>
              <a:gd name="connsiteY263" fmla="*/ 6292598 h 6776340"/>
              <a:gd name="connsiteX264" fmla="*/ 2888031 w 6761480"/>
              <a:gd name="connsiteY264" fmla="*/ 6074174 h 6776340"/>
              <a:gd name="connsiteX265" fmla="*/ 1482204 w 6761480"/>
              <a:gd name="connsiteY265" fmla="*/ 4851127 h 6776340"/>
              <a:gd name="connsiteX266" fmla="*/ 923443 w 6761480"/>
              <a:gd name="connsiteY266" fmla="*/ 3151890 h 6776340"/>
              <a:gd name="connsiteX267" fmla="*/ 1309411 w 6761480"/>
              <a:gd name="connsiteY267" fmla="*/ 1752278 h 6776340"/>
              <a:gd name="connsiteX268" fmla="*/ 2097908 w 6761480"/>
              <a:gd name="connsiteY268" fmla="*/ 1073394 h 6776340"/>
              <a:gd name="connsiteX269" fmla="*/ 2219486 w 6761480"/>
              <a:gd name="connsiteY269" fmla="*/ 1020743 h 6776340"/>
              <a:gd name="connsiteX270" fmla="*/ 2220931 w 6761480"/>
              <a:gd name="connsiteY270" fmla="*/ 1021737 h 6776340"/>
              <a:gd name="connsiteX271" fmla="*/ 2220363 w 6761480"/>
              <a:gd name="connsiteY271" fmla="*/ 1020364 h 6776340"/>
              <a:gd name="connsiteX272" fmla="*/ 2219486 w 6761480"/>
              <a:gd name="connsiteY272" fmla="*/ 1020743 h 6776340"/>
              <a:gd name="connsiteX273" fmla="*/ 3122802 w 6761480"/>
              <a:gd name="connsiteY273" fmla="*/ 691947 h 6776340"/>
              <a:gd name="connsiteX274" fmla="*/ 3272744 w 6761480"/>
              <a:gd name="connsiteY274" fmla="*/ 766853 h 6776340"/>
              <a:gd name="connsiteX275" fmla="*/ 3170072 w 6761480"/>
              <a:gd name="connsiteY275" fmla="*/ 820043 h 6776340"/>
              <a:gd name="connsiteX276" fmla="*/ 3172125 w 6761480"/>
              <a:gd name="connsiteY276" fmla="*/ 769175 h 6776340"/>
              <a:gd name="connsiteX277" fmla="*/ 3172023 w 6761480"/>
              <a:gd name="connsiteY277" fmla="*/ 769133 h 6776340"/>
              <a:gd name="connsiteX278" fmla="*/ 3170679 w 6761480"/>
              <a:gd name="connsiteY278" fmla="*/ 765893 h 6776340"/>
              <a:gd name="connsiteX279" fmla="*/ 3030241 w 6761480"/>
              <a:gd name="connsiteY279" fmla="*/ 757282 h 6776340"/>
              <a:gd name="connsiteX280" fmla="*/ 1978672 w 6761480"/>
              <a:gd name="connsiteY280" fmla="*/ 962302 h 6776340"/>
              <a:gd name="connsiteX281" fmla="*/ 975406 w 6761480"/>
              <a:gd name="connsiteY281" fmla="*/ 1914995 h 6776340"/>
              <a:gd name="connsiteX282" fmla="*/ 732807 w 6761480"/>
              <a:gd name="connsiteY282" fmla="*/ 3654831 h 6776340"/>
              <a:gd name="connsiteX283" fmla="*/ 1716978 w 6761480"/>
              <a:gd name="connsiteY283" fmla="*/ 5545739 h 6776340"/>
              <a:gd name="connsiteX284" fmla="*/ 3515344 w 6761480"/>
              <a:gd name="connsiteY284" fmla="*/ 6528646 h 6776340"/>
              <a:gd name="connsiteX285" fmla="*/ 5125578 w 6761480"/>
              <a:gd name="connsiteY285" fmla="*/ 6268363 h 6776340"/>
              <a:gd name="connsiteX286" fmla="*/ 6017404 w 6761480"/>
              <a:gd name="connsiteY286" fmla="*/ 5261222 h 6776340"/>
              <a:gd name="connsiteX287" fmla="*/ 6233599 w 6761480"/>
              <a:gd name="connsiteY287" fmla="*/ 4201219 h 6776340"/>
              <a:gd name="connsiteX288" fmla="*/ 6229720 w 6761480"/>
              <a:gd name="connsiteY288" fmla="*/ 4057751 h 6776340"/>
              <a:gd name="connsiteX289" fmla="*/ 6182372 w 6761480"/>
              <a:gd name="connsiteY289" fmla="*/ 4059891 h 6776340"/>
              <a:gd name="connsiteX290" fmla="*/ 6233083 w 6761480"/>
              <a:gd name="connsiteY290" fmla="*/ 3954456 h 6776340"/>
              <a:gd name="connsiteX291" fmla="*/ 6296628 w 6761480"/>
              <a:gd name="connsiteY291" fmla="*/ 4108045 h 6776340"/>
              <a:gd name="connsiteX292" fmla="*/ 6241222 w 6761480"/>
              <a:gd name="connsiteY292" fmla="*/ 4060083 h 6776340"/>
              <a:gd name="connsiteX293" fmla="*/ 6241160 w 6761480"/>
              <a:gd name="connsiteY293" fmla="*/ 4057799 h 6776340"/>
              <a:gd name="connsiteX294" fmla="*/ 6239418 w 6761480"/>
              <a:gd name="connsiteY294" fmla="*/ 4058521 h 6776340"/>
              <a:gd name="connsiteX295" fmla="*/ 6245232 w 6761480"/>
              <a:gd name="connsiteY295" fmla="*/ 4207464 h 6776340"/>
              <a:gd name="connsiteX296" fmla="*/ 6028674 w 6761480"/>
              <a:gd name="connsiteY296" fmla="*/ 5275070 h 6776340"/>
              <a:gd name="connsiteX297" fmla="*/ 5132151 w 6761480"/>
              <a:gd name="connsiteY297" fmla="*/ 6292598 h 6776340"/>
              <a:gd name="connsiteX298" fmla="*/ 3511587 w 6761480"/>
              <a:gd name="connsiteY298" fmla="*/ 6557916 h 6776340"/>
              <a:gd name="connsiteX299" fmla="*/ 1696631 w 6761480"/>
              <a:gd name="connsiteY299" fmla="*/ 5567456 h 6776340"/>
              <a:gd name="connsiteX300" fmla="*/ 704947 w 6761480"/>
              <a:gd name="connsiteY300" fmla="*/ 3658608 h 6776340"/>
              <a:gd name="connsiteX301" fmla="*/ 952555 w 6761480"/>
              <a:gd name="connsiteY301" fmla="*/ 1904608 h 6776340"/>
              <a:gd name="connsiteX302" fmla="*/ 1965838 w 6761480"/>
              <a:gd name="connsiteY302" fmla="*/ 947195 h 6776340"/>
              <a:gd name="connsiteX303" fmla="*/ 2867457 w 6761480"/>
              <a:gd name="connsiteY303" fmla="*/ 742363 h 6776340"/>
              <a:gd name="connsiteX304" fmla="*/ 3024189 w 6761480"/>
              <a:gd name="connsiteY304" fmla="*/ 742717 h 6776340"/>
              <a:gd name="connsiteX305" fmla="*/ 3167903 w 6761480"/>
              <a:gd name="connsiteY305" fmla="*/ 751838 h 6776340"/>
              <a:gd name="connsiteX306" fmla="*/ 2233794 w 6761480"/>
              <a:gd name="connsiteY306" fmla="*/ 617041 h 6776340"/>
              <a:gd name="connsiteX307" fmla="*/ 2412847 w 6761480"/>
              <a:gd name="connsiteY307" fmla="*/ 658900 h 6776340"/>
              <a:gd name="connsiteX308" fmla="*/ 2330520 w 6761480"/>
              <a:gd name="connsiteY308" fmla="*/ 752690 h 6776340"/>
              <a:gd name="connsiteX309" fmla="*/ 2311469 w 6761480"/>
              <a:gd name="connsiteY309" fmla="*/ 687733 h 6776340"/>
              <a:gd name="connsiteX310" fmla="*/ 2312797 w 6761480"/>
              <a:gd name="connsiteY310" fmla="*/ 687417 h 6776340"/>
              <a:gd name="connsiteX311" fmla="*/ 2311180 w 6761480"/>
              <a:gd name="connsiteY311" fmla="*/ 686748 h 6776340"/>
              <a:gd name="connsiteX312" fmla="*/ 2311469 w 6761480"/>
              <a:gd name="connsiteY312" fmla="*/ 687733 h 6776340"/>
              <a:gd name="connsiteX313" fmla="*/ 2172801 w 6761480"/>
              <a:gd name="connsiteY313" fmla="*/ 720716 h 6776340"/>
              <a:gd name="connsiteX314" fmla="*/ 1214249 w 6761480"/>
              <a:gd name="connsiteY314" fmla="*/ 1244301 h 6776340"/>
              <a:gd name="connsiteX315" fmla="*/ 483947 w 6761480"/>
              <a:gd name="connsiteY315" fmla="*/ 2537219 h 6776340"/>
              <a:gd name="connsiteX316" fmla="*/ 641402 w 6761480"/>
              <a:gd name="connsiteY316" fmla="*/ 4403893 h 6776340"/>
              <a:gd name="connsiteX317" fmla="*/ 1901040 w 6761480"/>
              <a:gd name="connsiteY317" fmla="*/ 6110997 h 6776340"/>
              <a:gd name="connsiteX318" fmla="*/ 3299352 w 6761480"/>
              <a:gd name="connsiteY318" fmla="*/ 6775081 h 6776340"/>
              <a:gd name="connsiteX319" fmla="*/ 3157236 w 6761480"/>
              <a:gd name="connsiteY319" fmla="*/ 6775081 h 6776340"/>
              <a:gd name="connsiteX320" fmla="*/ 1882258 w 6761480"/>
              <a:gd name="connsiteY320" fmla="*/ 6137435 h 6776340"/>
              <a:gd name="connsiteX321" fmla="*/ 610725 w 6761480"/>
              <a:gd name="connsiteY321" fmla="*/ 4415538 h 6776340"/>
              <a:gd name="connsiteX322" fmla="*/ 454522 w 6761480"/>
              <a:gd name="connsiteY322" fmla="*/ 2532184 h 6776340"/>
              <a:gd name="connsiteX323" fmla="*/ 1193902 w 6761480"/>
              <a:gd name="connsiteY323" fmla="*/ 1231712 h 6776340"/>
              <a:gd name="connsiteX324" fmla="*/ 2161566 w 6761480"/>
              <a:gd name="connsiteY324" fmla="*/ 706569 h 6776340"/>
              <a:gd name="connsiteX325" fmla="*/ 2302016 w 6761480"/>
              <a:gd name="connsiteY325" fmla="*/ 673345 h 6776340"/>
              <a:gd name="connsiteX326" fmla="*/ 2303894 w 6761480"/>
              <a:gd name="connsiteY326" fmla="*/ 674895 h 6776340"/>
              <a:gd name="connsiteX327" fmla="*/ 2304810 w 6761480"/>
              <a:gd name="connsiteY327" fmla="*/ 672684 h 6776340"/>
              <a:gd name="connsiteX328" fmla="*/ 1569853 w 6761480"/>
              <a:gd name="connsiteY328" fmla="*/ 478559 h 6776340"/>
              <a:gd name="connsiteX329" fmla="*/ 1766437 w 6761480"/>
              <a:gd name="connsiteY329" fmla="*/ 501220 h 6776340"/>
              <a:gd name="connsiteX330" fmla="*/ 1696631 w 6761480"/>
              <a:gd name="connsiteY330" fmla="*/ 617041 h 6776340"/>
              <a:gd name="connsiteX331" fmla="*/ 1664270 w 6761480"/>
              <a:gd name="connsiteY331" fmla="*/ 547240 h 6776340"/>
              <a:gd name="connsiteX332" fmla="*/ 1665289 w 6761480"/>
              <a:gd name="connsiteY332" fmla="*/ 546848 h 6776340"/>
              <a:gd name="connsiteX333" fmla="*/ 1663803 w 6761480"/>
              <a:gd name="connsiteY333" fmla="*/ 546232 h 6776340"/>
              <a:gd name="connsiteX334" fmla="*/ 1664270 w 6761480"/>
              <a:gd name="connsiteY334" fmla="*/ 547240 h 6776340"/>
              <a:gd name="connsiteX335" fmla="*/ 1515379 w 6761480"/>
              <a:gd name="connsiteY335" fmla="*/ 604535 h 6776340"/>
              <a:gd name="connsiteX336" fmla="*/ 521824 w 6761480"/>
              <a:gd name="connsiteY336" fmla="*/ 1328020 h 6776340"/>
              <a:gd name="connsiteX337" fmla="*/ 0 w 6761480"/>
              <a:gd name="connsiteY337" fmla="*/ 2248925 h 6776340"/>
              <a:gd name="connsiteX338" fmla="*/ 0 w 6761480"/>
              <a:gd name="connsiteY338" fmla="*/ 2161115 h 6776340"/>
              <a:gd name="connsiteX339" fmla="*/ 1252 w 6761480"/>
              <a:gd name="connsiteY339" fmla="*/ 2161115 h 6776340"/>
              <a:gd name="connsiteX340" fmla="*/ 498972 w 6761480"/>
              <a:gd name="connsiteY340" fmla="*/ 1316690 h 6776340"/>
              <a:gd name="connsiteX341" fmla="*/ 1501760 w 6761480"/>
              <a:gd name="connsiteY341" fmla="*/ 590081 h 6776340"/>
              <a:gd name="connsiteX342" fmla="*/ 1652156 w 6761480"/>
              <a:gd name="connsiteY342" fmla="*/ 532864 h 6776340"/>
              <a:gd name="connsiteX343" fmla="*/ 1653585 w 6761480"/>
              <a:gd name="connsiteY343" fmla="*/ 533807 h 6776340"/>
              <a:gd name="connsiteX344" fmla="*/ 1654316 w 6761480"/>
              <a:gd name="connsiteY344" fmla="*/ 532042 h 6776340"/>
              <a:gd name="connsiteX345" fmla="*/ 1652156 w 6761480"/>
              <a:gd name="connsiteY345" fmla="*/ 532864 h 6776340"/>
              <a:gd name="connsiteX346" fmla="*/ 2350867 w 6761480"/>
              <a:gd name="connsiteY346" fmla="*/ 454325 h 6776340"/>
              <a:gd name="connsiteX347" fmla="*/ 2523347 w 6761480"/>
              <a:gd name="connsiteY347" fmla="*/ 506570 h 6776340"/>
              <a:gd name="connsiteX348" fmla="*/ 2434446 w 6761480"/>
              <a:gd name="connsiteY348" fmla="*/ 587771 h 6776340"/>
              <a:gd name="connsiteX349" fmla="*/ 2420975 w 6761480"/>
              <a:gd name="connsiteY349" fmla="*/ 525119 h 6776340"/>
              <a:gd name="connsiteX350" fmla="*/ 2421313 w 6761480"/>
              <a:gd name="connsiteY350" fmla="*/ 525070 h 6776340"/>
              <a:gd name="connsiteX351" fmla="*/ 2420928 w 6761480"/>
              <a:gd name="connsiteY351" fmla="*/ 524910 h 6776340"/>
              <a:gd name="connsiteX352" fmla="*/ 2420975 w 6761480"/>
              <a:gd name="connsiteY352" fmla="*/ 525119 h 6776340"/>
              <a:gd name="connsiteX353" fmla="*/ 2258839 w 6761480"/>
              <a:gd name="connsiteY353" fmla="*/ 548648 h 6776340"/>
              <a:gd name="connsiteX354" fmla="*/ 1125348 w 6761480"/>
              <a:gd name="connsiteY354" fmla="*/ 1050112 h 6776340"/>
              <a:gd name="connsiteX355" fmla="*/ 217244 w 6761480"/>
              <a:gd name="connsiteY355" fmla="*/ 2492842 h 6776340"/>
              <a:gd name="connsiteX356" fmla="*/ 422906 w 6761480"/>
              <a:gd name="connsiteY356" fmla="*/ 4684633 h 6776340"/>
              <a:gd name="connsiteX357" fmla="*/ 2023123 w 6761480"/>
              <a:gd name="connsiteY357" fmla="*/ 6580892 h 6776340"/>
              <a:gd name="connsiteX358" fmla="*/ 2365892 w 6761480"/>
              <a:gd name="connsiteY358" fmla="*/ 6775081 h 6776340"/>
              <a:gd name="connsiteX359" fmla="*/ 2288574 w 6761480"/>
              <a:gd name="connsiteY359" fmla="*/ 6775081 h 6776340"/>
              <a:gd name="connsiteX360" fmla="*/ 2005280 w 6761480"/>
              <a:gd name="connsiteY360" fmla="*/ 6611106 h 6776340"/>
              <a:gd name="connsiteX361" fmla="*/ 391289 w 6761480"/>
              <a:gd name="connsiteY361" fmla="*/ 4698796 h 6776340"/>
              <a:gd name="connsiteX362" fmla="*/ 186567 w 6761480"/>
              <a:gd name="connsiteY362" fmla="*/ 2488750 h 6776340"/>
              <a:gd name="connsiteX363" fmla="*/ 1106253 w 6761480"/>
              <a:gd name="connsiteY363" fmla="*/ 1037208 h 6776340"/>
              <a:gd name="connsiteX364" fmla="*/ 2248855 w 6761480"/>
              <a:gd name="connsiteY364" fmla="*/ 534350 h 6776340"/>
              <a:gd name="connsiteX365" fmla="*/ 2412175 w 6761480"/>
              <a:gd name="connsiteY365" fmla="*/ 511182 h 6776340"/>
              <a:gd name="connsiteX366" fmla="*/ 2413618 w 6761480"/>
              <a:gd name="connsiteY366" fmla="*/ 512520 h 6776340"/>
              <a:gd name="connsiteX367" fmla="*/ 2414296 w 6761480"/>
              <a:gd name="connsiteY367" fmla="*/ 510881 h 6776340"/>
              <a:gd name="connsiteX368" fmla="*/ 2412175 w 6761480"/>
              <a:gd name="connsiteY368" fmla="*/ 511182 h 6776340"/>
              <a:gd name="connsiteX369" fmla="*/ 2706471 w 6761480"/>
              <a:gd name="connsiteY369" fmla="*/ 194042 h 6776340"/>
              <a:gd name="connsiteX370" fmla="*/ 2862673 w 6761480"/>
              <a:gd name="connsiteY370" fmla="*/ 266430 h 6776340"/>
              <a:gd name="connsiteX371" fmla="*/ 2760938 w 6761480"/>
              <a:gd name="connsiteY371" fmla="*/ 319620 h 6776340"/>
              <a:gd name="connsiteX372" fmla="*/ 2759868 w 6761480"/>
              <a:gd name="connsiteY372" fmla="*/ 267724 h 6776340"/>
              <a:gd name="connsiteX373" fmla="*/ 2759125 w 6761480"/>
              <a:gd name="connsiteY373" fmla="*/ 267416 h 6776340"/>
              <a:gd name="connsiteX374" fmla="*/ 2758932 w 6761480"/>
              <a:gd name="connsiteY374" fmla="*/ 266947 h 6776340"/>
              <a:gd name="connsiteX375" fmla="*/ 2609322 w 6761480"/>
              <a:gd name="connsiteY375" fmla="*/ 259473 h 6776340"/>
              <a:gd name="connsiteX376" fmla="*/ 1482204 w 6761480"/>
              <a:gd name="connsiteY376" fmla="*/ 436700 h 6776340"/>
              <a:gd name="connsiteX377" fmla="*/ 255121 w 6761480"/>
              <a:gd name="connsiteY377" fmla="*/ 1277348 h 6776340"/>
              <a:gd name="connsiteX378" fmla="*/ 1252 w 6761480"/>
              <a:gd name="connsiteY378" fmla="*/ 1625441 h 6776340"/>
              <a:gd name="connsiteX379" fmla="*/ 1252 w 6761480"/>
              <a:gd name="connsiteY379" fmla="*/ 1573196 h 6776340"/>
              <a:gd name="connsiteX380" fmla="*/ 231017 w 6761480"/>
              <a:gd name="connsiteY380" fmla="*/ 1266018 h 6776340"/>
              <a:gd name="connsiteX381" fmla="*/ 1468118 w 6761480"/>
              <a:gd name="connsiteY381" fmla="*/ 422537 h 6776340"/>
              <a:gd name="connsiteX382" fmla="*/ 2436647 w 6761480"/>
              <a:gd name="connsiteY382" fmla="*/ 246253 h 6776340"/>
              <a:gd name="connsiteX383" fmla="*/ 2601914 w 6761480"/>
              <a:gd name="connsiteY383" fmla="*/ 246455 h 6776340"/>
              <a:gd name="connsiteX384" fmla="*/ 2756112 w 6761480"/>
              <a:gd name="connsiteY384" fmla="*/ 254520 h 6776340"/>
              <a:gd name="connsiteX385" fmla="*/ 2756326 w 6761480"/>
              <a:gd name="connsiteY385" fmla="*/ 254780 h 6776340"/>
              <a:gd name="connsiteX386" fmla="*/ 2756425 w 6761480"/>
              <a:gd name="connsiteY386" fmla="*/ 254537 h 6776340"/>
              <a:gd name="connsiteX387" fmla="*/ 2756112 w 6761480"/>
              <a:gd name="connsiteY387" fmla="*/ 254520 h 6776340"/>
              <a:gd name="connsiteX388" fmla="*/ 1577366 w 6761480"/>
              <a:gd name="connsiteY388" fmla="*/ 148405 h 6776340"/>
              <a:gd name="connsiteX389" fmla="*/ 1770506 w 6761480"/>
              <a:gd name="connsiteY389" fmla="*/ 186488 h 6776340"/>
              <a:gd name="connsiteX390" fmla="*/ 1689118 w 6761480"/>
              <a:gd name="connsiteY390" fmla="*/ 285314 h 6776340"/>
              <a:gd name="connsiteX391" fmla="*/ 1664706 w 6761480"/>
              <a:gd name="connsiteY391" fmla="*/ 219678 h 6776340"/>
              <a:gd name="connsiteX392" fmla="*/ 1668138 w 6761480"/>
              <a:gd name="connsiteY392" fmla="*/ 218818 h 6776340"/>
              <a:gd name="connsiteX393" fmla="*/ 1502526 w 6761480"/>
              <a:gd name="connsiteY393" fmla="*/ 260304 h 6776340"/>
              <a:gd name="connsiteX394" fmla="*/ 356856 w 6761480"/>
              <a:gd name="connsiteY394" fmla="*/ 855608 h 6776340"/>
              <a:gd name="connsiteX395" fmla="*/ 1252 w 6761480"/>
              <a:gd name="connsiteY395" fmla="*/ 1201183 h 6776340"/>
              <a:gd name="connsiteX396" fmla="*/ 1252 w 6761480"/>
              <a:gd name="connsiteY396" fmla="*/ 1161842 h 6776340"/>
              <a:gd name="connsiteX397" fmla="*/ 335257 w 6761480"/>
              <a:gd name="connsiteY397" fmla="*/ 843018 h 6776340"/>
              <a:gd name="connsiteX398" fmla="*/ 1490051 w 6761480"/>
              <a:gd name="connsiteY398" fmla="*/ 246248 h 6776340"/>
              <a:gd name="connsiteX399" fmla="*/ 1654245 w 6761480"/>
              <a:gd name="connsiteY399" fmla="*/ 205224 h 6776340"/>
              <a:gd name="connsiteX400" fmla="*/ 1655226 w 6761480"/>
              <a:gd name="connsiteY400" fmla="*/ 205949 h 6776340"/>
              <a:gd name="connsiteX401" fmla="*/ 1654969 w 6761480"/>
              <a:gd name="connsiteY401" fmla="*/ 205329 h 6776340"/>
              <a:gd name="connsiteX402" fmla="*/ 1655101 w 6761480"/>
              <a:gd name="connsiteY402" fmla="*/ 205010 h 6776340"/>
              <a:gd name="connsiteX403" fmla="*/ 1654245 w 6761480"/>
              <a:gd name="connsiteY403" fmla="*/ 205224 h 6776340"/>
              <a:gd name="connsiteX404" fmla="*/ 2251163 w 6761480"/>
              <a:gd name="connsiteY404" fmla="*/ 137 h 6776340"/>
              <a:gd name="connsiteX405" fmla="*/ 3337589 w 6761480"/>
              <a:gd name="connsiteY405" fmla="*/ 142529 h 6776340"/>
              <a:gd name="connsiteX406" fmla="*/ 3500697 w 6761480"/>
              <a:gd name="connsiteY406" fmla="*/ 190472 h 6776340"/>
              <a:gd name="connsiteX407" fmla="*/ 3500819 w 6761480"/>
              <a:gd name="connsiteY407" fmla="*/ 190693 h 6776340"/>
              <a:gd name="connsiteX408" fmla="*/ 3500887 w 6761480"/>
              <a:gd name="connsiteY408" fmla="*/ 190528 h 6776340"/>
              <a:gd name="connsiteX409" fmla="*/ 3500697 w 6761480"/>
              <a:gd name="connsiteY409" fmla="*/ 190472 h 6776340"/>
              <a:gd name="connsiteX410" fmla="*/ 3470893 w 6761480"/>
              <a:gd name="connsiteY410" fmla="*/ 136760 h 6776340"/>
              <a:gd name="connsiteX411" fmla="*/ 3596732 w 6761480"/>
              <a:gd name="connsiteY411" fmla="*/ 225829 h 6776340"/>
              <a:gd name="connsiteX412" fmla="*/ 3489988 w 6761480"/>
              <a:gd name="connsiteY412" fmla="*/ 242196 h 6776340"/>
              <a:gd name="connsiteX413" fmla="*/ 3502515 w 6761480"/>
              <a:gd name="connsiteY413" fmla="*/ 201613 h 6776340"/>
              <a:gd name="connsiteX414" fmla="*/ 3340978 w 6761480"/>
              <a:gd name="connsiteY414" fmla="*/ 154278 h 6776340"/>
              <a:gd name="connsiteX415" fmla="*/ 2077590 w 6761480"/>
              <a:gd name="connsiteY415" fmla="*/ 19995 h 6776340"/>
              <a:gd name="connsiteX416" fmla="*/ 503042 w 6761480"/>
              <a:gd name="connsiteY416" fmla="*/ 494925 h 6776340"/>
              <a:gd name="connsiteX417" fmla="*/ 1252 w 6761480"/>
              <a:gd name="connsiteY417" fmla="*/ 860643 h 6776340"/>
              <a:gd name="connsiteX418" fmla="*/ 1252 w 6761480"/>
              <a:gd name="connsiteY418" fmla="*/ 826338 h 6776340"/>
              <a:gd name="connsiteX419" fmla="*/ 483947 w 6761480"/>
              <a:gd name="connsiteY419" fmla="*/ 479818 h 6776340"/>
              <a:gd name="connsiteX420" fmla="*/ 2068825 w 6761480"/>
              <a:gd name="connsiteY420" fmla="*/ 6147 h 6776340"/>
              <a:gd name="connsiteX421" fmla="*/ 2251163 w 6761480"/>
              <a:gd name="connsiteY421" fmla="*/ 137 h 6776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Lst>
            <a:rect l="l" t="t" r="r" b="b"/>
            <a:pathLst>
              <a:path w="6761480" h="6776340">
                <a:moveTo>
                  <a:pt x="4497011" y="6773822"/>
                </a:moveTo>
                <a:lnTo>
                  <a:pt x="4501642" y="6773822"/>
                </a:lnTo>
                <a:lnTo>
                  <a:pt x="4497011" y="6775081"/>
                </a:lnTo>
                <a:close/>
                <a:moveTo>
                  <a:pt x="1252" y="6753365"/>
                </a:moveTo>
                <a:cubicBezTo>
                  <a:pt x="7513" y="6761233"/>
                  <a:pt x="14087" y="6767528"/>
                  <a:pt x="19095" y="6775081"/>
                </a:cubicBezTo>
                <a:lnTo>
                  <a:pt x="1252" y="6775081"/>
                </a:lnTo>
                <a:close/>
                <a:moveTo>
                  <a:pt x="6600269" y="6319035"/>
                </a:moveTo>
                <a:cubicBezTo>
                  <a:pt x="6593695" y="6378834"/>
                  <a:pt x="6591191" y="6465071"/>
                  <a:pt x="6599017" y="6532423"/>
                </a:cubicBezTo>
                <a:lnTo>
                  <a:pt x="6557645" y="6439524"/>
                </a:lnTo>
                <a:lnTo>
                  <a:pt x="6556433" y="6439022"/>
                </a:lnTo>
                <a:lnTo>
                  <a:pt x="6479087" y="6600995"/>
                </a:lnTo>
                <a:cubicBezTo>
                  <a:pt x="6448762" y="6659889"/>
                  <a:pt x="6416676" y="6717957"/>
                  <a:pt x="6383025" y="6775081"/>
                </a:cubicBezTo>
                <a:lnTo>
                  <a:pt x="6360174" y="6775081"/>
                </a:lnTo>
                <a:cubicBezTo>
                  <a:pt x="6395703" y="6715440"/>
                  <a:pt x="6429667" y="6654461"/>
                  <a:pt x="6461753" y="6592694"/>
                </a:cubicBezTo>
                <a:lnTo>
                  <a:pt x="6544320" y="6421628"/>
                </a:lnTo>
                <a:lnTo>
                  <a:pt x="6544854" y="6421998"/>
                </a:lnTo>
                <a:lnTo>
                  <a:pt x="6544525" y="6421204"/>
                </a:lnTo>
                <a:lnTo>
                  <a:pt x="6544320" y="6421628"/>
                </a:lnTo>
                <a:lnTo>
                  <a:pt x="6480691" y="6377575"/>
                </a:lnTo>
                <a:cubicBezTo>
                  <a:pt x="6520133" y="6373798"/>
                  <a:pt x="6568340" y="6347046"/>
                  <a:pt x="6600269" y="6319035"/>
                </a:cubicBezTo>
                <a:close/>
                <a:moveTo>
                  <a:pt x="1252" y="6096835"/>
                </a:moveTo>
                <a:cubicBezTo>
                  <a:pt x="169037" y="6338234"/>
                  <a:pt x="358108" y="6565470"/>
                  <a:pt x="567839" y="6775081"/>
                </a:cubicBezTo>
                <a:lnTo>
                  <a:pt x="567839" y="6776340"/>
                </a:lnTo>
                <a:lnTo>
                  <a:pt x="506798" y="6776340"/>
                </a:lnTo>
                <a:cubicBezTo>
                  <a:pt x="322736" y="6588445"/>
                  <a:pt x="152446" y="6385129"/>
                  <a:pt x="1252" y="6171741"/>
                </a:cubicBezTo>
                <a:close/>
                <a:moveTo>
                  <a:pt x="6421215" y="5928138"/>
                </a:moveTo>
                <a:cubicBezTo>
                  <a:pt x="6414641" y="5987623"/>
                  <a:pt x="6412137" y="6070082"/>
                  <a:pt x="6419963" y="6133658"/>
                </a:cubicBezTo>
                <a:lnTo>
                  <a:pt x="6377876" y="6043667"/>
                </a:lnTo>
                <a:lnTo>
                  <a:pt x="6378038" y="6043340"/>
                </a:lnTo>
                <a:lnTo>
                  <a:pt x="6377774" y="6043450"/>
                </a:lnTo>
                <a:lnTo>
                  <a:pt x="6377876" y="6043667"/>
                </a:lnTo>
                <a:lnTo>
                  <a:pt x="6287037" y="6226976"/>
                </a:lnTo>
                <a:cubicBezTo>
                  <a:pt x="6181433" y="6422247"/>
                  <a:pt x="6054655" y="6606542"/>
                  <a:pt x="5908156" y="6775081"/>
                </a:cubicBezTo>
                <a:lnTo>
                  <a:pt x="5877479" y="6775081"/>
                </a:lnTo>
                <a:cubicBezTo>
                  <a:pt x="6029847" y="6603710"/>
                  <a:pt x="6162318" y="6415874"/>
                  <a:pt x="6271591" y="6216354"/>
                </a:cubicBezTo>
                <a:lnTo>
                  <a:pt x="6363444" y="6032284"/>
                </a:lnTo>
                <a:lnTo>
                  <a:pt x="6362632" y="6030324"/>
                </a:lnTo>
                <a:lnTo>
                  <a:pt x="6363897" y="6027272"/>
                </a:lnTo>
                <a:lnTo>
                  <a:pt x="6301637" y="5986364"/>
                </a:lnTo>
                <a:cubicBezTo>
                  <a:pt x="6341079" y="5981328"/>
                  <a:pt x="6388034" y="5955835"/>
                  <a:pt x="6421215" y="5928138"/>
                </a:cubicBezTo>
                <a:close/>
                <a:moveTo>
                  <a:pt x="1252" y="5376728"/>
                </a:moveTo>
                <a:cubicBezTo>
                  <a:pt x="276720" y="5908940"/>
                  <a:pt x="663001" y="6387647"/>
                  <a:pt x="1127853" y="6775081"/>
                </a:cubicBezTo>
                <a:lnTo>
                  <a:pt x="1065559" y="6775081"/>
                </a:lnTo>
                <a:cubicBezTo>
                  <a:pt x="632324" y="6406845"/>
                  <a:pt x="267955" y="5958353"/>
                  <a:pt x="1252" y="5462021"/>
                </a:cubicBezTo>
                <a:close/>
                <a:moveTo>
                  <a:pt x="6729864" y="5362880"/>
                </a:moveTo>
                <a:cubicBezTo>
                  <a:pt x="6733620" y="5418588"/>
                  <a:pt x="6744890" y="5495068"/>
                  <a:pt x="6761480" y="5550775"/>
                </a:cubicBezTo>
                <a:lnTo>
                  <a:pt x="6712848" y="5477718"/>
                </a:lnTo>
                <a:lnTo>
                  <a:pt x="6676929" y="5639303"/>
                </a:lnTo>
                <a:cubicBezTo>
                  <a:pt x="6575662" y="6044643"/>
                  <a:pt x="6400398" y="6431670"/>
                  <a:pt x="6158269" y="6775081"/>
                </a:cubicBezTo>
                <a:lnTo>
                  <a:pt x="6131661" y="6775081"/>
                </a:lnTo>
                <a:cubicBezTo>
                  <a:pt x="6132913" y="6772563"/>
                  <a:pt x="6135417" y="6770046"/>
                  <a:pt x="6136669" y="6767528"/>
                </a:cubicBezTo>
                <a:cubicBezTo>
                  <a:pt x="6383456" y="6424116"/>
                  <a:pt x="6560020" y="6035885"/>
                  <a:pt x="6663217" y="5628557"/>
                </a:cubicBezTo>
                <a:lnTo>
                  <a:pt x="6698308" y="5473391"/>
                </a:lnTo>
                <a:lnTo>
                  <a:pt x="6698060" y="5473288"/>
                </a:lnTo>
                <a:lnTo>
                  <a:pt x="6694986" y="5465867"/>
                </a:lnTo>
                <a:lnTo>
                  <a:pt x="6643467" y="5446599"/>
                </a:lnTo>
                <a:cubicBezTo>
                  <a:pt x="6673831" y="5432751"/>
                  <a:pt x="6708265" y="5395927"/>
                  <a:pt x="6729864" y="5362880"/>
                </a:cubicBezTo>
                <a:close/>
                <a:moveTo>
                  <a:pt x="6572096" y="4541116"/>
                </a:moveTo>
                <a:cubicBezTo>
                  <a:pt x="6582426" y="4592102"/>
                  <a:pt x="6602773" y="4657881"/>
                  <a:pt x="6624372" y="4706350"/>
                </a:cubicBezTo>
                <a:lnTo>
                  <a:pt x="6574042" y="4651506"/>
                </a:lnTo>
                <a:lnTo>
                  <a:pt x="6574054" y="4651320"/>
                </a:lnTo>
                <a:lnTo>
                  <a:pt x="6573921" y="4651375"/>
                </a:lnTo>
                <a:cubicBezTo>
                  <a:pt x="6573961" y="4651419"/>
                  <a:pt x="6574002" y="4651462"/>
                  <a:pt x="6574042" y="4651506"/>
                </a:cubicBezTo>
                <a:lnTo>
                  <a:pt x="6564870" y="4796499"/>
                </a:lnTo>
                <a:cubicBezTo>
                  <a:pt x="6532503" y="5167058"/>
                  <a:pt x="6437493" y="5537045"/>
                  <a:pt x="6277534" y="5877152"/>
                </a:cubicBezTo>
                <a:cubicBezTo>
                  <a:pt x="6116322" y="6217692"/>
                  <a:pt x="5890314" y="6527387"/>
                  <a:pt x="5609524" y="6776340"/>
                </a:cubicBezTo>
                <a:lnTo>
                  <a:pt x="5572900" y="6776340"/>
                </a:lnTo>
                <a:lnTo>
                  <a:pt x="5572900" y="6775081"/>
                </a:lnTo>
                <a:cubicBezTo>
                  <a:pt x="5864958" y="6524870"/>
                  <a:pt x="6099732" y="6209823"/>
                  <a:pt x="6265012" y="5860786"/>
                </a:cubicBezTo>
                <a:cubicBezTo>
                  <a:pt x="6424971" y="5522882"/>
                  <a:pt x="6519742" y="5154857"/>
                  <a:pt x="6552049" y="4787495"/>
                </a:cubicBezTo>
                <a:lnTo>
                  <a:pt x="6560996" y="4647171"/>
                </a:lnTo>
                <a:lnTo>
                  <a:pt x="6559757" y="4644178"/>
                </a:lnTo>
                <a:lnTo>
                  <a:pt x="6510116" y="4637738"/>
                </a:lnTo>
                <a:cubicBezTo>
                  <a:pt x="6534219" y="4617281"/>
                  <a:pt x="6558323" y="4576680"/>
                  <a:pt x="6572096" y="4541116"/>
                </a:cubicBezTo>
                <a:close/>
                <a:moveTo>
                  <a:pt x="1252" y="4473763"/>
                </a:moveTo>
                <a:cubicBezTo>
                  <a:pt x="58537" y="4654104"/>
                  <a:pt x="128343" y="4834446"/>
                  <a:pt x="212235" y="5013528"/>
                </a:cubicBezTo>
                <a:cubicBezTo>
                  <a:pt x="549996" y="5731116"/>
                  <a:pt x="1078081" y="6352082"/>
                  <a:pt x="1714474" y="6776340"/>
                </a:cubicBezTo>
                <a:lnTo>
                  <a:pt x="1645920" y="6776340"/>
                </a:lnTo>
                <a:lnTo>
                  <a:pt x="1645920" y="6775081"/>
                </a:lnTo>
                <a:cubicBezTo>
                  <a:pt x="1024865" y="6348305"/>
                  <a:pt x="509302" y="5734893"/>
                  <a:pt x="177802" y="5028950"/>
                </a:cubicBezTo>
                <a:cubicBezTo>
                  <a:pt x="110500" y="4884173"/>
                  <a:pt x="50711" y="4736879"/>
                  <a:pt x="1252" y="4590843"/>
                </a:cubicBezTo>
                <a:close/>
                <a:moveTo>
                  <a:pt x="6353913" y="4251563"/>
                </a:moveTo>
                <a:cubicBezTo>
                  <a:pt x="6365182" y="4302549"/>
                  <a:pt x="6386782" y="4367069"/>
                  <a:pt x="6409633" y="4413020"/>
                </a:cubicBezTo>
                <a:lnTo>
                  <a:pt x="6358368" y="4361476"/>
                </a:lnTo>
                <a:cubicBezTo>
                  <a:pt x="6358420" y="4360101"/>
                  <a:pt x="6358473" y="4358727"/>
                  <a:pt x="6358525" y="4357352"/>
                </a:cubicBezTo>
                <a:lnTo>
                  <a:pt x="6353114" y="4499401"/>
                </a:lnTo>
                <a:cubicBezTo>
                  <a:pt x="6330397" y="4854151"/>
                  <a:pt x="6243570" y="5200557"/>
                  <a:pt x="6093471" y="5513951"/>
                </a:cubicBezTo>
                <a:cubicBezTo>
                  <a:pt x="5902835" y="5912716"/>
                  <a:pt x="5610777" y="6262069"/>
                  <a:pt x="5227313" y="6500635"/>
                </a:cubicBezTo>
                <a:cubicBezTo>
                  <a:pt x="5040746" y="6620233"/>
                  <a:pt x="4834771" y="6711506"/>
                  <a:pt x="4613771" y="6773822"/>
                </a:cubicBezTo>
                <a:lnTo>
                  <a:pt x="4501642" y="6773822"/>
                </a:lnTo>
                <a:lnTo>
                  <a:pt x="4689603" y="6722728"/>
                </a:lnTo>
                <a:cubicBezTo>
                  <a:pt x="4878420" y="6662919"/>
                  <a:pt x="5055615" y="6580892"/>
                  <a:pt x="5218548" y="6477975"/>
                </a:cubicBezTo>
                <a:cubicBezTo>
                  <a:pt x="5600760" y="6241611"/>
                  <a:pt x="5891566" y="5895092"/>
                  <a:pt x="6080637" y="5500103"/>
                </a:cubicBezTo>
                <a:cubicBezTo>
                  <a:pt x="6229640" y="5188912"/>
                  <a:pt x="6317288" y="4844709"/>
                  <a:pt x="6340228" y="4492162"/>
                </a:cubicBezTo>
                <a:lnTo>
                  <a:pt x="6345477" y="4356432"/>
                </a:lnTo>
                <a:lnTo>
                  <a:pt x="6343413" y="4355577"/>
                </a:lnTo>
                <a:cubicBezTo>
                  <a:pt x="6343351" y="4355428"/>
                  <a:pt x="6343290" y="4355279"/>
                  <a:pt x="6343228" y="4355130"/>
                </a:cubicBezTo>
                <a:lnTo>
                  <a:pt x="6294124" y="4351962"/>
                </a:lnTo>
                <a:cubicBezTo>
                  <a:pt x="6318228" y="4330246"/>
                  <a:pt x="6341079" y="4288386"/>
                  <a:pt x="6353913" y="4251563"/>
                </a:cubicBezTo>
                <a:close/>
                <a:moveTo>
                  <a:pt x="6398364" y="3724702"/>
                </a:moveTo>
                <a:cubicBezTo>
                  <a:pt x="6417459" y="3767820"/>
                  <a:pt x="6446571" y="3826045"/>
                  <a:pt x="6473178" y="3864128"/>
                </a:cubicBezTo>
                <a:lnTo>
                  <a:pt x="6422596" y="3828278"/>
                </a:lnTo>
                <a:lnTo>
                  <a:pt x="6422123" y="3828473"/>
                </a:lnTo>
                <a:lnTo>
                  <a:pt x="6444075" y="3981096"/>
                </a:lnTo>
                <a:cubicBezTo>
                  <a:pt x="6491075" y="4373261"/>
                  <a:pt x="6472826" y="4771027"/>
                  <a:pt x="6380521" y="5144456"/>
                </a:cubicBezTo>
                <a:cubicBezTo>
                  <a:pt x="6263760" y="5623163"/>
                  <a:pt x="6028674" y="6067564"/>
                  <a:pt x="5679330" y="6416917"/>
                </a:cubicBezTo>
                <a:cubicBezTo>
                  <a:pt x="5545979" y="6552881"/>
                  <a:pt x="5395098" y="6673423"/>
                  <a:pt x="5229817" y="6775081"/>
                </a:cubicBezTo>
                <a:lnTo>
                  <a:pt x="5179106" y="6775081"/>
                </a:lnTo>
                <a:cubicBezTo>
                  <a:pt x="5360664" y="6668387"/>
                  <a:pt x="5525632" y="6541550"/>
                  <a:pt x="5669313" y="6395200"/>
                </a:cubicBezTo>
                <a:cubicBezTo>
                  <a:pt x="6015839" y="6049940"/>
                  <a:pt x="6250926" y="5609315"/>
                  <a:pt x="6367687" y="5133126"/>
                </a:cubicBezTo>
                <a:cubicBezTo>
                  <a:pt x="6459992" y="4761900"/>
                  <a:pt x="6478241" y="4366337"/>
                  <a:pt x="6432079" y="3976375"/>
                </a:cubicBezTo>
                <a:lnTo>
                  <a:pt x="6410802" y="3826707"/>
                </a:lnTo>
                <a:lnTo>
                  <a:pt x="6408896" y="3825918"/>
                </a:lnTo>
                <a:lnTo>
                  <a:pt x="6408545" y="3825071"/>
                </a:lnTo>
                <a:lnTo>
                  <a:pt x="6366435" y="3833914"/>
                </a:lnTo>
                <a:cubicBezTo>
                  <a:pt x="6383025" y="3807161"/>
                  <a:pt x="6394294" y="3761525"/>
                  <a:pt x="6398364" y="3724702"/>
                </a:cubicBezTo>
                <a:close/>
                <a:moveTo>
                  <a:pt x="6074376" y="3584961"/>
                </a:moveTo>
                <a:cubicBezTo>
                  <a:pt x="6074380" y="3584992"/>
                  <a:pt x="6074385" y="3585022"/>
                  <a:pt x="6074389" y="3585053"/>
                </a:cubicBezTo>
                <a:cubicBezTo>
                  <a:pt x="6074400" y="3585026"/>
                  <a:pt x="6074412" y="3584998"/>
                  <a:pt x="6074423" y="3584971"/>
                </a:cubicBezTo>
                <a:cubicBezTo>
                  <a:pt x="6074407" y="3584968"/>
                  <a:pt x="6074392" y="3584964"/>
                  <a:pt x="6074376" y="3584961"/>
                </a:cubicBezTo>
                <a:close/>
                <a:moveTo>
                  <a:pt x="2136127" y="1258149"/>
                </a:moveTo>
                <a:cubicBezTo>
                  <a:pt x="2113276" y="1297491"/>
                  <a:pt x="2094181" y="1353513"/>
                  <a:pt x="2092929" y="1399149"/>
                </a:cubicBezTo>
                <a:lnTo>
                  <a:pt x="2049868" y="1328453"/>
                </a:lnTo>
                <a:lnTo>
                  <a:pt x="2048245" y="1329125"/>
                </a:lnTo>
                <a:lnTo>
                  <a:pt x="2047341" y="1328751"/>
                </a:lnTo>
                <a:lnTo>
                  <a:pt x="1952344" y="1396153"/>
                </a:lnTo>
                <a:cubicBezTo>
                  <a:pt x="1701659" y="1588878"/>
                  <a:pt x="1497738" y="1852599"/>
                  <a:pt x="1367635" y="2171501"/>
                </a:cubicBezTo>
                <a:cubicBezTo>
                  <a:pt x="1203919" y="2572784"/>
                  <a:pt x="1158217" y="3043937"/>
                  <a:pt x="1248370" y="3526421"/>
                </a:cubicBezTo>
                <a:cubicBezTo>
                  <a:pt x="1437754" y="4588011"/>
                  <a:pt x="2245375" y="5549516"/>
                  <a:pt x="3248641" y="5902645"/>
                </a:cubicBezTo>
                <a:cubicBezTo>
                  <a:pt x="3708484" y="6068823"/>
                  <a:pt x="4175840" y="6093058"/>
                  <a:pt x="4589668" y="5988882"/>
                </a:cubicBezTo>
                <a:cubicBezTo>
                  <a:pt x="4968123" y="5892574"/>
                  <a:pt x="5290858" y="5687998"/>
                  <a:pt x="5526884" y="5409775"/>
                </a:cubicBezTo>
                <a:cubicBezTo>
                  <a:pt x="5746632" y="5157046"/>
                  <a:pt x="5890314" y="4840740"/>
                  <a:pt x="5958868" y="4505551"/>
                </a:cubicBezTo>
                <a:cubicBezTo>
                  <a:pt x="6006527" y="4273279"/>
                  <a:pt x="6019146" y="4028615"/>
                  <a:pt x="5996725" y="3783640"/>
                </a:cubicBezTo>
                <a:lnTo>
                  <a:pt x="5965029" y="3556265"/>
                </a:lnTo>
                <a:lnTo>
                  <a:pt x="5960728" y="3554483"/>
                </a:lnTo>
                <a:lnTo>
                  <a:pt x="5919426" y="3565762"/>
                </a:lnTo>
                <a:cubicBezTo>
                  <a:pt x="5936016" y="3537751"/>
                  <a:pt x="5947285" y="3489597"/>
                  <a:pt x="5951355" y="3450256"/>
                </a:cubicBezTo>
                <a:cubicBezTo>
                  <a:pt x="5972954" y="3494633"/>
                  <a:pt x="6003318" y="3550655"/>
                  <a:pt x="6031178" y="3588738"/>
                </a:cubicBezTo>
                <a:lnTo>
                  <a:pt x="5976676" y="3555859"/>
                </a:lnTo>
                <a:lnTo>
                  <a:pt x="5976246" y="3556037"/>
                </a:lnTo>
                <a:lnTo>
                  <a:pt x="6009227" y="3785548"/>
                </a:lnTo>
                <a:cubicBezTo>
                  <a:pt x="6032704" y="4030759"/>
                  <a:pt x="6021317" y="4279023"/>
                  <a:pt x="5972954" y="4517196"/>
                </a:cubicBezTo>
                <a:cubicBezTo>
                  <a:pt x="5902835" y="4859939"/>
                  <a:pt x="5755710" y="5176244"/>
                  <a:pt x="5538466" y="5427715"/>
                </a:cubicBezTo>
                <a:cubicBezTo>
                  <a:pt x="5299623" y="5708141"/>
                  <a:pt x="4975949" y="5916493"/>
                  <a:pt x="4593737" y="6014375"/>
                </a:cubicBezTo>
                <a:cubicBezTo>
                  <a:pt x="4177092" y="6121069"/>
                  <a:pt x="3705980" y="6096835"/>
                  <a:pt x="3241130" y="5929397"/>
                </a:cubicBezTo>
                <a:cubicBezTo>
                  <a:pt x="2226280" y="5573750"/>
                  <a:pt x="1409581" y="4602174"/>
                  <a:pt x="1220510" y="3528939"/>
                </a:cubicBezTo>
                <a:cubicBezTo>
                  <a:pt x="1130357" y="3042678"/>
                  <a:pt x="1177312" y="2566489"/>
                  <a:pt x="1343531" y="2162374"/>
                </a:cubicBezTo>
                <a:cubicBezTo>
                  <a:pt x="1475826" y="1842370"/>
                  <a:pt x="1681938" y="1576825"/>
                  <a:pt x="1935653" y="1382817"/>
                </a:cubicBezTo>
                <a:lnTo>
                  <a:pt x="2034374" y="1313168"/>
                </a:lnTo>
                <a:lnTo>
                  <a:pt x="2035264" y="1313636"/>
                </a:lnTo>
                <a:lnTo>
                  <a:pt x="2035905" y="1312088"/>
                </a:lnTo>
                <a:lnTo>
                  <a:pt x="2034374" y="1313168"/>
                </a:lnTo>
                <a:lnTo>
                  <a:pt x="1947056" y="1267277"/>
                </a:lnTo>
                <a:cubicBezTo>
                  <a:pt x="2006532" y="1274830"/>
                  <a:pt x="2081660" y="1268536"/>
                  <a:pt x="2136127" y="1258149"/>
                </a:cubicBezTo>
                <a:close/>
                <a:moveTo>
                  <a:pt x="3236702" y="1253409"/>
                </a:moveTo>
                <a:cubicBezTo>
                  <a:pt x="3451360" y="1246524"/>
                  <a:pt x="3670880" y="1277137"/>
                  <a:pt x="3887541" y="1342173"/>
                </a:cubicBezTo>
                <a:lnTo>
                  <a:pt x="4002808" y="1380534"/>
                </a:lnTo>
                <a:lnTo>
                  <a:pt x="4003578" y="1382580"/>
                </a:lnTo>
                <a:lnTo>
                  <a:pt x="4004230" y="1381007"/>
                </a:lnTo>
                <a:lnTo>
                  <a:pt x="4002808" y="1380534"/>
                </a:lnTo>
                <a:lnTo>
                  <a:pt x="3980195" y="1320466"/>
                </a:lnTo>
                <a:cubicBezTo>
                  <a:pt x="4011812" y="1354772"/>
                  <a:pt x="4061584" y="1395372"/>
                  <a:pt x="4101965" y="1423384"/>
                </a:cubicBezTo>
                <a:cubicBezTo>
                  <a:pt x="4062836" y="1422125"/>
                  <a:pt x="4014316" y="1425901"/>
                  <a:pt x="3982700" y="1438491"/>
                </a:cubicBezTo>
                <a:lnTo>
                  <a:pt x="4003104" y="1393244"/>
                </a:lnTo>
                <a:lnTo>
                  <a:pt x="4004287" y="1393636"/>
                </a:lnTo>
                <a:lnTo>
                  <a:pt x="4003636" y="1392064"/>
                </a:lnTo>
                <a:lnTo>
                  <a:pt x="4003104" y="1393244"/>
                </a:lnTo>
                <a:lnTo>
                  <a:pt x="3888483" y="1355281"/>
                </a:lnTo>
                <a:cubicBezTo>
                  <a:pt x="3587365" y="1265280"/>
                  <a:pt x="3280768" y="1241665"/>
                  <a:pt x="2990703" y="1293714"/>
                </a:cubicBezTo>
                <a:cubicBezTo>
                  <a:pt x="2630091" y="1357290"/>
                  <a:pt x="2297338" y="1542667"/>
                  <a:pt x="2061312" y="1828443"/>
                </a:cubicBezTo>
                <a:cubicBezTo>
                  <a:pt x="1800870" y="2139713"/>
                  <a:pt x="1657502" y="2580337"/>
                  <a:pt x="1676284" y="3067857"/>
                </a:cubicBezTo>
                <a:cubicBezTo>
                  <a:pt x="1695379" y="3583702"/>
                  <a:pt x="1905110" y="4131020"/>
                  <a:pt x="2265722" y="4584234"/>
                </a:cubicBezTo>
                <a:cubicBezTo>
                  <a:pt x="2626334" y="5040280"/>
                  <a:pt x="3116542" y="5369175"/>
                  <a:pt x="3619583" y="5502621"/>
                </a:cubicBezTo>
                <a:cubicBezTo>
                  <a:pt x="4098208" y="5630717"/>
                  <a:pt x="4565564" y="5581304"/>
                  <a:pt x="4928994" y="5387115"/>
                </a:cubicBezTo>
                <a:cubicBezTo>
                  <a:pt x="5262999" y="5210550"/>
                  <a:pt x="5514363" y="4913129"/>
                  <a:pt x="5648966" y="4561573"/>
                </a:cubicBezTo>
                <a:cubicBezTo>
                  <a:pt x="5759075" y="4279298"/>
                  <a:pt x="5795128" y="3965939"/>
                  <a:pt x="5763205" y="3646163"/>
                </a:cubicBezTo>
                <a:lnTo>
                  <a:pt x="5747424" y="3524548"/>
                </a:lnTo>
                <a:lnTo>
                  <a:pt x="5748357" y="3524334"/>
                </a:lnTo>
                <a:lnTo>
                  <a:pt x="5747342" y="3523913"/>
                </a:lnTo>
                <a:cubicBezTo>
                  <a:pt x="5747369" y="3524125"/>
                  <a:pt x="5747397" y="3524336"/>
                  <a:pt x="5747424" y="3524548"/>
                </a:cubicBezTo>
                <a:lnTo>
                  <a:pt x="5700930" y="3535233"/>
                </a:lnTo>
                <a:cubicBezTo>
                  <a:pt x="5720025" y="3507537"/>
                  <a:pt x="5732859" y="3459068"/>
                  <a:pt x="5739119" y="3418468"/>
                </a:cubicBezTo>
                <a:cubicBezTo>
                  <a:pt x="5758214" y="3465363"/>
                  <a:pt x="5789831" y="3523903"/>
                  <a:pt x="5818003" y="3561985"/>
                </a:cubicBezTo>
                <a:lnTo>
                  <a:pt x="5760509" y="3525675"/>
                </a:lnTo>
                <a:lnTo>
                  <a:pt x="5760127" y="3525833"/>
                </a:lnTo>
                <a:lnTo>
                  <a:pt x="5776440" y="3649679"/>
                </a:lnTo>
                <a:cubicBezTo>
                  <a:pt x="5809145" y="3971899"/>
                  <a:pt x="5772888" y="4288425"/>
                  <a:pt x="5663053" y="4572904"/>
                </a:cubicBezTo>
                <a:cubicBezTo>
                  <a:pt x="5526884" y="4927292"/>
                  <a:pt x="5274268" y="5229434"/>
                  <a:pt x="4937759" y="5407257"/>
                </a:cubicBezTo>
                <a:cubicBezTo>
                  <a:pt x="4572138" y="5606797"/>
                  <a:pt x="4099460" y="5656210"/>
                  <a:pt x="3615827" y="5527800"/>
                </a:cubicBezTo>
                <a:cubicBezTo>
                  <a:pt x="3107777" y="5394668"/>
                  <a:pt x="2612248" y="5061997"/>
                  <a:pt x="2246627" y="4600915"/>
                </a:cubicBezTo>
                <a:cubicBezTo>
                  <a:pt x="1882258" y="4143610"/>
                  <a:pt x="1671275" y="3588738"/>
                  <a:pt x="1652180" y="3067857"/>
                </a:cubicBezTo>
                <a:cubicBezTo>
                  <a:pt x="1633085" y="2575302"/>
                  <a:pt x="1779271" y="2130900"/>
                  <a:pt x="2043470" y="1817113"/>
                </a:cubicBezTo>
                <a:cubicBezTo>
                  <a:pt x="2282313" y="1528819"/>
                  <a:pt x="2618821" y="1343442"/>
                  <a:pt x="2981938" y="1279866"/>
                </a:cubicBezTo>
                <a:cubicBezTo>
                  <a:pt x="3065752" y="1264916"/>
                  <a:pt x="3150840" y="1256163"/>
                  <a:pt x="3236702" y="1253409"/>
                </a:cubicBezTo>
                <a:close/>
                <a:moveTo>
                  <a:pt x="2931227" y="1076549"/>
                </a:moveTo>
                <a:cubicBezTo>
                  <a:pt x="2979434" y="1100784"/>
                  <a:pt x="3045483" y="1121241"/>
                  <a:pt x="3094943" y="1131313"/>
                </a:cubicBezTo>
                <a:cubicBezTo>
                  <a:pt x="3060822" y="1151455"/>
                  <a:pt x="3022632" y="1183243"/>
                  <a:pt x="3003539" y="1215031"/>
                </a:cubicBezTo>
                <a:lnTo>
                  <a:pt x="2994665" y="1150900"/>
                </a:lnTo>
                <a:lnTo>
                  <a:pt x="2885088" y="1166387"/>
                </a:lnTo>
                <a:cubicBezTo>
                  <a:pt x="2599194" y="1216693"/>
                  <a:pt x="2329776" y="1334078"/>
                  <a:pt x="2103259" y="1517488"/>
                </a:cubicBezTo>
                <a:cubicBezTo>
                  <a:pt x="1819965" y="1744725"/>
                  <a:pt x="1610234" y="2068584"/>
                  <a:pt x="1511316" y="2462313"/>
                </a:cubicBezTo>
                <a:cubicBezTo>
                  <a:pt x="1402068" y="2890348"/>
                  <a:pt x="1424919" y="3376608"/>
                  <a:pt x="1591452" y="3855315"/>
                </a:cubicBezTo>
                <a:cubicBezTo>
                  <a:pt x="1763933" y="4355739"/>
                  <a:pt x="2080407" y="4816821"/>
                  <a:pt x="2495487" y="5169950"/>
                </a:cubicBezTo>
                <a:cubicBezTo>
                  <a:pt x="2901802" y="5516469"/>
                  <a:pt x="3373228" y="5731116"/>
                  <a:pt x="3838079" y="5790915"/>
                </a:cubicBezTo>
                <a:cubicBezTo>
                  <a:pt x="4278515" y="5847882"/>
                  <a:pt x="4687647" y="5769199"/>
                  <a:pt x="5019147" y="5577527"/>
                </a:cubicBezTo>
                <a:cubicBezTo>
                  <a:pt x="5326231" y="5404740"/>
                  <a:pt x="5558813" y="5134385"/>
                  <a:pt x="5706251" y="4819339"/>
                </a:cubicBezTo>
                <a:cubicBezTo>
                  <a:pt x="5807204" y="4602174"/>
                  <a:pt x="5868891" y="4362879"/>
                  <a:pt x="5887482" y="4115264"/>
                </a:cubicBezTo>
                <a:lnTo>
                  <a:pt x="5891349" y="3878618"/>
                </a:lnTo>
                <a:lnTo>
                  <a:pt x="5893101" y="3878544"/>
                </a:lnTo>
                <a:lnTo>
                  <a:pt x="5891417" y="3874479"/>
                </a:lnTo>
                <a:cubicBezTo>
                  <a:pt x="5891394" y="3875859"/>
                  <a:pt x="5891372" y="3877238"/>
                  <a:pt x="5891349" y="3878618"/>
                </a:cubicBezTo>
                <a:lnTo>
                  <a:pt x="5839603" y="3880809"/>
                </a:lnTo>
                <a:cubicBezTo>
                  <a:pt x="5862454" y="3856574"/>
                  <a:pt x="5882488" y="3810938"/>
                  <a:pt x="5894070" y="3774115"/>
                </a:cubicBezTo>
                <a:cubicBezTo>
                  <a:pt x="5909409" y="3822268"/>
                  <a:pt x="5934764" y="3885844"/>
                  <a:pt x="5960120" y="3928963"/>
                </a:cubicBezTo>
                <a:lnTo>
                  <a:pt x="5905767" y="3883843"/>
                </a:lnTo>
                <a:lnTo>
                  <a:pt x="5903872" y="3884628"/>
                </a:lnTo>
                <a:lnTo>
                  <a:pt x="5900179" y="4122498"/>
                </a:lnTo>
                <a:cubicBezTo>
                  <a:pt x="5881881" y="4372164"/>
                  <a:pt x="5820664" y="4613819"/>
                  <a:pt x="5718772" y="4831928"/>
                </a:cubicBezTo>
                <a:cubicBezTo>
                  <a:pt x="5571335" y="5149492"/>
                  <a:pt x="5336561" y="5423938"/>
                  <a:pt x="5027912" y="5598929"/>
                </a:cubicBezTo>
                <a:cubicBezTo>
                  <a:pt x="4695159" y="5792174"/>
                  <a:pt x="4282584" y="5873375"/>
                  <a:pt x="3836514" y="5816094"/>
                </a:cubicBezTo>
                <a:cubicBezTo>
                  <a:pt x="3366654" y="5756610"/>
                  <a:pt x="2890533" y="5540704"/>
                  <a:pt x="2478896" y="5190093"/>
                </a:cubicBezTo>
                <a:cubicBezTo>
                  <a:pt x="2060060" y="4834446"/>
                  <a:pt x="1739829" y="4367069"/>
                  <a:pt x="1565784" y="3861610"/>
                </a:cubicBezTo>
                <a:cubicBezTo>
                  <a:pt x="1398312" y="3377868"/>
                  <a:pt x="1375461" y="2887515"/>
                  <a:pt x="1487213" y="2456018"/>
                </a:cubicBezTo>
                <a:cubicBezTo>
                  <a:pt x="1588635" y="2058512"/>
                  <a:pt x="1802122" y="1731821"/>
                  <a:pt x="2087920" y="1503325"/>
                </a:cubicBezTo>
                <a:cubicBezTo>
                  <a:pt x="2316903" y="1319916"/>
                  <a:pt x="2588546" y="1202771"/>
                  <a:pt x="2876635" y="1152526"/>
                </a:cubicBezTo>
                <a:lnTo>
                  <a:pt x="2988108" y="1136901"/>
                </a:lnTo>
                <a:lnTo>
                  <a:pt x="2989747" y="1138638"/>
                </a:lnTo>
                <a:lnTo>
                  <a:pt x="2989613" y="1138319"/>
                </a:lnTo>
                <a:lnTo>
                  <a:pt x="2990330" y="1136590"/>
                </a:lnTo>
                <a:lnTo>
                  <a:pt x="2988108" y="1136901"/>
                </a:lnTo>
                <a:close/>
                <a:moveTo>
                  <a:pt x="2143640" y="968596"/>
                </a:moveTo>
                <a:cubicBezTo>
                  <a:pt x="2199672" y="984018"/>
                  <a:pt x="2274488" y="989054"/>
                  <a:pt x="2329269" y="989054"/>
                </a:cubicBezTo>
                <a:cubicBezTo>
                  <a:pt x="2299842" y="1019583"/>
                  <a:pt x="2270730" y="1065219"/>
                  <a:pt x="2263218" y="1105819"/>
                </a:cubicBezTo>
                <a:lnTo>
                  <a:pt x="2232102" y="1034718"/>
                </a:lnTo>
                <a:lnTo>
                  <a:pt x="2236314" y="1032885"/>
                </a:lnTo>
                <a:lnTo>
                  <a:pt x="2233983" y="1033850"/>
                </a:lnTo>
                <a:lnTo>
                  <a:pt x="2231222" y="1032706"/>
                </a:lnTo>
                <a:lnTo>
                  <a:pt x="2232102" y="1034718"/>
                </a:lnTo>
                <a:lnTo>
                  <a:pt x="2111684" y="1087132"/>
                </a:lnTo>
                <a:cubicBezTo>
                  <a:pt x="1802088" y="1235597"/>
                  <a:pt x="1530959" y="1463551"/>
                  <a:pt x="1331010" y="1762350"/>
                </a:cubicBezTo>
                <a:cubicBezTo>
                  <a:pt x="1076828" y="2140972"/>
                  <a:pt x="938469" y="2620938"/>
                  <a:pt x="952555" y="3150632"/>
                </a:cubicBezTo>
                <a:cubicBezTo>
                  <a:pt x="962572" y="3708021"/>
                  <a:pt x="1153208" y="4298458"/>
                  <a:pt x="1507560" y="4833187"/>
                </a:cubicBezTo>
                <a:cubicBezTo>
                  <a:pt x="1868172" y="5375470"/>
                  <a:pt x="2358379" y="5799728"/>
                  <a:pt x="2899298" y="6044904"/>
                </a:cubicBezTo>
                <a:cubicBezTo>
                  <a:pt x="3417678" y="6284729"/>
                  <a:pt x="3961100" y="6355859"/>
                  <a:pt x="4451308" y="6264587"/>
                </a:cubicBezTo>
                <a:cubicBezTo>
                  <a:pt x="4894560" y="6182127"/>
                  <a:pt x="5275520" y="5964962"/>
                  <a:pt x="5557561" y="5657469"/>
                </a:cubicBezTo>
                <a:cubicBezTo>
                  <a:pt x="5812682" y="5379246"/>
                  <a:pt x="5984223" y="5031468"/>
                  <a:pt x="6065611" y="4656622"/>
                </a:cubicBezTo>
                <a:cubicBezTo>
                  <a:pt x="6121722" y="4400509"/>
                  <a:pt x="6135750" y="4128640"/>
                  <a:pt x="6111392" y="3856550"/>
                </a:cubicBezTo>
                <a:lnTo>
                  <a:pt x="6076241" y="3598641"/>
                </a:lnTo>
                <a:lnTo>
                  <a:pt x="6078930" y="3597974"/>
                </a:lnTo>
                <a:lnTo>
                  <a:pt x="6077344" y="3597317"/>
                </a:lnTo>
                <a:lnTo>
                  <a:pt x="6075431" y="3592700"/>
                </a:lnTo>
                <a:lnTo>
                  <a:pt x="6076241" y="3598641"/>
                </a:lnTo>
                <a:lnTo>
                  <a:pt x="6029926" y="3610139"/>
                </a:lnTo>
                <a:cubicBezTo>
                  <a:pt x="6046516" y="3582443"/>
                  <a:pt x="6057785" y="3535233"/>
                  <a:pt x="6061855" y="3495892"/>
                </a:cubicBezTo>
                <a:cubicBezTo>
                  <a:pt x="6081889" y="3541843"/>
                  <a:pt x="6112566" y="3597550"/>
                  <a:pt x="6140426" y="3635633"/>
                </a:cubicBezTo>
                <a:lnTo>
                  <a:pt x="6088005" y="3602243"/>
                </a:lnTo>
                <a:lnTo>
                  <a:pt x="6087834" y="3601006"/>
                </a:lnTo>
                <a:lnTo>
                  <a:pt x="6087042" y="3601334"/>
                </a:lnTo>
                <a:lnTo>
                  <a:pt x="6085715" y="3600784"/>
                </a:lnTo>
                <a:lnTo>
                  <a:pt x="6088005" y="3602243"/>
                </a:lnTo>
                <a:lnTo>
                  <a:pt x="6123869" y="3860961"/>
                </a:lnTo>
                <a:cubicBezTo>
                  <a:pt x="6149034" y="4134955"/>
                  <a:pt x="6135417" y="4408771"/>
                  <a:pt x="6078133" y="4667008"/>
                </a:cubicBezTo>
                <a:cubicBezTo>
                  <a:pt x="5997057" y="5044057"/>
                  <a:pt x="5825516" y="5395927"/>
                  <a:pt x="5568830" y="5676668"/>
                </a:cubicBezTo>
                <a:cubicBezTo>
                  <a:pt x="5285850" y="5988882"/>
                  <a:pt x="4902073" y="6208564"/>
                  <a:pt x="4455064" y="6292598"/>
                </a:cubicBezTo>
                <a:cubicBezTo>
                  <a:pt x="3959848" y="6386388"/>
                  <a:pt x="3411104" y="6315258"/>
                  <a:pt x="2888031" y="6074174"/>
                </a:cubicBezTo>
                <a:cubicBezTo>
                  <a:pt x="2341789" y="5827739"/>
                  <a:pt x="1846573" y="5398445"/>
                  <a:pt x="1482204" y="4851127"/>
                </a:cubicBezTo>
                <a:cubicBezTo>
                  <a:pt x="1124096" y="4311362"/>
                  <a:pt x="932208" y="3714316"/>
                  <a:pt x="923443" y="3151890"/>
                </a:cubicBezTo>
                <a:cubicBezTo>
                  <a:pt x="910609" y="2618420"/>
                  <a:pt x="1050221" y="2133418"/>
                  <a:pt x="1309411" y="1752278"/>
                </a:cubicBezTo>
                <a:cubicBezTo>
                  <a:pt x="1512646" y="1452378"/>
                  <a:pt x="1786104" y="1222359"/>
                  <a:pt x="2097908" y="1073394"/>
                </a:cubicBezTo>
                <a:lnTo>
                  <a:pt x="2219486" y="1020743"/>
                </a:lnTo>
                <a:lnTo>
                  <a:pt x="2220931" y="1021737"/>
                </a:lnTo>
                <a:lnTo>
                  <a:pt x="2220363" y="1020364"/>
                </a:lnTo>
                <a:lnTo>
                  <a:pt x="2219486" y="1020743"/>
                </a:lnTo>
                <a:close/>
                <a:moveTo>
                  <a:pt x="3122802" y="691947"/>
                </a:moveTo>
                <a:cubicBezTo>
                  <a:pt x="3164748" y="719958"/>
                  <a:pt x="3225790" y="748914"/>
                  <a:pt x="3272744" y="766853"/>
                </a:cubicBezTo>
                <a:cubicBezTo>
                  <a:pt x="3237374" y="778184"/>
                  <a:pt x="3194174" y="797382"/>
                  <a:pt x="3170072" y="820043"/>
                </a:cubicBezTo>
                <a:lnTo>
                  <a:pt x="3172125" y="769175"/>
                </a:lnTo>
                <a:lnTo>
                  <a:pt x="3172023" y="769133"/>
                </a:lnTo>
                <a:lnTo>
                  <a:pt x="3170679" y="765893"/>
                </a:lnTo>
                <a:lnTo>
                  <a:pt x="3030241" y="757282"/>
                </a:lnTo>
                <a:cubicBezTo>
                  <a:pt x="2666237" y="745983"/>
                  <a:pt x="2305438" y="812214"/>
                  <a:pt x="1978672" y="962302"/>
                </a:cubicBezTo>
                <a:cubicBezTo>
                  <a:pt x="1559523" y="1152714"/>
                  <a:pt x="1205171" y="1476573"/>
                  <a:pt x="975406" y="1914995"/>
                </a:cubicBezTo>
                <a:cubicBezTo>
                  <a:pt x="714964" y="2408809"/>
                  <a:pt x="621055" y="3014667"/>
                  <a:pt x="732807" y="3654831"/>
                </a:cubicBezTo>
                <a:cubicBezTo>
                  <a:pt x="852072" y="4343150"/>
                  <a:pt x="1196407" y="5011010"/>
                  <a:pt x="1716978" y="5545739"/>
                </a:cubicBezTo>
                <a:cubicBezTo>
                  <a:pt x="2231289" y="6076692"/>
                  <a:pt x="2866429" y="6418176"/>
                  <a:pt x="3515344" y="6528646"/>
                </a:cubicBezTo>
                <a:cubicBezTo>
                  <a:pt x="4116051" y="6631564"/>
                  <a:pt x="4674812" y="6531164"/>
                  <a:pt x="5125578" y="6268363"/>
                </a:cubicBezTo>
                <a:cubicBezTo>
                  <a:pt x="5528449" y="6036091"/>
                  <a:pt x="5831777" y="5680445"/>
                  <a:pt x="6017404" y="5261222"/>
                </a:cubicBezTo>
                <a:cubicBezTo>
                  <a:pt x="6162847" y="4932406"/>
                  <a:pt x="6233514" y="4569373"/>
                  <a:pt x="6233599" y="4201219"/>
                </a:cubicBezTo>
                <a:lnTo>
                  <a:pt x="6229720" y="4057751"/>
                </a:lnTo>
                <a:lnTo>
                  <a:pt x="6182372" y="4059891"/>
                </a:lnTo>
                <a:cubicBezTo>
                  <a:pt x="6203971" y="4035657"/>
                  <a:pt x="6223066" y="3992538"/>
                  <a:pt x="6233083" y="3954456"/>
                </a:cubicBezTo>
                <a:cubicBezTo>
                  <a:pt x="6247170" y="4002610"/>
                  <a:pt x="6271273" y="4064927"/>
                  <a:pt x="6296628" y="4108045"/>
                </a:cubicBezTo>
                <a:lnTo>
                  <a:pt x="6241222" y="4060083"/>
                </a:lnTo>
                <a:cubicBezTo>
                  <a:pt x="6241201" y="4059322"/>
                  <a:pt x="6241181" y="4058560"/>
                  <a:pt x="6241160" y="4057799"/>
                </a:cubicBezTo>
                <a:lnTo>
                  <a:pt x="6239418" y="4058521"/>
                </a:lnTo>
                <a:lnTo>
                  <a:pt x="6245232" y="4207464"/>
                </a:lnTo>
                <a:cubicBezTo>
                  <a:pt x="6245365" y="4577851"/>
                  <a:pt x="6175485" y="4944051"/>
                  <a:pt x="6028674" y="5275070"/>
                </a:cubicBezTo>
                <a:cubicBezTo>
                  <a:pt x="5842107" y="5698069"/>
                  <a:pt x="5538466" y="6056234"/>
                  <a:pt x="5132151" y="6292598"/>
                </a:cubicBezTo>
                <a:cubicBezTo>
                  <a:pt x="4681073" y="6557916"/>
                  <a:pt x="4116051" y="6660834"/>
                  <a:pt x="3511587" y="6557916"/>
                </a:cubicBezTo>
                <a:cubicBezTo>
                  <a:pt x="2857352" y="6447446"/>
                  <a:pt x="2216263" y="6103129"/>
                  <a:pt x="1696631" y="5567456"/>
                </a:cubicBezTo>
                <a:cubicBezTo>
                  <a:pt x="1169799" y="5028950"/>
                  <a:pt x="824212" y="4353221"/>
                  <a:pt x="704947" y="3658608"/>
                </a:cubicBezTo>
                <a:cubicBezTo>
                  <a:pt x="593195" y="3013408"/>
                  <a:pt x="689609" y="2402514"/>
                  <a:pt x="952555" y="1904608"/>
                </a:cubicBezTo>
                <a:cubicBezTo>
                  <a:pt x="1186076" y="1463984"/>
                  <a:pt x="1542932" y="1137607"/>
                  <a:pt x="1965838" y="947195"/>
                </a:cubicBezTo>
                <a:cubicBezTo>
                  <a:pt x="2247801" y="818548"/>
                  <a:pt x="2554767" y="751333"/>
                  <a:pt x="2867457" y="742363"/>
                </a:cubicBezTo>
                <a:cubicBezTo>
                  <a:pt x="2919571" y="740868"/>
                  <a:pt x="2971845" y="740991"/>
                  <a:pt x="3024189" y="742717"/>
                </a:cubicBezTo>
                <a:lnTo>
                  <a:pt x="3167903" y="751838"/>
                </a:lnTo>
                <a:close/>
                <a:moveTo>
                  <a:pt x="2233794" y="617041"/>
                </a:moveTo>
                <a:cubicBezTo>
                  <a:pt x="2287321" y="637184"/>
                  <a:pt x="2359632" y="652606"/>
                  <a:pt x="2412847" y="658900"/>
                </a:cubicBezTo>
                <a:cubicBezTo>
                  <a:pt x="2379979" y="681561"/>
                  <a:pt x="2344293" y="718385"/>
                  <a:pt x="2330520" y="752690"/>
                </a:cubicBezTo>
                <a:lnTo>
                  <a:pt x="2311469" y="687733"/>
                </a:lnTo>
                <a:lnTo>
                  <a:pt x="2312797" y="687417"/>
                </a:lnTo>
                <a:lnTo>
                  <a:pt x="2311180" y="686748"/>
                </a:lnTo>
                <a:lnTo>
                  <a:pt x="2311469" y="687733"/>
                </a:lnTo>
                <a:lnTo>
                  <a:pt x="2172801" y="720716"/>
                </a:lnTo>
                <a:cubicBezTo>
                  <a:pt x="1819471" y="816930"/>
                  <a:pt x="1488700" y="993145"/>
                  <a:pt x="1214249" y="1244301"/>
                </a:cubicBezTo>
                <a:cubicBezTo>
                  <a:pt x="863654" y="1564383"/>
                  <a:pt x="601960" y="2008785"/>
                  <a:pt x="483947" y="2537219"/>
                </a:cubicBezTo>
                <a:cubicBezTo>
                  <a:pt x="353100" y="3115067"/>
                  <a:pt x="401306" y="3767820"/>
                  <a:pt x="641402" y="4403893"/>
                </a:cubicBezTo>
                <a:cubicBezTo>
                  <a:pt x="891514" y="5068291"/>
                  <a:pt x="1334766" y="5668799"/>
                  <a:pt x="1901040" y="6110997"/>
                </a:cubicBezTo>
                <a:cubicBezTo>
                  <a:pt x="2330520" y="6452481"/>
                  <a:pt x="2814466" y="6673423"/>
                  <a:pt x="3299352" y="6775081"/>
                </a:cubicBezTo>
                <a:lnTo>
                  <a:pt x="3157236" y="6775081"/>
                </a:lnTo>
                <a:cubicBezTo>
                  <a:pt x="2713983" y="6662093"/>
                  <a:pt x="2275739" y="6449963"/>
                  <a:pt x="1882258" y="6137435"/>
                </a:cubicBezTo>
                <a:cubicBezTo>
                  <a:pt x="1309411" y="5691775"/>
                  <a:pt x="863654" y="5084657"/>
                  <a:pt x="610725" y="4415538"/>
                </a:cubicBezTo>
                <a:cubicBezTo>
                  <a:pt x="369690" y="3774115"/>
                  <a:pt x="321170" y="3113807"/>
                  <a:pt x="454522" y="2532184"/>
                </a:cubicBezTo>
                <a:cubicBezTo>
                  <a:pt x="575352" y="1999972"/>
                  <a:pt x="839551" y="1553053"/>
                  <a:pt x="1193902" y="1231712"/>
                </a:cubicBezTo>
                <a:cubicBezTo>
                  <a:pt x="1471639" y="979455"/>
                  <a:pt x="1805938" y="802861"/>
                  <a:pt x="2161566" y="706569"/>
                </a:cubicBezTo>
                <a:lnTo>
                  <a:pt x="2302016" y="673345"/>
                </a:lnTo>
                <a:lnTo>
                  <a:pt x="2303894" y="674895"/>
                </a:lnTo>
                <a:lnTo>
                  <a:pt x="2304810" y="672684"/>
                </a:lnTo>
                <a:close/>
                <a:moveTo>
                  <a:pt x="1569853" y="478559"/>
                </a:moveTo>
                <a:cubicBezTo>
                  <a:pt x="1629329" y="493666"/>
                  <a:pt x="1708213" y="501220"/>
                  <a:pt x="1766437" y="501220"/>
                </a:cubicBezTo>
                <a:cubicBezTo>
                  <a:pt x="1736073" y="533008"/>
                  <a:pt x="1704457" y="577700"/>
                  <a:pt x="1696631" y="617041"/>
                </a:cubicBezTo>
                <a:lnTo>
                  <a:pt x="1664270" y="547240"/>
                </a:lnTo>
                <a:lnTo>
                  <a:pt x="1665289" y="546848"/>
                </a:lnTo>
                <a:lnTo>
                  <a:pt x="1663803" y="546232"/>
                </a:lnTo>
                <a:lnTo>
                  <a:pt x="1664270" y="547240"/>
                </a:lnTo>
                <a:lnTo>
                  <a:pt x="1515379" y="604535"/>
                </a:lnTo>
                <a:cubicBezTo>
                  <a:pt x="1141015" y="762403"/>
                  <a:pt x="796548" y="1005813"/>
                  <a:pt x="521824" y="1328020"/>
                </a:cubicBezTo>
                <a:cubicBezTo>
                  <a:pt x="299571" y="1588618"/>
                  <a:pt x="121769" y="1899573"/>
                  <a:pt x="0" y="2248925"/>
                </a:cubicBezTo>
                <a:lnTo>
                  <a:pt x="0" y="2161115"/>
                </a:lnTo>
                <a:lnTo>
                  <a:pt x="1252" y="2161115"/>
                </a:lnTo>
                <a:cubicBezTo>
                  <a:pt x="123334" y="1843865"/>
                  <a:pt x="292058" y="1558089"/>
                  <a:pt x="498972" y="1316690"/>
                </a:cubicBezTo>
                <a:cubicBezTo>
                  <a:pt x="776983" y="993381"/>
                  <a:pt x="1124737" y="747664"/>
                  <a:pt x="1501760" y="590081"/>
                </a:cubicBezTo>
                <a:lnTo>
                  <a:pt x="1652156" y="532864"/>
                </a:lnTo>
                <a:lnTo>
                  <a:pt x="1653585" y="533807"/>
                </a:lnTo>
                <a:lnTo>
                  <a:pt x="1654316" y="532042"/>
                </a:lnTo>
                <a:lnTo>
                  <a:pt x="1652156" y="532864"/>
                </a:lnTo>
                <a:close/>
                <a:moveTo>
                  <a:pt x="2350867" y="454325"/>
                </a:moveTo>
                <a:cubicBezTo>
                  <a:pt x="2401578" y="477300"/>
                  <a:pt x="2471385" y="496184"/>
                  <a:pt x="2523347" y="506570"/>
                </a:cubicBezTo>
                <a:cubicBezTo>
                  <a:pt x="2489226" y="525454"/>
                  <a:pt x="2451037" y="557242"/>
                  <a:pt x="2434446" y="587771"/>
                </a:cubicBezTo>
                <a:lnTo>
                  <a:pt x="2420975" y="525119"/>
                </a:lnTo>
                <a:lnTo>
                  <a:pt x="2421313" y="525070"/>
                </a:lnTo>
                <a:lnTo>
                  <a:pt x="2420928" y="524910"/>
                </a:lnTo>
                <a:cubicBezTo>
                  <a:pt x="2420943" y="524980"/>
                  <a:pt x="2420958" y="525049"/>
                  <a:pt x="2420975" y="525119"/>
                </a:cubicBezTo>
                <a:lnTo>
                  <a:pt x="2258839" y="548648"/>
                </a:lnTo>
                <a:cubicBezTo>
                  <a:pt x="1848074" y="621846"/>
                  <a:pt x="1457592" y="787665"/>
                  <a:pt x="1125348" y="1050112"/>
                </a:cubicBezTo>
                <a:cubicBezTo>
                  <a:pt x="693365" y="1389078"/>
                  <a:pt x="368438" y="1883207"/>
                  <a:pt x="217244" y="2492842"/>
                </a:cubicBezTo>
                <a:cubicBezTo>
                  <a:pt x="46955" y="3169516"/>
                  <a:pt x="109248" y="3940608"/>
                  <a:pt x="422906" y="4684633"/>
                </a:cubicBezTo>
                <a:cubicBezTo>
                  <a:pt x="749397" y="5464539"/>
                  <a:pt x="1315672" y="6134917"/>
                  <a:pt x="2023123" y="6580892"/>
                </a:cubicBezTo>
                <a:cubicBezTo>
                  <a:pt x="2134875" y="6653280"/>
                  <a:pt x="2249132" y="6717800"/>
                  <a:pt x="2365892" y="6775081"/>
                </a:cubicBezTo>
                <a:lnTo>
                  <a:pt x="2288574" y="6775081"/>
                </a:lnTo>
                <a:cubicBezTo>
                  <a:pt x="2193412" y="6725668"/>
                  <a:pt x="2097937" y="6670905"/>
                  <a:pt x="2005280" y="6611106"/>
                </a:cubicBezTo>
                <a:cubicBezTo>
                  <a:pt x="1290316" y="6162928"/>
                  <a:pt x="718720" y="5485940"/>
                  <a:pt x="391289" y="4698796"/>
                </a:cubicBezTo>
                <a:cubicBezTo>
                  <a:pt x="74815" y="3948161"/>
                  <a:pt x="14087" y="3170774"/>
                  <a:pt x="186567" y="2488750"/>
                </a:cubicBezTo>
                <a:cubicBezTo>
                  <a:pt x="340265" y="1875338"/>
                  <a:pt x="669261" y="1377748"/>
                  <a:pt x="1106253" y="1037208"/>
                </a:cubicBezTo>
                <a:cubicBezTo>
                  <a:pt x="1441784" y="773935"/>
                  <a:pt x="1835793" y="606807"/>
                  <a:pt x="2248855" y="534350"/>
                </a:cubicBezTo>
                <a:lnTo>
                  <a:pt x="2412175" y="511182"/>
                </a:lnTo>
                <a:lnTo>
                  <a:pt x="2413618" y="512520"/>
                </a:lnTo>
                <a:lnTo>
                  <a:pt x="2414296" y="510881"/>
                </a:lnTo>
                <a:lnTo>
                  <a:pt x="2412175" y="511182"/>
                </a:lnTo>
                <a:close/>
                <a:moveTo>
                  <a:pt x="2706471" y="194042"/>
                </a:moveTo>
                <a:cubicBezTo>
                  <a:pt x="2750921" y="222053"/>
                  <a:pt x="2814466" y="248490"/>
                  <a:pt x="2862673" y="266430"/>
                </a:cubicBezTo>
                <a:cubicBezTo>
                  <a:pt x="2825735" y="277760"/>
                  <a:pt x="2782537" y="298218"/>
                  <a:pt x="2760938" y="319620"/>
                </a:cubicBezTo>
                <a:cubicBezTo>
                  <a:pt x="2760581" y="302321"/>
                  <a:pt x="2760225" y="285023"/>
                  <a:pt x="2759868" y="267724"/>
                </a:cubicBezTo>
                <a:lnTo>
                  <a:pt x="2759125" y="267416"/>
                </a:lnTo>
                <a:lnTo>
                  <a:pt x="2758932" y="266947"/>
                </a:lnTo>
                <a:lnTo>
                  <a:pt x="2609322" y="259473"/>
                </a:lnTo>
                <a:cubicBezTo>
                  <a:pt x="2225508" y="250054"/>
                  <a:pt x="1842112" y="308919"/>
                  <a:pt x="1482204" y="436700"/>
                </a:cubicBezTo>
                <a:cubicBezTo>
                  <a:pt x="1019857" y="600360"/>
                  <a:pt x="590691" y="881101"/>
                  <a:pt x="255121" y="1277348"/>
                </a:cubicBezTo>
                <a:cubicBezTo>
                  <a:pt x="163716" y="1385301"/>
                  <a:pt x="78884" y="1502067"/>
                  <a:pt x="1252" y="1625441"/>
                </a:cubicBezTo>
                <a:lnTo>
                  <a:pt x="1252" y="1573196"/>
                </a:lnTo>
                <a:cubicBezTo>
                  <a:pt x="72310" y="1465243"/>
                  <a:pt x="148690" y="1362326"/>
                  <a:pt x="231017" y="1266018"/>
                </a:cubicBezTo>
                <a:cubicBezTo>
                  <a:pt x="570343" y="867253"/>
                  <a:pt x="1003266" y="586512"/>
                  <a:pt x="1468118" y="422537"/>
                </a:cubicBezTo>
                <a:cubicBezTo>
                  <a:pt x="1778723" y="313010"/>
                  <a:pt x="2106409" y="254293"/>
                  <a:pt x="2436647" y="246253"/>
                </a:cubicBezTo>
                <a:cubicBezTo>
                  <a:pt x="2491687" y="244913"/>
                  <a:pt x="2546797" y="244980"/>
                  <a:pt x="2601914" y="246455"/>
                </a:cubicBezTo>
                <a:lnTo>
                  <a:pt x="2756112" y="254520"/>
                </a:lnTo>
                <a:cubicBezTo>
                  <a:pt x="2756181" y="254607"/>
                  <a:pt x="2756253" y="254693"/>
                  <a:pt x="2756326" y="254780"/>
                </a:cubicBezTo>
                <a:cubicBezTo>
                  <a:pt x="2756358" y="254699"/>
                  <a:pt x="2756392" y="254618"/>
                  <a:pt x="2756425" y="254537"/>
                </a:cubicBezTo>
                <a:lnTo>
                  <a:pt x="2756112" y="254520"/>
                </a:lnTo>
                <a:close/>
                <a:moveTo>
                  <a:pt x="1577366" y="148405"/>
                </a:moveTo>
                <a:cubicBezTo>
                  <a:pt x="1635903" y="167289"/>
                  <a:pt x="1713221" y="181452"/>
                  <a:pt x="1770506" y="186488"/>
                </a:cubicBezTo>
                <a:cubicBezTo>
                  <a:pt x="1737325" y="211667"/>
                  <a:pt x="1701952" y="250064"/>
                  <a:pt x="1689118" y="285314"/>
                </a:cubicBezTo>
                <a:lnTo>
                  <a:pt x="1664706" y="219678"/>
                </a:lnTo>
                <a:lnTo>
                  <a:pt x="1668138" y="218818"/>
                </a:lnTo>
                <a:lnTo>
                  <a:pt x="1502526" y="260304"/>
                </a:lnTo>
                <a:cubicBezTo>
                  <a:pt x="1089819" y="376188"/>
                  <a:pt x="694578" y="575536"/>
                  <a:pt x="356856" y="855608"/>
                </a:cubicBezTo>
                <a:cubicBezTo>
                  <a:pt x="231017" y="958525"/>
                  <a:pt x="111752" y="1074031"/>
                  <a:pt x="1252" y="1201183"/>
                </a:cubicBezTo>
                <a:lnTo>
                  <a:pt x="1252" y="1161842"/>
                </a:lnTo>
                <a:cubicBezTo>
                  <a:pt x="105492" y="1046335"/>
                  <a:pt x="217244" y="939641"/>
                  <a:pt x="335257" y="843018"/>
                </a:cubicBezTo>
                <a:cubicBezTo>
                  <a:pt x="676539" y="561845"/>
                  <a:pt x="1075102" y="362359"/>
                  <a:pt x="1490051" y="246248"/>
                </a:cubicBezTo>
                <a:lnTo>
                  <a:pt x="1654245" y="205224"/>
                </a:lnTo>
                <a:lnTo>
                  <a:pt x="1655226" y="205949"/>
                </a:lnTo>
                <a:lnTo>
                  <a:pt x="1654969" y="205329"/>
                </a:lnTo>
                <a:lnTo>
                  <a:pt x="1655101" y="205010"/>
                </a:lnTo>
                <a:lnTo>
                  <a:pt x="1654245" y="205224"/>
                </a:lnTo>
                <a:close/>
                <a:moveTo>
                  <a:pt x="2251163" y="137"/>
                </a:moveTo>
                <a:cubicBezTo>
                  <a:pt x="2616452" y="-2965"/>
                  <a:pt x="2984449" y="47022"/>
                  <a:pt x="3337589" y="142529"/>
                </a:cubicBezTo>
                <a:lnTo>
                  <a:pt x="3500697" y="190472"/>
                </a:lnTo>
                <a:lnTo>
                  <a:pt x="3500819" y="190693"/>
                </a:lnTo>
                <a:cubicBezTo>
                  <a:pt x="3500842" y="190638"/>
                  <a:pt x="3500864" y="190583"/>
                  <a:pt x="3500887" y="190528"/>
                </a:cubicBezTo>
                <a:lnTo>
                  <a:pt x="3500697" y="190472"/>
                </a:lnTo>
                <a:lnTo>
                  <a:pt x="3470893" y="136760"/>
                </a:lnTo>
                <a:cubicBezTo>
                  <a:pt x="3505327" y="167289"/>
                  <a:pt x="3556038" y="202854"/>
                  <a:pt x="3596732" y="225829"/>
                </a:cubicBezTo>
                <a:cubicBezTo>
                  <a:pt x="3561046" y="225829"/>
                  <a:pt x="3516596" y="229606"/>
                  <a:pt x="3489988" y="242196"/>
                </a:cubicBezTo>
                <a:lnTo>
                  <a:pt x="3502515" y="201613"/>
                </a:lnTo>
                <a:lnTo>
                  <a:pt x="3340978" y="154278"/>
                </a:lnTo>
                <a:cubicBezTo>
                  <a:pt x="2930934" y="43713"/>
                  <a:pt x="2499948" y="-5616"/>
                  <a:pt x="2077590" y="19995"/>
                </a:cubicBezTo>
                <a:cubicBezTo>
                  <a:pt x="1532915" y="51783"/>
                  <a:pt x="985423" y="207890"/>
                  <a:pt x="503042" y="494925"/>
                </a:cubicBezTo>
                <a:cubicBezTo>
                  <a:pt x="326492" y="599101"/>
                  <a:pt x="157455" y="721217"/>
                  <a:pt x="1252" y="860643"/>
                </a:cubicBezTo>
                <a:lnTo>
                  <a:pt x="1252" y="826338"/>
                </a:lnTo>
                <a:cubicBezTo>
                  <a:pt x="153699" y="694465"/>
                  <a:pt x="314910" y="578958"/>
                  <a:pt x="483947" y="479818"/>
                </a:cubicBezTo>
                <a:cubicBezTo>
                  <a:pt x="970398" y="192783"/>
                  <a:pt x="1521333" y="36676"/>
                  <a:pt x="2068825" y="6147"/>
                </a:cubicBezTo>
                <a:cubicBezTo>
                  <a:pt x="2129475" y="2645"/>
                  <a:pt x="2190281" y="654"/>
                  <a:pt x="2251163" y="137"/>
                </a:cubicBezTo>
                <a:close/>
              </a:path>
            </a:pathLst>
          </a:custGeom>
          <a:gradFill>
            <a:gsLst>
              <a:gs pos="0">
                <a:schemeClr val="accent1"/>
              </a:gs>
              <a:gs pos="100000">
                <a:schemeClr val="bg2">
                  <a:lumMod val="50000"/>
                </a:schemeClr>
              </a:gs>
            </a:gsLst>
            <a:lin ang="5400000" scaled="1"/>
          </a:gra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Tree>
    <p:extLst>
      <p:ext uri="{BB962C8B-B14F-4D97-AF65-F5344CB8AC3E}">
        <p14:creationId xmlns:p14="http://schemas.microsoft.com/office/powerpoint/2010/main" val="2532594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D08B00A-9A13-4AB1-A72D-2F499BA2EBAB}"/>
              </a:ext>
            </a:extLst>
          </p:cNvPr>
          <p:cNvSpPr>
            <a:spLocks noGrp="1"/>
          </p:cNvSpPr>
          <p:nvPr>
            <p:ph type="title"/>
          </p:nvPr>
        </p:nvSpPr>
        <p:spPr>
          <a:xfrm>
            <a:off x="1077685" y="273844"/>
            <a:ext cx="7437665" cy="994172"/>
          </a:xfrm>
        </p:spPr>
        <p:txBody>
          <a:bodyPr/>
          <a:lstStyle/>
          <a:p>
            <a:r>
              <a:rPr lang="en-US" dirty="0"/>
              <a:t>Click to edit Master title style</a:t>
            </a:r>
          </a:p>
        </p:txBody>
      </p:sp>
      <p:sp>
        <p:nvSpPr>
          <p:cNvPr id="18" name="Content Placeholder 2">
            <a:extLst>
              <a:ext uri="{FF2B5EF4-FFF2-40B4-BE49-F238E27FC236}">
                <a16:creationId xmlns:a16="http://schemas.microsoft.com/office/drawing/2014/main" id="{489DC5E6-DDCD-4B67-B47F-0BD6C54B83D2}"/>
              </a:ext>
            </a:extLst>
          </p:cNvPr>
          <p:cNvSpPr>
            <a:spLocks noGrp="1"/>
          </p:cNvSpPr>
          <p:nvPr>
            <p:ph idx="1"/>
          </p:nvPr>
        </p:nvSpPr>
        <p:spPr>
          <a:xfrm>
            <a:off x="1077685" y="1369219"/>
            <a:ext cx="7437665"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Date Placeholder 3">
            <a:extLst>
              <a:ext uri="{FF2B5EF4-FFF2-40B4-BE49-F238E27FC236}">
                <a16:creationId xmlns:a16="http://schemas.microsoft.com/office/drawing/2014/main" id="{768C53B7-7FCD-400A-9752-7BFFD8BB3D75}"/>
              </a:ext>
            </a:extLst>
          </p:cNvPr>
          <p:cNvSpPr>
            <a:spLocks noGrp="1"/>
          </p:cNvSpPr>
          <p:nvPr>
            <p:ph type="dt" sz="half" idx="10"/>
          </p:nvPr>
        </p:nvSpPr>
        <p:spPr>
          <a:xfrm>
            <a:off x="628650" y="4767263"/>
            <a:ext cx="2057400" cy="273844"/>
          </a:xfrm>
        </p:spPr>
        <p:txBody>
          <a:bodyPr/>
          <a:lstStyle/>
          <a:p>
            <a:r>
              <a:rPr lang="en-US"/>
              <a:t>Date</a:t>
            </a:r>
          </a:p>
        </p:txBody>
      </p:sp>
      <p:sp>
        <p:nvSpPr>
          <p:cNvPr id="20" name="Footer Placeholder 4">
            <a:extLst>
              <a:ext uri="{FF2B5EF4-FFF2-40B4-BE49-F238E27FC236}">
                <a16:creationId xmlns:a16="http://schemas.microsoft.com/office/drawing/2014/main" id="{10C428BE-FED7-45A5-9425-7445C51F35BB}"/>
              </a:ext>
            </a:extLst>
          </p:cNvPr>
          <p:cNvSpPr>
            <a:spLocks noGrp="1"/>
          </p:cNvSpPr>
          <p:nvPr>
            <p:ph type="ftr" sz="quarter" idx="11"/>
          </p:nvPr>
        </p:nvSpPr>
        <p:spPr>
          <a:xfrm>
            <a:off x="3028950" y="4767263"/>
            <a:ext cx="3086100" cy="273844"/>
          </a:xfrm>
        </p:spPr>
        <p:txBody>
          <a:bodyPr/>
          <a:lstStyle/>
          <a:p>
            <a:r>
              <a:rPr lang="en-US"/>
              <a:t>Your Footer Here</a:t>
            </a:r>
          </a:p>
        </p:txBody>
      </p:sp>
      <p:sp>
        <p:nvSpPr>
          <p:cNvPr id="21" name="Slide Number Placeholder 5">
            <a:extLst>
              <a:ext uri="{FF2B5EF4-FFF2-40B4-BE49-F238E27FC236}">
                <a16:creationId xmlns:a16="http://schemas.microsoft.com/office/drawing/2014/main" id="{18FDE52B-46E4-490F-8D9A-1A96457A334F}"/>
              </a:ext>
            </a:extLst>
          </p:cNvPr>
          <p:cNvSpPr>
            <a:spLocks noGrp="1"/>
          </p:cNvSpPr>
          <p:nvPr>
            <p:ph type="sldNum" sz="quarter" idx="12"/>
          </p:nvPr>
        </p:nvSpPr>
        <p:spPr>
          <a:xfrm>
            <a:off x="6457950" y="4767263"/>
            <a:ext cx="2057400" cy="273844"/>
          </a:xfrm>
        </p:spPr>
        <p:txBody>
          <a:bodyPr/>
          <a:lstStyle/>
          <a:p>
            <a:fld id="{672B7600-67E3-4D97-B453-880E2742B982}" type="slidenum">
              <a:rPr lang="en-US" smtClean="0"/>
              <a:t>‹#›</a:t>
            </a:fld>
            <a:endParaRPr lang="en-US"/>
          </a:p>
        </p:txBody>
      </p:sp>
      <p:sp>
        <p:nvSpPr>
          <p:cNvPr id="10" name="Shape">
            <a:extLst>
              <a:ext uri="{FF2B5EF4-FFF2-40B4-BE49-F238E27FC236}">
                <a16:creationId xmlns:a16="http://schemas.microsoft.com/office/drawing/2014/main" id="{6CD5C797-320D-0640-B156-A958435C666B}"/>
              </a:ext>
            </a:extLst>
          </p:cNvPr>
          <p:cNvSpPr/>
          <p:nvPr userDrawn="1"/>
        </p:nvSpPr>
        <p:spPr>
          <a:xfrm>
            <a:off x="0" y="-8576"/>
            <a:ext cx="8244845" cy="5152076"/>
          </a:xfrm>
          <a:custGeom>
            <a:avLst/>
            <a:gdLst/>
            <a:ahLst/>
            <a:cxnLst>
              <a:cxn ang="0">
                <a:pos x="wd2" y="hd2"/>
              </a:cxn>
              <a:cxn ang="5400000">
                <a:pos x="wd2" y="hd2"/>
              </a:cxn>
              <a:cxn ang="10800000">
                <a:pos x="wd2" y="hd2"/>
              </a:cxn>
              <a:cxn ang="16200000">
                <a:pos x="wd2" y="hd2"/>
              </a:cxn>
            </a:cxnLst>
            <a:rect l="0" t="0" r="r" b="b"/>
            <a:pathLst>
              <a:path w="21600" h="21445" extrusionOk="0">
                <a:moveTo>
                  <a:pt x="20500" y="20402"/>
                </a:moveTo>
                <a:cubicBezTo>
                  <a:pt x="20422" y="20406"/>
                  <a:pt x="20347" y="20410"/>
                  <a:pt x="20270" y="20414"/>
                </a:cubicBezTo>
                <a:cubicBezTo>
                  <a:pt x="20367" y="20244"/>
                  <a:pt x="20455" y="19923"/>
                  <a:pt x="20502" y="19653"/>
                </a:cubicBezTo>
                <a:cubicBezTo>
                  <a:pt x="20572" y="20002"/>
                  <a:pt x="20682" y="20454"/>
                  <a:pt x="20796" y="20763"/>
                </a:cubicBezTo>
                <a:cubicBezTo>
                  <a:pt x="20717" y="20656"/>
                  <a:pt x="20637" y="20545"/>
                  <a:pt x="20557" y="20438"/>
                </a:cubicBezTo>
                <a:cubicBezTo>
                  <a:pt x="20567" y="20775"/>
                  <a:pt x="20574" y="21108"/>
                  <a:pt x="20574" y="21441"/>
                </a:cubicBezTo>
                <a:lnTo>
                  <a:pt x="20519" y="21441"/>
                </a:lnTo>
                <a:cubicBezTo>
                  <a:pt x="20515" y="21096"/>
                  <a:pt x="20510" y="20751"/>
                  <a:pt x="20500" y="20402"/>
                </a:cubicBezTo>
                <a:close/>
                <a:moveTo>
                  <a:pt x="18890" y="21445"/>
                </a:moveTo>
                <a:lnTo>
                  <a:pt x="18952" y="21445"/>
                </a:lnTo>
                <a:cubicBezTo>
                  <a:pt x="19005" y="20688"/>
                  <a:pt x="19025" y="19919"/>
                  <a:pt x="19007" y="19145"/>
                </a:cubicBezTo>
                <a:cubicBezTo>
                  <a:pt x="19090" y="19252"/>
                  <a:pt x="19174" y="19363"/>
                  <a:pt x="19257" y="19471"/>
                </a:cubicBezTo>
                <a:cubicBezTo>
                  <a:pt x="19142" y="19157"/>
                  <a:pt x="19027" y="18701"/>
                  <a:pt x="18957" y="18352"/>
                </a:cubicBezTo>
                <a:cubicBezTo>
                  <a:pt x="18905" y="18626"/>
                  <a:pt x="18810" y="18951"/>
                  <a:pt x="18708" y="19130"/>
                </a:cubicBezTo>
                <a:cubicBezTo>
                  <a:pt x="18790" y="19122"/>
                  <a:pt x="18870" y="19118"/>
                  <a:pt x="18950" y="19110"/>
                </a:cubicBezTo>
                <a:cubicBezTo>
                  <a:pt x="18967" y="19895"/>
                  <a:pt x="18947" y="20676"/>
                  <a:pt x="18890" y="21445"/>
                </a:cubicBezTo>
                <a:close/>
                <a:moveTo>
                  <a:pt x="0" y="21445"/>
                </a:moveTo>
                <a:lnTo>
                  <a:pt x="0" y="21445"/>
                </a:lnTo>
                <a:cubicBezTo>
                  <a:pt x="0" y="21445"/>
                  <a:pt x="0" y="21441"/>
                  <a:pt x="0" y="21445"/>
                </a:cubicBezTo>
                <a:lnTo>
                  <a:pt x="0" y="21445"/>
                </a:lnTo>
                <a:close/>
                <a:moveTo>
                  <a:pt x="19726" y="16338"/>
                </a:moveTo>
                <a:cubicBezTo>
                  <a:pt x="19706" y="16620"/>
                  <a:pt x="19656" y="16965"/>
                  <a:pt x="19581" y="17163"/>
                </a:cubicBezTo>
                <a:cubicBezTo>
                  <a:pt x="19651" y="17135"/>
                  <a:pt x="19718" y="17108"/>
                  <a:pt x="19788" y="17076"/>
                </a:cubicBezTo>
                <a:cubicBezTo>
                  <a:pt x="19953" y="18527"/>
                  <a:pt x="20025" y="19998"/>
                  <a:pt x="19995" y="21441"/>
                </a:cubicBezTo>
                <a:lnTo>
                  <a:pt x="20053" y="21441"/>
                </a:lnTo>
                <a:cubicBezTo>
                  <a:pt x="20080" y="20002"/>
                  <a:pt x="20008" y="18539"/>
                  <a:pt x="19841" y="17096"/>
                </a:cubicBezTo>
                <a:cubicBezTo>
                  <a:pt x="19921" y="17179"/>
                  <a:pt x="20003" y="17258"/>
                  <a:pt x="20083" y="17341"/>
                </a:cubicBezTo>
                <a:cubicBezTo>
                  <a:pt x="19956" y="17076"/>
                  <a:pt x="19816" y="16664"/>
                  <a:pt x="19726" y="16338"/>
                </a:cubicBezTo>
                <a:close/>
                <a:moveTo>
                  <a:pt x="5679" y="273"/>
                </a:moveTo>
                <a:cubicBezTo>
                  <a:pt x="4020" y="737"/>
                  <a:pt x="2483" y="2081"/>
                  <a:pt x="1397" y="4167"/>
                </a:cubicBezTo>
                <a:cubicBezTo>
                  <a:pt x="781" y="5332"/>
                  <a:pt x="307" y="6744"/>
                  <a:pt x="0" y="8326"/>
                </a:cubicBezTo>
                <a:lnTo>
                  <a:pt x="0" y="8972"/>
                </a:lnTo>
                <a:cubicBezTo>
                  <a:pt x="289" y="7164"/>
                  <a:pt x="799" y="5554"/>
                  <a:pt x="1480" y="4254"/>
                </a:cubicBezTo>
                <a:cubicBezTo>
                  <a:pt x="2553" y="2180"/>
                  <a:pt x="4075" y="844"/>
                  <a:pt x="5717" y="380"/>
                </a:cubicBezTo>
                <a:cubicBezTo>
                  <a:pt x="7212" y="-48"/>
                  <a:pt x="8799" y="222"/>
                  <a:pt x="10336" y="1094"/>
                </a:cubicBezTo>
                <a:cubicBezTo>
                  <a:pt x="10303" y="1201"/>
                  <a:pt x="10273" y="1312"/>
                  <a:pt x="10241" y="1419"/>
                </a:cubicBezTo>
                <a:cubicBezTo>
                  <a:pt x="10381" y="1328"/>
                  <a:pt x="10605" y="1300"/>
                  <a:pt x="10785" y="1308"/>
                </a:cubicBezTo>
                <a:cubicBezTo>
                  <a:pt x="10603" y="1110"/>
                  <a:pt x="10373" y="816"/>
                  <a:pt x="10229" y="563"/>
                </a:cubicBezTo>
                <a:cubicBezTo>
                  <a:pt x="10263" y="709"/>
                  <a:pt x="10298" y="856"/>
                  <a:pt x="10333" y="1003"/>
                </a:cubicBezTo>
                <a:cubicBezTo>
                  <a:pt x="8786" y="119"/>
                  <a:pt x="7187" y="-155"/>
                  <a:pt x="5679" y="273"/>
                </a:cubicBezTo>
                <a:close/>
                <a:moveTo>
                  <a:pt x="18296" y="21445"/>
                </a:moveTo>
                <a:lnTo>
                  <a:pt x="18363" y="21445"/>
                </a:lnTo>
                <a:cubicBezTo>
                  <a:pt x="18523" y="19871"/>
                  <a:pt x="18516" y="18218"/>
                  <a:pt x="18356" y="16556"/>
                </a:cubicBezTo>
                <a:cubicBezTo>
                  <a:pt x="18441" y="16644"/>
                  <a:pt x="18526" y="16727"/>
                  <a:pt x="18611" y="16814"/>
                </a:cubicBezTo>
                <a:cubicBezTo>
                  <a:pt x="18481" y="16537"/>
                  <a:pt x="18341" y="16112"/>
                  <a:pt x="18251" y="15779"/>
                </a:cubicBezTo>
                <a:cubicBezTo>
                  <a:pt x="18224" y="16069"/>
                  <a:pt x="18161" y="16418"/>
                  <a:pt x="18077" y="16620"/>
                </a:cubicBezTo>
                <a:cubicBezTo>
                  <a:pt x="18151" y="16592"/>
                  <a:pt x="18226" y="16564"/>
                  <a:pt x="18299" y="16537"/>
                </a:cubicBezTo>
                <a:cubicBezTo>
                  <a:pt x="18461" y="18206"/>
                  <a:pt x="18463" y="19863"/>
                  <a:pt x="18296" y="21445"/>
                </a:cubicBezTo>
                <a:close/>
                <a:moveTo>
                  <a:pt x="1597" y="1891"/>
                </a:moveTo>
                <a:cubicBezTo>
                  <a:pt x="986" y="2668"/>
                  <a:pt x="447" y="3600"/>
                  <a:pt x="0" y="4670"/>
                </a:cubicBezTo>
                <a:lnTo>
                  <a:pt x="0" y="4979"/>
                </a:lnTo>
                <a:cubicBezTo>
                  <a:pt x="459" y="3822"/>
                  <a:pt x="1023" y="2815"/>
                  <a:pt x="1669" y="1990"/>
                </a:cubicBezTo>
                <a:cubicBezTo>
                  <a:pt x="2348" y="1122"/>
                  <a:pt x="3112" y="456"/>
                  <a:pt x="3925" y="0"/>
                </a:cubicBezTo>
                <a:lnTo>
                  <a:pt x="3691" y="0"/>
                </a:lnTo>
                <a:cubicBezTo>
                  <a:pt x="2937" y="452"/>
                  <a:pt x="2231" y="1082"/>
                  <a:pt x="1597" y="1891"/>
                </a:cubicBezTo>
                <a:close/>
                <a:moveTo>
                  <a:pt x="21263" y="17984"/>
                </a:moveTo>
                <a:cubicBezTo>
                  <a:pt x="21241" y="18257"/>
                  <a:pt x="21188" y="18590"/>
                  <a:pt x="21116" y="18777"/>
                </a:cubicBezTo>
                <a:cubicBezTo>
                  <a:pt x="21183" y="18757"/>
                  <a:pt x="21248" y="18733"/>
                  <a:pt x="21316" y="18713"/>
                </a:cubicBezTo>
                <a:cubicBezTo>
                  <a:pt x="21408" y="19621"/>
                  <a:pt x="21470" y="20533"/>
                  <a:pt x="21503" y="21445"/>
                </a:cubicBezTo>
                <a:lnTo>
                  <a:pt x="21555" y="21445"/>
                </a:lnTo>
                <a:cubicBezTo>
                  <a:pt x="21523" y="20541"/>
                  <a:pt x="21460" y="19633"/>
                  <a:pt x="21368" y="18737"/>
                </a:cubicBezTo>
                <a:cubicBezTo>
                  <a:pt x="21445" y="18824"/>
                  <a:pt x="21523" y="18912"/>
                  <a:pt x="21600" y="18999"/>
                </a:cubicBezTo>
                <a:cubicBezTo>
                  <a:pt x="21478" y="18721"/>
                  <a:pt x="21348" y="18305"/>
                  <a:pt x="21263" y="17984"/>
                </a:cubicBezTo>
                <a:close/>
                <a:moveTo>
                  <a:pt x="0" y="388"/>
                </a:moveTo>
                <a:lnTo>
                  <a:pt x="0" y="582"/>
                </a:lnTo>
                <a:cubicBezTo>
                  <a:pt x="162" y="380"/>
                  <a:pt x="327" y="186"/>
                  <a:pt x="497" y="0"/>
                </a:cubicBezTo>
                <a:lnTo>
                  <a:pt x="332" y="0"/>
                </a:lnTo>
                <a:cubicBezTo>
                  <a:pt x="220" y="123"/>
                  <a:pt x="110" y="253"/>
                  <a:pt x="0" y="388"/>
                </a:cubicBezTo>
                <a:close/>
                <a:moveTo>
                  <a:pt x="19077" y="16834"/>
                </a:moveTo>
                <a:cubicBezTo>
                  <a:pt x="19147" y="16802"/>
                  <a:pt x="19217" y="16771"/>
                  <a:pt x="19287" y="16743"/>
                </a:cubicBezTo>
                <a:cubicBezTo>
                  <a:pt x="19469" y="18313"/>
                  <a:pt x="19524" y="19899"/>
                  <a:pt x="19451" y="21445"/>
                </a:cubicBezTo>
                <a:lnTo>
                  <a:pt x="19514" y="21445"/>
                </a:lnTo>
                <a:cubicBezTo>
                  <a:pt x="19581" y="19887"/>
                  <a:pt x="19521" y="18305"/>
                  <a:pt x="19339" y="16763"/>
                </a:cubicBezTo>
                <a:cubicBezTo>
                  <a:pt x="19422" y="16842"/>
                  <a:pt x="19504" y="16925"/>
                  <a:pt x="19586" y="17004"/>
                </a:cubicBezTo>
                <a:cubicBezTo>
                  <a:pt x="19456" y="16735"/>
                  <a:pt x="19314" y="16323"/>
                  <a:pt x="19222" y="15997"/>
                </a:cubicBezTo>
                <a:cubicBezTo>
                  <a:pt x="19202" y="16283"/>
                  <a:pt x="19152" y="16628"/>
                  <a:pt x="19077" y="16834"/>
                </a:cubicBezTo>
                <a:close/>
                <a:moveTo>
                  <a:pt x="1420" y="614"/>
                </a:moveTo>
                <a:cubicBezTo>
                  <a:pt x="1487" y="789"/>
                  <a:pt x="1555" y="967"/>
                  <a:pt x="1622" y="1141"/>
                </a:cubicBezTo>
                <a:cubicBezTo>
                  <a:pt x="1624" y="808"/>
                  <a:pt x="1714" y="400"/>
                  <a:pt x="1817" y="119"/>
                </a:cubicBezTo>
                <a:cubicBezTo>
                  <a:pt x="1570" y="194"/>
                  <a:pt x="1225" y="238"/>
                  <a:pt x="956" y="186"/>
                </a:cubicBezTo>
                <a:cubicBezTo>
                  <a:pt x="1088" y="297"/>
                  <a:pt x="1220" y="408"/>
                  <a:pt x="1352" y="515"/>
                </a:cubicBezTo>
                <a:cubicBezTo>
                  <a:pt x="868" y="1026"/>
                  <a:pt x="414" y="1621"/>
                  <a:pt x="2" y="2299"/>
                </a:cubicBezTo>
                <a:lnTo>
                  <a:pt x="2" y="2533"/>
                </a:lnTo>
                <a:cubicBezTo>
                  <a:pt x="432" y="1800"/>
                  <a:pt x="908" y="1157"/>
                  <a:pt x="1420" y="614"/>
                </a:cubicBezTo>
                <a:close/>
                <a:moveTo>
                  <a:pt x="0" y="17139"/>
                </a:moveTo>
                <a:cubicBezTo>
                  <a:pt x="255" y="18602"/>
                  <a:pt x="626" y="20053"/>
                  <a:pt x="1108" y="21441"/>
                </a:cubicBezTo>
                <a:lnTo>
                  <a:pt x="1243" y="21441"/>
                </a:lnTo>
                <a:cubicBezTo>
                  <a:pt x="671" y="19815"/>
                  <a:pt x="252" y="18103"/>
                  <a:pt x="0" y="16382"/>
                </a:cubicBezTo>
                <a:lnTo>
                  <a:pt x="0" y="17139"/>
                </a:lnTo>
                <a:close/>
              </a:path>
            </a:pathLst>
          </a:custGeom>
          <a:gradFill>
            <a:gsLst>
              <a:gs pos="0">
                <a:schemeClr val="accent1"/>
              </a:gs>
              <a:gs pos="100000">
                <a:schemeClr val="bg2">
                  <a:lumMod val="50000"/>
                </a:schemeClr>
              </a:gs>
            </a:gsLst>
            <a:lin ang="5400000" scaled="1"/>
          </a:gradFill>
          <a:ln w="12700">
            <a:miter lim="400000"/>
          </a:ln>
        </p:spPr>
        <p:txBody>
          <a:bodyPr lIns="28575" tIns="28575" rIns="28575" bIns="28575" anchor="ctr"/>
          <a:lstStyle/>
          <a:p>
            <a:pPr>
              <a:defRPr sz="3000">
                <a:solidFill>
                  <a:srgbClr val="FFFFFF"/>
                </a:solidFill>
                <a:effectLst>
                  <a:outerShdw blurRad="38100" dist="12700" dir="5400000" rotWithShape="0">
                    <a:srgbClr val="000000">
                      <a:alpha val="50000"/>
                    </a:srgbClr>
                  </a:outerShdw>
                </a:effectLst>
              </a:defRPr>
            </a:pPr>
            <a:endParaRPr sz="2250"/>
          </a:p>
        </p:txBody>
      </p:sp>
    </p:spTree>
    <p:extLst>
      <p:ext uri="{BB962C8B-B14F-4D97-AF65-F5344CB8AC3E}">
        <p14:creationId xmlns:p14="http://schemas.microsoft.com/office/powerpoint/2010/main" val="31370680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831D2F6-2582-442D-8E86-A30C451AB52E}"/>
              </a:ext>
            </a:extLst>
          </p:cNvPr>
          <p:cNvSpPr/>
          <p:nvPr userDrawn="1"/>
        </p:nvSpPr>
        <p:spPr>
          <a:xfrm>
            <a:off x="7043737" y="523875"/>
            <a:ext cx="2100263" cy="4619625"/>
          </a:xfrm>
          <a:custGeom>
            <a:avLst/>
            <a:gdLst>
              <a:gd name="connsiteX0" fmla="*/ 294685 w 2800350"/>
              <a:gd name="connsiteY0" fmla="*/ 5318843 h 6159500"/>
              <a:gd name="connsiteX1" fmla="*/ 514305 w 2800350"/>
              <a:gd name="connsiteY1" fmla="*/ 5426634 h 6159500"/>
              <a:gd name="connsiteX2" fmla="*/ 397494 w 2800350"/>
              <a:gd name="connsiteY2" fmla="*/ 5507905 h 6159500"/>
              <a:gd name="connsiteX3" fmla="*/ 737815 w 2800350"/>
              <a:gd name="connsiteY3" fmla="*/ 6158074 h 6159500"/>
              <a:gd name="connsiteX4" fmla="*/ 694643 w 2800350"/>
              <a:gd name="connsiteY4" fmla="*/ 6158074 h 6159500"/>
              <a:gd name="connsiteX5" fmla="*/ 374677 w 2800350"/>
              <a:gd name="connsiteY5" fmla="*/ 5538417 h 6159500"/>
              <a:gd name="connsiteX6" fmla="*/ 298445 w 2800350"/>
              <a:gd name="connsiteY6" fmla="*/ 5712366 h 6159500"/>
              <a:gd name="connsiteX7" fmla="*/ 294685 w 2800350"/>
              <a:gd name="connsiteY7" fmla="*/ 5318843 h 6159500"/>
              <a:gd name="connsiteX8" fmla="*/ 623597 w 2800350"/>
              <a:gd name="connsiteY8" fmla="*/ 4603656 h 6159500"/>
              <a:gd name="connsiteX9" fmla="*/ 842050 w 2800350"/>
              <a:gd name="connsiteY9" fmla="*/ 4710307 h 6159500"/>
              <a:gd name="connsiteX10" fmla="*/ 725109 w 2800350"/>
              <a:gd name="connsiteY10" fmla="*/ 4786730 h 6159500"/>
              <a:gd name="connsiteX11" fmla="*/ 1621740 w 2800350"/>
              <a:gd name="connsiteY11" fmla="*/ 6158360 h 6159500"/>
              <a:gd name="connsiteX12" fmla="*/ 1565863 w 2800350"/>
              <a:gd name="connsiteY12" fmla="*/ 6158360 h 6159500"/>
              <a:gd name="connsiteX13" fmla="*/ 702292 w 2800350"/>
              <a:gd name="connsiteY13" fmla="*/ 4815817 h 6159500"/>
              <a:gd name="connsiteX14" fmla="*/ 624893 w 2800350"/>
              <a:gd name="connsiteY14" fmla="*/ 4982066 h 6159500"/>
              <a:gd name="connsiteX15" fmla="*/ 623597 w 2800350"/>
              <a:gd name="connsiteY15" fmla="*/ 4603656 h 6159500"/>
              <a:gd name="connsiteX16" fmla="*/ 59637 w 2800350"/>
              <a:gd name="connsiteY16" fmla="*/ 3568803 h 6159500"/>
              <a:gd name="connsiteX17" fmla="*/ 217157 w 2800350"/>
              <a:gd name="connsiteY17" fmla="*/ 3722220 h 6159500"/>
              <a:gd name="connsiteX18" fmla="*/ 110458 w 2800350"/>
              <a:gd name="connsiteY18" fmla="*/ 3761858 h 6159500"/>
              <a:gd name="connsiteX19" fmla="*/ 110096 w 2800350"/>
              <a:gd name="connsiteY19" fmla="*/ 3760182 h 6159500"/>
              <a:gd name="connsiteX20" fmla="*/ 109423 w 2800350"/>
              <a:gd name="connsiteY20" fmla="*/ 3762253 h 6159500"/>
              <a:gd name="connsiteX21" fmla="*/ 110458 w 2800350"/>
              <a:gd name="connsiteY21" fmla="*/ 3761858 h 6159500"/>
              <a:gd name="connsiteX22" fmla="*/ 1142958 w 2800350"/>
              <a:gd name="connsiteY22" fmla="*/ 6145527 h 6159500"/>
              <a:gd name="connsiteX23" fmla="*/ 1153200 w 2800350"/>
              <a:gd name="connsiteY23" fmla="*/ 6159500 h 6159500"/>
              <a:gd name="connsiteX24" fmla="*/ 1104842 w 2800350"/>
              <a:gd name="connsiteY24" fmla="*/ 6159500 h 6159500"/>
              <a:gd name="connsiteX25" fmla="*/ 87641 w 2800350"/>
              <a:gd name="connsiteY25" fmla="*/ 3782104 h 6159500"/>
              <a:gd name="connsiteX26" fmla="*/ 88874 w 2800350"/>
              <a:gd name="connsiteY26" fmla="*/ 3780226 h 6159500"/>
              <a:gd name="connsiteX27" fmla="*/ 88107 w 2800350"/>
              <a:gd name="connsiteY27" fmla="*/ 3780631 h 6159500"/>
              <a:gd name="connsiteX28" fmla="*/ 87221 w 2800350"/>
              <a:gd name="connsiteY28" fmla="*/ 3780163 h 6159500"/>
              <a:gd name="connsiteX29" fmla="*/ 87641 w 2800350"/>
              <a:gd name="connsiteY29" fmla="*/ 3782104 h 6159500"/>
              <a:gd name="connsiteX30" fmla="*/ 0 w 2800350"/>
              <a:gd name="connsiteY30" fmla="*/ 3912994 h 6159500"/>
              <a:gd name="connsiteX31" fmla="*/ 59637 w 2800350"/>
              <a:gd name="connsiteY31" fmla="*/ 3568803 h 6159500"/>
              <a:gd name="connsiteX32" fmla="*/ 346673 w 2800350"/>
              <a:gd name="connsiteY32" fmla="*/ 2057444 h 6159500"/>
              <a:gd name="connsiteX33" fmla="*/ 462317 w 2800350"/>
              <a:gd name="connsiteY33" fmla="*/ 2235100 h 6159500"/>
              <a:gd name="connsiteX34" fmla="*/ 365731 w 2800350"/>
              <a:gd name="connsiteY34" fmla="*/ 2247932 h 6159500"/>
              <a:gd name="connsiteX35" fmla="*/ 909336 w 2800350"/>
              <a:gd name="connsiteY35" fmla="*/ 4479326 h 6159500"/>
              <a:gd name="connsiteX36" fmla="*/ 2179346 w 2800350"/>
              <a:gd name="connsiteY36" fmla="*/ 6158360 h 6159500"/>
              <a:gd name="connsiteX37" fmla="*/ 2112060 w 2800350"/>
              <a:gd name="connsiteY37" fmla="*/ 6158360 h 6159500"/>
              <a:gd name="connsiteX38" fmla="*/ 886518 w 2800350"/>
              <a:gd name="connsiteY38" fmla="*/ 4507271 h 6159500"/>
              <a:gd name="connsiteX39" fmla="*/ 342913 w 2800350"/>
              <a:gd name="connsiteY39" fmla="*/ 2260480 h 6159500"/>
              <a:gd name="connsiteX40" fmla="*/ 250217 w 2800350"/>
              <a:gd name="connsiteY40" fmla="*/ 2360857 h 6159500"/>
              <a:gd name="connsiteX41" fmla="*/ 346673 w 2800350"/>
              <a:gd name="connsiteY41" fmla="*/ 2057444 h 6159500"/>
              <a:gd name="connsiteX42" fmla="*/ 748057 w 2800350"/>
              <a:gd name="connsiteY42" fmla="*/ 1527898 h 6159500"/>
              <a:gd name="connsiteX43" fmla="*/ 858515 w 2800350"/>
              <a:gd name="connsiteY43" fmla="*/ 1710687 h 6159500"/>
              <a:gd name="connsiteX44" fmla="*/ 762058 w 2800350"/>
              <a:gd name="connsiteY44" fmla="*/ 1716961 h 6159500"/>
              <a:gd name="connsiteX45" fmla="*/ 1249656 w 2800350"/>
              <a:gd name="connsiteY45" fmla="*/ 3817749 h 6159500"/>
              <a:gd name="connsiteX46" fmla="*/ 2800350 w 2800350"/>
              <a:gd name="connsiteY46" fmla="*/ 5591743 h 6159500"/>
              <a:gd name="connsiteX47" fmla="*/ 2800350 w 2800350"/>
              <a:gd name="connsiteY47" fmla="*/ 5646494 h 6159500"/>
              <a:gd name="connsiteX48" fmla="*/ 1226839 w 2800350"/>
              <a:gd name="connsiteY48" fmla="*/ 3845695 h 6159500"/>
              <a:gd name="connsiteX49" fmla="*/ 740408 w 2800350"/>
              <a:gd name="connsiteY49" fmla="*/ 1729793 h 6159500"/>
              <a:gd name="connsiteX50" fmla="*/ 643951 w 2800350"/>
              <a:gd name="connsiteY50" fmla="*/ 1823611 h 6159500"/>
              <a:gd name="connsiteX51" fmla="*/ 748057 w 2800350"/>
              <a:gd name="connsiteY51" fmla="*/ 1527898 h 6159500"/>
              <a:gd name="connsiteX52" fmla="*/ 970270 w 2800350"/>
              <a:gd name="connsiteY52" fmla="*/ 981813 h 6159500"/>
              <a:gd name="connsiteX53" fmla="*/ 1062966 w 2800350"/>
              <a:gd name="connsiteY53" fmla="*/ 1174868 h 6159500"/>
              <a:gd name="connsiteX54" fmla="*/ 970270 w 2800350"/>
              <a:gd name="connsiteY54" fmla="*/ 1170876 h 6159500"/>
              <a:gd name="connsiteX55" fmla="*/ 1361411 w 2800350"/>
              <a:gd name="connsiteY55" fmla="*/ 3378315 h 6159500"/>
              <a:gd name="connsiteX56" fmla="*/ 2799054 w 2800350"/>
              <a:gd name="connsiteY56" fmla="*/ 5102975 h 6159500"/>
              <a:gd name="connsiteX57" fmla="*/ 2799054 w 2800350"/>
              <a:gd name="connsiteY57" fmla="*/ 5156300 h 6159500"/>
              <a:gd name="connsiteX58" fmla="*/ 1338593 w 2800350"/>
              <a:gd name="connsiteY58" fmla="*/ 3403694 h 6159500"/>
              <a:gd name="connsiteX59" fmla="*/ 948748 w 2800350"/>
              <a:gd name="connsiteY59" fmla="*/ 1179715 h 6159500"/>
              <a:gd name="connsiteX60" fmla="*/ 852162 w 2800350"/>
              <a:gd name="connsiteY60" fmla="*/ 1262413 h 6159500"/>
              <a:gd name="connsiteX61" fmla="*/ 970270 w 2800350"/>
              <a:gd name="connsiteY61" fmla="*/ 981813 h 6159500"/>
              <a:gd name="connsiteX62" fmla="*/ 1591273 w 2800350"/>
              <a:gd name="connsiteY62" fmla="*/ 651595 h 6159500"/>
              <a:gd name="connsiteX63" fmla="*/ 1691619 w 2800350"/>
              <a:gd name="connsiteY63" fmla="*/ 848357 h 6159500"/>
              <a:gd name="connsiteX64" fmla="*/ 1593866 w 2800350"/>
              <a:gd name="connsiteY64" fmla="*/ 843224 h 6159500"/>
              <a:gd name="connsiteX65" fmla="*/ 1934186 w 2800350"/>
              <a:gd name="connsiteY65" fmla="*/ 2565318 h 6159500"/>
              <a:gd name="connsiteX66" fmla="*/ 2800350 w 2800350"/>
              <a:gd name="connsiteY66" fmla="*/ 3689427 h 6159500"/>
              <a:gd name="connsiteX67" fmla="*/ 2800350 w 2800350"/>
              <a:gd name="connsiteY67" fmla="*/ 3740185 h 6159500"/>
              <a:gd name="connsiteX68" fmla="*/ 1911369 w 2800350"/>
              <a:gd name="connsiteY68" fmla="*/ 2589557 h 6159500"/>
              <a:gd name="connsiteX69" fmla="*/ 1571048 w 2800350"/>
              <a:gd name="connsiteY69" fmla="*/ 852064 h 6159500"/>
              <a:gd name="connsiteX70" fmla="*/ 1470703 w 2800350"/>
              <a:gd name="connsiteY70" fmla="*/ 934761 h 6159500"/>
              <a:gd name="connsiteX71" fmla="*/ 1591273 w 2800350"/>
              <a:gd name="connsiteY71" fmla="*/ 651595 h 6159500"/>
              <a:gd name="connsiteX72" fmla="*/ 664176 w 2800350"/>
              <a:gd name="connsiteY72" fmla="*/ 560058 h 6159500"/>
              <a:gd name="connsiteX73" fmla="*/ 723943 w 2800350"/>
              <a:gd name="connsiteY73" fmla="*/ 760812 h 6159500"/>
              <a:gd name="connsiteX74" fmla="*/ 643951 w 2800350"/>
              <a:gd name="connsiteY74" fmla="*/ 744273 h 6159500"/>
              <a:gd name="connsiteX75" fmla="*/ 722646 w 2800350"/>
              <a:gd name="connsiteY75" fmla="*/ 3145908 h 6159500"/>
              <a:gd name="connsiteX76" fmla="*/ 2004065 w 2800350"/>
              <a:gd name="connsiteY76" fmla="*/ 5462279 h 6159500"/>
              <a:gd name="connsiteX77" fmla="*/ 2800350 w 2800350"/>
              <a:gd name="connsiteY77" fmla="*/ 6097335 h 6159500"/>
              <a:gd name="connsiteX78" fmla="*/ 2800350 w 2800350"/>
              <a:gd name="connsiteY78" fmla="*/ 6153227 h 6159500"/>
              <a:gd name="connsiteX79" fmla="*/ 1983711 w 2800350"/>
              <a:gd name="connsiteY79" fmla="*/ 5501631 h 6159500"/>
              <a:gd name="connsiteX80" fmla="*/ 698532 w 2800350"/>
              <a:gd name="connsiteY80" fmla="*/ 3166154 h 6159500"/>
              <a:gd name="connsiteX81" fmla="*/ 623597 w 2800350"/>
              <a:gd name="connsiteY81" fmla="*/ 750547 h 6159500"/>
              <a:gd name="connsiteX82" fmla="*/ 529603 w 2800350"/>
              <a:gd name="connsiteY82" fmla="*/ 817845 h 6159500"/>
              <a:gd name="connsiteX83" fmla="*/ 664176 w 2800350"/>
              <a:gd name="connsiteY83" fmla="*/ 560058 h 6159500"/>
              <a:gd name="connsiteX84" fmla="*/ 1280123 w 2800350"/>
              <a:gd name="connsiteY84" fmla="*/ 142296 h 6159500"/>
              <a:gd name="connsiteX85" fmla="*/ 1338593 w 2800350"/>
              <a:gd name="connsiteY85" fmla="*/ 351890 h 6159500"/>
              <a:gd name="connsiteX86" fmla="*/ 1256009 w 2800350"/>
              <a:gd name="connsiteY86" fmla="*/ 330218 h 6159500"/>
              <a:gd name="connsiteX87" fmla="*/ 1276363 w 2800350"/>
              <a:gd name="connsiteY87" fmla="*/ 2270745 h 6159500"/>
              <a:gd name="connsiteX88" fmla="*/ 2208517 w 2800350"/>
              <a:gd name="connsiteY88" fmla="*/ 4107189 h 6159500"/>
              <a:gd name="connsiteX89" fmla="*/ 2800350 w 2800350"/>
              <a:gd name="connsiteY89" fmla="*/ 4625328 h 6159500"/>
              <a:gd name="connsiteX90" fmla="*/ 2800350 w 2800350"/>
              <a:gd name="connsiteY90" fmla="*/ 4677513 h 6159500"/>
              <a:gd name="connsiteX91" fmla="*/ 2188162 w 2800350"/>
              <a:gd name="connsiteY91" fmla="*/ 4141408 h 6159500"/>
              <a:gd name="connsiteX92" fmla="*/ 1253546 w 2800350"/>
              <a:gd name="connsiteY92" fmla="*/ 2288426 h 6159500"/>
              <a:gd name="connsiteX93" fmla="*/ 1234488 w 2800350"/>
              <a:gd name="connsiteY93" fmla="*/ 333925 h 6159500"/>
              <a:gd name="connsiteX94" fmla="*/ 1136605 w 2800350"/>
              <a:gd name="connsiteY94" fmla="*/ 396375 h 6159500"/>
              <a:gd name="connsiteX95" fmla="*/ 1280123 w 2800350"/>
              <a:gd name="connsiteY95" fmla="*/ 142296 h 6159500"/>
              <a:gd name="connsiteX96" fmla="*/ 1485871 w 2800350"/>
              <a:gd name="connsiteY96" fmla="*/ 57033 h 6159500"/>
              <a:gd name="connsiteX97" fmla="*/ 1544341 w 2800350"/>
              <a:gd name="connsiteY97" fmla="*/ 269193 h 6159500"/>
              <a:gd name="connsiteX98" fmla="*/ 1460460 w 2800350"/>
              <a:gd name="connsiteY98" fmla="*/ 246380 h 6159500"/>
              <a:gd name="connsiteX99" fmla="*/ 1470703 w 2800350"/>
              <a:gd name="connsiteY99" fmla="*/ 1993853 h 6159500"/>
              <a:gd name="connsiteX100" fmla="*/ 2263098 w 2800350"/>
              <a:gd name="connsiteY100" fmla="*/ 3652641 h 6159500"/>
              <a:gd name="connsiteX101" fmla="*/ 2800350 w 2800350"/>
              <a:gd name="connsiteY101" fmla="*/ 4155381 h 6159500"/>
              <a:gd name="connsiteX102" fmla="*/ 2800350 w 2800350"/>
              <a:gd name="connsiteY102" fmla="*/ 4206140 h 6159500"/>
              <a:gd name="connsiteX103" fmla="*/ 2241576 w 2800350"/>
              <a:gd name="connsiteY103" fmla="*/ 3684294 h 6159500"/>
              <a:gd name="connsiteX104" fmla="*/ 1445292 w 2800350"/>
              <a:gd name="connsiteY104" fmla="*/ 2012959 h 6159500"/>
              <a:gd name="connsiteX105" fmla="*/ 1438939 w 2800350"/>
              <a:gd name="connsiteY105" fmla="*/ 250087 h 6159500"/>
              <a:gd name="connsiteX106" fmla="*/ 1339890 w 2800350"/>
              <a:gd name="connsiteY106" fmla="*/ 311112 h 6159500"/>
              <a:gd name="connsiteX107" fmla="*/ 1485871 w 2800350"/>
              <a:gd name="connsiteY107" fmla="*/ 57033 h 6159500"/>
              <a:gd name="connsiteX108" fmla="*/ 1875846 w 2800350"/>
              <a:gd name="connsiteY108" fmla="*/ 0 h 6159500"/>
              <a:gd name="connsiteX109" fmla="*/ 1945595 w 2800350"/>
              <a:gd name="connsiteY109" fmla="*/ 213301 h 6159500"/>
              <a:gd name="connsiteX110" fmla="*/ 1855491 w 2800350"/>
              <a:gd name="connsiteY110" fmla="*/ 191629 h 6159500"/>
              <a:gd name="connsiteX111" fmla="*/ 2037125 w 2800350"/>
              <a:gd name="connsiteY111" fmla="*/ 2096797 h 6159500"/>
              <a:gd name="connsiteX112" fmla="*/ 2800350 w 2800350"/>
              <a:gd name="connsiteY112" fmla="*/ 3218054 h 6159500"/>
              <a:gd name="connsiteX113" fmla="*/ 2800350 w 2800350"/>
              <a:gd name="connsiteY113" fmla="*/ 3270238 h 6159500"/>
              <a:gd name="connsiteX114" fmla="*/ 2013011 w 2800350"/>
              <a:gd name="connsiteY114" fmla="*/ 2118469 h 6159500"/>
              <a:gd name="connsiteX115" fmla="*/ 1833841 w 2800350"/>
              <a:gd name="connsiteY115" fmla="*/ 196762 h 6159500"/>
              <a:gd name="connsiteX116" fmla="*/ 1731031 w 2800350"/>
              <a:gd name="connsiteY116" fmla="*/ 261494 h 6159500"/>
              <a:gd name="connsiteX117" fmla="*/ 1875846 w 2800350"/>
              <a:gd name="connsiteY117" fmla="*/ 0 h 61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800350" h="6159500">
                <a:moveTo>
                  <a:pt x="294685" y="5318843"/>
                </a:moveTo>
                <a:cubicBezTo>
                  <a:pt x="354322" y="5369601"/>
                  <a:pt x="441963" y="5419220"/>
                  <a:pt x="514305" y="5426634"/>
                </a:cubicBezTo>
                <a:cubicBezTo>
                  <a:pt x="475023" y="5453439"/>
                  <a:pt x="435610" y="5481385"/>
                  <a:pt x="397494" y="5507905"/>
                </a:cubicBezTo>
                <a:cubicBezTo>
                  <a:pt x="499137" y="5730331"/>
                  <a:pt x="612188" y="5947340"/>
                  <a:pt x="737815" y="6158074"/>
                </a:cubicBezTo>
                <a:lnTo>
                  <a:pt x="694643" y="6158074"/>
                </a:lnTo>
                <a:cubicBezTo>
                  <a:pt x="576535" y="5957606"/>
                  <a:pt x="469837" y="5750578"/>
                  <a:pt x="374677" y="5538417"/>
                </a:cubicBezTo>
                <a:cubicBezTo>
                  <a:pt x="350563" y="5595735"/>
                  <a:pt x="323856" y="5653908"/>
                  <a:pt x="298445" y="5712366"/>
                </a:cubicBezTo>
                <a:cubicBezTo>
                  <a:pt x="312447" y="5590602"/>
                  <a:pt x="307391" y="5431767"/>
                  <a:pt x="294685" y="5318843"/>
                </a:cubicBezTo>
                <a:close/>
                <a:moveTo>
                  <a:pt x="623597" y="4603656"/>
                </a:moveTo>
                <a:cubicBezTo>
                  <a:pt x="683234" y="4653274"/>
                  <a:pt x="769578" y="4701467"/>
                  <a:pt x="842050" y="4710307"/>
                </a:cubicBezTo>
                <a:cubicBezTo>
                  <a:pt x="802638" y="4735686"/>
                  <a:pt x="764522" y="4761351"/>
                  <a:pt x="725109" y="4786730"/>
                </a:cubicBezTo>
                <a:cubicBezTo>
                  <a:pt x="953805" y="5282057"/>
                  <a:pt x="1254713" y="5746871"/>
                  <a:pt x="1621740" y="6158360"/>
                </a:cubicBezTo>
                <a:lnTo>
                  <a:pt x="1565863" y="6158360"/>
                </a:lnTo>
                <a:cubicBezTo>
                  <a:pt x="1214133" y="5754285"/>
                  <a:pt x="923338" y="5298311"/>
                  <a:pt x="702292" y="4815817"/>
                </a:cubicBezTo>
                <a:cubicBezTo>
                  <a:pt x="676881" y="4871708"/>
                  <a:pt x="650304" y="4926460"/>
                  <a:pt x="624893" y="4982066"/>
                </a:cubicBezTo>
                <a:cubicBezTo>
                  <a:pt x="640062" y="4864009"/>
                  <a:pt x="636302" y="4712873"/>
                  <a:pt x="623597" y="4603656"/>
                </a:cubicBezTo>
                <a:close/>
                <a:moveTo>
                  <a:pt x="59637" y="3568803"/>
                </a:moveTo>
                <a:cubicBezTo>
                  <a:pt x="99050" y="3629543"/>
                  <a:pt x="159983" y="3695700"/>
                  <a:pt x="217157" y="3722220"/>
                </a:cubicBezTo>
                <a:cubicBezTo>
                  <a:pt x="181634" y="3735052"/>
                  <a:pt x="146111" y="3749025"/>
                  <a:pt x="110458" y="3761858"/>
                </a:cubicBezTo>
                <a:lnTo>
                  <a:pt x="110096" y="3760182"/>
                </a:lnTo>
                <a:lnTo>
                  <a:pt x="109423" y="3762253"/>
                </a:lnTo>
                <a:lnTo>
                  <a:pt x="110458" y="3761858"/>
                </a:lnTo>
                <a:cubicBezTo>
                  <a:pt x="284443" y="4615063"/>
                  <a:pt x="631246" y="5431767"/>
                  <a:pt x="1142958" y="6145527"/>
                </a:cubicBezTo>
                <a:cubicBezTo>
                  <a:pt x="1146847" y="6150660"/>
                  <a:pt x="1149310" y="6154367"/>
                  <a:pt x="1153200" y="6159500"/>
                </a:cubicBezTo>
                <a:lnTo>
                  <a:pt x="1104842" y="6159500"/>
                </a:lnTo>
                <a:cubicBezTo>
                  <a:pt x="601946" y="5447165"/>
                  <a:pt x="259033" y="4631602"/>
                  <a:pt x="87641" y="3782104"/>
                </a:cubicBezTo>
                <a:lnTo>
                  <a:pt x="88874" y="3780226"/>
                </a:lnTo>
                <a:lnTo>
                  <a:pt x="88107" y="3780631"/>
                </a:lnTo>
                <a:lnTo>
                  <a:pt x="87221" y="3780163"/>
                </a:lnTo>
                <a:lnTo>
                  <a:pt x="87641" y="3782104"/>
                </a:lnTo>
                <a:cubicBezTo>
                  <a:pt x="58471" y="3826589"/>
                  <a:pt x="29171" y="3869649"/>
                  <a:pt x="0" y="3912994"/>
                </a:cubicBezTo>
                <a:cubicBezTo>
                  <a:pt x="31763" y="3810050"/>
                  <a:pt x="52118" y="3671461"/>
                  <a:pt x="59637" y="3568803"/>
                </a:cubicBezTo>
                <a:close/>
                <a:moveTo>
                  <a:pt x="346673" y="2057444"/>
                </a:moveTo>
                <a:cubicBezTo>
                  <a:pt x="373380" y="2122176"/>
                  <a:pt x="416552" y="2198314"/>
                  <a:pt x="462317" y="2235100"/>
                </a:cubicBezTo>
                <a:cubicBezTo>
                  <a:pt x="429258" y="2239092"/>
                  <a:pt x="397494" y="2244226"/>
                  <a:pt x="365731" y="2247932"/>
                </a:cubicBezTo>
                <a:cubicBezTo>
                  <a:pt x="398791" y="3009885"/>
                  <a:pt x="577832" y="3780678"/>
                  <a:pt x="909336" y="4479326"/>
                </a:cubicBezTo>
                <a:cubicBezTo>
                  <a:pt x="1212837" y="5120655"/>
                  <a:pt x="1643391" y="5698393"/>
                  <a:pt x="2179346" y="6158360"/>
                </a:cubicBezTo>
                <a:lnTo>
                  <a:pt x="2112060" y="6158360"/>
                </a:lnTo>
                <a:cubicBezTo>
                  <a:pt x="1596329" y="5700960"/>
                  <a:pt x="1181074" y="5132061"/>
                  <a:pt x="886518" y="4507271"/>
                </a:cubicBezTo>
                <a:cubicBezTo>
                  <a:pt x="555014" y="3803777"/>
                  <a:pt x="374677" y="3027565"/>
                  <a:pt x="342913" y="2260480"/>
                </a:cubicBezTo>
                <a:cubicBezTo>
                  <a:pt x="312447" y="2293559"/>
                  <a:pt x="280683" y="2327778"/>
                  <a:pt x="250217" y="2360857"/>
                </a:cubicBezTo>
                <a:cubicBezTo>
                  <a:pt x="290796" y="2274453"/>
                  <a:pt x="326448" y="2150122"/>
                  <a:pt x="346673" y="2057444"/>
                </a:cubicBezTo>
                <a:close/>
                <a:moveTo>
                  <a:pt x="748057" y="1527898"/>
                </a:moveTo>
                <a:cubicBezTo>
                  <a:pt x="772171" y="1593771"/>
                  <a:pt x="814046" y="1671335"/>
                  <a:pt x="858515" y="1710687"/>
                </a:cubicBezTo>
                <a:cubicBezTo>
                  <a:pt x="826752" y="1713254"/>
                  <a:pt x="793692" y="1715820"/>
                  <a:pt x="762058" y="1716961"/>
                </a:cubicBezTo>
                <a:cubicBezTo>
                  <a:pt x="774634" y="2450968"/>
                  <a:pt x="939803" y="3172428"/>
                  <a:pt x="1249656" y="3817749"/>
                </a:cubicBezTo>
                <a:cubicBezTo>
                  <a:pt x="1592570" y="4531225"/>
                  <a:pt x="2115820" y="5158867"/>
                  <a:pt x="2800350" y="5591743"/>
                </a:cubicBezTo>
                <a:lnTo>
                  <a:pt x="2800350" y="5646494"/>
                </a:lnTo>
                <a:cubicBezTo>
                  <a:pt x="2103115" y="5208200"/>
                  <a:pt x="1572215" y="4570863"/>
                  <a:pt x="1226839" y="3845695"/>
                </a:cubicBezTo>
                <a:cubicBezTo>
                  <a:pt x="916985" y="3195241"/>
                  <a:pt x="751816" y="2468933"/>
                  <a:pt x="740408" y="1729793"/>
                </a:cubicBezTo>
                <a:cubicBezTo>
                  <a:pt x="707348" y="1761446"/>
                  <a:pt x="675585" y="1793099"/>
                  <a:pt x="643951" y="1823611"/>
                </a:cubicBezTo>
                <a:cubicBezTo>
                  <a:pt x="685827" y="1739774"/>
                  <a:pt x="725109" y="1619150"/>
                  <a:pt x="748057" y="1527898"/>
                </a:cubicBezTo>
                <a:close/>
                <a:moveTo>
                  <a:pt x="970270" y="981813"/>
                </a:moveTo>
                <a:cubicBezTo>
                  <a:pt x="989328" y="1050252"/>
                  <a:pt x="1023554" y="1131523"/>
                  <a:pt x="1062966" y="1174868"/>
                </a:cubicBezTo>
                <a:cubicBezTo>
                  <a:pt x="1031203" y="1173442"/>
                  <a:pt x="1000736" y="1172301"/>
                  <a:pt x="970270" y="1170876"/>
                </a:cubicBezTo>
                <a:cubicBezTo>
                  <a:pt x="933450" y="1935395"/>
                  <a:pt x="1059207" y="2696207"/>
                  <a:pt x="1361411" y="3378315"/>
                </a:cubicBezTo>
                <a:cubicBezTo>
                  <a:pt x="1670098" y="4076677"/>
                  <a:pt x="2157696" y="4678654"/>
                  <a:pt x="2799054" y="5102975"/>
                </a:cubicBezTo>
                <a:lnTo>
                  <a:pt x="2799054" y="5156300"/>
                </a:lnTo>
                <a:cubicBezTo>
                  <a:pt x="2146287" y="4725706"/>
                  <a:pt x="1651040" y="4114888"/>
                  <a:pt x="1338593" y="3403694"/>
                </a:cubicBezTo>
                <a:cubicBezTo>
                  <a:pt x="1036259" y="2716454"/>
                  <a:pt x="910633" y="1949368"/>
                  <a:pt x="948748" y="1179715"/>
                </a:cubicBezTo>
                <a:cubicBezTo>
                  <a:pt x="916985" y="1207661"/>
                  <a:pt x="883926" y="1234467"/>
                  <a:pt x="852162" y="1262413"/>
                </a:cubicBezTo>
                <a:cubicBezTo>
                  <a:pt x="897927" y="1184848"/>
                  <a:pt x="942396" y="1069358"/>
                  <a:pt x="970270" y="981813"/>
                </a:cubicBezTo>
                <a:close/>
                <a:moveTo>
                  <a:pt x="1591273" y="651595"/>
                </a:moveTo>
                <a:cubicBezTo>
                  <a:pt x="1611628" y="721460"/>
                  <a:pt x="1649743" y="803872"/>
                  <a:pt x="1691619" y="848357"/>
                </a:cubicBezTo>
                <a:cubicBezTo>
                  <a:pt x="1658559" y="845791"/>
                  <a:pt x="1625629" y="844650"/>
                  <a:pt x="1593866" y="843224"/>
                </a:cubicBezTo>
                <a:cubicBezTo>
                  <a:pt x="1572215" y="1449194"/>
                  <a:pt x="1690323" y="2042046"/>
                  <a:pt x="1934186" y="2565318"/>
                </a:cubicBezTo>
                <a:cubicBezTo>
                  <a:pt x="2137471" y="2999620"/>
                  <a:pt x="2429563" y="3388295"/>
                  <a:pt x="2800350" y="3689427"/>
                </a:cubicBezTo>
                <a:lnTo>
                  <a:pt x="2800350" y="3740185"/>
                </a:lnTo>
                <a:cubicBezTo>
                  <a:pt x="2418024" y="3434207"/>
                  <a:pt x="2118413" y="3035265"/>
                  <a:pt x="1911369" y="2589557"/>
                </a:cubicBezTo>
                <a:cubicBezTo>
                  <a:pt x="1667505" y="2062577"/>
                  <a:pt x="1549398" y="1463167"/>
                  <a:pt x="1571048" y="852064"/>
                </a:cubicBezTo>
                <a:cubicBezTo>
                  <a:pt x="1536692" y="880010"/>
                  <a:pt x="1503633" y="906815"/>
                  <a:pt x="1470703" y="934761"/>
                </a:cubicBezTo>
                <a:cubicBezTo>
                  <a:pt x="1517634" y="856057"/>
                  <a:pt x="1563399" y="740281"/>
                  <a:pt x="1591273" y="651595"/>
                </a:cubicBezTo>
                <a:close/>
                <a:moveTo>
                  <a:pt x="664176" y="560058"/>
                </a:moveTo>
                <a:cubicBezTo>
                  <a:pt x="673121" y="628497"/>
                  <a:pt x="694643" y="712335"/>
                  <a:pt x="723943" y="760812"/>
                </a:cubicBezTo>
                <a:cubicBezTo>
                  <a:pt x="697236" y="755680"/>
                  <a:pt x="670528" y="749406"/>
                  <a:pt x="643951" y="744273"/>
                </a:cubicBezTo>
                <a:cubicBezTo>
                  <a:pt x="513138" y="1549286"/>
                  <a:pt x="532196" y="2374830"/>
                  <a:pt x="722646" y="3145908"/>
                </a:cubicBezTo>
                <a:cubicBezTo>
                  <a:pt x="937210" y="4019644"/>
                  <a:pt x="1367764" y="4828649"/>
                  <a:pt x="2004065" y="5462279"/>
                </a:cubicBezTo>
                <a:cubicBezTo>
                  <a:pt x="2240280" y="5702386"/>
                  <a:pt x="2506962" y="5915687"/>
                  <a:pt x="2800350" y="6097335"/>
                </a:cubicBezTo>
                <a:lnTo>
                  <a:pt x="2800350" y="6153227"/>
                </a:lnTo>
                <a:cubicBezTo>
                  <a:pt x="2499312" y="5966446"/>
                  <a:pt x="2226278" y="5748011"/>
                  <a:pt x="1983711" y="5501631"/>
                </a:cubicBezTo>
                <a:cubicBezTo>
                  <a:pt x="1344946" y="4861443"/>
                  <a:pt x="913096" y="4045024"/>
                  <a:pt x="698532" y="3166154"/>
                </a:cubicBezTo>
                <a:cubicBezTo>
                  <a:pt x="507953" y="2390228"/>
                  <a:pt x="490191" y="1558411"/>
                  <a:pt x="623597" y="750547"/>
                </a:cubicBezTo>
                <a:cubicBezTo>
                  <a:pt x="591833" y="773360"/>
                  <a:pt x="560070" y="796173"/>
                  <a:pt x="529603" y="817845"/>
                </a:cubicBezTo>
                <a:cubicBezTo>
                  <a:pt x="577832" y="746840"/>
                  <a:pt x="629949" y="642470"/>
                  <a:pt x="664176" y="560058"/>
                </a:cubicBezTo>
                <a:close/>
                <a:moveTo>
                  <a:pt x="1280123" y="142296"/>
                </a:moveTo>
                <a:cubicBezTo>
                  <a:pt x="1287772" y="214727"/>
                  <a:pt x="1309423" y="301131"/>
                  <a:pt x="1338593" y="351890"/>
                </a:cubicBezTo>
                <a:cubicBezTo>
                  <a:pt x="1310590" y="344191"/>
                  <a:pt x="1284013" y="337917"/>
                  <a:pt x="1256009" y="330218"/>
                </a:cubicBezTo>
                <a:cubicBezTo>
                  <a:pt x="1137902" y="982954"/>
                  <a:pt x="1140495" y="1651088"/>
                  <a:pt x="1276363" y="2270745"/>
                </a:cubicBezTo>
                <a:cubicBezTo>
                  <a:pt x="1426234" y="2957701"/>
                  <a:pt x="1739847" y="3596749"/>
                  <a:pt x="2208517" y="4107189"/>
                </a:cubicBezTo>
                <a:cubicBezTo>
                  <a:pt x="2386391" y="4300244"/>
                  <a:pt x="2584490" y="4474193"/>
                  <a:pt x="2800350" y="4625328"/>
                </a:cubicBezTo>
                <a:lnTo>
                  <a:pt x="2800350" y="4677513"/>
                </a:lnTo>
                <a:cubicBezTo>
                  <a:pt x="2575544" y="4522385"/>
                  <a:pt x="2369796" y="4342163"/>
                  <a:pt x="2188162" y="4141408"/>
                </a:cubicBezTo>
                <a:cubicBezTo>
                  <a:pt x="1718326" y="3625835"/>
                  <a:pt x="1403287" y="2980799"/>
                  <a:pt x="1253546" y="2288426"/>
                </a:cubicBezTo>
                <a:cubicBezTo>
                  <a:pt x="1117547" y="1665061"/>
                  <a:pt x="1116380" y="991794"/>
                  <a:pt x="1234488" y="333925"/>
                </a:cubicBezTo>
                <a:cubicBezTo>
                  <a:pt x="1201428" y="354457"/>
                  <a:pt x="1168368" y="375844"/>
                  <a:pt x="1136605" y="396375"/>
                </a:cubicBezTo>
                <a:cubicBezTo>
                  <a:pt x="1187426" y="327651"/>
                  <a:pt x="1243304" y="223567"/>
                  <a:pt x="1280123" y="142296"/>
                </a:cubicBezTo>
                <a:close/>
                <a:moveTo>
                  <a:pt x="1485871" y="57033"/>
                </a:moveTo>
                <a:cubicBezTo>
                  <a:pt x="1493520" y="129464"/>
                  <a:pt x="1513875" y="217294"/>
                  <a:pt x="1544341" y="269193"/>
                </a:cubicBezTo>
                <a:cubicBezTo>
                  <a:pt x="1516338" y="261494"/>
                  <a:pt x="1488464" y="254079"/>
                  <a:pt x="1460460" y="246380"/>
                </a:cubicBezTo>
                <a:cubicBezTo>
                  <a:pt x="1351299" y="834384"/>
                  <a:pt x="1355058" y="1433795"/>
                  <a:pt x="1470703" y="1993853"/>
                </a:cubicBezTo>
                <a:cubicBezTo>
                  <a:pt x="1596329" y="2608663"/>
                  <a:pt x="1860548" y="3187827"/>
                  <a:pt x="2263098" y="3652641"/>
                </a:cubicBezTo>
                <a:cubicBezTo>
                  <a:pt x="2421914" y="3839137"/>
                  <a:pt x="2602251" y="4008238"/>
                  <a:pt x="2800350" y="4155381"/>
                </a:cubicBezTo>
                <a:lnTo>
                  <a:pt x="2800350" y="4206140"/>
                </a:lnTo>
                <a:cubicBezTo>
                  <a:pt x="2593306" y="4053864"/>
                  <a:pt x="2406616" y="3878489"/>
                  <a:pt x="2241576" y="3684294"/>
                </a:cubicBezTo>
                <a:cubicBezTo>
                  <a:pt x="1844083" y="3223187"/>
                  <a:pt x="1574808" y="2641456"/>
                  <a:pt x="1445292" y="2012959"/>
                </a:cubicBezTo>
                <a:cubicBezTo>
                  <a:pt x="1328481" y="1438928"/>
                  <a:pt x="1329648" y="833244"/>
                  <a:pt x="1438939" y="250087"/>
                </a:cubicBezTo>
                <a:cubicBezTo>
                  <a:pt x="1405880" y="270619"/>
                  <a:pt x="1372820" y="290865"/>
                  <a:pt x="1339890" y="311112"/>
                </a:cubicBezTo>
                <a:cubicBezTo>
                  <a:pt x="1391878" y="243814"/>
                  <a:pt x="1449052" y="139729"/>
                  <a:pt x="1485871" y="57033"/>
                </a:cubicBezTo>
                <a:close/>
                <a:moveTo>
                  <a:pt x="1875846" y="0"/>
                </a:moveTo>
                <a:cubicBezTo>
                  <a:pt x="1887255" y="72431"/>
                  <a:pt x="1911369" y="161402"/>
                  <a:pt x="1945595" y="213301"/>
                </a:cubicBezTo>
                <a:cubicBezTo>
                  <a:pt x="1915128" y="205602"/>
                  <a:pt x="1884662" y="199328"/>
                  <a:pt x="1855491" y="191629"/>
                </a:cubicBezTo>
                <a:cubicBezTo>
                  <a:pt x="1753849" y="857197"/>
                  <a:pt x="1809726" y="1512500"/>
                  <a:pt x="2037125" y="2096797"/>
                </a:cubicBezTo>
                <a:cubicBezTo>
                  <a:pt x="2202164" y="2525965"/>
                  <a:pt x="2463790" y="2912075"/>
                  <a:pt x="2800350" y="3218054"/>
                </a:cubicBezTo>
                <a:lnTo>
                  <a:pt x="2800350" y="3270238"/>
                </a:lnTo>
                <a:cubicBezTo>
                  <a:pt x="2451084" y="2957701"/>
                  <a:pt x="2183106" y="2560185"/>
                  <a:pt x="2013011" y="2118469"/>
                </a:cubicBezTo>
                <a:cubicBezTo>
                  <a:pt x="1784316" y="1527898"/>
                  <a:pt x="1729735" y="866037"/>
                  <a:pt x="1833841" y="196762"/>
                </a:cubicBezTo>
                <a:cubicBezTo>
                  <a:pt x="1799614" y="218434"/>
                  <a:pt x="1765258" y="240107"/>
                  <a:pt x="1731031" y="261494"/>
                </a:cubicBezTo>
                <a:cubicBezTo>
                  <a:pt x="1783019" y="190488"/>
                  <a:pt x="1840193" y="83838"/>
                  <a:pt x="1875846" y="0"/>
                </a:cubicBezTo>
                <a:close/>
              </a:path>
            </a:pathLst>
          </a:custGeom>
          <a:gradFill>
            <a:gsLst>
              <a:gs pos="0">
                <a:schemeClr val="accent1"/>
              </a:gs>
              <a:gs pos="100000">
                <a:schemeClr val="bg2">
                  <a:lumMod val="50000"/>
                </a:schemeClr>
              </a:gs>
            </a:gsLst>
            <a:lin ang="5400000" scaled="1"/>
          </a:gradFill>
          <a:ln w="12700">
            <a:miter lim="400000"/>
          </a:ln>
        </p:spPr>
        <p:txBody>
          <a:bodyPr wrap="square" lIns="28575" tIns="28575" rIns="28575" bIns="28575" anchor="ctr">
            <a:noAutofit/>
          </a:bodyPr>
          <a:lstStyle/>
          <a:p>
            <a:pPr>
              <a:defRPr sz="3000">
                <a:solidFill>
                  <a:srgbClr val="FFFFFF"/>
                </a:solidFill>
                <a:effectLst>
                  <a:outerShdw blurRad="38100" dist="12700" dir="5400000" rotWithShape="0">
                    <a:srgbClr val="000000">
                      <a:alpha val="50000"/>
                    </a:srgbClr>
                  </a:outerShdw>
                </a:effectLst>
              </a:defRPr>
            </a:pPr>
            <a:endParaRPr sz="2250"/>
          </a:p>
        </p:txBody>
      </p:sp>
      <p:sp>
        <p:nvSpPr>
          <p:cNvPr id="12" name="Title 1">
            <a:extLst>
              <a:ext uri="{FF2B5EF4-FFF2-40B4-BE49-F238E27FC236}">
                <a16:creationId xmlns:a16="http://schemas.microsoft.com/office/drawing/2014/main" id="{08888851-8419-4D40-B1E3-9D279F24C731}"/>
              </a:ext>
            </a:extLst>
          </p:cNvPr>
          <p:cNvSpPr>
            <a:spLocks noGrp="1"/>
          </p:cNvSpPr>
          <p:nvPr>
            <p:ph type="title"/>
          </p:nvPr>
        </p:nvSpPr>
        <p:spPr>
          <a:xfrm>
            <a:off x="628651" y="273844"/>
            <a:ext cx="6247163" cy="994172"/>
          </a:xfrm>
        </p:spPr>
        <p:txBody>
          <a:bodyPr/>
          <a:lstStyle/>
          <a:p>
            <a:r>
              <a:rPr lang="en-US"/>
              <a:t>Click to edit Master title style</a:t>
            </a:r>
          </a:p>
        </p:txBody>
      </p:sp>
      <p:sp>
        <p:nvSpPr>
          <p:cNvPr id="18" name="Content Placeholder 2">
            <a:extLst>
              <a:ext uri="{FF2B5EF4-FFF2-40B4-BE49-F238E27FC236}">
                <a16:creationId xmlns:a16="http://schemas.microsoft.com/office/drawing/2014/main" id="{9CCD0F33-6122-4DA2-AA9D-CA48CEFB9225}"/>
              </a:ext>
            </a:extLst>
          </p:cNvPr>
          <p:cNvSpPr>
            <a:spLocks noGrp="1"/>
          </p:cNvSpPr>
          <p:nvPr>
            <p:ph idx="1"/>
          </p:nvPr>
        </p:nvSpPr>
        <p:spPr>
          <a:xfrm>
            <a:off x="628651" y="1369219"/>
            <a:ext cx="62471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Date Placeholder 3">
            <a:extLst>
              <a:ext uri="{FF2B5EF4-FFF2-40B4-BE49-F238E27FC236}">
                <a16:creationId xmlns:a16="http://schemas.microsoft.com/office/drawing/2014/main" id="{7A8A3FA1-377F-4383-B7E8-14D9409AF64B}"/>
              </a:ext>
            </a:extLst>
          </p:cNvPr>
          <p:cNvSpPr>
            <a:spLocks noGrp="1"/>
          </p:cNvSpPr>
          <p:nvPr>
            <p:ph type="dt" sz="half" idx="10"/>
          </p:nvPr>
        </p:nvSpPr>
        <p:spPr>
          <a:xfrm>
            <a:off x="628650" y="4767263"/>
            <a:ext cx="2057400" cy="273844"/>
          </a:xfrm>
        </p:spPr>
        <p:txBody>
          <a:bodyPr/>
          <a:lstStyle/>
          <a:p>
            <a:r>
              <a:rPr lang="en-US"/>
              <a:t>Date</a:t>
            </a:r>
          </a:p>
        </p:txBody>
      </p:sp>
      <p:sp>
        <p:nvSpPr>
          <p:cNvPr id="20" name="Footer Placeholder 4">
            <a:extLst>
              <a:ext uri="{FF2B5EF4-FFF2-40B4-BE49-F238E27FC236}">
                <a16:creationId xmlns:a16="http://schemas.microsoft.com/office/drawing/2014/main" id="{566F5CF8-699B-4A09-9AD0-718B0175E486}"/>
              </a:ext>
            </a:extLst>
          </p:cNvPr>
          <p:cNvSpPr>
            <a:spLocks noGrp="1"/>
          </p:cNvSpPr>
          <p:nvPr>
            <p:ph type="ftr" sz="quarter" idx="11"/>
          </p:nvPr>
        </p:nvSpPr>
        <p:spPr>
          <a:xfrm>
            <a:off x="3028950" y="4767263"/>
            <a:ext cx="3086100" cy="273844"/>
          </a:xfrm>
        </p:spPr>
        <p:txBody>
          <a:bodyPr/>
          <a:lstStyle/>
          <a:p>
            <a:r>
              <a:rPr lang="en-US"/>
              <a:t>Your Footer Here</a:t>
            </a:r>
          </a:p>
        </p:txBody>
      </p:sp>
      <p:sp>
        <p:nvSpPr>
          <p:cNvPr id="21" name="Slide Number Placeholder 5">
            <a:extLst>
              <a:ext uri="{FF2B5EF4-FFF2-40B4-BE49-F238E27FC236}">
                <a16:creationId xmlns:a16="http://schemas.microsoft.com/office/drawing/2014/main" id="{7C55771C-35B2-4842-A572-EEE14A727DBF}"/>
              </a:ext>
            </a:extLst>
          </p:cNvPr>
          <p:cNvSpPr>
            <a:spLocks noGrp="1"/>
          </p:cNvSpPr>
          <p:nvPr>
            <p:ph type="sldNum" sz="quarter" idx="12"/>
          </p:nvPr>
        </p:nvSpPr>
        <p:spPr>
          <a:xfrm>
            <a:off x="6457950" y="4767263"/>
            <a:ext cx="2057400" cy="273844"/>
          </a:xfrm>
        </p:spPr>
        <p:txBody>
          <a:bodyPr/>
          <a:lstStyle/>
          <a:p>
            <a:fld id="{672B7600-67E3-4D97-B453-880E2742B982}" type="slidenum">
              <a:rPr lang="en-US" smtClean="0"/>
              <a:t>‹#›</a:t>
            </a:fld>
            <a:endParaRPr lang="en-US"/>
          </a:p>
        </p:txBody>
      </p:sp>
    </p:spTree>
    <p:extLst>
      <p:ext uri="{BB962C8B-B14F-4D97-AF65-F5344CB8AC3E}">
        <p14:creationId xmlns:p14="http://schemas.microsoft.com/office/powerpoint/2010/main" val="172866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3" Type="http://schemas.openxmlformats.org/officeDocument/2006/relationships/slideLayout" Target="../slideLayouts/slideLayout165.xml"/><Relationship Id="rId21" Type="http://schemas.openxmlformats.org/officeDocument/2006/relationships/tags" Target="../tags/tag192.xml"/><Relationship Id="rId7" Type="http://schemas.openxmlformats.org/officeDocument/2006/relationships/slideLayout" Target="../slideLayouts/slideLayout169.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theme" Target="../theme/theme10.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image" Target="../media/image15.emf"/><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oleObject" Target="../embeddings/oleObject23.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18" Type="http://schemas.openxmlformats.org/officeDocument/2006/relationships/slideLayout" Target="../slideLayouts/slideLayout199.xml"/><Relationship Id="rId3" Type="http://schemas.openxmlformats.org/officeDocument/2006/relationships/slideLayout" Target="../slideLayouts/slideLayout184.xml"/><Relationship Id="rId21" Type="http://schemas.openxmlformats.org/officeDocument/2006/relationships/tags" Target="../tags/tag21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17" Type="http://schemas.openxmlformats.org/officeDocument/2006/relationships/slideLayout" Target="../slideLayouts/slideLayout198.xml"/><Relationship Id="rId2" Type="http://schemas.openxmlformats.org/officeDocument/2006/relationships/slideLayout" Target="../slideLayouts/slideLayout183.xml"/><Relationship Id="rId16" Type="http://schemas.openxmlformats.org/officeDocument/2006/relationships/slideLayout" Target="../slideLayouts/slideLayout197.xml"/><Relationship Id="rId20" Type="http://schemas.openxmlformats.org/officeDocument/2006/relationships/theme" Target="../theme/theme11.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24" Type="http://schemas.openxmlformats.org/officeDocument/2006/relationships/image" Target="../media/image16.emf"/><Relationship Id="rId5" Type="http://schemas.openxmlformats.org/officeDocument/2006/relationships/slideLayout" Target="../slideLayouts/slideLayout186.xml"/><Relationship Id="rId15" Type="http://schemas.openxmlformats.org/officeDocument/2006/relationships/slideLayout" Target="../slideLayouts/slideLayout196.xml"/><Relationship Id="rId23" Type="http://schemas.openxmlformats.org/officeDocument/2006/relationships/oleObject" Target="../embeddings/oleObject26.bin"/><Relationship Id="rId10" Type="http://schemas.openxmlformats.org/officeDocument/2006/relationships/slideLayout" Target="../slideLayouts/slideLayout191.xml"/><Relationship Id="rId19" Type="http://schemas.openxmlformats.org/officeDocument/2006/relationships/slideLayout" Target="../slideLayouts/slideLayout200.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 Id="rId22" Type="http://schemas.openxmlformats.org/officeDocument/2006/relationships/tags" Target="../tags/tag2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 Type="http://schemas.openxmlformats.org/officeDocument/2006/relationships/slideLayout" Target="../slideLayouts/slideLayout203.xml"/><Relationship Id="rId21" Type="http://schemas.openxmlformats.org/officeDocument/2006/relationships/tags" Target="../tags/tag239.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theme" Target="../theme/theme1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image" Target="../media/image16.emf"/><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oleObject" Target="../embeddings/oleObject29.bin"/><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tags" Target="../tags/tag24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7.xml"/><Relationship Id="rId13" Type="http://schemas.openxmlformats.org/officeDocument/2006/relationships/slideLayout" Target="../slideLayouts/slideLayout232.xml"/><Relationship Id="rId18" Type="http://schemas.openxmlformats.org/officeDocument/2006/relationships/slideLayout" Target="../slideLayouts/slideLayout237.xml"/><Relationship Id="rId3" Type="http://schemas.openxmlformats.org/officeDocument/2006/relationships/slideLayout" Target="../slideLayouts/slideLayout222.xml"/><Relationship Id="rId21" Type="http://schemas.openxmlformats.org/officeDocument/2006/relationships/tags" Target="../tags/tag264.xml"/><Relationship Id="rId7" Type="http://schemas.openxmlformats.org/officeDocument/2006/relationships/slideLayout" Target="../slideLayouts/slideLayout226.xml"/><Relationship Id="rId12" Type="http://schemas.openxmlformats.org/officeDocument/2006/relationships/slideLayout" Target="../slideLayouts/slideLayout231.xml"/><Relationship Id="rId17" Type="http://schemas.openxmlformats.org/officeDocument/2006/relationships/slideLayout" Target="../slideLayouts/slideLayout236.xml"/><Relationship Id="rId2" Type="http://schemas.openxmlformats.org/officeDocument/2006/relationships/slideLayout" Target="../slideLayouts/slideLayout221.xml"/><Relationship Id="rId16" Type="http://schemas.openxmlformats.org/officeDocument/2006/relationships/slideLayout" Target="../slideLayouts/slideLayout235.xml"/><Relationship Id="rId20" Type="http://schemas.openxmlformats.org/officeDocument/2006/relationships/theme" Target="../theme/theme13.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5" Type="http://schemas.openxmlformats.org/officeDocument/2006/relationships/slideLayout" Target="../slideLayouts/slideLayout234.xml"/><Relationship Id="rId23" Type="http://schemas.openxmlformats.org/officeDocument/2006/relationships/image" Target="../media/image15.emf"/><Relationship Id="rId10" Type="http://schemas.openxmlformats.org/officeDocument/2006/relationships/slideLayout" Target="../slideLayouts/slideLayout229.xml"/><Relationship Id="rId19" Type="http://schemas.openxmlformats.org/officeDocument/2006/relationships/slideLayout" Target="../slideLayouts/slideLayout238.xml"/><Relationship Id="rId4" Type="http://schemas.openxmlformats.org/officeDocument/2006/relationships/slideLayout" Target="../slideLayouts/slideLayout223.xml"/><Relationship Id="rId9" Type="http://schemas.openxmlformats.org/officeDocument/2006/relationships/slideLayout" Target="../slideLayouts/slideLayout228.xml"/><Relationship Id="rId14" Type="http://schemas.openxmlformats.org/officeDocument/2006/relationships/slideLayout" Target="../slideLayouts/slideLayout233.xml"/><Relationship Id="rId22" Type="http://schemas.openxmlformats.org/officeDocument/2006/relationships/oleObject" Target="../embeddings/oleObject23.bin"/></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18" Type="http://schemas.openxmlformats.org/officeDocument/2006/relationships/slideLayout" Target="../slideLayouts/slideLayout256.xml"/><Relationship Id="rId3" Type="http://schemas.openxmlformats.org/officeDocument/2006/relationships/slideLayout" Target="../slideLayouts/slideLayout241.xml"/><Relationship Id="rId21" Type="http://schemas.openxmlformats.org/officeDocument/2006/relationships/theme" Target="../theme/theme14.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slideLayout" Target="../slideLayouts/slideLayout255.xml"/><Relationship Id="rId25" Type="http://schemas.openxmlformats.org/officeDocument/2006/relationships/image" Target="../media/image16.emf"/><Relationship Id="rId2" Type="http://schemas.openxmlformats.org/officeDocument/2006/relationships/slideLayout" Target="../slideLayouts/slideLayout240.xml"/><Relationship Id="rId16" Type="http://schemas.openxmlformats.org/officeDocument/2006/relationships/slideLayout" Target="../slideLayouts/slideLayout254.xml"/><Relationship Id="rId20" Type="http://schemas.openxmlformats.org/officeDocument/2006/relationships/slideLayout" Target="../slideLayouts/slideLayout258.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24" Type="http://schemas.openxmlformats.org/officeDocument/2006/relationships/oleObject" Target="../embeddings/oleObject25.bin"/><Relationship Id="rId5" Type="http://schemas.openxmlformats.org/officeDocument/2006/relationships/slideLayout" Target="../slideLayouts/slideLayout243.xml"/><Relationship Id="rId15" Type="http://schemas.openxmlformats.org/officeDocument/2006/relationships/slideLayout" Target="../slideLayouts/slideLayout253.xml"/><Relationship Id="rId23" Type="http://schemas.openxmlformats.org/officeDocument/2006/relationships/tags" Target="../tags/tag287.xml"/><Relationship Id="rId10" Type="http://schemas.openxmlformats.org/officeDocument/2006/relationships/slideLayout" Target="../slideLayouts/slideLayout248.xml"/><Relationship Id="rId19" Type="http://schemas.openxmlformats.org/officeDocument/2006/relationships/slideLayout" Target="../slideLayouts/slideLayout257.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 Id="rId22" Type="http://schemas.openxmlformats.org/officeDocument/2006/relationships/tags" Target="../tags/tag28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66.xml"/><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3" Type="http://schemas.openxmlformats.org/officeDocument/2006/relationships/slideLayout" Target="../slideLayouts/slideLayout261.xml"/><Relationship Id="rId21" Type="http://schemas.openxmlformats.org/officeDocument/2006/relationships/tags" Target="../tags/tag308.xm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theme" Target="../theme/theme15.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image" Target="../media/image15.emf"/><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oleObject" Target="../embeddings/oleObject23.bin"/></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slideLayout" Target="../slideLayouts/slideLayout290.xml"/><Relationship Id="rId18" Type="http://schemas.openxmlformats.org/officeDocument/2006/relationships/slideLayout" Target="../slideLayouts/slideLayout295.xml"/><Relationship Id="rId3" Type="http://schemas.openxmlformats.org/officeDocument/2006/relationships/slideLayout" Target="../slideLayouts/slideLayout280.xml"/><Relationship Id="rId21" Type="http://schemas.openxmlformats.org/officeDocument/2006/relationships/theme" Target="../theme/theme16.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17" Type="http://schemas.openxmlformats.org/officeDocument/2006/relationships/slideLayout" Target="../slideLayouts/slideLayout294.xml"/><Relationship Id="rId2" Type="http://schemas.openxmlformats.org/officeDocument/2006/relationships/slideLayout" Target="../slideLayouts/slideLayout279.xml"/><Relationship Id="rId16" Type="http://schemas.openxmlformats.org/officeDocument/2006/relationships/slideLayout" Target="../slideLayouts/slideLayout293.xml"/><Relationship Id="rId20" Type="http://schemas.openxmlformats.org/officeDocument/2006/relationships/slideLayout" Target="../slideLayouts/slideLayout297.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24" Type="http://schemas.openxmlformats.org/officeDocument/2006/relationships/image" Target="../media/image17.emf"/><Relationship Id="rId5" Type="http://schemas.openxmlformats.org/officeDocument/2006/relationships/slideLayout" Target="../slideLayouts/slideLayout282.xml"/><Relationship Id="rId15" Type="http://schemas.openxmlformats.org/officeDocument/2006/relationships/slideLayout" Target="../slideLayouts/slideLayout292.xml"/><Relationship Id="rId23" Type="http://schemas.openxmlformats.org/officeDocument/2006/relationships/oleObject" Target="../embeddings/oleObject30.bin"/><Relationship Id="rId10" Type="http://schemas.openxmlformats.org/officeDocument/2006/relationships/slideLayout" Target="../slideLayouts/slideLayout287.xml"/><Relationship Id="rId19" Type="http://schemas.openxmlformats.org/officeDocument/2006/relationships/slideLayout" Target="../slideLayouts/slideLayout296.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slideLayout" Target="../slideLayouts/slideLayout291.xml"/><Relationship Id="rId22" Type="http://schemas.openxmlformats.org/officeDocument/2006/relationships/tags" Target="../tags/tag33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slideLayout" Target="../slideLayouts/slideLayout310.xml"/><Relationship Id="rId18" Type="http://schemas.openxmlformats.org/officeDocument/2006/relationships/slideLayout" Target="../slideLayouts/slideLayout315.xml"/><Relationship Id="rId3" Type="http://schemas.openxmlformats.org/officeDocument/2006/relationships/slideLayout" Target="../slideLayouts/slideLayout300.xml"/><Relationship Id="rId21" Type="http://schemas.openxmlformats.org/officeDocument/2006/relationships/tags" Target="../tags/tag352.xml"/><Relationship Id="rId7" Type="http://schemas.openxmlformats.org/officeDocument/2006/relationships/slideLayout" Target="../slideLayouts/slideLayout304.xml"/><Relationship Id="rId12" Type="http://schemas.openxmlformats.org/officeDocument/2006/relationships/slideLayout" Target="../slideLayouts/slideLayout309.xml"/><Relationship Id="rId17" Type="http://schemas.openxmlformats.org/officeDocument/2006/relationships/slideLayout" Target="../slideLayouts/slideLayout314.xml"/><Relationship Id="rId2" Type="http://schemas.openxmlformats.org/officeDocument/2006/relationships/slideLayout" Target="../slideLayouts/slideLayout299.xml"/><Relationship Id="rId16" Type="http://schemas.openxmlformats.org/officeDocument/2006/relationships/slideLayout" Target="../slideLayouts/slideLayout313.xml"/><Relationship Id="rId20" Type="http://schemas.openxmlformats.org/officeDocument/2006/relationships/tags" Target="../tags/tag351.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5" Type="http://schemas.openxmlformats.org/officeDocument/2006/relationships/slideLayout" Target="../slideLayouts/slideLayout312.xml"/><Relationship Id="rId23" Type="http://schemas.openxmlformats.org/officeDocument/2006/relationships/image" Target="../media/image12.emf"/><Relationship Id="rId10" Type="http://schemas.openxmlformats.org/officeDocument/2006/relationships/slideLayout" Target="../slideLayouts/slideLayout307.xml"/><Relationship Id="rId19" Type="http://schemas.openxmlformats.org/officeDocument/2006/relationships/theme" Target="../theme/theme1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slideLayout" Target="../slideLayouts/slideLayout311.xml"/><Relationship Id="rId22" Type="http://schemas.openxmlformats.org/officeDocument/2006/relationships/oleObject" Target="../embeddings/oleObject6.bin"/></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18" Type="http://schemas.openxmlformats.org/officeDocument/2006/relationships/slideLayout" Target="../slideLayouts/slideLayout333.xml"/><Relationship Id="rId3" Type="http://schemas.openxmlformats.org/officeDocument/2006/relationships/slideLayout" Target="../slideLayouts/slideLayout318.xml"/><Relationship Id="rId21" Type="http://schemas.openxmlformats.org/officeDocument/2006/relationships/theme" Target="../theme/theme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17" Type="http://schemas.openxmlformats.org/officeDocument/2006/relationships/slideLayout" Target="../slideLayouts/slideLayout332.xml"/><Relationship Id="rId2" Type="http://schemas.openxmlformats.org/officeDocument/2006/relationships/slideLayout" Target="../slideLayouts/slideLayout317.xml"/><Relationship Id="rId16" Type="http://schemas.openxmlformats.org/officeDocument/2006/relationships/slideLayout" Target="../slideLayouts/slideLayout331.xml"/><Relationship Id="rId20" Type="http://schemas.openxmlformats.org/officeDocument/2006/relationships/slideLayout" Target="../slideLayouts/slideLayout335.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24" Type="http://schemas.openxmlformats.org/officeDocument/2006/relationships/image" Target="../media/image18.emf"/><Relationship Id="rId5" Type="http://schemas.openxmlformats.org/officeDocument/2006/relationships/slideLayout" Target="../slideLayouts/slideLayout320.xml"/><Relationship Id="rId15" Type="http://schemas.openxmlformats.org/officeDocument/2006/relationships/slideLayout" Target="../slideLayouts/slideLayout330.xml"/><Relationship Id="rId23" Type="http://schemas.openxmlformats.org/officeDocument/2006/relationships/oleObject" Target="../embeddings/oleObject31.bin"/><Relationship Id="rId10" Type="http://schemas.openxmlformats.org/officeDocument/2006/relationships/slideLayout" Target="../slideLayouts/slideLayout325.xml"/><Relationship Id="rId19" Type="http://schemas.openxmlformats.org/officeDocument/2006/relationships/slideLayout" Target="../slideLayouts/slideLayout334.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 Id="rId22" Type="http://schemas.openxmlformats.org/officeDocument/2006/relationships/tags" Target="../tags/tag388.xml"/></Relationships>
</file>

<file path=ppt/slideMasters/_rels/slideMaster19.xml.rels><?xml version="1.0" encoding="UTF-8" standalone="yes"?>
<Relationships xmlns="http://schemas.openxmlformats.org/package/2006/relationships"><Relationship Id="rId3" Type="http://schemas.openxmlformats.org/officeDocument/2006/relationships/tags" Target="../tags/tag389.xml"/><Relationship Id="rId7" Type="http://schemas.openxmlformats.org/officeDocument/2006/relationships/hyperlink" Target="http://www.presentationgo.com/" TargetMode="External"/><Relationship Id="rId2" Type="http://schemas.openxmlformats.org/officeDocument/2006/relationships/theme" Target="../theme/theme19.xml"/><Relationship Id="rId1" Type="http://schemas.openxmlformats.org/officeDocument/2006/relationships/slideLayout" Target="../slideLayouts/slideLayout336.xml"/><Relationship Id="rId6" Type="http://schemas.openxmlformats.org/officeDocument/2006/relationships/image" Target="../media/image14.png"/><Relationship Id="rId5" Type="http://schemas.openxmlformats.org/officeDocument/2006/relationships/image" Target="../media/image18.emf"/><Relationship Id="rId4" Type="http://schemas.openxmlformats.org/officeDocument/2006/relationships/oleObject" Target="../embeddings/oleObject3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oleObject" Target="../embeddings/oleObject3.bin"/><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ags" Target="../tags/tag24.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emf"/></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slideLayout" Target="../slideLayouts/slideLayout349.xml"/><Relationship Id="rId18" Type="http://schemas.openxmlformats.org/officeDocument/2006/relationships/slideLayout" Target="../slideLayouts/slideLayout354.xml"/><Relationship Id="rId3" Type="http://schemas.openxmlformats.org/officeDocument/2006/relationships/slideLayout" Target="../slideLayouts/slideLayout339.xml"/><Relationship Id="rId21" Type="http://schemas.openxmlformats.org/officeDocument/2006/relationships/tags" Target="../tags/tag390.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17" Type="http://schemas.openxmlformats.org/officeDocument/2006/relationships/slideLayout" Target="../slideLayouts/slideLayout353.xml"/><Relationship Id="rId2" Type="http://schemas.openxmlformats.org/officeDocument/2006/relationships/slideLayout" Target="../slideLayouts/slideLayout338.xml"/><Relationship Id="rId16" Type="http://schemas.openxmlformats.org/officeDocument/2006/relationships/slideLayout" Target="../slideLayouts/slideLayout352.xml"/><Relationship Id="rId20" Type="http://schemas.openxmlformats.org/officeDocument/2006/relationships/theme" Target="../theme/theme20.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5" Type="http://schemas.openxmlformats.org/officeDocument/2006/relationships/slideLayout" Target="../slideLayouts/slideLayout351.xml"/><Relationship Id="rId23" Type="http://schemas.openxmlformats.org/officeDocument/2006/relationships/image" Target="../media/image18.emf"/><Relationship Id="rId10" Type="http://schemas.openxmlformats.org/officeDocument/2006/relationships/slideLayout" Target="../slideLayouts/slideLayout346.xml"/><Relationship Id="rId19" Type="http://schemas.openxmlformats.org/officeDocument/2006/relationships/slideLayout" Target="../slideLayouts/slideLayout355.xml"/><Relationship Id="rId4" Type="http://schemas.openxmlformats.org/officeDocument/2006/relationships/slideLayout" Target="../slideLayouts/slideLayout340.xml"/><Relationship Id="rId9" Type="http://schemas.openxmlformats.org/officeDocument/2006/relationships/slideLayout" Target="../slideLayouts/slideLayout345.xml"/><Relationship Id="rId14" Type="http://schemas.openxmlformats.org/officeDocument/2006/relationships/slideLayout" Target="../slideLayouts/slideLayout350.xml"/><Relationship Id="rId22" Type="http://schemas.openxmlformats.org/officeDocument/2006/relationships/oleObject" Target="../embeddings/oleObject3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oleObject" Target="../embeddings/oleObject4.bin"/><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ags" Target="../tags/tag4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theme" Target="../theme/theme4.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image" Target="../media/image1.emf"/><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oleObject" Target="../embeddings/oleObject5.bin"/><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tags" Target="../tags/tag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theme" Target="../theme/theme5.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image" Target="../media/image12.emf"/><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oleObject" Target="../embeddings/oleObject6.bin"/><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tags" Target="../tags/tag88.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tags" Target="../tags/tag8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hyperlink" Target="http://www.presentationgo.com/" TargetMode="Externa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image" Target="../media/image12.emf"/><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oleObject" Target="../embeddings/oleObject22.bin"/><Relationship Id="rId5" Type="http://schemas.openxmlformats.org/officeDocument/2006/relationships/slideLayout" Target="../slideLayouts/slideLayout101.xml"/><Relationship Id="rId10" Type="http://schemas.openxmlformats.org/officeDocument/2006/relationships/tags" Target="../tags/tag125.xml"/><Relationship Id="rId4" Type="http://schemas.openxmlformats.org/officeDocument/2006/relationships/slideLayout" Target="../slideLayouts/slideLayout100.xml"/><Relationship Id="rId9" Type="http://schemas.openxmlformats.org/officeDocument/2006/relationships/theme" Target="../theme/theme6.xml"/><Relationship Id="rId14" Type="http://schemas.openxmlformats.org/officeDocument/2006/relationships/image" Target="../media/image1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tags" Target="../tags/tag126.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theme" Target="../theme/theme7.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image" Target="../media/image15.emf"/><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oleObject" Target="../embeddings/oleObject23.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3" Type="http://schemas.openxmlformats.org/officeDocument/2006/relationships/slideLayout" Target="../slideLayouts/slideLayout126.xml"/><Relationship Id="rId21" Type="http://schemas.openxmlformats.org/officeDocument/2006/relationships/tags" Target="../tags/tag148.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theme" Target="../theme/theme8.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image" Target="../media/image15.emf"/><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oleObject" Target="../embeddings/oleObject23.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slideLayout" Target="../slideLayouts/slideLayout155.xml"/><Relationship Id="rId18" Type="http://schemas.openxmlformats.org/officeDocument/2006/relationships/slideLayout" Target="../slideLayouts/slideLayout160.xml"/><Relationship Id="rId3" Type="http://schemas.openxmlformats.org/officeDocument/2006/relationships/slideLayout" Target="../slideLayouts/slideLayout145.xml"/><Relationship Id="rId21" Type="http://schemas.openxmlformats.org/officeDocument/2006/relationships/theme" Target="../theme/theme9.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17" Type="http://schemas.openxmlformats.org/officeDocument/2006/relationships/slideLayout" Target="../slideLayouts/slideLayout159.xml"/><Relationship Id="rId25" Type="http://schemas.openxmlformats.org/officeDocument/2006/relationships/image" Target="../media/image16.emf"/><Relationship Id="rId2" Type="http://schemas.openxmlformats.org/officeDocument/2006/relationships/slideLayout" Target="../slideLayouts/slideLayout144.xml"/><Relationship Id="rId16" Type="http://schemas.openxmlformats.org/officeDocument/2006/relationships/slideLayout" Target="../slideLayouts/slideLayout158.xml"/><Relationship Id="rId20" Type="http://schemas.openxmlformats.org/officeDocument/2006/relationships/slideLayout" Target="../slideLayouts/slideLayout162.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24" Type="http://schemas.openxmlformats.org/officeDocument/2006/relationships/oleObject" Target="../embeddings/oleObject25.bin"/><Relationship Id="rId5" Type="http://schemas.openxmlformats.org/officeDocument/2006/relationships/slideLayout" Target="../slideLayouts/slideLayout147.xml"/><Relationship Id="rId15" Type="http://schemas.openxmlformats.org/officeDocument/2006/relationships/slideLayout" Target="../slideLayouts/slideLayout157.xml"/><Relationship Id="rId23" Type="http://schemas.openxmlformats.org/officeDocument/2006/relationships/tags" Target="../tags/tag171.xml"/><Relationship Id="rId10" Type="http://schemas.openxmlformats.org/officeDocument/2006/relationships/slideLayout" Target="../slideLayouts/slideLayout152.xml"/><Relationship Id="rId19" Type="http://schemas.openxmlformats.org/officeDocument/2006/relationships/slideLayout" Target="../slideLayouts/slideLayout161.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slideLayout" Target="../slideLayouts/slideLayout156.xml"/><Relationship Id="rId22" Type="http://schemas.openxmlformats.org/officeDocument/2006/relationships/tags" Target="../tags/tag1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6682D2-66B4-4AC2-A777-047B1BA89465}"/>
              </a:ext>
            </a:extLst>
          </p:cNvPr>
          <p:cNvGraphicFramePr>
            <a:graphicFrameLocks noChangeAspect="1"/>
          </p:cNvGraphicFramePr>
          <p:nvPr userDrawn="1">
            <p:custDataLst>
              <p:tags r:id="rId22"/>
            </p:custDataLst>
            <p:extLst>
              <p:ext uri="{D42A27DB-BD31-4B8C-83A1-F6EECF244321}">
                <p14:modId xmlns:p14="http://schemas.microsoft.com/office/powerpoint/2010/main" val="1577652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8" imgH="408" progId="TCLayout.ActiveDocument.1">
                  <p:embed/>
                </p:oleObj>
              </mc:Choice>
              <mc:Fallback>
                <p:oleObj name="think-cell Slide" r:id="rId23" imgW="408" imgH="408" progId="TCLayout.ActiveDocument.1">
                  <p:embed/>
                  <p:pic>
                    <p:nvPicPr>
                      <p:cNvPr id="0" name=""/>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20132EEC-A62A-A643-7F7D-063464D65EBE}"/>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cSld>
  <p:clrMap bg1="lt1" tx1="dk1" bg2="lt2" tx2="dk2" accent1="accent1" accent2="accent2" accent3="accent3" accent4="accent4" accent5="accent5" accent6="accent6" hlink="hlink" folHlink="folHlink"/>
  <p:sldLayoutIdLst>
    <p:sldLayoutId id="2147486558" r:id="rId1"/>
    <p:sldLayoutId id="2147486559" r:id="rId2"/>
    <p:sldLayoutId id="2147486561" r:id="rId3"/>
    <p:sldLayoutId id="2147486562" r:id="rId4"/>
    <p:sldLayoutId id="2147486563" r:id="rId5"/>
    <p:sldLayoutId id="2147486564" r:id="rId6"/>
    <p:sldLayoutId id="2147486565" r:id="rId7"/>
    <p:sldLayoutId id="2147486566" r:id="rId8"/>
    <p:sldLayoutId id="2147486567" r:id="rId9"/>
    <p:sldLayoutId id="2147486568" r:id="rId10"/>
    <p:sldLayoutId id="2147486569" r:id="rId11"/>
    <p:sldLayoutId id="2147486570" r:id="rId12"/>
    <p:sldLayoutId id="2147486571" r:id="rId13"/>
    <p:sldLayoutId id="2147486580" r:id="rId14"/>
    <p:sldLayoutId id="2147486581" r:id="rId15"/>
    <p:sldLayoutId id="2147486572" r:id="rId16"/>
    <p:sldLayoutId id="2147486575" r:id="rId17"/>
    <p:sldLayoutId id="2147486576" r:id="rId18"/>
    <p:sldLayoutId id="2147486578" r:id="rId19"/>
    <p:sldLayoutId id="2147486942" r:id="rId20"/>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AA49BF-C098-4B30-884A-C2382F49B1F9}"/>
              </a:ext>
            </a:extLst>
          </p:cNvPr>
          <p:cNvGraphicFramePr>
            <a:graphicFrameLocks noChangeAspect="1"/>
          </p:cNvGraphicFramePr>
          <p:nvPr userDrawn="1">
            <p:custDataLst>
              <p:tags r:id="rId21"/>
            </p:custDataLst>
            <p:extLst>
              <p:ext uri="{D42A27DB-BD31-4B8C-83A1-F6EECF244321}">
                <p14:modId xmlns:p14="http://schemas.microsoft.com/office/powerpoint/2010/main" val="3829876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591" progId="TCLayout.ActiveDocument.1">
                  <p:embed/>
                </p:oleObj>
              </mc:Choice>
              <mc:Fallback>
                <p:oleObj name="think-cell Slide" r:id="rId22" imgW="592" imgH="591" progId="TCLayout.ActiveDocument.1">
                  <p:embed/>
                  <p:pic>
                    <p:nvPicPr>
                      <p:cNvPr id="3" name="Object 2" hidden="1">
                        <a:extLst>
                          <a:ext uri="{FF2B5EF4-FFF2-40B4-BE49-F238E27FC236}">
                            <a16:creationId xmlns:a16="http://schemas.microsoft.com/office/drawing/2014/main" id="{48AA49BF-C098-4B30-884A-C2382F49B1F9}"/>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4959EB4A-90D6-74C8-4AE4-A8BD26F27358}"/>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595106472"/>
      </p:ext>
    </p:extLst>
  </p:cSld>
  <p:clrMap bg1="lt1" tx1="dk1" bg2="lt2" tx2="dk2" accent1="accent1" accent2="accent2" accent3="accent3" accent4="accent4" accent5="accent5" accent6="accent6" hlink="hlink" folHlink="folHlink"/>
  <p:sldLayoutIdLst>
    <p:sldLayoutId id="2147486756" r:id="rId1"/>
    <p:sldLayoutId id="2147486757" r:id="rId2"/>
    <p:sldLayoutId id="2147486758" r:id="rId3"/>
    <p:sldLayoutId id="2147486759" r:id="rId4"/>
    <p:sldLayoutId id="2147486760" r:id="rId5"/>
    <p:sldLayoutId id="2147486761" r:id="rId6"/>
    <p:sldLayoutId id="2147486762" r:id="rId7"/>
    <p:sldLayoutId id="2147486763" r:id="rId8"/>
    <p:sldLayoutId id="2147486764" r:id="rId9"/>
    <p:sldLayoutId id="2147486765" r:id="rId10"/>
    <p:sldLayoutId id="2147486766" r:id="rId11"/>
    <p:sldLayoutId id="2147486767" r:id="rId12"/>
    <p:sldLayoutId id="2147486768" r:id="rId13"/>
    <p:sldLayoutId id="2147486769" r:id="rId14"/>
    <p:sldLayoutId id="2147486770" r:id="rId15"/>
    <p:sldLayoutId id="2147486771" r:id="rId16"/>
    <p:sldLayoutId id="2147486772" r:id="rId17"/>
    <p:sldLayoutId id="2147486773" r:id="rId18"/>
    <p:sldLayoutId id="2147486774"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1"/>
            </p:custDataLst>
            <p:extLst>
              <p:ext uri="{D42A27DB-BD31-4B8C-83A1-F6EECF244321}">
                <p14:modId xmlns:p14="http://schemas.microsoft.com/office/powerpoint/2010/main" val="3606361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216" imgH="216" progId="TCLayout.ActiveDocument.1">
                  <p:embed/>
                </p:oleObj>
              </mc:Choice>
              <mc:Fallback>
                <p:oleObj name="think-cell Slide" r:id="rId23" imgW="216" imgH="216" progId="TCLayout.ActiveDocument.1">
                  <p:embed/>
                  <p:pic>
                    <p:nvPicPr>
                      <p:cNvPr id="3" name="Object 2" hidden="1"/>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2"/>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pPr>
            <a:endParaRPr kumimoji="0" lang="en-GB" sz="4000" b="0" i="0" u="none" strike="noStrike" cap="none" normalizeH="0" baseline="0" dirty="0">
              <a:ln>
                <a:noFill/>
              </a:ln>
              <a:solidFill>
                <a:schemeClr val="tx1"/>
              </a:solidFill>
              <a:effectLst/>
              <a:latin typeface="Arial"/>
              <a:ea typeface="+mj-ea"/>
              <a:cs typeface="Arial"/>
              <a:sym typeface="Arial"/>
            </a:endParaRPr>
          </a:p>
        </p:txBody>
      </p:sp>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5" name="TextBox 4">
            <a:extLst>
              <a:ext uri="{FF2B5EF4-FFF2-40B4-BE49-F238E27FC236}">
                <a16:creationId xmlns:a16="http://schemas.microsoft.com/office/drawing/2014/main" id="{4AADD6EF-930B-2D9C-ED60-F574CC2563D0}"/>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1044096790"/>
      </p:ext>
    </p:extLst>
  </p:cSld>
  <p:clrMap bg1="lt1" tx1="dk1" bg2="lt2" tx2="dk2" accent1="accent1" accent2="accent2" accent3="accent3" accent4="accent4" accent5="accent5" accent6="accent6" hlink="hlink" folHlink="folHlink"/>
  <p:sldLayoutIdLst>
    <p:sldLayoutId id="2147486776" r:id="rId1"/>
    <p:sldLayoutId id="2147486777" r:id="rId2"/>
    <p:sldLayoutId id="2147486778" r:id="rId3"/>
    <p:sldLayoutId id="2147486779" r:id="rId4"/>
    <p:sldLayoutId id="2147486780" r:id="rId5"/>
    <p:sldLayoutId id="2147486781" r:id="rId6"/>
    <p:sldLayoutId id="2147486782" r:id="rId7"/>
    <p:sldLayoutId id="2147486783" r:id="rId8"/>
    <p:sldLayoutId id="2147486784" r:id="rId9"/>
    <p:sldLayoutId id="2147486785" r:id="rId10"/>
    <p:sldLayoutId id="2147486786" r:id="rId11"/>
    <p:sldLayoutId id="2147486787" r:id="rId12"/>
    <p:sldLayoutId id="2147486788" r:id="rId13"/>
    <p:sldLayoutId id="2147486789" r:id="rId14"/>
    <p:sldLayoutId id="2147486790" r:id="rId15"/>
    <p:sldLayoutId id="2147486791" r:id="rId16"/>
    <p:sldLayoutId id="2147486792" r:id="rId17"/>
    <p:sldLayoutId id="2147486793" r:id="rId18"/>
    <p:sldLayoutId id="2147486794"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1"/>
            </p:custDataLst>
            <p:extLst>
              <p:ext uri="{D42A27DB-BD31-4B8C-83A1-F6EECF244321}">
                <p14:modId xmlns:p14="http://schemas.microsoft.com/office/powerpoint/2010/main" val="2342833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216" imgH="216" progId="TCLayout.ActiveDocument.1">
                  <p:embed/>
                </p:oleObj>
              </mc:Choice>
              <mc:Fallback>
                <p:oleObj name="think-cell Slide" r:id="rId23" imgW="216" imgH="216" progId="TCLayout.ActiveDocument.1">
                  <p:embed/>
                  <p:pic>
                    <p:nvPicPr>
                      <p:cNvPr id="3" name="Object 2" hidden="1"/>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2"/>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pPr>
            <a:endParaRPr kumimoji="0" lang="en-GB" sz="4000" b="0" i="0" u="none" strike="noStrike" cap="none" normalizeH="0" baseline="0" dirty="0">
              <a:ln>
                <a:noFill/>
              </a:ln>
              <a:solidFill>
                <a:schemeClr val="tx1"/>
              </a:solidFill>
              <a:effectLst/>
              <a:latin typeface="Arial"/>
              <a:ea typeface="+mj-ea"/>
              <a:cs typeface="Arial"/>
              <a:sym typeface="Arial"/>
            </a:endParaRPr>
          </a:p>
        </p:txBody>
      </p:sp>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5" name="TextBox 4">
            <a:extLst>
              <a:ext uri="{FF2B5EF4-FFF2-40B4-BE49-F238E27FC236}">
                <a16:creationId xmlns:a16="http://schemas.microsoft.com/office/drawing/2014/main" id="{BEBDD60B-2C4C-4561-2DD7-3A310B864F87}"/>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3654877423"/>
      </p:ext>
    </p:extLst>
  </p:cSld>
  <p:clrMap bg1="lt1" tx1="dk1" bg2="lt2" tx2="dk2" accent1="accent1" accent2="accent2" accent3="accent3" accent4="accent4" accent5="accent5" accent6="accent6" hlink="hlink" folHlink="folHlink"/>
  <p:sldLayoutIdLst>
    <p:sldLayoutId id="2147486796" r:id="rId1"/>
    <p:sldLayoutId id="2147486797" r:id="rId2"/>
    <p:sldLayoutId id="2147486798" r:id="rId3"/>
    <p:sldLayoutId id="2147486799" r:id="rId4"/>
    <p:sldLayoutId id="2147486800" r:id="rId5"/>
    <p:sldLayoutId id="2147486801" r:id="rId6"/>
    <p:sldLayoutId id="2147486802" r:id="rId7"/>
    <p:sldLayoutId id="2147486803" r:id="rId8"/>
    <p:sldLayoutId id="2147486804" r:id="rId9"/>
    <p:sldLayoutId id="2147486805" r:id="rId10"/>
    <p:sldLayoutId id="2147486806" r:id="rId11"/>
    <p:sldLayoutId id="2147486807" r:id="rId12"/>
    <p:sldLayoutId id="2147486808" r:id="rId13"/>
    <p:sldLayoutId id="2147486809" r:id="rId14"/>
    <p:sldLayoutId id="2147486810" r:id="rId15"/>
    <p:sldLayoutId id="2147486811" r:id="rId16"/>
    <p:sldLayoutId id="2147486812" r:id="rId17"/>
    <p:sldLayoutId id="2147486813" r:id="rId18"/>
    <p:sldLayoutId id="2147486814"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AA49BF-C098-4B30-884A-C2382F49B1F9}"/>
              </a:ext>
            </a:extLst>
          </p:cNvPr>
          <p:cNvGraphicFramePr>
            <a:graphicFrameLocks noChangeAspect="1"/>
          </p:cNvGraphicFramePr>
          <p:nvPr userDrawn="1">
            <p:custDataLst>
              <p:tags r:id="rId21"/>
            </p:custDataLst>
            <p:extLst>
              <p:ext uri="{D42A27DB-BD31-4B8C-83A1-F6EECF244321}">
                <p14:modId xmlns:p14="http://schemas.microsoft.com/office/powerpoint/2010/main" val="1290057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591" progId="TCLayout.ActiveDocument.1">
                  <p:embed/>
                </p:oleObj>
              </mc:Choice>
              <mc:Fallback>
                <p:oleObj name="think-cell Slide" r:id="rId22" imgW="592" imgH="591" progId="TCLayout.ActiveDocument.1">
                  <p:embed/>
                  <p:pic>
                    <p:nvPicPr>
                      <p:cNvPr id="3" name="Object 2" hidden="1">
                        <a:extLst>
                          <a:ext uri="{FF2B5EF4-FFF2-40B4-BE49-F238E27FC236}">
                            <a16:creationId xmlns:a16="http://schemas.microsoft.com/office/drawing/2014/main" id="{48AA49BF-C098-4B30-884A-C2382F49B1F9}"/>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24E075BF-C41D-ECCA-7A6C-9261C50E5031}"/>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3375423326"/>
      </p:ext>
    </p:extLst>
  </p:cSld>
  <p:clrMap bg1="lt1" tx1="dk1" bg2="lt2" tx2="dk2" accent1="accent1" accent2="accent2" accent3="accent3" accent4="accent4" accent5="accent5" accent6="accent6" hlink="hlink" folHlink="folHlink"/>
  <p:sldLayoutIdLst>
    <p:sldLayoutId id="2147486816" r:id="rId1"/>
    <p:sldLayoutId id="2147486817" r:id="rId2"/>
    <p:sldLayoutId id="2147486818" r:id="rId3"/>
    <p:sldLayoutId id="2147486819" r:id="rId4"/>
    <p:sldLayoutId id="2147486820" r:id="rId5"/>
    <p:sldLayoutId id="2147486821" r:id="rId6"/>
    <p:sldLayoutId id="2147486822" r:id="rId7"/>
    <p:sldLayoutId id="2147486823" r:id="rId8"/>
    <p:sldLayoutId id="2147486824" r:id="rId9"/>
    <p:sldLayoutId id="2147486825" r:id="rId10"/>
    <p:sldLayoutId id="2147486826" r:id="rId11"/>
    <p:sldLayoutId id="2147486827" r:id="rId12"/>
    <p:sldLayoutId id="2147486828" r:id="rId13"/>
    <p:sldLayoutId id="2147486829" r:id="rId14"/>
    <p:sldLayoutId id="2147486830" r:id="rId15"/>
    <p:sldLayoutId id="2147486831" r:id="rId16"/>
    <p:sldLayoutId id="2147486832" r:id="rId17"/>
    <p:sldLayoutId id="2147486833" r:id="rId18"/>
    <p:sldLayoutId id="2147486834"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2"/>
            </p:custDataLst>
            <p:extLst>
              <p:ext uri="{D42A27DB-BD31-4B8C-83A1-F6EECF244321}">
                <p14:modId xmlns:p14="http://schemas.microsoft.com/office/powerpoint/2010/main" val="38123154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216" imgH="216" progId="TCLayout.ActiveDocument.1">
                  <p:embed/>
                </p:oleObj>
              </mc:Choice>
              <mc:Fallback>
                <p:oleObj name="think-cell Slide" r:id="rId24" imgW="216" imgH="216" progId="TCLayout.ActiveDocument.1">
                  <p:embed/>
                  <p:pic>
                    <p:nvPicPr>
                      <p:cNvPr id="3" name="Object 2"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3"/>
            </p:custDataLst>
          </p:nvPr>
        </p:nvSpPr>
        <p:spPr bwMode="auto">
          <a:xfrm>
            <a:off x="0" y="-105291"/>
            <a:ext cx="184731" cy="369332"/>
          </a:xfrm>
          <a:prstGeom prst="rect">
            <a:avLst/>
          </a:prstGeom>
          <a:noFill/>
          <a:ln w="9525"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GB" sz="4000" b="0" i="0" u="none" strike="noStrike" cap="none" normalizeH="0" baseline="0" dirty="0">
              <a:ln>
                <a:noFill/>
              </a:ln>
              <a:solidFill>
                <a:schemeClr val="tx1"/>
              </a:solidFill>
              <a:effectLst/>
              <a:latin typeface="Arial"/>
              <a:ea typeface="+mj-ea"/>
              <a:cs typeface="Arial"/>
              <a:sym typeface="Arial"/>
            </a:endParaRPr>
          </a:p>
        </p:txBody>
      </p:sp>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5" name="TextBox 4">
            <a:extLst>
              <a:ext uri="{FF2B5EF4-FFF2-40B4-BE49-F238E27FC236}">
                <a16:creationId xmlns:a16="http://schemas.microsoft.com/office/drawing/2014/main" id="{E5016FDE-A5EB-9AA7-98E6-2E45E6FFD705}"/>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70289148"/>
      </p:ext>
    </p:extLst>
  </p:cSld>
  <p:clrMap bg1="lt1" tx1="dk1" bg2="lt2" tx2="dk2" accent1="accent1" accent2="accent2" accent3="accent3" accent4="accent4" accent5="accent5" accent6="accent6" hlink="hlink" folHlink="folHlink"/>
  <p:sldLayoutIdLst>
    <p:sldLayoutId id="2147486836" r:id="rId1"/>
    <p:sldLayoutId id="2147486837" r:id="rId2"/>
    <p:sldLayoutId id="2147486838" r:id="rId3"/>
    <p:sldLayoutId id="2147486839" r:id="rId4"/>
    <p:sldLayoutId id="2147486840" r:id="rId5"/>
    <p:sldLayoutId id="2147486841" r:id="rId6"/>
    <p:sldLayoutId id="2147486842" r:id="rId7"/>
    <p:sldLayoutId id="2147486843" r:id="rId8"/>
    <p:sldLayoutId id="2147486844" r:id="rId9"/>
    <p:sldLayoutId id="2147486845" r:id="rId10"/>
    <p:sldLayoutId id="2147486846" r:id="rId11"/>
    <p:sldLayoutId id="2147486847" r:id="rId12"/>
    <p:sldLayoutId id="2147486848" r:id="rId13"/>
    <p:sldLayoutId id="2147486849" r:id="rId14"/>
    <p:sldLayoutId id="2147486850" r:id="rId15"/>
    <p:sldLayoutId id="2147486851" r:id="rId16"/>
    <p:sldLayoutId id="2147486852" r:id="rId17"/>
    <p:sldLayoutId id="2147486853" r:id="rId18"/>
    <p:sldLayoutId id="2147486854" r:id="rId19"/>
    <p:sldLayoutId id="2147486855" r:id="rId20"/>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AA49BF-C098-4B30-884A-C2382F49B1F9}"/>
              </a:ext>
            </a:extLst>
          </p:cNvPr>
          <p:cNvGraphicFramePr>
            <a:graphicFrameLocks noChangeAspect="1"/>
          </p:cNvGraphicFramePr>
          <p:nvPr userDrawn="1">
            <p:custDataLst>
              <p:tags r:id="rId21"/>
            </p:custDataLst>
            <p:extLst>
              <p:ext uri="{D42A27DB-BD31-4B8C-83A1-F6EECF244321}">
                <p14:modId xmlns:p14="http://schemas.microsoft.com/office/powerpoint/2010/main" val="3810822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591" progId="TCLayout.ActiveDocument.1">
                  <p:embed/>
                </p:oleObj>
              </mc:Choice>
              <mc:Fallback>
                <p:oleObj name="think-cell Slide" r:id="rId22" imgW="592" imgH="591" progId="TCLayout.ActiveDocument.1">
                  <p:embed/>
                  <p:pic>
                    <p:nvPicPr>
                      <p:cNvPr id="3" name="Object 2" hidden="1">
                        <a:extLst>
                          <a:ext uri="{FF2B5EF4-FFF2-40B4-BE49-F238E27FC236}">
                            <a16:creationId xmlns:a16="http://schemas.microsoft.com/office/drawing/2014/main" id="{48AA49BF-C098-4B30-884A-C2382F49B1F9}"/>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4C86552F-E90E-A1D5-C97D-391384606F03}"/>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841485762"/>
      </p:ext>
    </p:extLst>
  </p:cSld>
  <p:clrMap bg1="lt1" tx1="dk1" bg2="lt2" tx2="dk2" accent1="accent1" accent2="accent2" accent3="accent3" accent4="accent4" accent5="accent5" accent6="accent6" hlink="hlink" folHlink="folHlink"/>
  <p:sldLayoutIdLst>
    <p:sldLayoutId id="2147486857" r:id="rId1"/>
    <p:sldLayoutId id="2147486858" r:id="rId2"/>
    <p:sldLayoutId id="2147486859" r:id="rId3"/>
    <p:sldLayoutId id="2147486860" r:id="rId4"/>
    <p:sldLayoutId id="2147486861" r:id="rId5"/>
    <p:sldLayoutId id="2147486862" r:id="rId6"/>
    <p:sldLayoutId id="2147486863" r:id="rId7"/>
    <p:sldLayoutId id="2147486864" r:id="rId8"/>
    <p:sldLayoutId id="2147486865" r:id="rId9"/>
    <p:sldLayoutId id="2147486866" r:id="rId10"/>
    <p:sldLayoutId id="2147486867" r:id="rId11"/>
    <p:sldLayoutId id="2147486868" r:id="rId12"/>
    <p:sldLayoutId id="2147486869" r:id="rId13"/>
    <p:sldLayoutId id="2147486870" r:id="rId14"/>
    <p:sldLayoutId id="2147486871" r:id="rId15"/>
    <p:sldLayoutId id="2147486872" r:id="rId16"/>
    <p:sldLayoutId id="2147486873" r:id="rId17"/>
    <p:sldLayoutId id="2147486874" r:id="rId18"/>
    <p:sldLayoutId id="2147486875"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A2CED62-DCA5-443A-9D1B-6650BE0B8BF3}"/>
              </a:ext>
            </a:extLst>
          </p:cNvPr>
          <p:cNvGraphicFramePr>
            <a:graphicFrameLocks noChangeAspect="1"/>
          </p:cNvGraphicFramePr>
          <p:nvPr userDrawn="1">
            <p:custDataLst>
              <p:tags r:id="rId22"/>
            </p:custDataLst>
            <p:extLst>
              <p:ext uri="{D42A27DB-BD31-4B8C-83A1-F6EECF244321}">
                <p14:modId xmlns:p14="http://schemas.microsoft.com/office/powerpoint/2010/main" val="3646326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286" imgH="286" progId="TCLayout.ActiveDocument.1">
                  <p:embed/>
                </p:oleObj>
              </mc:Choice>
              <mc:Fallback>
                <p:oleObj name="think-cell Slide" r:id="rId23" imgW="286" imgH="286" progId="TCLayout.ActiveDocument.1">
                  <p:embed/>
                  <p:pic>
                    <p:nvPicPr>
                      <p:cNvPr id="3" name="Object 2" hidden="1">
                        <a:extLst>
                          <a:ext uri="{FF2B5EF4-FFF2-40B4-BE49-F238E27FC236}">
                            <a16:creationId xmlns:a16="http://schemas.microsoft.com/office/drawing/2014/main" id="{CA2CED62-DCA5-443A-9D1B-6650BE0B8BF3}"/>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DB057D73-6862-4168-AE93-98FF18D72D44}"/>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44114620"/>
      </p:ext>
    </p:extLst>
  </p:cSld>
  <p:clrMap bg1="lt1" tx1="dk1" bg2="lt2" tx2="dk2" accent1="accent1" accent2="accent2" accent3="accent3" accent4="accent4" accent5="accent5" accent6="accent6" hlink="hlink" folHlink="folHlink"/>
  <p:sldLayoutIdLst>
    <p:sldLayoutId id="2147486877" r:id="rId1"/>
    <p:sldLayoutId id="2147486878" r:id="rId2"/>
    <p:sldLayoutId id="2147486879" r:id="rId3"/>
    <p:sldLayoutId id="2147486880" r:id="rId4"/>
    <p:sldLayoutId id="2147486881" r:id="rId5"/>
    <p:sldLayoutId id="2147486882" r:id="rId6"/>
    <p:sldLayoutId id="2147486883" r:id="rId7"/>
    <p:sldLayoutId id="2147486884" r:id="rId8"/>
    <p:sldLayoutId id="2147486885" r:id="rId9"/>
    <p:sldLayoutId id="2147486886" r:id="rId10"/>
    <p:sldLayoutId id="2147486887" r:id="rId11"/>
    <p:sldLayoutId id="2147486888" r:id="rId12"/>
    <p:sldLayoutId id="2147486889" r:id="rId13"/>
    <p:sldLayoutId id="2147486890" r:id="rId14"/>
    <p:sldLayoutId id="2147486891" r:id="rId15"/>
    <p:sldLayoutId id="2147486892" r:id="rId16"/>
    <p:sldLayoutId id="2147486893" r:id="rId17"/>
    <p:sldLayoutId id="2147486894" r:id="rId18"/>
    <p:sldLayoutId id="2147486895" r:id="rId19"/>
    <p:sldLayoutId id="2147486896" r:id="rId20"/>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506332C-295C-4063-8341-E386C87FC7A6}"/>
              </a:ext>
            </a:extLst>
          </p:cNvPr>
          <p:cNvGraphicFramePr>
            <a:graphicFrameLocks noChangeAspect="1"/>
          </p:cNvGraphicFramePr>
          <p:nvPr userDrawn="1">
            <p:custDataLst>
              <p:tags r:id="rId20"/>
            </p:custDataLst>
            <p:extLst>
              <p:ext uri="{D42A27DB-BD31-4B8C-83A1-F6EECF244321}">
                <p14:modId xmlns:p14="http://schemas.microsoft.com/office/powerpoint/2010/main" val="15823507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73" imgH="476" progId="TCLayout.ActiveDocument.1">
                  <p:embed/>
                </p:oleObj>
              </mc:Choice>
              <mc:Fallback>
                <p:oleObj name="think-cell Slide" r:id="rId22" imgW="473" imgH="476" progId="TCLayout.ActiveDocument.1">
                  <p:embed/>
                  <p:pic>
                    <p:nvPicPr>
                      <p:cNvPr id="5" name="Object 4" hidden="1">
                        <a:extLst>
                          <a:ext uri="{FF2B5EF4-FFF2-40B4-BE49-F238E27FC236}">
                            <a16:creationId xmlns:a16="http://schemas.microsoft.com/office/drawing/2014/main" id="{7506332C-295C-4063-8341-E386C87FC7A6}"/>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F9034F5-8C7B-4FEB-B2D3-A3F51059A694}"/>
              </a:ext>
            </a:extLst>
          </p:cNvPr>
          <p:cNvSpPr/>
          <p:nvPr userDrawn="1">
            <p:custDataLst>
              <p:tags r:id="rId21"/>
            </p:custDataLst>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GB" sz="4000" b="0" i="0" u="none" strike="noStrike" cap="none" normalizeH="0" baseline="0" dirty="0">
              <a:ln>
                <a:noFill/>
              </a:ln>
              <a:solidFill>
                <a:schemeClr val="tx1"/>
              </a:solidFill>
              <a:effectLst/>
              <a:latin typeface="Arial" panose="020B0604020202020204" pitchFamily="34" charset="0"/>
              <a:ea typeface="+mj-ea"/>
              <a:cs typeface="Arial" panose="020B0604020202020204" pitchFamily="34" charset="0"/>
              <a:sym typeface="Arial" panose="020B0604020202020204" pitchFamily="34" charset="0"/>
            </a:endParaRPr>
          </a:p>
        </p:txBody>
      </p:sp>
      <p:sp>
        <p:nvSpPr>
          <p:cNvPr id="1026" name="Rectangle 3"/>
          <p:cNvSpPr>
            <a:spLocks noChangeArrowheads="1"/>
          </p:cNvSpPr>
          <p:nvPr/>
        </p:nvSpPr>
        <p:spPr bwMode="auto">
          <a:xfrm>
            <a:off x="271464" y="77788"/>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4" y="1150939"/>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err="1"/>
              <a:t>Mastertextformat</a:t>
            </a:r>
            <a:r>
              <a:rPr lang="en-GB" altLang="en-US" dirty="0"/>
              <a:t> </a:t>
            </a:r>
            <a:r>
              <a:rPr lang="en-GB" altLang="en-US" dirty="0" err="1"/>
              <a:t>bearbeiten</a:t>
            </a:r>
            <a:endParaRPr lang="en-GB" altLang="en-US" dirty="0"/>
          </a:p>
          <a:p>
            <a:pPr lvl="1"/>
            <a:r>
              <a:rPr lang="en-GB" altLang="en-US" dirty="0" err="1"/>
              <a:t>Zweite</a:t>
            </a:r>
            <a:r>
              <a:rPr lang="en-GB" altLang="en-US" dirty="0"/>
              <a:t> </a:t>
            </a:r>
            <a:r>
              <a:rPr lang="en-GB" altLang="en-US" dirty="0" err="1"/>
              <a:t>Ebene</a:t>
            </a:r>
            <a:endParaRPr lang="en-GB" altLang="en-US" dirty="0"/>
          </a:p>
          <a:p>
            <a:pPr lvl="2"/>
            <a:r>
              <a:rPr lang="en-GB" altLang="en-US" dirty="0" err="1"/>
              <a:t>Dritte</a:t>
            </a:r>
            <a:r>
              <a:rPr lang="en-GB" altLang="en-US" dirty="0"/>
              <a:t> </a:t>
            </a:r>
            <a:r>
              <a:rPr lang="en-GB" altLang="en-US" dirty="0" err="1"/>
              <a:t>Ebene</a:t>
            </a:r>
            <a:endParaRPr lang="en-GB" altLang="en-US" dirty="0"/>
          </a:p>
          <a:p>
            <a:pPr lvl="3"/>
            <a:r>
              <a:rPr lang="en-GB" altLang="en-US" dirty="0" err="1"/>
              <a:t>Vierte</a:t>
            </a:r>
            <a:r>
              <a:rPr lang="en-GB" altLang="en-US" dirty="0"/>
              <a:t> </a:t>
            </a:r>
            <a:r>
              <a:rPr lang="en-GB" altLang="en-US" dirty="0" err="1"/>
              <a:t>Ebene</a:t>
            </a:r>
            <a:endParaRPr lang="en-GB" altLang="en-US" dirty="0"/>
          </a:p>
          <a:p>
            <a:pPr lvl="4"/>
            <a:r>
              <a:rPr lang="en-GB" altLang="en-US" dirty="0" err="1"/>
              <a:t>Fünfte</a:t>
            </a:r>
            <a:r>
              <a:rPr lang="en-GB" altLang="en-US" dirty="0"/>
              <a:t> </a:t>
            </a:r>
            <a:r>
              <a:rPr lang="en-GB" altLang="en-US" dirty="0" err="1"/>
              <a:t>Ebene</a:t>
            </a:r>
            <a:endParaRPr lang="en-GB" altLang="en-US" dirty="0"/>
          </a:p>
        </p:txBody>
      </p:sp>
      <p:sp>
        <p:nvSpPr>
          <p:cNvPr id="1028" name="Rectangle 5"/>
          <p:cNvSpPr>
            <a:spLocks noGrp="1" noChangeArrowheads="1"/>
          </p:cNvSpPr>
          <p:nvPr>
            <p:ph type="title"/>
          </p:nvPr>
        </p:nvSpPr>
        <p:spPr bwMode="auto">
          <a:xfrm>
            <a:off x="468314" y="573089"/>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032" name="Rectangle 2"/>
          <p:cNvSpPr>
            <a:spLocks noChangeArrowheads="1"/>
          </p:cNvSpPr>
          <p:nvPr/>
        </p:nvSpPr>
        <p:spPr bwMode="auto">
          <a:xfrm>
            <a:off x="0" y="-25916"/>
            <a:ext cx="9144000" cy="369332"/>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3" name="TextBox 2">
            <a:extLst>
              <a:ext uri="{FF2B5EF4-FFF2-40B4-BE49-F238E27FC236}">
                <a16:creationId xmlns:a16="http://schemas.microsoft.com/office/drawing/2014/main" id="{DA36AD19-87A0-0A8F-3C24-BC804AD5F13D}"/>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463776946"/>
      </p:ext>
    </p:extLst>
  </p:cSld>
  <p:clrMap bg1="lt1" tx1="dk1" bg2="lt2" tx2="dk2" accent1="accent1" accent2="accent2" accent3="accent3" accent4="accent4" accent5="accent5" accent6="accent6" hlink="hlink" folHlink="folHlink"/>
  <p:sldLayoutIdLst>
    <p:sldLayoutId id="2147486899" r:id="rId1"/>
    <p:sldLayoutId id="2147486900" r:id="rId2"/>
    <p:sldLayoutId id="2147486901" r:id="rId3"/>
    <p:sldLayoutId id="2147486902" r:id="rId4"/>
    <p:sldLayoutId id="2147486903" r:id="rId5"/>
    <p:sldLayoutId id="2147486904" r:id="rId6"/>
    <p:sldLayoutId id="2147486905" r:id="rId7"/>
    <p:sldLayoutId id="2147486906" r:id="rId8"/>
    <p:sldLayoutId id="2147486907" r:id="rId9"/>
    <p:sldLayoutId id="2147486908" r:id="rId10"/>
    <p:sldLayoutId id="2147486909" r:id="rId11"/>
    <p:sldLayoutId id="2147486910" r:id="rId12"/>
    <p:sldLayoutId id="2147486911" r:id="rId13"/>
    <p:sldLayoutId id="2147486912" r:id="rId14"/>
    <p:sldLayoutId id="2147486913" r:id="rId15"/>
    <p:sldLayoutId id="2147486914" r:id="rId16"/>
    <p:sldLayoutId id="2147486915" r:id="rId17"/>
    <p:sldLayoutId id="2147486916" r:id="rId18"/>
  </p:sldLayoutIdLst>
  <p:hf hdr="0" ftr="0" dt="0"/>
  <p:txStyles>
    <p:titleStyle>
      <a:lvl1pPr algn="l" rtl="0" eaLnBrk="0" fontAlgn="base" hangingPunct="0">
        <a:lnSpc>
          <a:spcPts val="2700"/>
        </a:lnSpc>
        <a:spcBef>
          <a:spcPct val="0"/>
        </a:spcBef>
        <a:spcAft>
          <a:spcPct val="0"/>
        </a:spcAft>
        <a:defRPr sz="400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189"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378"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566"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754"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0" fontAlgn="base" hangingPunct="0">
        <a:spcBef>
          <a:spcPct val="30000"/>
        </a:spcBef>
        <a:spcAft>
          <a:spcPct val="0"/>
        </a:spcAft>
        <a:buClr>
          <a:schemeClr val="tx2"/>
        </a:buClr>
        <a:defRPr sz="2200">
          <a:solidFill>
            <a:schemeClr val="tx1"/>
          </a:solidFill>
          <a:latin typeface="+mn-lt"/>
          <a:ea typeface="+mn-ea"/>
          <a:cs typeface="+mn-cs"/>
        </a:defRPr>
      </a:lvl1pPr>
      <a:lvl2pPr marL="298442" algn="l" rtl="0" eaLnBrk="0" fontAlgn="base" hangingPunct="0">
        <a:spcBef>
          <a:spcPct val="0"/>
        </a:spcBef>
        <a:spcAft>
          <a:spcPct val="0"/>
        </a:spcAft>
        <a:defRPr>
          <a:solidFill>
            <a:schemeClr val="tx1"/>
          </a:solidFill>
          <a:latin typeface="+mn-lt"/>
          <a:cs typeface="+mn-cs"/>
        </a:defRPr>
      </a:lvl2pPr>
      <a:lvl3pPr marL="596885" algn="l" rtl="0" eaLnBrk="0" fontAlgn="base" hangingPunct="0">
        <a:spcBef>
          <a:spcPct val="0"/>
        </a:spcBef>
        <a:spcAft>
          <a:spcPct val="0"/>
        </a:spcAft>
        <a:defRPr sz="1600">
          <a:solidFill>
            <a:schemeClr val="tx1"/>
          </a:solidFill>
          <a:latin typeface="+mn-lt"/>
          <a:cs typeface="+mn-cs"/>
        </a:defRPr>
      </a:lvl3pPr>
      <a:lvl4pPr marL="914378" algn="l" rtl="0" eaLnBrk="0" fontAlgn="base" hangingPunct="0">
        <a:spcBef>
          <a:spcPct val="0"/>
        </a:spcBef>
        <a:spcAft>
          <a:spcPct val="0"/>
        </a:spcAft>
        <a:defRPr sz="1600">
          <a:solidFill>
            <a:schemeClr val="tx1"/>
          </a:solidFill>
          <a:latin typeface="+mn-lt"/>
          <a:cs typeface="+mn-cs"/>
        </a:defRPr>
      </a:lvl4pPr>
      <a:lvl5pPr marL="1219169" algn="l" rtl="0" eaLnBrk="0" fontAlgn="base" hangingPunct="0">
        <a:spcBef>
          <a:spcPct val="0"/>
        </a:spcBef>
        <a:spcAft>
          <a:spcPct val="0"/>
        </a:spcAft>
        <a:buFont typeface="Times" pitchFamily="18" charset="0"/>
        <a:defRPr sz="1600" i="1">
          <a:solidFill>
            <a:schemeClr val="tx1"/>
          </a:solidFill>
          <a:latin typeface="+mn-lt"/>
          <a:cs typeface="+mn-cs"/>
        </a:defRPr>
      </a:lvl5pPr>
      <a:lvl6pPr marL="1981151"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339"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527"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716"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6A50E5D-0004-A967-9A73-9F965C89120E}"/>
              </a:ext>
            </a:extLst>
          </p:cNvPr>
          <p:cNvGraphicFramePr>
            <a:graphicFrameLocks noChangeAspect="1"/>
          </p:cNvGraphicFramePr>
          <p:nvPr userDrawn="1">
            <p:custDataLst>
              <p:tags r:id="rId22"/>
            </p:custDataLst>
            <p:extLst>
              <p:ext uri="{D42A27DB-BD31-4B8C-83A1-F6EECF244321}">
                <p14:modId xmlns:p14="http://schemas.microsoft.com/office/powerpoint/2010/main" val="1243043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84" imgH="486" progId="TCLayout.ActiveDocument.1">
                  <p:embed/>
                </p:oleObj>
              </mc:Choice>
              <mc:Fallback>
                <p:oleObj name="think-cell Slide" r:id="rId23" imgW="484" imgH="486" progId="TCLayout.ActiveDocument.1">
                  <p:embed/>
                  <p:pic>
                    <p:nvPicPr>
                      <p:cNvPr id="0" name=""/>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225730" name="Rectangle 2"/>
          <p:cNvSpPr>
            <a:spLocks noChangeArrowheads="1"/>
          </p:cNvSpPr>
          <p:nvPr/>
        </p:nvSpPr>
        <p:spPr bwMode="auto">
          <a:xfrm>
            <a:off x="0" y="-4881"/>
            <a:ext cx="9144000" cy="369332"/>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fontAlgn="base" hangingPunct="0">
              <a:spcBef>
                <a:spcPct val="50000"/>
              </a:spcBef>
              <a:spcAft>
                <a:spcPct val="0"/>
              </a:spcAft>
            </a:pPr>
            <a:endParaRPr lang="en-GB">
              <a:solidFill>
                <a:srgbClr val="585858"/>
              </a:solidFill>
              <a:ea typeface="ヒラギノ角ゴ Pro W3" pitchFamily="-64" charset="-128"/>
            </a:endParaRPr>
          </a:p>
        </p:txBody>
      </p:sp>
      <p:sp>
        <p:nvSpPr>
          <p:cNvPr id="1225731" name="Rectangle 3"/>
          <p:cNvSpPr>
            <a:spLocks noChangeArrowheads="1"/>
          </p:cNvSpPr>
          <p:nvPr/>
        </p:nvSpPr>
        <p:spPr bwMode="auto">
          <a:xfrm>
            <a:off x="271463" y="78583"/>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eaLnBrk="0" fontAlgn="base" hangingPunct="0">
              <a:spcBef>
                <a:spcPct val="0"/>
              </a:spcBef>
              <a:spcAft>
                <a:spcPct val="0"/>
              </a:spcAft>
            </a:pPr>
            <a:r>
              <a:rPr lang="de-DE">
                <a:solidFill>
                  <a:srgbClr val="FFFFFF"/>
                </a:solidFill>
                <a:ea typeface="ヒラギノ角ゴ Pro W3" pitchFamily="-64" charset="-128"/>
              </a:rPr>
              <a:t>Rubric</a:t>
            </a:r>
          </a:p>
        </p:txBody>
      </p:sp>
      <p:sp>
        <p:nvSpPr>
          <p:cNvPr id="1225732" name="Rectangle 4"/>
          <p:cNvSpPr>
            <a:spLocks noGrp="1" noChangeArrowheads="1"/>
          </p:cNvSpPr>
          <p:nvPr>
            <p:ph type="body" idx="1"/>
          </p:nvPr>
        </p:nvSpPr>
        <p:spPr bwMode="auto">
          <a:xfrm>
            <a:off x="269876" y="1071564"/>
            <a:ext cx="8594725" cy="3351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dirty="0" err="1"/>
              <a:t>Mastertextformat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1225733" name="Rectangle 5"/>
          <p:cNvSpPr>
            <a:spLocks noGrp="1" noChangeArrowheads="1"/>
          </p:cNvSpPr>
          <p:nvPr>
            <p:ph type="title"/>
          </p:nvPr>
        </p:nvSpPr>
        <p:spPr bwMode="auto">
          <a:xfrm>
            <a:off x="269876" y="495300"/>
            <a:ext cx="8594725" cy="47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noProof="0" dirty="0" err="1"/>
              <a:t>Mastertitelformat</a:t>
            </a:r>
            <a:r>
              <a:rPr lang="en-GB" noProof="0" dirty="0"/>
              <a:t> </a:t>
            </a:r>
            <a:r>
              <a:rPr lang="en-GB" noProof="0" dirty="0" err="1"/>
              <a:t>bearbeiten</a:t>
            </a:r>
            <a:endParaRPr lang="en-GB" noProof="0" dirty="0"/>
          </a:p>
        </p:txBody>
      </p:sp>
      <p:sp>
        <p:nvSpPr>
          <p:cNvPr id="1225734" name="Rectangle 6"/>
          <p:cNvSpPr>
            <a:spLocks noGrp="1" noChangeArrowheads="1"/>
          </p:cNvSpPr>
          <p:nvPr>
            <p:ph type="ftr" sz="quarter" idx="3"/>
          </p:nvPr>
        </p:nvSpPr>
        <p:spPr bwMode="auto">
          <a:xfrm>
            <a:off x="269875" y="4857752"/>
            <a:ext cx="3213100" cy="14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nSpc>
                <a:spcPts val="1200"/>
              </a:lnSpc>
              <a:spcBef>
                <a:spcPct val="0"/>
              </a:spcBef>
              <a:defRPr sz="900">
                <a:solidFill>
                  <a:srgbClr val="004B95"/>
                </a:solidFill>
              </a:defRPr>
            </a:lvl1pPr>
          </a:lstStyle>
          <a:p>
            <a:pPr eaLnBrk="0" fontAlgn="base" hangingPunct="0">
              <a:spcAft>
                <a:spcPct val="0"/>
              </a:spcAft>
            </a:pPr>
            <a:r>
              <a:rPr lang="de-DE">
                <a:ea typeface="ヒラギノ角ゴ Pro W3" pitchFamily="-64" charset="-128"/>
              </a:rPr>
              <a:t>Event</a:t>
            </a:r>
          </a:p>
        </p:txBody>
      </p:sp>
      <p:sp>
        <p:nvSpPr>
          <p:cNvPr id="1225735" name="Rectangle 7"/>
          <p:cNvSpPr>
            <a:spLocks noGrp="1" noChangeArrowheads="1"/>
          </p:cNvSpPr>
          <p:nvPr>
            <p:ph type="sldNum" sz="quarter" idx="4"/>
          </p:nvPr>
        </p:nvSpPr>
        <p:spPr bwMode="auto">
          <a:xfrm>
            <a:off x="4357693" y="4857750"/>
            <a:ext cx="414337" cy="179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a:spcBef>
                <a:spcPct val="0"/>
              </a:spcBef>
              <a:defRPr sz="900">
                <a:solidFill>
                  <a:srgbClr val="585858"/>
                </a:solidFill>
              </a:defRPr>
            </a:lvl1pPr>
          </a:lstStyle>
          <a:p>
            <a:pPr eaLnBrk="0" fontAlgn="base" hangingPunct="0">
              <a:spcAft>
                <a:spcPct val="0"/>
              </a:spcAft>
            </a:pPr>
            <a:fld id="{DF2F6AC9-3CA0-4F0C-A053-B5E302C5DDB7}" type="slidenum">
              <a:rPr lang="de-DE" smtClean="0">
                <a:ea typeface="ヒラギノ角ゴ Pro W3" pitchFamily="-64" charset="-128"/>
              </a:rPr>
              <a:pPr eaLnBrk="0" fontAlgn="base" hangingPunct="0">
                <a:spcAft>
                  <a:spcPct val="0"/>
                </a:spcAft>
              </a:pPr>
              <a:t>‹#›</a:t>
            </a:fld>
            <a:endParaRPr lang="de-DE">
              <a:ea typeface="ヒラギノ角ゴ Pro W3" pitchFamily="-64" charset="-128"/>
            </a:endParaRPr>
          </a:p>
        </p:txBody>
      </p:sp>
      <p:sp>
        <p:nvSpPr>
          <p:cNvPr id="9" name="Rectangle 2"/>
          <p:cNvSpPr>
            <a:spLocks noChangeArrowheads="1"/>
          </p:cNvSpPr>
          <p:nvPr/>
        </p:nvSpPr>
        <p:spPr bwMode="auto">
          <a:xfrm>
            <a:off x="0" y="-4881"/>
            <a:ext cx="9144000" cy="369332"/>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eaLnBrk="0" fontAlgn="base" hangingPunct="0">
              <a:spcBef>
                <a:spcPct val="50000"/>
              </a:spcBef>
              <a:spcAft>
                <a:spcPct val="0"/>
              </a:spcAft>
            </a:pPr>
            <a:endParaRPr lang="en-GB">
              <a:solidFill>
                <a:srgbClr val="585858"/>
              </a:solidFill>
              <a:ea typeface="ヒラギノ角ゴ Pro W3" pitchFamily="-64" charset="-128"/>
            </a:endParaRPr>
          </a:p>
        </p:txBody>
      </p:sp>
      <p:sp>
        <p:nvSpPr>
          <p:cNvPr id="10" name="Rectangle 3"/>
          <p:cNvSpPr>
            <a:spLocks noChangeArrowheads="1"/>
          </p:cNvSpPr>
          <p:nvPr/>
        </p:nvSpPr>
        <p:spPr bwMode="auto">
          <a:xfrm>
            <a:off x="271463" y="78583"/>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eaLnBrk="0" fontAlgn="base" hangingPunct="0">
              <a:spcBef>
                <a:spcPct val="0"/>
              </a:spcBef>
              <a:spcAft>
                <a:spcPct val="0"/>
              </a:spcAft>
            </a:pPr>
            <a:r>
              <a:rPr lang="de-DE" dirty="0" err="1">
                <a:solidFill>
                  <a:srgbClr val="FFFFFF"/>
                </a:solidFill>
                <a:ea typeface="ヒラギノ角ゴ Pro W3" pitchFamily="-64" charset="-128"/>
              </a:rPr>
              <a:t>Use</a:t>
            </a:r>
            <a:r>
              <a:rPr lang="de-DE" dirty="0">
                <a:solidFill>
                  <a:srgbClr val="FFFFFF"/>
                </a:solidFill>
                <a:ea typeface="ヒラギノ角ゴ Pro W3" pitchFamily="-64" charset="-128"/>
              </a:rPr>
              <a:t> </a:t>
            </a:r>
            <a:r>
              <a:rPr lang="de-DE" dirty="0" err="1">
                <a:solidFill>
                  <a:srgbClr val="FFFFFF"/>
                </a:solidFill>
                <a:ea typeface="ヒラギノ角ゴ Pro W3" pitchFamily="-64" charset="-128"/>
              </a:rPr>
              <a:t>as</a:t>
            </a:r>
            <a:r>
              <a:rPr lang="de-DE" dirty="0">
                <a:solidFill>
                  <a:srgbClr val="FFFFFF"/>
                </a:solidFill>
                <a:ea typeface="ヒラギノ角ゴ Pro W3" pitchFamily="-64" charset="-128"/>
              </a:rPr>
              <a:t> </a:t>
            </a:r>
            <a:r>
              <a:rPr lang="de-DE" dirty="0" err="1">
                <a:solidFill>
                  <a:srgbClr val="FFFFFF"/>
                </a:solidFill>
                <a:ea typeface="ヒラギノ角ゴ Pro W3" pitchFamily="-64" charset="-128"/>
              </a:rPr>
              <a:t>rubric</a:t>
            </a:r>
            <a:r>
              <a:rPr lang="de-DE" dirty="0">
                <a:solidFill>
                  <a:srgbClr val="FFFFFF"/>
                </a:solidFill>
                <a:ea typeface="ヒラギノ角ゴ Pro W3" pitchFamily="-64" charset="-128"/>
              </a:rPr>
              <a:t> </a:t>
            </a:r>
            <a:r>
              <a:rPr lang="de-DE" dirty="0" err="1">
                <a:solidFill>
                  <a:srgbClr val="FFFFFF"/>
                </a:solidFill>
                <a:ea typeface="ヒラギノ角ゴ Pro W3" pitchFamily="-64" charset="-128"/>
              </a:rPr>
              <a:t>line</a:t>
            </a:r>
            <a:r>
              <a:rPr lang="de-DE" dirty="0">
                <a:solidFill>
                  <a:srgbClr val="FFFFFF"/>
                </a:solidFill>
                <a:ea typeface="ヒラギノ角ゴ Pro W3" pitchFamily="-64" charset="-128"/>
              </a:rPr>
              <a:t> </a:t>
            </a:r>
            <a:r>
              <a:rPr lang="de-DE" dirty="0" err="1">
                <a:solidFill>
                  <a:srgbClr val="FFFFFF"/>
                </a:solidFill>
                <a:ea typeface="ヒラギノ角ゴ Pro W3" pitchFamily="-64" charset="-128"/>
              </a:rPr>
              <a:t>or</a:t>
            </a:r>
            <a:r>
              <a:rPr lang="de-DE" dirty="0">
                <a:solidFill>
                  <a:srgbClr val="FFFFFF"/>
                </a:solidFill>
                <a:ea typeface="ヒラギノ角ゴ Pro W3" pitchFamily="-64" charset="-128"/>
              </a:rPr>
              <a:t> </a:t>
            </a:r>
            <a:r>
              <a:rPr lang="de-DE" dirty="0" err="1">
                <a:solidFill>
                  <a:srgbClr val="FFFFFF"/>
                </a:solidFill>
                <a:ea typeface="ヒラギノ角ゴ Pro W3" pitchFamily="-64" charset="-128"/>
              </a:rPr>
              <a:t>delete</a:t>
            </a:r>
            <a:r>
              <a:rPr lang="de-DE" dirty="0">
                <a:solidFill>
                  <a:srgbClr val="FFFFFF"/>
                </a:solidFill>
                <a:ea typeface="ヒラギノ角ゴ Pro W3" pitchFamily="-64" charset="-128"/>
              </a:rPr>
              <a:t> on </a:t>
            </a:r>
            <a:r>
              <a:rPr lang="de-DE" dirty="0" err="1">
                <a:solidFill>
                  <a:srgbClr val="FFFFFF"/>
                </a:solidFill>
                <a:ea typeface="ヒラギノ角ゴ Pro W3" pitchFamily="-64" charset="-128"/>
              </a:rPr>
              <a:t>slide</a:t>
            </a:r>
            <a:r>
              <a:rPr lang="de-DE" dirty="0">
                <a:solidFill>
                  <a:srgbClr val="FFFFFF"/>
                </a:solidFill>
                <a:ea typeface="ヒラギノ角ゴ Pro W3" pitchFamily="-64" charset="-128"/>
              </a:rPr>
              <a:t> </a:t>
            </a:r>
            <a:r>
              <a:rPr lang="de-DE" dirty="0" err="1">
                <a:solidFill>
                  <a:srgbClr val="FFFFFF"/>
                </a:solidFill>
                <a:ea typeface="ヒラギノ角ゴ Pro W3" pitchFamily="-64" charset="-128"/>
              </a:rPr>
              <a:t>master</a:t>
            </a:r>
            <a:endParaRPr lang="de-DE" dirty="0">
              <a:solidFill>
                <a:srgbClr val="FFFFFF"/>
              </a:solidFill>
              <a:ea typeface="ヒラギノ角ゴ Pro W3" pitchFamily="-64" charset="-128"/>
            </a:endParaRPr>
          </a:p>
        </p:txBody>
      </p:sp>
      <p:sp>
        <p:nvSpPr>
          <p:cNvPr id="11" name="Rectangle 9"/>
          <p:cNvSpPr>
            <a:spLocks noChangeArrowheads="1"/>
          </p:cNvSpPr>
          <p:nvPr/>
        </p:nvSpPr>
        <p:spPr bwMode="auto">
          <a:xfrm>
            <a:off x="6534155" y="4857752"/>
            <a:ext cx="2290763" cy="141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r" eaLnBrk="0" hangingPunct="0">
              <a:lnSpc>
                <a:spcPts val="1200"/>
              </a:lnSpc>
            </a:pPr>
            <a:r>
              <a:rPr lang="de-DE" sz="900">
                <a:solidFill>
                  <a:srgbClr val="004B95"/>
                </a:solidFill>
              </a:rPr>
              <a:t>www.ecb.europa.eu</a:t>
            </a:r>
          </a:p>
        </p:txBody>
      </p:sp>
    </p:spTree>
    <p:extLst>
      <p:ext uri="{BB962C8B-B14F-4D97-AF65-F5344CB8AC3E}">
        <p14:creationId xmlns:p14="http://schemas.microsoft.com/office/powerpoint/2010/main" val="4093036548"/>
      </p:ext>
    </p:extLst>
  </p:cSld>
  <p:clrMap bg1="lt1" tx1="dk1" bg2="lt2" tx2="dk2" accent1="accent1" accent2="accent2" accent3="accent3" accent4="accent4" accent5="accent5" accent6="accent6" hlink="hlink" folHlink="folHlink"/>
  <p:sldLayoutIdLst>
    <p:sldLayoutId id="2147486919" r:id="rId1"/>
    <p:sldLayoutId id="2147486920" r:id="rId2"/>
    <p:sldLayoutId id="2147486921" r:id="rId3"/>
    <p:sldLayoutId id="2147486922" r:id="rId4"/>
    <p:sldLayoutId id="2147486923" r:id="rId5"/>
    <p:sldLayoutId id="2147486924" r:id="rId6"/>
    <p:sldLayoutId id="2147486925" r:id="rId7"/>
    <p:sldLayoutId id="2147486926" r:id="rId8"/>
    <p:sldLayoutId id="2147486927" r:id="rId9"/>
    <p:sldLayoutId id="2147486928" r:id="rId10"/>
    <p:sldLayoutId id="2147486929" r:id="rId11"/>
    <p:sldLayoutId id="2147486930" r:id="rId12"/>
    <p:sldLayoutId id="2147486931" r:id="rId13"/>
    <p:sldLayoutId id="2147486932" r:id="rId14"/>
    <p:sldLayoutId id="2147486933" r:id="rId15"/>
    <p:sldLayoutId id="2147486934" r:id="rId16"/>
    <p:sldLayoutId id="2147486935" r:id="rId17"/>
    <p:sldLayoutId id="2147486936" r:id="rId18"/>
    <p:sldLayoutId id="2147486937" r:id="rId19"/>
    <p:sldLayoutId id="2147486938" r:id="rId20"/>
  </p:sldLayoutIdLst>
  <p:hf hdr="0" dt="0"/>
  <p:txStyles>
    <p:titleStyle>
      <a:lvl1pPr algn="l" rtl="0" eaLnBrk="1" fontAlgn="base" hangingPunct="1">
        <a:lnSpc>
          <a:spcPts val="2700"/>
        </a:lnSpc>
        <a:spcBef>
          <a:spcPct val="0"/>
        </a:spcBef>
        <a:spcAft>
          <a:spcPct val="0"/>
        </a:spcAft>
        <a:defRPr sz="2400">
          <a:solidFill>
            <a:schemeClr val="tx2"/>
          </a:solidFill>
          <a:latin typeface="+mj-lt"/>
          <a:ea typeface="+mj-ea"/>
          <a:cs typeface="+mj-cs"/>
        </a:defRPr>
      </a:lvl1pPr>
      <a:lvl2pPr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2pPr>
      <a:lvl3pPr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3pPr>
      <a:lvl4pPr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4pPr>
      <a:lvl5pPr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marL="298450" indent="-298450" algn="l" rtl="0" eaLnBrk="1" fontAlgn="base" hangingPunct="1">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1" fontAlgn="base" hangingPunct="1">
        <a:spcBef>
          <a:spcPct val="0"/>
        </a:spcBef>
        <a:spcAft>
          <a:spcPct val="0"/>
        </a:spcAft>
        <a:buChar char="–"/>
        <a:defRPr>
          <a:solidFill>
            <a:schemeClr val="tx1"/>
          </a:solidFill>
          <a:latin typeface="+mn-lt"/>
          <a:cs typeface="+mn-cs"/>
        </a:defRPr>
      </a:lvl2pPr>
      <a:lvl3pPr marL="914400" indent="-315913" algn="l" rtl="0" eaLnBrk="1" fontAlgn="base" hangingPunct="1">
        <a:spcBef>
          <a:spcPct val="0"/>
        </a:spcBef>
        <a:spcAft>
          <a:spcPct val="0"/>
        </a:spcAft>
        <a:buChar char="•"/>
        <a:defRPr sz="1600">
          <a:solidFill>
            <a:schemeClr val="tx1"/>
          </a:solidFill>
          <a:latin typeface="+mn-lt"/>
          <a:cs typeface="+mn-cs"/>
        </a:defRPr>
      </a:lvl3pPr>
      <a:lvl4pPr marL="1219200" indent="-303213" algn="l" rtl="0" eaLnBrk="1" fontAlgn="base" hangingPunct="1">
        <a:spcBef>
          <a:spcPct val="0"/>
        </a:spcBef>
        <a:spcAft>
          <a:spcPct val="0"/>
        </a:spcAft>
        <a:buChar char="–"/>
        <a:defRPr sz="1600">
          <a:solidFill>
            <a:schemeClr val="tx1"/>
          </a:solidFill>
          <a:latin typeface="+mn-lt"/>
          <a:cs typeface="+mn-cs"/>
        </a:defRPr>
      </a:lvl4pPr>
      <a:lvl5pPr marL="15240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541B261-8028-806D-15ED-5513D95EFEBF}"/>
              </a:ext>
            </a:extLst>
          </p:cNvPr>
          <p:cNvGraphicFramePr>
            <a:graphicFrameLocks noChangeAspect="1"/>
          </p:cNvGraphicFramePr>
          <p:nvPr userDrawn="1">
            <p:custDataLst>
              <p:tags r:id="rId3"/>
            </p:custDataLst>
            <p:extLst>
              <p:ext uri="{D42A27DB-BD31-4B8C-83A1-F6EECF244321}">
                <p14:modId xmlns:p14="http://schemas.microsoft.com/office/powerpoint/2010/main" val="3854637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79749"/>
            <a:ext cx="7886700" cy="554292"/>
          </a:xfrm>
          <a:prstGeom prst="rect">
            <a:avLst/>
          </a:prstGeom>
        </p:spPr>
        <p:txBody>
          <a:bodyPr vert="horz" rIns="0">
            <a:normAutofit/>
          </a:bodyPr>
          <a:lstStyle/>
          <a:p>
            <a:pPr marL="0" lvl="0"/>
            <a:r>
              <a:rPr lang="en-US"/>
              <a:t>Click to edit Master title style</a:t>
            </a:r>
          </a:p>
        </p:txBody>
      </p:sp>
      <p:sp>
        <p:nvSpPr>
          <p:cNvPr id="3" name="Text Placeholder 2"/>
          <p:cNvSpPr>
            <a:spLocks noGrp="1"/>
          </p:cNvSpPr>
          <p:nvPr>
            <p:ph type="body" idx="1"/>
          </p:nvPr>
        </p:nvSpPr>
        <p:spPr>
          <a:xfrm>
            <a:off x="628650" y="914401"/>
            <a:ext cx="7886700" cy="37183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4729433"/>
            <a:ext cx="9144000" cy="41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6858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13" normalizeH="0" baseline="0" noProof="0" dirty="0">
                <a:ln>
                  <a:noFill/>
                </a:ln>
                <a:solidFill>
                  <a:prstClr val="white">
                    <a:lumMod val="75000"/>
                  </a:prstClr>
                </a:solidFill>
                <a:effectLst/>
                <a:uLnTx/>
                <a:uFillTx/>
                <a:latin typeface="+mn-lt"/>
                <a:ea typeface="+mn-ea"/>
                <a:cs typeface="+mn-cs"/>
              </a:rPr>
              <a:t>www.</a:t>
            </a:r>
            <a:r>
              <a:rPr kumimoji="0" lang="en-US" sz="2400" b="0" i="0" u="none" strike="noStrike" kern="1200" cap="none" spc="113" normalizeH="0" baseline="0" noProof="0" dirty="0">
                <a:ln>
                  <a:noFill/>
                </a:ln>
                <a:solidFill>
                  <a:prstClr val="black">
                    <a:lumMod val="85000"/>
                    <a:lumOff val="15000"/>
                  </a:prstClr>
                </a:solidFill>
                <a:effectLst/>
                <a:uLnTx/>
                <a:uFillTx/>
                <a:latin typeface="+mn-lt"/>
                <a:ea typeface="+mn-ea"/>
                <a:cs typeface="+mn-cs"/>
              </a:rPr>
              <a:t>presentationgo</a:t>
            </a:r>
            <a:r>
              <a:rPr kumimoji="0" lang="en-US" sz="2400" b="0" i="0" u="none" strike="noStrike" kern="1200" cap="none" spc="113"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137365" y="15966"/>
            <a:ext cx="277122"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55353"/>
            <a:ext cx="1498651" cy="482192"/>
            <a:chOff x="-2096383" y="21447"/>
            <a:chExt cx="1498651" cy="642922"/>
          </a:xfrm>
        </p:grpSpPr>
        <p:sp>
          <p:nvSpPr>
            <p:cNvPr id="10" name="TextBox 9"/>
            <p:cNvSpPr txBox="1"/>
            <p:nvPr userDrawn="1"/>
          </p:nvSpPr>
          <p:spPr>
            <a:xfrm>
              <a:off x="-2096383" y="21447"/>
              <a:ext cx="320922" cy="276999"/>
            </a:xfrm>
            <a:prstGeom prst="rect">
              <a:avLst/>
            </a:prstGeom>
            <a:noFill/>
          </p:spPr>
          <p:txBody>
            <a:bodyPr wrap="none" rtlCol="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04278" cy="276999"/>
            </a:xfrm>
            <a:prstGeom prst="rect">
              <a:avLst/>
            </a:prstGeom>
            <a:noFill/>
          </p:spPr>
          <p:txBody>
            <a:bodyPr wrap="none" rtlCol="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6"/>
            <a:stretch>
              <a:fillRect/>
            </a:stretch>
          </p:blipFill>
          <p:spPr>
            <a:xfrm>
              <a:off x="-2018604" y="234547"/>
              <a:ext cx="1405251" cy="185944"/>
            </a:xfrm>
            <a:prstGeom prst="rect">
              <a:avLst/>
            </a:prstGeom>
          </p:spPr>
        </p:pic>
      </p:grpSp>
      <p:sp>
        <p:nvSpPr>
          <p:cNvPr id="13" name="Rectangle 12"/>
          <p:cNvSpPr/>
          <p:nvPr userDrawn="1"/>
        </p:nvSpPr>
        <p:spPr>
          <a:xfrm>
            <a:off x="-88899" y="5219701"/>
            <a:ext cx="1293944" cy="219291"/>
          </a:xfrm>
          <a:prstGeom prst="rect">
            <a:avLst/>
          </a:prstGeom>
        </p:spPr>
        <p:txBody>
          <a:bodyPr wrap="none">
            <a:spAutoFit/>
          </a:bodyPr>
          <a:lstStyle/>
          <a:p>
            <a:r>
              <a:rPr lang="en-US" sz="825" b="0" i="0" dirty="0">
                <a:solidFill>
                  <a:srgbClr val="555555"/>
                </a:solidFill>
                <a:effectLst/>
                <a:latin typeface="Open Sans" panose="020B0606030504020204" pitchFamily="34" charset="0"/>
              </a:rPr>
              <a:t>© </a:t>
            </a:r>
            <a:r>
              <a:rPr lang="en-US" sz="825" b="0" i="0" u="none" strike="noStrike" dirty="0">
                <a:solidFill>
                  <a:srgbClr val="A5CD28"/>
                </a:solidFill>
                <a:effectLst/>
                <a:latin typeface="Open Sans" panose="020B0606030504020204" pitchFamily="34" charset="0"/>
                <a:hlinkClick r:id="rId7" tooltip="PresentationGo!"/>
              </a:rPr>
              <a:t>presentationgo.com</a:t>
            </a:r>
            <a:endParaRPr lang="en-US" sz="825" dirty="0"/>
          </a:p>
        </p:txBody>
      </p:sp>
      <p:sp>
        <p:nvSpPr>
          <p:cNvPr id="5" name="TextBox 4">
            <a:extLst>
              <a:ext uri="{FF2B5EF4-FFF2-40B4-BE49-F238E27FC236}">
                <a16:creationId xmlns:a16="http://schemas.microsoft.com/office/drawing/2014/main" id="{8AE592F4-833A-DCF1-9BDE-DE48D410D8BE}"/>
              </a:ext>
            </a:extLst>
          </p:cNvPr>
          <p:cNvSpPr txBox="1"/>
          <p:nvPr userDrawn="1">
            <p:extLst>
              <p:ext uri="{1162E1C5-73C7-4A58-AE30-91384D911F3F}">
                <p184:classification xmlns:p184="http://schemas.microsoft.com/office/powerpoint/2018/4/main" val="hdr"/>
              </p:ext>
            </p:extLst>
          </p:nvPr>
        </p:nvSpPr>
        <p:spPr>
          <a:xfrm>
            <a:off x="7845425" y="0"/>
            <a:ext cx="1333500" cy="115416"/>
          </a:xfrm>
          <a:prstGeom prst="rect">
            <a:avLst/>
          </a:prstGeom>
        </p:spPr>
        <p:txBody>
          <a:bodyPr horzOverflow="overflow" lIns="0" tIns="0" rIns="0" bIns="0">
            <a:spAutoFit/>
          </a:bodyPr>
          <a:lstStyle/>
          <a:p>
            <a:pPr algn="l"/>
            <a:r>
              <a:rPr lang="en-GB" sz="750">
                <a:solidFill>
                  <a:srgbClr val="000000"/>
                </a:solidFill>
                <a:latin typeface="Arial" panose="020B0604020202020204" pitchFamily="34" charset="0"/>
                <a:cs typeface="Arial" panose="020B0604020202020204" pitchFamily="34" charset="0"/>
              </a:rPr>
              <a:t>ECB-UNRESTRICTED</a:t>
            </a:r>
          </a:p>
        </p:txBody>
      </p:sp>
    </p:spTree>
    <p:extLst>
      <p:ext uri="{BB962C8B-B14F-4D97-AF65-F5344CB8AC3E}">
        <p14:creationId xmlns:p14="http://schemas.microsoft.com/office/powerpoint/2010/main" val="3498265217"/>
      </p:ext>
    </p:extLst>
  </p:cSld>
  <p:clrMap bg1="lt1" tx1="dk1" bg2="lt2" tx2="dk2" accent1="accent1" accent2="accent2" accent3="accent3" accent4="accent4" accent5="accent5" accent6="accent6" hlink="hlink" folHlink="folHlink"/>
  <p:sldLayoutIdLst>
    <p:sldLayoutId id="2147486941" r:id="rId1"/>
  </p:sldLayoutIdLst>
  <p:txStyles>
    <p:titleStyle>
      <a:lvl1pPr algn="l" defTabSz="685800" rtl="0" eaLnBrk="1" latinLnBrk="0" hangingPunct="1">
        <a:lnSpc>
          <a:spcPct val="90000"/>
        </a:lnSpc>
        <a:spcBef>
          <a:spcPct val="0"/>
        </a:spcBef>
        <a:buNone/>
        <a:defRPr lang="en-US" sz="2700" b="1" kern="1200">
          <a:solidFill>
            <a:schemeClr val="tx1"/>
          </a:solidFill>
          <a:latin typeface="Helvetica" panose="020B0500000000000000"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7411D44-3AB5-4C06-919B-63B43304442B}"/>
              </a:ext>
            </a:extLst>
          </p:cNvPr>
          <p:cNvGraphicFramePr>
            <a:graphicFrameLocks noChangeAspect="1"/>
          </p:cNvGraphicFramePr>
          <p:nvPr userDrawn="1">
            <p:custDataLst>
              <p:tags r:id="rId20"/>
            </p:custDataLst>
            <p:extLst>
              <p:ext uri="{D42A27DB-BD31-4B8C-83A1-F6EECF244321}">
                <p14:modId xmlns:p14="http://schemas.microsoft.com/office/powerpoint/2010/main" val="1476897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08" imgH="408" progId="TCLayout.ActiveDocument.1">
                  <p:embed/>
                </p:oleObj>
              </mc:Choice>
              <mc:Fallback>
                <p:oleObj name="think-cell Slide" r:id="rId21" imgW="408" imgH="408"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err="1"/>
              <a:t>Mastertextformat</a:t>
            </a:r>
            <a:r>
              <a:rPr lang="en-GB" altLang="en-US" dirty="0"/>
              <a:t> </a:t>
            </a:r>
            <a:r>
              <a:rPr lang="en-GB" altLang="en-US" dirty="0" err="1"/>
              <a:t>bearbeiten</a:t>
            </a:r>
            <a:endParaRPr lang="en-GB" altLang="en-US" dirty="0"/>
          </a:p>
          <a:p>
            <a:pPr lvl="1"/>
            <a:r>
              <a:rPr lang="en-GB" altLang="en-US" dirty="0" err="1"/>
              <a:t>Zweite</a:t>
            </a:r>
            <a:r>
              <a:rPr lang="en-GB" altLang="en-US" dirty="0"/>
              <a:t> </a:t>
            </a:r>
            <a:r>
              <a:rPr lang="en-GB" altLang="en-US" dirty="0" err="1"/>
              <a:t>Ebene</a:t>
            </a:r>
            <a:endParaRPr lang="en-GB" altLang="en-US" dirty="0"/>
          </a:p>
          <a:p>
            <a:pPr lvl="2"/>
            <a:r>
              <a:rPr lang="en-GB" altLang="en-US" dirty="0" err="1"/>
              <a:t>Dritte</a:t>
            </a:r>
            <a:r>
              <a:rPr lang="en-GB" altLang="en-US" dirty="0"/>
              <a:t> </a:t>
            </a:r>
            <a:r>
              <a:rPr lang="en-GB" altLang="en-US" dirty="0" err="1"/>
              <a:t>Ebene</a:t>
            </a:r>
            <a:endParaRPr lang="en-GB" altLang="en-US" dirty="0"/>
          </a:p>
          <a:p>
            <a:pPr lvl="3"/>
            <a:r>
              <a:rPr lang="en-GB" altLang="en-US" dirty="0" err="1"/>
              <a:t>Vierte</a:t>
            </a:r>
            <a:r>
              <a:rPr lang="en-GB" altLang="en-US" dirty="0"/>
              <a:t> </a:t>
            </a:r>
            <a:r>
              <a:rPr lang="en-GB" altLang="en-US" dirty="0" err="1"/>
              <a:t>Ebene</a:t>
            </a:r>
            <a:endParaRPr lang="en-GB" altLang="en-US" dirty="0"/>
          </a:p>
          <a:p>
            <a:pPr lvl="4"/>
            <a:r>
              <a:rPr lang="en-GB" altLang="en-US" dirty="0" err="1"/>
              <a:t>Fünfte</a:t>
            </a:r>
            <a:r>
              <a:rPr lang="en-GB" altLang="en-US" dirty="0"/>
              <a:t> </a:t>
            </a:r>
            <a:r>
              <a:rPr lang="en-GB" altLang="en-US" dirty="0" err="1"/>
              <a:t>Ebene</a:t>
            </a:r>
            <a:endParaRPr lang="en-GB" altLang="en-US" dirty="0"/>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103B0F13-1C89-5EBE-2028-0592DF3DA879}"/>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461940004"/>
      </p:ext>
    </p:extLst>
  </p:cSld>
  <p:clrMap bg1="lt1" tx1="dk1" bg2="lt2" tx2="dk2" accent1="accent1" accent2="accent2" accent3="accent3" accent4="accent4" accent5="accent5" accent6="accent6" hlink="hlink" folHlink="folHlink"/>
  <p:sldLayoutIdLst>
    <p:sldLayoutId id="2147486584" r:id="rId1"/>
    <p:sldLayoutId id="2147486585" r:id="rId2"/>
    <p:sldLayoutId id="2147486586" r:id="rId3"/>
    <p:sldLayoutId id="2147486587" r:id="rId4"/>
    <p:sldLayoutId id="2147486588" r:id="rId5"/>
    <p:sldLayoutId id="2147486589" r:id="rId6"/>
    <p:sldLayoutId id="2147486590" r:id="rId7"/>
    <p:sldLayoutId id="2147486591" r:id="rId8"/>
    <p:sldLayoutId id="2147486592" r:id="rId9"/>
    <p:sldLayoutId id="2147486593" r:id="rId10"/>
    <p:sldLayoutId id="2147486594" r:id="rId11"/>
    <p:sldLayoutId id="2147486595" r:id="rId12"/>
    <p:sldLayoutId id="2147486596" r:id="rId13"/>
    <p:sldLayoutId id="2147486597" r:id="rId14"/>
    <p:sldLayoutId id="2147486598" r:id="rId15"/>
    <p:sldLayoutId id="2147486599" r:id="rId16"/>
    <p:sldLayoutId id="2147486600" r:id="rId17"/>
    <p:sldLayoutId id="2147486601" r:id="rId18"/>
  </p:sldLayoutIdLst>
  <p:hf hdr="0" dt="0"/>
  <p:txStyles>
    <p:titleStyle>
      <a:lvl1pPr algn="l" rtl="0" eaLnBrk="0" fontAlgn="base" hangingPunct="0">
        <a:lnSpc>
          <a:spcPts val="2700"/>
        </a:lnSpc>
        <a:spcBef>
          <a:spcPct val="0"/>
        </a:spcBef>
        <a:spcAft>
          <a:spcPct val="0"/>
        </a:spcAft>
        <a:defRPr sz="400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0" fontAlgn="base" hangingPunct="0">
        <a:spcBef>
          <a:spcPct val="30000"/>
        </a:spcBef>
        <a:spcAft>
          <a:spcPct val="0"/>
        </a:spcAft>
        <a:buClr>
          <a:schemeClr val="tx2"/>
        </a:buClr>
        <a:defRPr sz="2200">
          <a:solidFill>
            <a:schemeClr val="tx1"/>
          </a:solidFill>
          <a:latin typeface="+mn-lt"/>
          <a:ea typeface="+mn-ea"/>
          <a:cs typeface="+mn-cs"/>
        </a:defRPr>
      </a:lvl1pPr>
      <a:lvl2pPr marL="298450" algn="l" rtl="0" eaLnBrk="0" fontAlgn="base" hangingPunct="0">
        <a:spcBef>
          <a:spcPct val="0"/>
        </a:spcBef>
        <a:spcAft>
          <a:spcPct val="0"/>
        </a:spcAft>
        <a:defRPr>
          <a:solidFill>
            <a:schemeClr val="tx1"/>
          </a:solidFill>
          <a:latin typeface="+mn-lt"/>
          <a:cs typeface="+mn-cs"/>
        </a:defRPr>
      </a:lvl2pPr>
      <a:lvl3pPr marL="596900" algn="l" rtl="0" eaLnBrk="0" fontAlgn="base" hangingPunct="0">
        <a:spcBef>
          <a:spcPct val="0"/>
        </a:spcBef>
        <a:spcAft>
          <a:spcPct val="0"/>
        </a:spcAft>
        <a:defRPr sz="1600">
          <a:solidFill>
            <a:schemeClr val="tx1"/>
          </a:solidFill>
          <a:latin typeface="+mn-lt"/>
          <a:cs typeface="+mn-cs"/>
        </a:defRPr>
      </a:lvl3pPr>
      <a:lvl4pPr marL="914400" algn="l" rtl="0" eaLnBrk="0" fontAlgn="base" hangingPunct="0">
        <a:spcBef>
          <a:spcPct val="0"/>
        </a:spcBef>
        <a:spcAft>
          <a:spcPct val="0"/>
        </a:spcAft>
        <a:defRPr sz="1600">
          <a:solidFill>
            <a:schemeClr val="tx1"/>
          </a:solidFill>
          <a:latin typeface="+mn-lt"/>
          <a:cs typeface="+mn-cs"/>
        </a:defRPr>
      </a:lvl4pPr>
      <a:lvl5pPr marL="1219200" algn="l" rtl="0" eaLnBrk="0" fontAlgn="base" hangingPunct="0">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F4081EE-CEEA-3200-80AB-2F2A36C3B32D}"/>
              </a:ext>
            </a:extLst>
          </p:cNvPr>
          <p:cNvGraphicFramePr>
            <a:graphicFrameLocks noChangeAspect="1"/>
          </p:cNvGraphicFramePr>
          <p:nvPr userDrawn="1">
            <p:custDataLst>
              <p:tags r:id="rId21"/>
            </p:custDataLst>
            <p:extLst>
              <p:ext uri="{D42A27DB-BD31-4B8C-83A1-F6EECF244321}">
                <p14:modId xmlns:p14="http://schemas.microsoft.com/office/powerpoint/2010/main" val="16304699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84" imgH="486" progId="TCLayout.ActiveDocument.1">
                  <p:embed/>
                </p:oleObj>
              </mc:Choice>
              <mc:Fallback>
                <p:oleObj name="think-cell Slide" r:id="rId22" imgW="484" imgH="486" progId="TCLayout.ActiveDocument.1">
                  <p:embed/>
                  <p:pic>
                    <p:nvPicPr>
                      <p:cNvPr id="4" name="think-cell data - do not delete" hidden="1">
                        <a:extLst>
                          <a:ext uri="{FF2B5EF4-FFF2-40B4-BE49-F238E27FC236}">
                            <a16:creationId xmlns:a16="http://schemas.microsoft.com/office/drawing/2014/main" id="{3F4081EE-CEEA-3200-80AB-2F2A36C3B32D}"/>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err="1"/>
              <a:t>Mastertextformat</a:t>
            </a:r>
            <a:r>
              <a:rPr lang="en-GB" altLang="en-US"/>
              <a:t> </a:t>
            </a:r>
            <a:r>
              <a:rPr lang="en-GB" altLang="en-US" err="1"/>
              <a:t>bearbeiten</a:t>
            </a:r>
            <a:endParaRPr lang="en-GB" altLang="en-US"/>
          </a:p>
          <a:p>
            <a:pPr lvl="1"/>
            <a:r>
              <a:rPr lang="en-GB" altLang="en-US" err="1"/>
              <a:t>Zweite</a:t>
            </a:r>
            <a:r>
              <a:rPr lang="en-GB" altLang="en-US"/>
              <a:t> Ebene</a:t>
            </a:r>
          </a:p>
          <a:p>
            <a:pPr lvl="2"/>
            <a:r>
              <a:rPr lang="en-GB" altLang="en-US" err="1"/>
              <a:t>Dritte</a:t>
            </a:r>
            <a:r>
              <a:rPr lang="en-GB" altLang="en-US"/>
              <a:t> Ebene</a:t>
            </a:r>
          </a:p>
          <a:p>
            <a:pPr lvl="3"/>
            <a:r>
              <a:rPr lang="en-GB" altLang="en-US" err="1"/>
              <a:t>Vierte</a:t>
            </a:r>
            <a:r>
              <a:rPr lang="en-GB" altLang="en-US"/>
              <a:t> Ebene</a:t>
            </a:r>
          </a:p>
          <a:p>
            <a:pPr lvl="4"/>
            <a:r>
              <a:rPr lang="en-GB" altLang="en-US" err="1"/>
              <a:t>Fünfte</a:t>
            </a:r>
            <a:r>
              <a:rPr lang="en-GB" altLang="en-US"/>
              <a:t>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err="1"/>
              <a:t>Mastertitelformat</a:t>
            </a:r>
            <a:r>
              <a:rPr lang="en-GB" altLang="en-US"/>
              <a:t> </a:t>
            </a:r>
            <a:r>
              <a:rPr lang="en-GB" altLang="en-US" err="1"/>
              <a:t>bearbeiten</a:t>
            </a:r>
            <a:endParaRPr lang="en-GB" altLang="en-US"/>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3" name="TextBox 2">
            <a:extLst>
              <a:ext uri="{FF2B5EF4-FFF2-40B4-BE49-F238E27FC236}">
                <a16:creationId xmlns:a16="http://schemas.microsoft.com/office/drawing/2014/main" id="{D0D0B0FD-92A8-0F00-801E-4872E9325DE6}"/>
              </a:ext>
            </a:extLst>
          </p:cNvPr>
          <p:cNvSpPr txBox="1"/>
          <p:nvPr>
            <p:extLst>
              <p:ext uri="{1162E1C5-73C7-4A58-AE30-91384D911F3F}">
                <p184:classification xmlns:p184="http://schemas.microsoft.com/office/powerpoint/2018/4/main" val="hdr"/>
              </p:ext>
            </p:extLst>
          </p:nvPr>
        </p:nvSpPr>
        <p:spPr>
          <a:xfrm>
            <a:off x="7966075" y="63500"/>
            <a:ext cx="1149350" cy="152400"/>
          </a:xfrm>
          <a:prstGeom prst="rect">
            <a:avLst/>
          </a:prstGeom>
        </p:spPr>
        <p:txBody>
          <a:bodyPr horzOverflow="overflow" lIns="0" tIns="0" rIns="0" bIns="0">
            <a:spAutoFit/>
          </a:bodyPr>
          <a:lstStyle/>
          <a:p>
            <a:pPr algn="l"/>
            <a:r>
              <a:rPr lang="en-GB" sz="1000">
                <a:solidFill>
                  <a:srgbClr val="000000">
                    <a:alpha val="50000"/>
                  </a:srgbClr>
                </a:solidFill>
                <a:latin typeface="Arial" panose="020B0604020202020204" pitchFamily="34" charset="0"/>
                <a:cs typeface="Arial" panose="020B0604020202020204" pitchFamily="34" charset="0"/>
              </a:rPr>
              <a:t>ECB-RESTRICTED</a:t>
            </a:r>
          </a:p>
        </p:txBody>
      </p:sp>
    </p:spTree>
    <p:extLst>
      <p:ext uri="{BB962C8B-B14F-4D97-AF65-F5344CB8AC3E}">
        <p14:creationId xmlns:p14="http://schemas.microsoft.com/office/powerpoint/2010/main" val="4123612719"/>
      </p:ext>
    </p:extLst>
  </p:cSld>
  <p:clrMap bg1="lt1" tx1="dk1" bg2="lt2" tx2="dk2" accent1="accent1" accent2="accent2" accent3="accent3" accent4="accent4" accent5="accent5" accent6="accent6" hlink="hlink" folHlink="folHlink"/>
  <p:sldLayoutIdLst>
    <p:sldLayoutId id="2147486944" r:id="rId1"/>
    <p:sldLayoutId id="2147486945" r:id="rId2"/>
    <p:sldLayoutId id="2147486946" r:id="rId3"/>
    <p:sldLayoutId id="2147486947" r:id="rId4"/>
    <p:sldLayoutId id="2147486948" r:id="rId5"/>
    <p:sldLayoutId id="2147486949" r:id="rId6"/>
    <p:sldLayoutId id="2147486950" r:id="rId7"/>
    <p:sldLayoutId id="2147486951" r:id="rId8"/>
    <p:sldLayoutId id="2147486952" r:id="rId9"/>
    <p:sldLayoutId id="2147486953" r:id="rId10"/>
    <p:sldLayoutId id="2147486954" r:id="rId11"/>
    <p:sldLayoutId id="2147486955" r:id="rId12"/>
    <p:sldLayoutId id="2147486956" r:id="rId13"/>
    <p:sldLayoutId id="2147486957" r:id="rId14"/>
    <p:sldLayoutId id="2147486958" r:id="rId15"/>
    <p:sldLayoutId id="2147486959" r:id="rId16"/>
    <p:sldLayoutId id="2147486960" r:id="rId17"/>
    <p:sldLayoutId id="2147486961" r:id="rId18"/>
    <p:sldLayoutId id="2147486962"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74D0689-C4EB-46F2-A256-18BB5640FD8B}"/>
              </a:ext>
            </a:extLst>
          </p:cNvPr>
          <p:cNvGraphicFramePr>
            <a:graphicFrameLocks noChangeAspect="1"/>
          </p:cNvGraphicFramePr>
          <p:nvPr userDrawn="1">
            <p:custDataLst>
              <p:tags r:id="rId20"/>
            </p:custDataLst>
            <p:extLst>
              <p:ext uri="{D42A27DB-BD31-4B8C-83A1-F6EECF244321}">
                <p14:modId xmlns:p14="http://schemas.microsoft.com/office/powerpoint/2010/main" val="95955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08" imgH="408" progId="TCLayout.ActiveDocument.1">
                  <p:embed/>
                </p:oleObj>
              </mc:Choice>
              <mc:Fallback>
                <p:oleObj name="think-cell Slide" r:id="rId21" imgW="408" imgH="408"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4" y="77788"/>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4" y="1150939"/>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err="1"/>
              <a:t>Mastertextformat</a:t>
            </a:r>
            <a:r>
              <a:rPr lang="en-GB" altLang="en-US" dirty="0"/>
              <a:t> </a:t>
            </a:r>
            <a:r>
              <a:rPr lang="en-GB" altLang="en-US" dirty="0" err="1"/>
              <a:t>bearbeiten</a:t>
            </a:r>
            <a:endParaRPr lang="en-GB" altLang="en-US" dirty="0"/>
          </a:p>
          <a:p>
            <a:pPr lvl="1"/>
            <a:r>
              <a:rPr lang="en-GB" altLang="en-US" dirty="0" err="1"/>
              <a:t>Zweite</a:t>
            </a:r>
            <a:r>
              <a:rPr lang="en-GB" altLang="en-US" dirty="0"/>
              <a:t> </a:t>
            </a:r>
            <a:r>
              <a:rPr lang="en-GB" altLang="en-US" dirty="0" err="1"/>
              <a:t>Ebene</a:t>
            </a:r>
            <a:endParaRPr lang="en-GB" altLang="en-US" dirty="0"/>
          </a:p>
          <a:p>
            <a:pPr lvl="2"/>
            <a:r>
              <a:rPr lang="en-GB" altLang="en-US" dirty="0" err="1"/>
              <a:t>Dritte</a:t>
            </a:r>
            <a:r>
              <a:rPr lang="en-GB" altLang="en-US" dirty="0"/>
              <a:t> </a:t>
            </a:r>
            <a:r>
              <a:rPr lang="en-GB" altLang="en-US" dirty="0" err="1"/>
              <a:t>Ebene</a:t>
            </a:r>
            <a:endParaRPr lang="en-GB" altLang="en-US" dirty="0"/>
          </a:p>
          <a:p>
            <a:pPr lvl="3"/>
            <a:r>
              <a:rPr lang="en-GB" altLang="en-US" dirty="0" err="1"/>
              <a:t>Vierte</a:t>
            </a:r>
            <a:r>
              <a:rPr lang="en-GB" altLang="en-US" dirty="0"/>
              <a:t> </a:t>
            </a:r>
            <a:r>
              <a:rPr lang="en-GB" altLang="en-US" dirty="0" err="1"/>
              <a:t>Ebene</a:t>
            </a:r>
            <a:endParaRPr lang="en-GB" altLang="en-US" dirty="0"/>
          </a:p>
          <a:p>
            <a:pPr lvl="4"/>
            <a:r>
              <a:rPr lang="en-GB" altLang="en-US" dirty="0" err="1"/>
              <a:t>Fünfte</a:t>
            </a:r>
            <a:r>
              <a:rPr lang="en-GB" altLang="en-US" dirty="0"/>
              <a:t> </a:t>
            </a:r>
            <a:r>
              <a:rPr lang="en-GB" altLang="en-US" dirty="0" err="1"/>
              <a:t>Ebene</a:t>
            </a:r>
            <a:endParaRPr lang="en-GB" altLang="en-US" dirty="0"/>
          </a:p>
        </p:txBody>
      </p:sp>
      <p:sp>
        <p:nvSpPr>
          <p:cNvPr id="1028" name="Rectangle 5"/>
          <p:cNvSpPr>
            <a:spLocks noGrp="1" noChangeArrowheads="1"/>
          </p:cNvSpPr>
          <p:nvPr>
            <p:ph type="title"/>
          </p:nvPr>
        </p:nvSpPr>
        <p:spPr bwMode="auto">
          <a:xfrm>
            <a:off x="468314" y="573089"/>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032" name="Rectangle 2"/>
          <p:cNvSpPr>
            <a:spLocks noChangeArrowheads="1"/>
          </p:cNvSpPr>
          <p:nvPr/>
        </p:nvSpPr>
        <p:spPr bwMode="auto">
          <a:xfrm>
            <a:off x="0" y="-25916"/>
            <a:ext cx="9144000" cy="369332"/>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4FCEA7D4-6717-75E4-BF7E-8FA4EAE418B4}"/>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3603548964"/>
      </p:ext>
    </p:extLst>
  </p:cSld>
  <p:clrMap bg1="lt1" tx1="dk1" bg2="lt2" tx2="dk2" accent1="accent1" accent2="accent2" accent3="accent3" accent4="accent4" accent5="accent5" accent6="accent6" hlink="hlink" folHlink="folHlink"/>
  <p:sldLayoutIdLst>
    <p:sldLayoutId id="2147486603" r:id="rId1"/>
    <p:sldLayoutId id="2147486604" r:id="rId2"/>
    <p:sldLayoutId id="2147486605" r:id="rId3"/>
    <p:sldLayoutId id="2147486606" r:id="rId4"/>
    <p:sldLayoutId id="2147486607" r:id="rId5"/>
    <p:sldLayoutId id="2147486608" r:id="rId6"/>
    <p:sldLayoutId id="2147486609" r:id="rId7"/>
    <p:sldLayoutId id="2147486610" r:id="rId8"/>
    <p:sldLayoutId id="2147486611" r:id="rId9"/>
    <p:sldLayoutId id="2147486612" r:id="rId10"/>
    <p:sldLayoutId id="2147486613" r:id="rId11"/>
    <p:sldLayoutId id="2147486614" r:id="rId12"/>
    <p:sldLayoutId id="2147486615" r:id="rId13"/>
    <p:sldLayoutId id="2147486616" r:id="rId14"/>
    <p:sldLayoutId id="2147486617" r:id="rId15"/>
    <p:sldLayoutId id="2147486618" r:id="rId16"/>
    <p:sldLayoutId id="2147486619" r:id="rId17"/>
    <p:sldLayoutId id="2147486620" r:id="rId18"/>
  </p:sldLayoutIdLst>
  <p:hf hdr="0" dt="0"/>
  <p:txStyles>
    <p:titleStyle>
      <a:lvl1pPr algn="l" rtl="0" eaLnBrk="0" fontAlgn="base" hangingPunct="0">
        <a:lnSpc>
          <a:spcPts val="2700"/>
        </a:lnSpc>
        <a:spcBef>
          <a:spcPct val="0"/>
        </a:spcBef>
        <a:spcAft>
          <a:spcPct val="0"/>
        </a:spcAft>
        <a:defRPr sz="400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189"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378"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566"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754"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0" fontAlgn="base" hangingPunct="0">
        <a:spcBef>
          <a:spcPct val="30000"/>
        </a:spcBef>
        <a:spcAft>
          <a:spcPct val="0"/>
        </a:spcAft>
        <a:buClr>
          <a:schemeClr val="tx2"/>
        </a:buClr>
        <a:defRPr sz="2200">
          <a:solidFill>
            <a:schemeClr val="tx1"/>
          </a:solidFill>
          <a:latin typeface="+mn-lt"/>
          <a:ea typeface="+mn-ea"/>
          <a:cs typeface="+mn-cs"/>
        </a:defRPr>
      </a:lvl1pPr>
      <a:lvl2pPr marL="298442" algn="l" rtl="0" eaLnBrk="0" fontAlgn="base" hangingPunct="0">
        <a:spcBef>
          <a:spcPct val="0"/>
        </a:spcBef>
        <a:spcAft>
          <a:spcPct val="0"/>
        </a:spcAft>
        <a:defRPr>
          <a:solidFill>
            <a:schemeClr val="tx1"/>
          </a:solidFill>
          <a:latin typeface="+mn-lt"/>
          <a:cs typeface="+mn-cs"/>
        </a:defRPr>
      </a:lvl2pPr>
      <a:lvl3pPr marL="596885" algn="l" rtl="0" eaLnBrk="0" fontAlgn="base" hangingPunct="0">
        <a:spcBef>
          <a:spcPct val="0"/>
        </a:spcBef>
        <a:spcAft>
          <a:spcPct val="0"/>
        </a:spcAft>
        <a:defRPr sz="1600">
          <a:solidFill>
            <a:schemeClr val="tx1"/>
          </a:solidFill>
          <a:latin typeface="+mn-lt"/>
          <a:cs typeface="+mn-cs"/>
        </a:defRPr>
      </a:lvl3pPr>
      <a:lvl4pPr marL="914378" algn="l" rtl="0" eaLnBrk="0" fontAlgn="base" hangingPunct="0">
        <a:spcBef>
          <a:spcPct val="0"/>
        </a:spcBef>
        <a:spcAft>
          <a:spcPct val="0"/>
        </a:spcAft>
        <a:defRPr sz="1600">
          <a:solidFill>
            <a:schemeClr val="tx1"/>
          </a:solidFill>
          <a:latin typeface="+mn-lt"/>
          <a:cs typeface="+mn-cs"/>
        </a:defRPr>
      </a:lvl4pPr>
      <a:lvl5pPr marL="1219169" algn="l" rtl="0" eaLnBrk="0" fontAlgn="base" hangingPunct="0">
        <a:spcBef>
          <a:spcPct val="0"/>
        </a:spcBef>
        <a:spcAft>
          <a:spcPct val="0"/>
        </a:spcAft>
        <a:buFont typeface="Times" pitchFamily="18" charset="0"/>
        <a:defRPr sz="1600" i="1">
          <a:solidFill>
            <a:schemeClr val="tx1"/>
          </a:solidFill>
          <a:latin typeface="+mn-lt"/>
          <a:cs typeface="+mn-cs"/>
        </a:defRPr>
      </a:lvl5pPr>
      <a:lvl6pPr marL="1981151"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339"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527"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716"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69C6839-6057-40BB-85C8-712563DBD0B5}"/>
              </a:ext>
            </a:extLst>
          </p:cNvPr>
          <p:cNvGraphicFramePr>
            <a:graphicFrameLocks noChangeAspect="1"/>
          </p:cNvGraphicFramePr>
          <p:nvPr userDrawn="1">
            <p:custDataLst>
              <p:tags r:id="rId22"/>
            </p:custDataLst>
            <p:extLst>
              <p:ext uri="{D42A27DB-BD31-4B8C-83A1-F6EECF244321}">
                <p14:modId xmlns:p14="http://schemas.microsoft.com/office/powerpoint/2010/main" val="2160843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8" imgH="408" progId="TCLayout.ActiveDocument.1">
                  <p:embed/>
                </p:oleObj>
              </mc:Choice>
              <mc:Fallback>
                <p:oleObj name="think-cell Slide" r:id="rId23" imgW="408" imgH="408" progId="TCLayout.ActiveDocument.1">
                  <p:embed/>
                  <p:pic>
                    <p:nvPicPr>
                      <p:cNvPr id="0" name=""/>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C5D8185E-0F44-988C-3DEA-64B23F1C4D75}"/>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655116199"/>
      </p:ext>
    </p:extLst>
  </p:cSld>
  <p:clrMap bg1="lt1" tx1="dk1" bg2="lt2" tx2="dk2" accent1="accent1" accent2="accent2" accent3="accent3" accent4="accent4" accent5="accent5" accent6="accent6" hlink="hlink" folHlink="folHlink"/>
  <p:sldLayoutIdLst>
    <p:sldLayoutId id="2147486642" r:id="rId1"/>
    <p:sldLayoutId id="2147486643" r:id="rId2"/>
    <p:sldLayoutId id="2147486644" r:id="rId3"/>
    <p:sldLayoutId id="2147486645" r:id="rId4"/>
    <p:sldLayoutId id="2147486646" r:id="rId5"/>
    <p:sldLayoutId id="2147486647" r:id="rId6"/>
    <p:sldLayoutId id="2147486648" r:id="rId7"/>
    <p:sldLayoutId id="2147486649" r:id="rId8"/>
    <p:sldLayoutId id="2147486650" r:id="rId9"/>
    <p:sldLayoutId id="2147486651" r:id="rId10"/>
    <p:sldLayoutId id="2147486652" r:id="rId11"/>
    <p:sldLayoutId id="2147486653" r:id="rId12"/>
    <p:sldLayoutId id="2147486654" r:id="rId13"/>
    <p:sldLayoutId id="2147486655" r:id="rId14"/>
    <p:sldLayoutId id="2147486656" r:id="rId15"/>
    <p:sldLayoutId id="2147486657" r:id="rId16"/>
    <p:sldLayoutId id="2147486658" r:id="rId17"/>
    <p:sldLayoutId id="2147486659" r:id="rId18"/>
    <p:sldLayoutId id="2147486660" r:id="rId19"/>
    <p:sldLayoutId id="2147486661" r:id="rId20"/>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506332C-295C-4063-8341-E386C87FC7A6}"/>
              </a:ext>
            </a:extLst>
          </p:cNvPr>
          <p:cNvGraphicFramePr>
            <a:graphicFrameLocks noChangeAspect="1"/>
          </p:cNvGraphicFramePr>
          <p:nvPr userDrawn="1">
            <p:custDataLst>
              <p:tags r:id="rId22"/>
            </p:custDataLst>
            <p:extLst>
              <p:ext uri="{D42A27DB-BD31-4B8C-83A1-F6EECF244321}">
                <p14:modId xmlns:p14="http://schemas.microsoft.com/office/powerpoint/2010/main" val="828759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73" imgH="476" progId="TCLayout.ActiveDocument.1">
                  <p:embed/>
                </p:oleObj>
              </mc:Choice>
              <mc:Fallback>
                <p:oleObj name="think-cell Slide" r:id="rId24" imgW="473" imgH="476" progId="TCLayout.ActiveDocument.1">
                  <p:embed/>
                  <p:pic>
                    <p:nvPicPr>
                      <p:cNvPr id="5" name="Object 4" hidden="1">
                        <a:extLst>
                          <a:ext uri="{FF2B5EF4-FFF2-40B4-BE49-F238E27FC236}">
                            <a16:creationId xmlns:a16="http://schemas.microsoft.com/office/drawing/2014/main" id="{7506332C-295C-4063-8341-E386C87FC7A6}"/>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F9034F5-8C7B-4FEB-B2D3-A3F51059A694}"/>
              </a:ext>
            </a:extLst>
          </p:cNvPr>
          <p:cNvSpPr/>
          <p:nvPr userDrawn="1">
            <p:custDataLst>
              <p:tags r:id="rId23"/>
            </p:custDataLst>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GB" sz="4000" b="0" i="0" u="none" strike="noStrike" cap="none" normalizeH="0" baseline="0" dirty="0">
              <a:ln>
                <a:noFill/>
              </a:ln>
              <a:solidFill>
                <a:schemeClr val="tx1"/>
              </a:solidFill>
              <a:effectLst/>
              <a:latin typeface="Arial" panose="020B0604020202020204" pitchFamily="34" charset="0"/>
              <a:ea typeface="+mj-ea"/>
              <a:cs typeface="Arial" panose="020B0604020202020204" pitchFamily="34" charset="0"/>
              <a:sym typeface="Arial" panose="020B0604020202020204" pitchFamily="34" charset="0"/>
            </a:endParaRPr>
          </a:p>
        </p:txBody>
      </p:sp>
      <p:sp>
        <p:nvSpPr>
          <p:cNvPr id="1026" name="Rectangle 3"/>
          <p:cNvSpPr>
            <a:spLocks noChangeArrowheads="1"/>
          </p:cNvSpPr>
          <p:nvPr/>
        </p:nvSpPr>
        <p:spPr bwMode="auto">
          <a:xfrm>
            <a:off x="271464" y="77788"/>
            <a:ext cx="650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4" y="1150939"/>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dirty="0" err="1"/>
              <a:t>Mastertextformat</a:t>
            </a:r>
            <a:r>
              <a:rPr lang="en-GB" altLang="en-US" dirty="0"/>
              <a:t> </a:t>
            </a:r>
            <a:r>
              <a:rPr lang="en-GB" altLang="en-US" dirty="0" err="1"/>
              <a:t>bearbeiten</a:t>
            </a:r>
            <a:endParaRPr lang="en-GB" altLang="en-US" dirty="0"/>
          </a:p>
          <a:p>
            <a:pPr lvl="1"/>
            <a:r>
              <a:rPr lang="en-GB" altLang="en-US" dirty="0" err="1"/>
              <a:t>Zweite</a:t>
            </a:r>
            <a:r>
              <a:rPr lang="en-GB" altLang="en-US" dirty="0"/>
              <a:t> </a:t>
            </a:r>
            <a:r>
              <a:rPr lang="en-GB" altLang="en-US" dirty="0" err="1"/>
              <a:t>Ebene</a:t>
            </a:r>
            <a:endParaRPr lang="en-GB" altLang="en-US" dirty="0"/>
          </a:p>
          <a:p>
            <a:pPr lvl="2"/>
            <a:r>
              <a:rPr lang="en-GB" altLang="en-US" dirty="0" err="1"/>
              <a:t>Dritte</a:t>
            </a:r>
            <a:r>
              <a:rPr lang="en-GB" altLang="en-US" dirty="0"/>
              <a:t> </a:t>
            </a:r>
            <a:r>
              <a:rPr lang="en-GB" altLang="en-US" dirty="0" err="1"/>
              <a:t>Ebene</a:t>
            </a:r>
            <a:endParaRPr lang="en-GB" altLang="en-US" dirty="0"/>
          </a:p>
          <a:p>
            <a:pPr lvl="3"/>
            <a:r>
              <a:rPr lang="en-GB" altLang="en-US" dirty="0" err="1"/>
              <a:t>Vierte</a:t>
            </a:r>
            <a:r>
              <a:rPr lang="en-GB" altLang="en-US" dirty="0"/>
              <a:t> </a:t>
            </a:r>
            <a:r>
              <a:rPr lang="en-GB" altLang="en-US" dirty="0" err="1"/>
              <a:t>Ebene</a:t>
            </a:r>
            <a:endParaRPr lang="en-GB" altLang="en-US" dirty="0"/>
          </a:p>
          <a:p>
            <a:pPr lvl="4"/>
            <a:r>
              <a:rPr lang="en-GB" altLang="en-US" dirty="0" err="1"/>
              <a:t>Fünfte</a:t>
            </a:r>
            <a:r>
              <a:rPr lang="en-GB" altLang="en-US" dirty="0"/>
              <a:t> </a:t>
            </a:r>
            <a:r>
              <a:rPr lang="en-GB" altLang="en-US" dirty="0" err="1"/>
              <a:t>Ebene</a:t>
            </a:r>
            <a:endParaRPr lang="en-GB" altLang="en-US" dirty="0"/>
          </a:p>
        </p:txBody>
      </p:sp>
      <p:sp>
        <p:nvSpPr>
          <p:cNvPr id="1028" name="Rectangle 5"/>
          <p:cNvSpPr>
            <a:spLocks noGrp="1" noChangeArrowheads="1"/>
          </p:cNvSpPr>
          <p:nvPr>
            <p:ph type="title"/>
          </p:nvPr>
        </p:nvSpPr>
        <p:spPr bwMode="auto">
          <a:xfrm>
            <a:off x="468314" y="573089"/>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6"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rgbClr val="FFFFFF"/>
                </a:solidFill>
              </a:rPr>
              <a:t>www.ecb.europa.eu © </a:t>
            </a:r>
          </a:p>
        </p:txBody>
      </p:sp>
      <p:sp>
        <p:nvSpPr>
          <p:cNvPr id="1032" name="Rectangle 2"/>
          <p:cNvSpPr>
            <a:spLocks noChangeArrowheads="1"/>
          </p:cNvSpPr>
          <p:nvPr/>
        </p:nvSpPr>
        <p:spPr bwMode="auto">
          <a:xfrm>
            <a:off x="0" y="-25916"/>
            <a:ext cx="9144000" cy="369332"/>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3" name="TextBox 2">
            <a:extLst>
              <a:ext uri="{FF2B5EF4-FFF2-40B4-BE49-F238E27FC236}">
                <a16:creationId xmlns:a16="http://schemas.microsoft.com/office/drawing/2014/main" id="{5A3DF06D-32AD-7543-AAE8-4C1DCF478F02}"/>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1239739955"/>
      </p:ext>
    </p:extLst>
  </p:cSld>
  <p:clrMap bg1="lt1" tx1="dk1" bg2="lt2" tx2="dk2" accent1="accent1" accent2="accent2" accent3="accent3" accent4="accent4" accent5="accent5" accent6="accent6" hlink="hlink" folHlink="folHlink"/>
  <p:sldLayoutIdLst>
    <p:sldLayoutId id="2147486663" r:id="rId1"/>
    <p:sldLayoutId id="2147486664" r:id="rId2"/>
    <p:sldLayoutId id="2147486665" r:id="rId3"/>
    <p:sldLayoutId id="2147486666" r:id="rId4"/>
    <p:sldLayoutId id="2147486667" r:id="rId5"/>
    <p:sldLayoutId id="2147486668" r:id="rId6"/>
    <p:sldLayoutId id="2147486669" r:id="rId7"/>
    <p:sldLayoutId id="2147486670" r:id="rId8"/>
    <p:sldLayoutId id="2147486671" r:id="rId9"/>
    <p:sldLayoutId id="2147486672" r:id="rId10"/>
    <p:sldLayoutId id="2147486673" r:id="rId11"/>
    <p:sldLayoutId id="2147486674" r:id="rId12"/>
    <p:sldLayoutId id="2147486675" r:id="rId13"/>
    <p:sldLayoutId id="2147486676" r:id="rId14"/>
    <p:sldLayoutId id="2147486677" r:id="rId15"/>
    <p:sldLayoutId id="2147486678" r:id="rId16"/>
    <p:sldLayoutId id="2147486679" r:id="rId17"/>
    <p:sldLayoutId id="2147486680" r:id="rId18"/>
    <p:sldLayoutId id="2147486681" r:id="rId19"/>
    <p:sldLayoutId id="2147486683" r:id="rId20"/>
  </p:sldLayoutIdLst>
  <p:hf hdr="0" ftr="0" dt="0"/>
  <p:txStyles>
    <p:titleStyle>
      <a:lvl1pPr algn="l" rtl="0" eaLnBrk="0" fontAlgn="base" hangingPunct="0">
        <a:lnSpc>
          <a:spcPts val="2700"/>
        </a:lnSpc>
        <a:spcBef>
          <a:spcPct val="0"/>
        </a:spcBef>
        <a:spcAft>
          <a:spcPct val="0"/>
        </a:spcAft>
        <a:defRPr sz="400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189"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378"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566"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754"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0" fontAlgn="base" hangingPunct="0">
        <a:spcBef>
          <a:spcPct val="30000"/>
        </a:spcBef>
        <a:spcAft>
          <a:spcPct val="0"/>
        </a:spcAft>
        <a:buClr>
          <a:schemeClr val="tx2"/>
        </a:buClr>
        <a:defRPr sz="2200">
          <a:solidFill>
            <a:schemeClr val="tx1"/>
          </a:solidFill>
          <a:latin typeface="+mn-lt"/>
          <a:ea typeface="+mn-ea"/>
          <a:cs typeface="+mn-cs"/>
        </a:defRPr>
      </a:lvl1pPr>
      <a:lvl2pPr marL="298442" algn="l" rtl="0" eaLnBrk="0" fontAlgn="base" hangingPunct="0">
        <a:spcBef>
          <a:spcPct val="0"/>
        </a:spcBef>
        <a:spcAft>
          <a:spcPct val="0"/>
        </a:spcAft>
        <a:defRPr>
          <a:solidFill>
            <a:schemeClr val="tx1"/>
          </a:solidFill>
          <a:latin typeface="+mn-lt"/>
          <a:cs typeface="+mn-cs"/>
        </a:defRPr>
      </a:lvl2pPr>
      <a:lvl3pPr marL="596885" algn="l" rtl="0" eaLnBrk="0" fontAlgn="base" hangingPunct="0">
        <a:spcBef>
          <a:spcPct val="0"/>
        </a:spcBef>
        <a:spcAft>
          <a:spcPct val="0"/>
        </a:spcAft>
        <a:defRPr sz="1600">
          <a:solidFill>
            <a:schemeClr val="tx1"/>
          </a:solidFill>
          <a:latin typeface="+mn-lt"/>
          <a:cs typeface="+mn-cs"/>
        </a:defRPr>
      </a:lvl3pPr>
      <a:lvl4pPr marL="914378" algn="l" rtl="0" eaLnBrk="0" fontAlgn="base" hangingPunct="0">
        <a:spcBef>
          <a:spcPct val="0"/>
        </a:spcBef>
        <a:spcAft>
          <a:spcPct val="0"/>
        </a:spcAft>
        <a:defRPr sz="1600">
          <a:solidFill>
            <a:schemeClr val="tx1"/>
          </a:solidFill>
          <a:latin typeface="+mn-lt"/>
          <a:cs typeface="+mn-cs"/>
        </a:defRPr>
      </a:lvl4pPr>
      <a:lvl5pPr marL="1219169" algn="l" rtl="0" eaLnBrk="0" fontAlgn="base" hangingPunct="0">
        <a:spcBef>
          <a:spcPct val="0"/>
        </a:spcBef>
        <a:spcAft>
          <a:spcPct val="0"/>
        </a:spcAft>
        <a:buFont typeface="Times" pitchFamily="18" charset="0"/>
        <a:defRPr sz="1600" i="1">
          <a:solidFill>
            <a:schemeClr val="tx1"/>
          </a:solidFill>
          <a:latin typeface="+mn-lt"/>
          <a:cs typeface="+mn-cs"/>
        </a:defRPr>
      </a:lvl5pPr>
      <a:lvl6pPr marL="1981151"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339"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527"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716" indent="-303206"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10000"/>
          </a:schemeClr>
        </a:solidFill>
        <a:effectLst/>
      </p:bgPr>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702C8430-6771-405F-B54E-FA5371EF85E0}"/>
              </a:ext>
            </a:extLst>
          </p:cNvPr>
          <p:cNvGraphicFramePr>
            <a:graphicFrameLocks noChangeAspect="1"/>
          </p:cNvGraphicFramePr>
          <p:nvPr userDrawn="1">
            <p:custDataLst>
              <p:tags r:id="rId10"/>
            </p:custDataLst>
            <p:extLst>
              <p:ext uri="{D42A27DB-BD31-4B8C-83A1-F6EECF244321}">
                <p14:modId xmlns:p14="http://schemas.microsoft.com/office/powerpoint/2010/main" val="3692558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92" imgH="595" progId="TCLayout.ActiveDocument.1">
                  <p:embed/>
                </p:oleObj>
              </mc:Choice>
              <mc:Fallback>
                <p:oleObj name="think-cell Slide" r:id="rId11" imgW="592" imgH="59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D6C7F94-AC2B-4ABA-8168-9102B651ED5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499E8B4-649E-4A8B-B6EE-CC6C44EF5A3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34133B5-720F-4407-9AAB-3B5E07088D3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2">
                    <a:lumMod val="75000"/>
                  </a:schemeClr>
                </a:solidFill>
              </a:defRPr>
            </a:lvl1pPr>
          </a:lstStyle>
          <a:p>
            <a:r>
              <a:rPr lang="en-US"/>
              <a:t>Date</a:t>
            </a:r>
            <a:endParaRPr lang="en-US" dirty="0"/>
          </a:p>
        </p:txBody>
      </p:sp>
      <p:sp>
        <p:nvSpPr>
          <p:cNvPr id="5" name="Footer Placeholder 4">
            <a:extLst>
              <a:ext uri="{FF2B5EF4-FFF2-40B4-BE49-F238E27FC236}">
                <a16:creationId xmlns:a16="http://schemas.microsoft.com/office/drawing/2014/main" id="{2091AE36-FE6A-4E21-B178-40F00D0FF50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bg2">
                    <a:lumMod val="7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A6154408-120E-4EFA-AC50-C50B6469D22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bg2">
                    <a:lumMod val="75000"/>
                  </a:schemeClr>
                </a:solidFill>
              </a:defRPr>
            </a:lvl1pPr>
          </a:lstStyle>
          <a:p>
            <a:fld id="{672B7600-67E3-4D97-B453-880E2742B982}" type="slidenum">
              <a:rPr lang="en-US" smtClean="0"/>
              <a:pPr/>
              <a:t>‹#›</a:t>
            </a:fld>
            <a:endParaRPr lang="en-US"/>
          </a:p>
        </p:txBody>
      </p:sp>
      <p:sp>
        <p:nvSpPr>
          <p:cNvPr id="7" name="Rectangle 6">
            <a:extLst>
              <a:ext uri="{FF2B5EF4-FFF2-40B4-BE49-F238E27FC236}">
                <a16:creationId xmlns:a16="http://schemas.microsoft.com/office/drawing/2014/main" id="{9793780E-9A94-4D66-9FC2-734AC5AEF5F1}"/>
              </a:ext>
            </a:extLst>
          </p:cNvPr>
          <p:cNvSpPr/>
          <p:nvPr userDrawn="1"/>
        </p:nvSpPr>
        <p:spPr>
          <a:xfrm>
            <a:off x="-9526" y="5255420"/>
            <a:ext cx="1245854" cy="219291"/>
          </a:xfrm>
          <a:prstGeom prst="rect">
            <a:avLst/>
          </a:prstGeom>
        </p:spPr>
        <p:txBody>
          <a:bodyPr wrap="none">
            <a:spAutoFit/>
          </a:bodyPr>
          <a:lstStyle/>
          <a:p>
            <a:r>
              <a:rPr lang="en-US" sz="825" b="0" i="0" dirty="0">
                <a:solidFill>
                  <a:schemeClr val="accent1"/>
                </a:solidFill>
                <a:effectLst/>
                <a:latin typeface="Open Sans" panose="020B0606030504020204" pitchFamily="34" charset="0"/>
              </a:rPr>
              <a:t>© </a:t>
            </a:r>
            <a:r>
              <a:rPr lang="en-US" sz="825" b="0" i="0" u="none" strike="noStrike" dirty="0">
                <a:solidFill>
                  <a:schemeClr val="accent1"/>
                </a:solidFill>
                <a:effectLst/>
                <a:latin typeface="Open Sans" panose="020B0606030504020204" pitchFamily="34" charset="0"/>
                <a:hlinkClick r:id="rId13" tooltip="PresentationGo!">
                  <a:extLst>
                    <a:ext uri="{A12FA001-AC4F-418D-AE19-62706E023703}">
                      <ahyp:hlinkClr xmlns:ahyp="http://schemas.microsoft.com/office/drawing/2018/hyperlinkcolor" val="tx"/>
                    </a:ext>
                  </a:extLst>
                </a:hlinkClick>
              </a:rPr>
              <a:t>presentationgo.com</a:t>
            </a:r>
            <a:endParaRPr lang="en-US" sz="825" dirty="0">
              <a:solidFill>
                <a:schemeClr val="accent1"/>
              </a:solidFill>
              <a:latin typeface="Calibri" panose="020F0502020204030204" pitchFamily="34" charset="0"/>
            </a:endParaRPr>
          </a:p>
        </p:txBody>
      </p:sp>
      <p:grpSp>
        <p:nvGrpSpPr>
          <p:cNvPr id="8" name="Group 7">
            <a:extLst>
              <a:ext uri="{FF2B5EF4-FFF2-40B4-BE49-F238E27FC236}">
                <a16:creationId xmlns:a16="http://schemas.microsoft.com/office/drawing/2014/main" id="{7432F9B4-C534-44E7-8E53-6B3CF87C8383}"/>
              </a:ext>
            </a:extLst>
          </p:cNvPr>
          <p:cNvGrpSpPr/>
          <p:nvPr userDrawn="1"/>
        </p:nvGrpSpPr>
        <p:grpSpPr>
          <a:xfrm>
            <a:off x="-1241181" y="-12491"/>
            <a:ext cx="1210630" cy="482192"/>
            <a:chOff x="-2096383" y="21447"/>
            <a:chExt cx="1614174" cy="642922"/>
          </a:xfrm>
        </p:grpSpPr>
        <p:sp>
          <p:nvSpPr>
            <p:cNvPr id="9" name="TextBox 8">
              <a:extLst>
                <a:ext uri="{FF2B5EF4-FFF2-40B4-BE49-F238E27FC236}">
                  <a16:creationId xmlns:a16="http://schemas.microsoft.com/office/drawing/2014/main" id="{86BD643E-9383-4DCE-97E0-18B6179C2E33}"/>
                </a:ext>
              </a:extLst>
            </p:cNvPr>
            <p:cNvSpPr txBox="1"/>
            <p:nvPr userDrawn="1"/>
          </p:nvSpPr>
          <p:spPr>
            <a:xfrm>
              <a:off x="-2096383" y="21447"/>
              <a:ext cx="408659" cy="276999"/>
            </a:xfrm>
            <a:prstGeom prst="rect">
              <a:avLst/>
            </a:prstGeom>
            <a:noFill/>
          </p:spPr>
          <p:txBody>
            <a:bodyPr wrap="none" rtlCol="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0" name="TextBox 9">
              <a:extLst>
                <a:ext uri="{FF2B5EF4-FFF2-40B4-BE49-F238E27FC236}">
                  <a16:creationId xmlns:a16="http://schemas.microsoft.com/office/drawing/2014/main" id="{3C47BF03-421F-44AE-8D61-516BA442BCFD}"/>
                </a:ext>
              </a:extLst>
            </p:cNvPr>
            <p:cNvSpPr txBox="1"/>
            <p:nvPr userDrawn="1"/>
          </p:nvSpPr>
          <p:spPr>
            <a:xfrm>
              <a:off x="-1002009" y="387370"/>
              <a:ext cx="519800" cy="276999"/>
            </a:xfrm>
            <a:prstGeom prst="rect">
              <a:avLst/>
            </a:prstGeom>
            <a:noFill/>
          </p:spPr>
          <p:txBody>
            <a:bodyPr wrap="none" rtlCol="0">
              <a:spAutoFit/>
            </a:bodyPr>
            <a:lstStyle/>
            <a:p>
              <a:r>
                <a:rPr lang="en-US" sz="75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1" name="Picture 10">
              <a:extLst>
                <a:ext uri="{FF2B5EF4-FFF2-40B4-BE49-F238E27FC236}">
                  <a16:creationId xmlns:a16="http://schemas.microsoft.com/office/drawing/2014/main" id="{A25AF704-0297-4965-ABDA-DCACCBDEC43E}"/>
                </a:ext>
              </a:extLst>
            </p:cNvPr>
            <p:cNvPicPr>
              <a:picLocks noChangeAspect="1"/>
            </p:cNvPicPr>
            <p:nvPr userDrawn="1"/>
          </p:nvPicPr>
          <p:blipFill>
            <a:blip r:embed="rId14"/>
            <a:stretch>
              <a:fillRect/>
            </a:stretch>
          </p:blipFill>
          <p:spPr>
            <a:xfrm>
              <a:off x="-2018604" y="234547"/>
              <a:ext cx="1405251" cy="185944"/>
            </a:xfrm>
            <a:prstGeom prst="rect">
              <a:avLst/>
            </a:prstGeom>
          </p:spPr>
        </p:pic>
      </p:grpSp>
      <p:sp>
        <p:nvSpPr>
          <p:cNvPr id="13" name="TextBox 12">
            <a:extLst>
              <a:ext uri="{FF2B5EF4-FFF2-40B4-BE49-F238E27FC236}">
                <a16:creationId xmlns:a16="http://schemas.microsoft.com/office/drawing/2014/main" id="{884D3E51-13D4-496D-24CA-169E50CCF943}"/>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391246857"/>
      </p:ext>
    </p:extLst>
  </p:cSld>
  <p:clrMap bg1="lt1" tx1="dk1" bg2="lt2" tx2="dk2" accent1="accent1" accent2="accent2" accent3="accent3" accent4="accent4" accent5="accent5" accent6="accent6" hlink="hlink" folHlink="folHlink"/>
  <p:sldLayoutIdLst>
    <p:sldLayoutId id="2147486685" r:id="rId1"/>
    <p:sldLayoutId id="2147486686" r:id="rId2"/>
    <p:sldLayoutId id="2147486687" r:id="rId3"/>
    <p:sldLayoutId id="2147486688" r:id="rId4"/>
    <p:sldLayoutId id="2147486689" r:id="rId5"/>
    <p:sldLayoutId id="2147486690" r:id="rId6"/>
    <p:sldLayoutId id="2147486691" r:id="rId7"/>
    <p:sldLayoutId id="2147486692" r:id="rId8"/>
  </p:sldLayoutIdLst>
  <p:hf hdr="0"/>
  <p:txStyles>
    <p:titleStyle>
      <a:lvl1pPr algn="l" defTabSz="685800" rtl="0" eaLnBrk="1" latinLnBrk="0" hangingPunct="1">
        <a:lnSpc>
          <a:spcPct val="90000"/>
        </a:lnSpc>
        <a:spcBef>
          <a:spcPct val="0"/>
        </a:spcBef>
        <a:buNone/>
        <a:defRPr sz="3300" kern="1200">
          <a:solidFill>
            <a:schemeClr val="accent4"/>
          </a:solidFill>
          <a:latin typeface="+mj-lt"/>
          <a:ea typeface="+mj-ea"/>
          <a:cs typeface="+mj-cs"/>
        </a:defRPr>
      </a:lvl1pPr>
    </p:titleStyle>
    <p:bodyStyle>
      <a:lvl1pPr marL="171450" indent="-171450" algn="l" defTabSz="685800" rtl="0" eaLnBrk="1" latinLnBrk="0" hangingPunct="1">
        <a:lnSpc>
          <a:spcPct val="90000"/>
        </a:lnSpc>
        <a:spcBef>
          <a:spcPts val="750"/>
        </a:spcBef>
        <a:spcAft>
          <a:spcPts val="900"/>
        </a:spcAft>
        <a:buFont typeface="Arial" panose="020B0604020202020204" pitchFamily="34" charset="0"/>
        <a:buChar char="•"/>
        <a:defRPr sz="2100" kern="1200">
          <a:solidFill>
            <a:schemeClr val="bg2">
              <a:lumMod val="90000"/>
            </a:schemeClr>
          </a:solidFill>
          <a:latin typeface="+mn-lt"/>
          <a:ea typeface="+mn-ea"/>
          <a:cs typeface="+mn-cs"/>
        </a:defRPr>
      </a:lvl1pPr>
      <a:lvl2pPr marL="514350" indent="-171450" algn="l" defTabSz="685800" rtl="0" eaLnBrk="1" latinLnBrk="0" hangingPunct="1">
        <a:lnSpc>
          <a:spcPct val="90000"/>
        </a:lnSpc>
        <a:spcBef>
          <a:spcPts val="375"/>
        </a:spcBef>
        <a:spcAft>
          <a:spcPts val="900"/>
        </a:spcAft>
        <a:buFont typeface="Arial" panose="020B0604020202020204" pitchFamily="34" charset="0"/>
        <a:buChar char="•"/>
        <a:defRPr sz="1800" kern="1200">
          <a:solidFill>
            <a:schemeClr val="bg2">
              <a:lumMod val="90000"/>
            </a:schemeClr>
          </a:solidFill>
          <a:latin typeface="+mn-lt"/>
          <a:ea typeface="+mn-ea"/>
          <a:cs typeface="+mn-cs"/>
        </a:defRPr>
      </a:lvl2pPr>
      <a:lvl3pPr marL="857250" indent="-171450" algn="l" defTabSz="685800" rtl="0" eaLnBrk="1" latinLnBrk="0" hangingPunct="1">
        <a:lnSpc>
          <a:spcPct val="90000"/>
        </a:lnSpc>
        <a:spcBef>
          <a:spcPts val="375"/>
        </a:spcBef>
        <a:spcAft>
          <a:spcPts val="900"/>
        </a:spcAft>
        <a:buFont typeface="Arial" panose="020B0604020202020204" pitchFamily="34" charset="0"/>
        <a:buChar char="•"/>
        <a:defRPr sz="1500" kern="1200">
          <a:solidFill>
            <a:schemeClr val="bg2">
              <a:lumMod val="90000"/>
            </a:schemeClr>
          </a:solidFill>
          <a:latin typeface="+mn-lt"/>
          <a:ea typeface="+mn-ea"/>
          <a:cs typeface="+mn-cs"/>
        </a:defRPr>
      </a:lvl3pPr>
      <a:lvl4pPr marL="1200150" indent="-171450" algn="l" defTabSz="685800" rtl="0" eaLnBrk="1" latinLnBrk="0" hangingPunct="1">
        <a:lnSpc>
          <a:spcPct val="90000"/>
        </a:lnSpc>
        <a:spcBef>
          <a:spcPts val="375"/>
        </a:spcBef>
        <a:spcAft>
          <a:spcPts val="900"/>
        </a:spcAft>
        <a:buFont typeface="Arial" panose="020B0604020202020204" pitchFamily="34" charset="0"/>
        <a:buChar char="•"/>
        <a:defRPr sz="1350" kern="1200">
          <a:solidFill>
            <a:schemeClr val="bg2">
              <a:lumMod val="90000"/>
            </a:schemeClr>
          </a:solidFill>
          <a:latin typeface="+mn-lt"/>
          <a:ea typeface="+mn-ea"/>
          <a:cs typeface="+mn-cs"/>
        </a:defRPr>
      </a:lvl4pPr>
      <a:lvl5pPr marL="1543050" indent="-171450" algn="l" defTabSz="685800" rtl="0" eaLnBrk="1" latinLnBrk="0" hangingPunct="1">
        <a:lnSpc>
          <a:spcPct val="90000"/>
        </a:lnSpc>
        <a:spcBef>
          <a:spcPts val="375"/>
        </a:spcBef>
        <a:spcAft>
          <a:spcPts val="900"/>
        </a:spcAft>
        <a:buFont typeface="Arial" panose="020B0604020202020204" pitchFamily="34" charset="0"/>
        <a:buChar char="•"/>
        <a:defRPr sz="1350" kern="1200">
          <a:solidFill>
            <a:schemeClr val="bg2">
              <a:lumMod val="9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AA49BF-C098-4B30-884A-C2382F49B1F9}"/>
              </a:ext>
            </a:extLst>
          </p:cNvPr>
          <p:cNvGraphicFramePr>
            <a:graphicFrameLocks noChangeAspect="1"/>
          </p:cNvGraphicFramePr>
          <p:nvPr userDrawn="1">
            <p:custDataLst>
              <p:tags r:id="rId21"/>
            </p:custDataLst>
            <p:extLst>
              <p:ext uri="{D42A27DB-BD31-4B8C-83A1-F6EECF244321}">
                <p14:modId xmlns:p14="http://schemas.microsoft.com/office/powerpoint/2010/main" val="2754415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591" progId="TCLayout.ActiveDocument.1">
                  <p:embed/>
                </p:oleObj>
              </mc:Choice>
              <mc:Fallback>
                <p:oleObj name="think-cell Slide" r:id="rId22" imgW="592" imgH="591" progId="TCLayout.ActiveDocument.1">
                  <p:embed/>
                  <p:pic>
                    <p:nvPicPr>
                      <p:cNvPr id="3" name="Object 2" hidden="1">
                        <a:extLst>
                          <a:ext uri="{FF2B5EF4-FFF2-40B4-BE49-F238E27FC236}">
                            <a16:creationId xmlns:a16="http://schemas.microsoft.com/office/drawing/2014/main" id="{48AA49BF-C098-4B30-884A-C2382F49B1F9}"/>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E10B70BA-95F2-F52E-F3E3-8E2B16ACCA52}"/>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2680187512"/>
      </p:ext>
    </p:extLst>
  </p:cSld>
  <p:clrMap bg1="lt1" tx1="dk1" bg2="lt2" tx2="dk2" accent1="accent1" accent2="accent2" accent3="accent3" accent4="accent4" accent5="accent5" accent6="accent6" hlink="hlink" folHlink="folHlink"/>
  <p:sldLayoutIdLst>
    <p:sldLayoutId id="2147486695" r:id="rId1"/>
    <p:sldLayoutId id="2147486696" r:id="rId2"/>
    <p:sldLayoutId id="2147486697" r:id="rId3"/>
    <p:sldLayoutId id="2147486698" r:id="rId4"/>
    <p:sldLayoutId id="2147486699" r:id="rId5"/>
    <p:sldLayoutId id="2147486700" r:id="rId6"/>
    <p:sldLayoutId id="2147486701" r:id="rId7"/>
    <p:sldLayoutId id="2147486702" r:id="rId8"/>
    <p:sldLayoutId id="2147486703" r:id="rId9"/>
    <p:sldLayoutId id="2147486704" r:id="rId10"/>
    <p:sldLayoutId id="2147486705" r:id="rId11"/>
    <p:sldLayoutId id="2147486706" r:id="rId12"/>
    <p:sldLayoutId id="2147486707" r:id="rId13"/>
    <p:sldLayoutId id="2147486708" r:id="rId14"/>
    <p:sldLayoutId id="2147486709" r:id="rId15"/>
    <p:sldLayoutId id="2147486710" r:id="rId16"/>
    <p:sldLayoutId id="2147486711" r:id="rId17"/>
    <p:sldLayoutId id="2147486712" r:id="rId18"/>
    <p:sldLayoutId id="2147486713"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AA49BF-C098-4B30-884A-C2382F49B1F9}"/>
              </a:ext>
            </a:extLst>
          </p:cNvPr>
          <p:cNvGraphicFramePr>
            <a:graphicFrameLocks noChangeAspect="1"/>
          </p:cNvGraphicFramePr>
          <p:nvPr userDrawn="1">
            <p:custDataLst>
              <p:tags r:id="rId21"/>
            </p:custDataLst>
            <p:extLst>
              <p:ext uri="{D42A27DB-BD31-4B8C-83A1-F6EECF244321}">
                <p14:modId xmlns:p14="http://schemas.microsoft.com/office/powerpoint/2010/main" val="1015947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92" imgH="591" progId="TCLayout.ActiveDocument.1">
                  <p:embed/>
                </p:oleObj>
              </mc:Choice>
              <mc:Fallback>
                <p:oleObj name="think-cell Slide" r:id="rId22" imgW="592" imgH="591" progId="TCLayout.ActiveDocument.1">
                  <p:embed/>
                  <p:pic>
                    <p:nvPicPr>
                      <p:cNvPr id="3" name="Object 2" hidden="1">
                        <a:extLst>
                          <a:ext uri="{FF2B5EF4-FFF2-40B4-BE49-F238E27FC236}">
                            <a16:creationId xmlns:a16="http://schemas.microsoft.com/office/drawing/2014/main" id="{48AA49BF-C098-4B30-884A-C2382F49B1F9}"/>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dirty="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dirty="0">
              <a:solidFill>
                <a:srgbClr val="585858"/>
              </a:solidFill>
              <a:ea typeface="ヒラギノ角ゴ Pro W3"/>
              <a:cs typeface="ヒラギノ角ゴ Pro W3"/>
            </a:endParaRPr>
          </a:p>
        </p:txBody>
      </p:sp>
      <p:sp>
        <p:nvSpPr>
          <p:cNvPr id="4" name="TextBox 3">
            <a:extLst>
              <a:ext uri="{FF2B5EF4-FFF2-40B4-BE49-F238E27FC236}">
                <a16:creationId xmlns:a16="http://schemas.microsoft.com/office/drawing/2014/main" id="{F4ADAA6C-4D65-B447-00E7-E7DB60D577BD}"/>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1876456794"/>
      </p:ext>
    </p:extLst>
  </p:cSld>
  <p:clrMap bg1="lt1" tx1="dk1" bg2="lt2" tx2="dk2" accent1="accent1" accent2="accent2" accent3="accent3" accent4="accent4" accent5="accent5" accent6="accent6" hlink="hlink" folHlink="folHlink"/>
  <p:sldLayoutIdLst>
    <p:sldLayoutId id="2147486715" r:id="rId1"/>
    <p:sldLayoutId id="2147486716" r:id="rId2"/>
    <p:sldLayoutId id="2147486717" r:id="rId3"/>
    <p:sldLayoutId id="2147486718" r:id="rId4"/>
    <p:sldLayoutId id="2147486719" r:id="rId5"/>
    <p:sldLayoutId id="2147486720" r:id="rId6"/>
    <p:sldLayoutId id="2147486721" r:id="rId7"/>
    <p:sldLayoutId id="2147486722" r:id="rId8"/>
    <p:sldLayoutId id="2147486723" r:id="rId9"/>
    <p:sldLayoutId id="2147486724" r:id="rId10"/>
    <p:sldLayoutId id="2147486725" r:id="rId11"/>
    <p:sldLayoutId id="2147486726" r:id="rId12"/>
    <p:sldLayoutId id="2147486727" r:id="rId13"/>
    <p:sldLayoutId id="2147486728" r:id="rId14"/>
    <p:sldLayoutId id="2147486729" r:id="rId15"/>
    <p:sldLayoutId id="2147486730" r:id="rId16"/>
    <p:sldLayoutId id="2147486731" r:id="rId17"/>
    <p:sldLayoutId id="2147486732" r:id="rId18"/>
    <p:sldLayoutId id="2147486733" r:id="rId19"/>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2"/>
            </p:custDataLst>
            <p:extLst>
              <p:ext uri="{D42A27DB-BD31-4B8C-83A1-F6EECF244321}">
                <p14:modId xmlns:p14="http://schemas.microsoft.com/office/powerpoint/2010/main" val="4035947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216" imgH="216" progId="TCLayout.ActiveDocument.1">
                  <p:embed/>
                </p:oleObj>
              </mc:Choice>
              <mc:Fallback>
                <p:oleObj name="think-cell Slide" r:id="rId24" imgW="216" imgH="216" progId="TCLayout.ActiveDocument.1">
                  <p:embed/>
                  <p:pic>
                    <p:nvPicPr>
                      <p:cNvPr id="3" name="Object 2"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3"/>
            </p:custDataLst>
          </p:nvPr>
        </p:nvSpPr>
        <p:spPr bwMode="auto">
          <a:xfrm>
            <a:off x="0" y="-105291"/>
            <a:ext cx="184731" cy="369332"/>
          </a:xfrm>
          <a:prstGeom prst="rect">
            <a:avLst/>
          </a:prstGeom>
          <a:noFill/>
          <a:ln w="9525" cap="flat" cmpd="sng" algn="ctr">
            <a:solidFill>
              <a:srgbClr val="FF0000"/>
            </a:solidFill>
            <a:prstDash val="solid"/>
            <a:round/>
            <a:headEnd type="none" w="med" len="med"/>
            <a:tailEnd type="none" w="med" len="med"/>
          </a:ln>
          <a:effec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GB" sz="4000" b="0" i="0" u="none" strike="noStrike" cap="none" normalizeH="0" baseline="0" dirty="0">
              <a:ln>
                <a:noFill/>
              </a:ln>
              <a:solidFill>
                <a:schemeClr val="tx1"/>
              </a:solidFill>
              <a:effectLst/>
              <a:latin typeface="Arial"/>
              <a:ea typeface="+mj-ea"/>
              <a:cs typeface="Arial"/>
              <a:sym typeface="Arial"/>
            </a:endParaRPr>
          </a:p>
        </p:txBody>
      </p:sp>
      <p:sp>
        <p:nvSpPr>
          <p:cNvPr id="1026" name="Rectangle 3"/>
          <p:cNvSpPr>
            <a:spLocks noChangeArrowheads="1"/>
          </p:cNvSpPr>
          <p:nvPr/>
        </p:nvSpPr>
        <p:spPr bwMode="auto">
          <a:xfrm>
            <a:off x="271463" y="77788"/>
            <a:ext cx="650240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altLang="en-US">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468313" y="1150938"/>
            <a:ext cx="8194675" cy="3351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1028" name="Rectangle 5"/>
          <p:cNvSpPr>
            <a:spLocks noGrp="1" noChangeArrowheads="1"/>
          </p:cNvSpPr>
          <p:nvPr>
            <p:ph type="title"/>
          </p:nvPr>
        </p:nvSpPr>
        <p:spPr bwMode="auto">
          <a:xfrm>
            <a:off x="468313" y="573088"/>
            <a:ext cx="8594725" cy="47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Mastertitelformat bearbeiten</a:t>
            </a:r>
          </a:p>
        </p:txBody>
      </p:sp>
      <p:sp>
        <p:nvSpPr>
          <p:cNvPr id="1031" name="Rectangle 9"/>
          <p:cNvSpPr>
            <a:spLocks noChangeArrowheads="1"/>
          </p:cNvSpPr>
          <p:nvPr/>
        </p:nvSpPr>
        <p:spPr bwMode="auto">
          <a:xfrm>
            <a:off x="6372225" y="4860925"/>
            <a:ext cx="2290763" cy="1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lnSpc>
                <a:spcPts val="1200"/>
              </a:lnSpc>
              <a:defRPr/>
            </a:pPr>
            <a:r>
              <a:rPr lang="en-GB" altLang="en-US" sz="900" dirty="0">
                <a:solidFill>
                  <a:schemeClr val="bg1"/>
                </a:solidFill>
              </a:rPr>
              <a:t>www.ecb.europa.eu © </a:t>
            </a:r>
          </a:p>
        </p:txBody>
      </p:sp>
      <p:sp>
        <p:nvSpPr>
          <p:cNvPr id="1032" name="Rectangle 2"/>
          <p:cNvSpPr>
            <a:spLocks noChangeArrowheads="1"/>
          </p:cNvSpPr>
          <p:nvPr/>
        </p:nvSpPr>
        <p:spPr bwMode="auto">
          <a:xfrm>
            <a:off x="0" y="-25400"/>
            <a:ext cx="9144000" cy="368300"/>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GB" altLang="en-US">
              <a:solidFill>
                <a:srgbClr val="585858"/>
              </a:solidFill>
              <a:ea typeface="ヒラギノ角ゴ Pro W3"/>
              <a:cs typeface="ヒラギノ角ゴ Pro W3"/>
            </a:endParaRPr>
          </a:p>
        </p:txBody>
      </p:sp>
      <p:sp>
        <p:nvSpPr>
          <p:cNvPr id="5" name="TextBox 4">
            <a:extLst>
              <a:ext uri="{FF2B5EF4-FFF2-40B4-BE49-F238E27FC236}">
                <a16:creationId xmlns:a16="http://schemas.microsoft.com/office/drawing/2014/main" id="{E3F6FB3F-56A6-2FA1-5CAE-139BFB34AB37}"/>
              </a:ext>
            </a:extLst>
          </p:cNvPr>
          <p:cNvSpPr txBox="1"/>
          <p:nvPr userDrawn="1">
            <p:extLst>
              <p:ext uri="{1162E1C5-73C7-4A58-AE30-91384D911F3F}">
                <p184:classification xmlns:p184="http://schemas.microsoft.com/office/powerpoint/2018/4/main" val="hdr"/>
              </p:ext>
            </p:extLst>
          </p:nvPr>
        </p:nvSpPr>
        <p:spPr>
          <a:xfrm>
            <a:off x="8374063" y="0"/>
            <a:ext cx="795337" cy="137160"/>
          </a:xfrm>
          <a:prstGeom prst="rect">
            <a:avLst/>
          </a:prstGeom>
        </p:spPr>
        <p:txBody>
          <a:bodyPr horzOverflow="overflow" lIns="0" tIns="0" rIns="0" bIns="0">
            <a:spAutoFit/>
          </a:bodyPr>
          <a:lstStyle/>
          <a:p>
            <a:pPr algn="l"/>
            <a:r>
              <a:rPr lang="en-GB" sz="900">
                <a:solidFill>
                  <a:srgbClr val="000000"/>
                </a:solidFill>
                <a:latin typeface="Calibri" panose="020F0502020204030204" pitchFamily="34" charset="0"/>
                <a:cs typeface="Calibri" panose="020F0502020204030204" pitchFamily="34" charset="0"/>
              </a:rPr>
              <a:t>ECB-RESTRICTED</a:t>
            </a:r>
          </a:p>
        </p:txBody>
      </p:sp>
    </p:spTree>
    <p:extLst>
      <p:ext uri="{BB962C8B-B14F-4D97-AF65-F5344CB8AC3E}">
        <p14:creationId xmlns:p14="http://schemas.microsoft.com/office/powerpoint/2010/main" val="3185917273"/>
      </p:ext>
    </p:extLst>
  </p:cSld>
  <p:clrMap bg1="lt1" tx1="dk1" bg2="lt2" tx2="dk2" accent1="accent1" accent2="accent2" accent3="accent3" accent4="accent4" accent5="accent5" accent6="accent6" hlink="hlink" folHlink="folHlink"/>
  <p:sldLayoutIdLst>
    <p:sldLayoutId id="2147486735" r:id="rId1"/>
    <p:sldLayoutId id="2147486736" r:id="rId2"/>
    <p:sldLayoutId id="2147486737" r:id="rId3"/>
    <p:sldLayoutId id="2147486738" r:id="rId4"/>
    <p:sldLayoutId id="2147486739" r:id="rId5"/>
    <p:sldLayoutId id="2147486740" r:id="rId6"/>
    <p:sldLayoutId id="2147486741" r:id="rId7"/>
    <p:sldLayoutId id="2147486742" r:id="rId8"/>
    <p:sldLayoutId id="2147486743" r:id="rId9"/>
    <p:sldLayoutId id="2147486744" r:id="rId10"/>
    <p:sldLayoutId id="2147486745" r:id="rId11"/>
    <p:sldLayoutId id="2147486746" r:id="rId12"/>
    <p:sldLayoutId id="2147486747" r:id="rId13"/>
    <p:sldLayoutId id="2147486748" r:id="rId14"/>
    <p:sldLayoutId id="2147486749" r:id="rId15"/>
    <p:sldLayoutId id="2147486750" r:id="rId16"/>
    <p:sldLayoutId id="2147486751" r:id="rId17"/>
    <p:sldLayoutId id="2147486752" r:id="rId18"/>
    <p:sldLayoutId id="2147486753" r:id="rId19"/>
    <p:sldLayoutId id="2147486754" r:id="rId20"/>
  </p:sldLayoutIdLst>
  <p:hf hdr="0" dt="0"/>
  <p:txStyles>
    <p:titleStyle>
      <a:lvl1pPr algn="l" rtl="0" eaLnBrk="1" fontAlgn="base" hangingPunct="1">
        <a:lnSpc>
          <a:spcPts val="2700"/>
        </a:lnSpc>
        <a:spcBef>
          <a:spcPct val="0"/>
        </a:spcBef>
        <a:spcAft>
          <a:spcPct val="0"/>
        </a:spcAft>
        <a:defRPr sz="400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algn="l" rtl="0" eaLnBrk="1" fontAlgn="base" hangingPunct="1">
        <a:spcBef>
          <a:spcPct val="30000"/>
        </a:spcBef>
        <a:spcAft>
          <a:spcPct val="0"/>
        </a:spcAft>
        <a:buClr>
          <a:schemeClr val="tx2"/>
        </a:buClr>
        <a:defRPr sz="2200">
          <a:solidFill>
            <a:schemeClr val="tx1"/>
          </a:solidFill>
          <a:latin typeface="+mn-lt"/>
          <a:ea typeface="+mn-ea"/>
          <a:cs typeface="+mn-cs"/>
        </a:defRPr>
      </a:lvl1pPr>
      <a:lvl2pPr marL="298450" algn="l" rtl="0" eaLnBrk="1" fontAlgn="base" hangingPunct="1">
        <a:spcBef>
          <a:spcPct val="0"/>
        </a:spcBef>
        <a:spcAft>
          <a:spcPct val="0"/>
        </a:spcAft>
        <a:defRPr>
          <a:solidFill>
            <a:schemeClr val="tx1"/>
          </a:solidFill>
          <a:latin typeface="+mn-lt"/>
          <a:cs typeface="+mn-cs"/>
        </a:defRPr>
      </a:lvl2pPr>
      <a:lvl3pPr marL="596900" algn="l" rtl="0" eaLnBrk="1" fontAlgn="base" hangingPunct="1">
        <a:spcBef>
          <a:spcPct val="0"/>
        </a:spcBef>
        <a:spcAft>
          <a:spcPct val="0"/>
        </a:spcAft>
        <a:defRPr sz="1600">
          <a:solidFill>
            <a:schemeClr val="tx1"/>
          </a:solidFill>
          <a:latin typeface="+mn-lt"/>
          <a:cs typeface="+mn-cs"/>
        </a:defRPr>
      </a:lvl3pPr>
      <a:lvl4pPr marL="914400" algn="l" rtl="0" eaLnBrk="1" fontAlgn="base" hangingPunct="1">
        <a:spcBef>
          <a:spcPct val="0"/>
        </a:spcBef>
        <a:spcAft>
          <a:spcPct val="0"/>
        </a:spcAft>
        <a:defRPr sz="1600">
          <a:solidFill>
            <a:schemeClr val="tx1"/>
          </a:solidFill>
          <a:latin typeface="+mn-lt"/>
          <a:cs typeface="+mn-cs"/>
        </a:defRPr>
      </a:lvl4pPr>
      <a:lvl5pPr marL="1219200" algn="l" rtl="0" eaLnBrk="1" fontAlgn="base" hangingPunct="1">
        <a:spcBef>
          <a:spcPct val="0"/>
        </a:spcBef>
        <a:spcAft>
          <a:spcPct val="0"/>
        </a:spcAft>
        <a:buFont typeface="Times" pitchFamily="18" charset="0"/>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3.jpg"/><Relationship Id="rId2" Type="http://schemas.openxmlformats.org/officeDocument/2006/relationships/tags" Target="../tags/tag412.xml"/><Relationship Id="rId1" Type="http://schemas.openxmlformats.org/officeDocument/2006/relationships/tags" Target="../tags/tag411.xml"/><Relationship Id="rId6" Type="http://schemas.openxmlformats.org/officeDocument/2006/relationships/image" Target="../media/image18.emf"/><Relationship Id="rId5" Type="http://schemas.openxmlformats.org/officeDocument/2006/relationships/oleObject" Target="../embeddings/oleObject3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43.xml"/><Relationship Id="rId2" Type="http://schemas.openxmlformats.org/officeDocument/2006/relationships/tags" Target="../tags/tag430.xml"/><Relationship Id="rId1" Type="http://schemas.openxmlformats.org/officeDocument/2006/relationships/tags" Target="../tags/tag429.xml"/><Relationship Id="rId6" Type="http://schemas.openxmlformats.org/officeDocument/2006/relationships/image" Target="../media/image16.emf"/><Relationship Id="rId5" Type="http://schemas.openxmlformats.org/officeDocument/2006/relationships/oleObject" Target="../embeddings/oleObject38.bin"/><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tags" Target="../tags/tag433.xml"/><Relationship Id="rId7" Type="http://schemas.openxmlformats.org/officeDocument/2006/relationships/image" Target="../media/image16.emf"/><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oleObject" Target="../embeddings/oleObject39.bin"/><Relationship Id="rId11" Type="http://schemas.openxmlformats.org/officeDocument/2006/relationships/image" Target="../media/image96.png"/><Relationship Id="rId5" Type="http://schemas.openxmlformats.org/officeDocument/2006/relationships/notesSlide" Target="../notesSlides/notesSlide8.xml"/><Relationship Id="rId10" Type="http://schemas.openxmlformats.org/officeDocument/2006/relationships/image" Target="../media/image95.png"/><Relationship Id="rId4" Type="http://schemas.openxmlformats.org/officeDocument/2006/relationships/slideLayout" Target="../slideLayouts/slideLayout7.xml"/><Relationship Id="rId9" Type="http://schemas.openxmlformats.org/officeDocument/2006/relationships/image" Target="../media/image9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image" Target="../media/image12.emf"/><Relationship Id="rId5" Type="http://schemas.openxmlformats.org/officeDocument/2006/relationships/oleObject" Target="../embeddings/oleObject34.bin"/><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18" Type="http://schemas.openxmlformats.org/officeDocument/2006/relationships/image" Target="../media/image107.png"/><Relationship Id="rId3" Type="http://schemas.openxmlformats.org/officeDocument/2006/relationships/tags" Target="../tags/tag438.xml"/><Relationship Id="rId21" Type="http://schemas.openxmlformats.org/officeDocument/2006/relationships/image" Target="../media/image110.png"/><Relationship Id="rId7" Type="http://schemas.openxmlformats.org/officeDocument/2006/relationships/image" Target="../media/image16.emf"/><Relationship Id="rId12" Type="http://schemas.openxmlformats.org/officeDocument/2006/relationships/image" Target="../media/image101.png"/><Relationship Id="rId17" Type="http://schemas.openxmlformats.org/officeDocument/2006/relationships/image" Target="../media/image106.png"/><Relationship Id="rId2" Type="http://schemas.openxmlformats.org/officeDocument/2006/relationships/tags" Target="../tags/tag437.xml"/><Relationship Id="rId16" Type="http://schemas.openxmlformats.org/officeDocument/2006/relationships/image" Target="../media/image105.png"/><Relationship Id="rId20" Type="http://schemas.openxmlformats.org/officeDocument/2006/relationships/image" Target="../media/image109.png"/><Relationship Id="rId1" Type="http://schemas.openxmlformats.org/officeDocument/2006/relationships/tags" Target="../tags/tag436.xml"/><Relationship Id="rId6" Type="http://schemas.openxmlformats.org/officeDocument/2006/relationships/oleObject" Target="../embeddings/oleObject40.bin"/><Relationship Id="rId11" Type="http://schemas.openxmlformats.org/officeDocument/2006/relationships/image" Target="../media/image100.png"/><Relationship Id="rId5" Type="http://schemas.openxmlformats.org/officeDocument/2006/relationships/notesSlide" Target="../notesSlides/notesSlide10.xml"/><Relationship Id="rId15" Type="http://schemas.openxmlformats.org/officeDocument/2006/relationships/image" Target="../media/image104.png"/><Relationship Id="rId10" Type="http://schemas.openxmlformats.org/officeDocument/2006/relationships/image" Target="../media/image99.png"/><Relationship Id="rId19" Type="http://schemas.openxmlformats.org/officeDocument/2006/relationships/image" Target="../media/image108.png"/><Relationship Id="rId4" Type="http://schemas.openxmlformats.org/officeDocument/2006/relationships/slideLayout" Target="../slideLayouts/slideLayout7.xml"/><Relationship Id="rId9" Type="http://schemas.openxmlformats.org/officeDocument/2006/relationships/image" Target="../media/image98.png"/><Relationship Id="rId14" Type="http://schemas.openxmlformats.org/officeDocument/2006/relationships/image" Target="../media/image103.png"/></Relationships>
</file>

<file path=ppt/slides/_rels/slide14.xml.rels><?xml version="1.0" encoding="UTF-8" standalone="yes"?>
<Relationships xmlns="http://schemas.openxmlformats.org/package/2006/relationships"><Relationship Id="rId3" Type="http://schemas.openxmlformats.org/officeDocument/2006/relationships/tags" Target="../tags/tag441.xml"/><Relationship Id="rId7" Type="http://schemas.openxmlformats.org/officeDocument/2006/relationships/image" Target="../media/image16.emf"/><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oleObject" Target="../embeddings/oleObject41.bin"/><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tags" Target="../tags/tag444.xml"/><Relationship Id="rId7" Type="http://schemas.openxmlformats.org/officeDocument/2006/relationships/image" Target="../media/image16.emf"/><Relationship Id="rId2" Type="http://schemas.openxmlformats.org/officeDocument/2006/relationships/tags" Target="../tags/tag443.xml"/><Relationship Id="rId1" Type="http://schemas.openxmlformats.org/officeDocument/2006/relationships/tags" Target="../tags/tag442.xml"/><Relationship Id="rId6" Type="http://schemas.openxmlformats.org/officeDocument/2006/relationships/oleObject" Target="../embeddings/oleObject42.bin"/><Relationship Id="rId5" Type="http://schemas.openxmlformats.org/officeDocument/2006/relationships/notesSlide" Target="../notesSlides/notesSlide12.xml"/><Relationship Id="rId10" Type="http://schemas.openxmlformats.org/officeDocument/2006/relationships/image" Target="../media/image113.png"/><Relationship Id="rId4" Type="http://schemas.openxmlformats.org/officeDocument/2006/relationships/slideLayout" Target="../slideLayouts/slideLayout20.xml"/><Relationship Id="rId9" Type="http://schemas.openxmlformats.org/officeDocument/2006/relationships/image" Target="../media/image112.png"/></Relationships>
</file>

<file path=ppt/slides/_rels/slide2.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png"/><Relationship Id="rId18" Type="http://schemas.openxmlformats.org/officeDocument/2006/relationships/image" Target="../media/image34.svg"/><Relationship Id="rId3" Type="http://schemas.openxmlformats.org/officeDocument/2006/relationships/tags" Target="../tags/tag415.xml"/><Relationship Id="rId7" Type="http://schemas.openxmlformats.org/officeDocument/2006/relationships/image" Target="../media/image16.emf"/><Relationship Id="rId12" Type="http://schemas.openxmlformats.org/officeDocument/2006/relationships/image" Target="../media/image28.svg"/><Relationship Id="rId17" Type="http://schemas.openxmlformats.org/officeDocument/2006/relationships/image" Target="../media/image33.png"/><Relationship Id="rId2" Type="http://schemas.openxmlformats.org/officeDocument/2006/relationships/tags" Target="../tags/tag414.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tags" Target="../tags/tag413.xml"/><Relationship Id="rId6" Type="http://schemas.openxmlformats.org/officeDocument/2006/relationships/oleObject" Target="../embeddings/oleObject34.bin"/><Relationship Id="rId11" Type="http://schemas.openxmlformats.org/officeDocument/2006/relationships/image" Target="../media/image27.png"/><Relationship Id="rId5" Type="http://schemas.openxmlformats.org/officeDocument/2006/relationships/notesSlide" Target="../notesSlides/notesSlide2.xml"/><Relationship Id="rId15" Type="http://schemas.openxmlformats.org/officeDocument/2006/relationships/image" Target="../media/image31.png"/><Relationship Id="rId10" Type="http://schemas.openxmlformats.org/officeDocument/2006/relationships/image" Target="../media/image26.svg"/><Relationship Id="rId19" Type="http://schemas.openxmlformats.org/officeDocument/2006/relationships/image" Target="../media/image35.png"/><Relationship Id="rId4" Type="http://schemas.openxmlformats.org/officeDocument/2006/relationships/slideLayout" Target="../slideLayouts/slideLayout7.xml"/><Relationship Id="rId9" Type="http://schemas.openxmlformats.org/officeDocument/2006/relationships/image" Target="../media/image25.png"/><Relationship Id="rId14" Type="http://schemas.openxmlformats.org/officeDocument/2006/relationships/image" Target="../media/image30.sv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418.xml"/><Relationship Id="rId7" Type="http://schemas.openxmlformats.org/officeDocument/2006/relationships/image" Target="../media/image16.emf"/><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oleObject" Target="../embeddings/oleObject34.bin"/><Relationship Id="rId5" Type="http://schemas.openxmlformats.org/officeDocument/2006/relationships/notesSlide" Target="../notesSlides/notesSlide3.xml"/><Relationship Id="rId10" Type="http://schemas.openxmlformats.org/officeDocument/2006/relationships/image" Target="../media/image38.emf"/><Relationship Id="rId4" Type="http://schemas.openxmlformats.org/officeDocument/2006/relationships/slideLayout" Target="../slideLayouts/slideLayout7.xm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18" Type="http://schemas.openxmlformats.org/officeDocument/2006/relationships/image" Target="../media/image48.jpeg"/><Relationship Id="rId3" Type="http://schemas.openxmlformats.org/officeDocument/2006/relationships/tags" Target="../tags/tag421.xml"/><Relationship Id="rId21" Type="http://schemas.openxmlformats.org/officeDocument/2006/relationships/image" Target="../media/image51.svg"/><Relationship Id="rId7" Type="http://schemas.openxmlformats.org/officeDocument/2006/relationships/image" Target="../media/image16.emf"/><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tags" Target="../tags/tag420.xml"/><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tags" Target="../tags/tag419.xml"/><Relationship Id="rId6" Type="http://schemas.openxmlformats.org/officeDocument/2006/relationships/oleObject" Target="../embeddings/oleObject34.bin"/><Relationship Id="rId11" Type="http://schemas.openxmlformats.org/officeDocument/2006/relationships/image" Target="../media/image41.svg"/><Relationship Id="rId5" Type="http://schemas.openxmlformats.org/officeDocument/2006/relationships/notesSlide" Target="../notesSlides/notesSlide4.xml"/><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slideLayout" Target="../slideLayouts/slideLayout7.xml"/><Relationship Id="rId9" Type="http://schemas.microsoft.com/office/2007/relationships/hdphoto" Target="../media/hdphoto2.wdp"/><Relationship Id="rId14" Type="http://schemas.openxmlformats.org/officeDocument/2006/relationships/image" Target="../media/image44.png"/><Relationship Id="rId22"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7.xml"/><Relationship Id="rId1" Type="http://schemas.openxmlformats.org/officeDocument/2006/relationships/tags" Target="../tags/tag422.xml"/><Relationship Id="rId4" Type="http://schemas.openxmlformats.org/officeDocument/2006/relationships/image" Target="../media/image54.jpeg"/></Relationships>
</file>

<file path=ppt/slides/_rels/slide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425.xml"/><Relationship Id="rId7" Type="http://schemas.openxmlformats.org/officeDocument/2006/relationships/image" Target="../media/image16.emf"/><Relationship Id="rId2" Type="http://schemas.openxmlformats.org/officeDocument/2006/relationships/tags" Target="../tags/tag424.xml"/><Relationship Id="rId1" Type="http://schemas.openxmlformats.org/officeDocument/2006/relationships/tags" Target="../tags/tag423.xml"/><Relationship Id="rId6" Type="http://schemas.openxmlformats.org/officeDocument/2006/relationships/oleObject" Target="../embeddings/oleObject34.bin"/><Relationship Id="rId5" Type="http://schemas.openxmlformats.org/officeDocument/2006/relationships/notesSlide" Target="../notesSlides/notesSlide5.xml"/><Relationship Id="rId4" Type="http://schemas.openxmlformats.org/officeDocument/2006/relationships/slideLayout" Target="../slideLayouts/slideLayout7.xml"/><Relationship Id="rId9" Type="http://schemas.openxmlformats.org/officeDocument/2006/relationships/image" Target="../media/image56.svg"/></Relationships>
</file>

<file path=ppt/slides/_rels/slide7.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4.png"/><Relationship Id="rId3" Type="http://schemas.openxmlformats.org/officeDocument/2006/relationships/oleObject" Target="../embeddings/oleObject35.bin"/><Relationship Id="rId7" Type="http://schemas.openxmlformats.org/officeDocument/2006/relationships/image" Target="../media/image58.png"/><Relationship Id="rId12" Type="http://schemas.openxmlformats.org/officeDocument/2006/relationships/image" Target="../media/image63.svg"/><Relationship Id="rId2" Type="http://schemas.openxmlformats.org/officeDocument/2006/relationships/slideLayout" Target="../slideLayouts/slideLayout343.xml"/><Relationship Id="rId16" Type="http://schemas.openxmlformats.org/officeDocument/2006/relationships/image" Target="../media/image66.png"/><Relationship Id="rId1" Type="http://schemas.openxmlformats.org/officeDocument/2006/relationships/tags" Target="../tags/tag426.xml"/><Relationship Id="rId6" Type="http://schemas.microsoft.com/office/2007/relationships/hdphoto" Target="../media/hdphoto3.wdp"/><Relationship Id="rId11" Type="http://schemas.openxmlformats.org/officeDocument/2006/relationships/image" Target="../media/image62.png"/><Relationship Id="rId5" Type="http://schemas.openxmlformats.org/officeDocument/2006/relationships/image" Target="../media/image57.png"/><Relationship Id="rId15" Type="http://schemas.openxmlformats.org/officeDocument/2006/relationships/hyperlink" Target="https://www.appliedai.de/assets/files/StrategyWP_FinalDigital02_2023-11-24-095013_cvuf.pdf" TargetMode="External"/><Relationship Id="rId10" Type="http://schemas.openxmlformats.org/officeDocument/2006/relationships/image" Target="../media/image61.svg"/><Relationship Id="rId4" Type="http://schemas.openxmlformats.org/officeDocument/2006/relationships/image" Target="../media/image18.emf"/><Relationship Id="rId9" Type="http://schemas.openxmlformats.org/officeDocument/2006/relationships/image" Target="../media/image60.png"/><Relationship Id="rId14" Type="http://schemas.openxmlformats.org/officeDocument/2006/relationships/image" Target="../media/image65.svg"/></Relationships>
</file>

<file path=ppt/slides/_rels/slide8.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svg"/><Relationship Id="rId3" Type="http://schemas.openxmlformats.org/officeDocument/2006/relationships/notesSlide" Target="../notesSlides/notesSlide6.xml"/><Relationship Id="rId7" Type="http://schemas.openxmlformats.org/officeDocument/2006/relationships/image" Target="../media/image68.svg"/><Relationship Id="rId12" Type="http://schemas.openxmlformats.org/officeDocument/2006/relationships/image" Target="../media/image73.png"/><Relationship Id="rId2" Type="http://schemas.openxmlformats.org/officeDocument/2006/relationships/slideLayout" Target="../slideLayouts/slideLayout343.xml"/><Relationship Id="rId1" Type="http://schemas.openxmlformats.org/officeDocument/2006/relationships/tags" Target="../tags/tag427.xml"/><Relationship Id="rId6" Type="http://schemas.openxmlformats.org/officeDocument/2006/relationships/image" Target="../media/image67.png"/><Relationship Id="rId11" Type="http://schemas.openxmlformats.org/officeDocument/2006/relationships/image" Target="../media/image72.svg"/><Relationship Id="rId5" Type="http://schemas.openxmlformats.org/officeDocument/2006/relationships/image" Target="../media/image18.emf"/><Relationship Id="rId15" Type="http://schemas.openxmlformats.org/officeDocument/2006/relationships/image" Target="../media/image76.svg"/><Relationship Id="rId10" Type="http://schemas.openxmlformats.org/officeDocument/2006/relationships/image" Target="../media/image71.png"/><Relationship Id="rId4" Type="http://schemas.openxmlformats.org/officeDocument/2006/relationships/oleObject" Target="../embeddings/oleObject36.bin"/><Relationship Id="rId9" Type="http://schemas.openxmlformats.org/officeDocument/2006/relationships/image" Target="../media/image70.svg"/><Relationship Id="rId14" Type="http://schemas.openxmlformats.org/officeDocument/2006/relationships/image" Target="../media/image75.png"/></Relationships>
</file>

<file path=ppt/slides/_rels/slide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svg"/><Relationship Id="rId18" Type="http://schemas.openxmlformats.org/officeDocument/2006/relationships/image" Target="../media/image89.png"/><Relationship Id="rId3" Type="http://schemas.openxmlformats.org/officeDocument/2006/relationships/oleObject" Target="../embeddings/oleObject37.bin"/><Relationship Id="rId21" Type="http://schemas.openxmlformats.org/officeDocument/2006/relationships/image" Target="../media/image92.svg"/><Relationship Id="rId7" Type="http://schemas.openxmlformats.org/officeDocument/2006/relationships/image" Target="../media/image78.png"/><Relationship Id="rId12" Type="http://schemas.openxmlformats.org/officeDocument/2006/relationships/image" Target="../media/image83.png"/><Relationship Id="rId17" Type="http://schemas.openxmlformats.org/officeDocument/2006/relationships/image" Target="../media/image88.svg"/><Relationship Id="rId2" Type="http://schemas.openxmlformats.org/officeDocument/2006/relationships/slideLayout" Target="../slideLayouts/slideLayout343.xml"/><Relationship Id="rId16" Type="http://schemas.openxmlformats.org/officeDocument/2006/relationships/image" Target="../media/image87.png"/><Relationship Id="rId20" Type="http://schemas.openxmlformats.org/officeDocument/2006/relationships/image" Target="../media/image91.png"/><Relationship Id="rId1" Type="http://schemas.openxmlformats.org/officeDocument/2006/relationships/tags" Target="../tags/tag428.xml"/><Relationship Id="rId6" Type="http://schemas.microsoft.com/office/2007/relationships/hdphoto" Target="../media/hdphoto3.wdp"/><Relationship Id="rId11" Type="http://schemas.openxmlformats.org/officeDocument/2006/relationships/image" Target="../media/image82.svg"/><Relationship Id="rId5" Type="http://schemas.openxmlformats.org/officeDocument/2006/relationships/image" Target="../media/image77.png"/><Relationship Id="rId15" Type="http://schemas.openxmlformats.org/officeDocument/2006/relationships/image" Target="../media/image86.svg"/><Relationship Id="rId10" Type="http://schemas.openxmlformats.org/officeDocument/2006/relationships/image" Target="../media/image81.png"/><Relationship Id="rId19" Type="http://schemas.openxmlformats.org/officeDocument/2006/relationships/image" Target="../media/image90.svg"/><Relationship Id="rId4" Type="http://schemas.openxmlformats.org/officeDocument/2006/relationships/image" Target="../media/image18.emf"/><Relationship Id="rId9" Type="http://schemas.openxmlformats.org/officeDocument/2006/relationships/image" Target="../media/image80.svg"/><Relationship Id="rId14" Type="http://schemas.openxmlformats.org/officeDocument/2006/relationships/image" Target="../media/image8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21F32DB-76B2-BAB8-2FFD-6216C6D08D01}"/>
              </a:ext>
            </a:extLst>
          </p:cNvPr>
          <p:cNvGraphicFramePr>
            <a:graphicFrameLocks noChangeAspect="1"/>
          </p:cNvGraphicFramePr>
          <p:nvPr>
            <p:custDataLst>
              <p:tags r:id="rId2"/>
            </p:custDataLst>
            <p:extLst>
              <p:ext uri="{D42A27DB-BD31-4B8C-83A1-F6EECF244321}">
                <p14:modId xmlns:p14="http://schemas.microsoft.com/office/powerpoint/2010/main" val="349351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84" imgH="486" progId="TCLayout.ActiveDocument.1">
                  <p:embed/>
                </p:oleObj>
              </mc:Choice>
              <mc:Fallback>
                <p:oleObj name="think-cell Slide" r:id="rId5" imgW="484" imgH="48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5607" name="Classification"/>
          <p:cNvSpPr txBox="1">
            <a:spLocks noChangeArrowheads="1"/>
          </p:cNvSpPr>
          <p:nvPr/>
        </p:nvSpPr>
        <p:spPr bwMode="auto">
          <a:xfrm>
            <a:off x="6875463" y="952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dirty="0">
                <a:solidFill>
                  <a:schemeClr val="bg1"/>
                </a:solidFill>
              </a:rPr>
              <a:t>ECB-RESTRICTED</a:t>
            </a:r>
          </a:p>
        </p:txBody>
      </p:sp>
      <p:sp>
        <p:nvSpPr>
          <p:cNvPr id="25608" name="DocumentStatus"/>
          <p:cNvSpPr txBox="1">
            <a:spLocks noChangeArrowheads="1"/>
          </p:cNvSpPr>
          <p:nvPr/>
        </p:nvSpPr>
        <p:spPr bwMode="auto">
          <a:xfrm>
            <a:off x="6875463" y="2349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algn="r">
              <a:spcBef>
                <a:spcPct val="0"/>
              </a:spcBef>
              <a:buClrTx/>
            </a:pPr>
            <a:r>
              <a:rPr lang="en-GB" altLang="en-US" sz="700" b="1">
                <a:solidFill>
                  <a:schemeClr val="bg1"/>
                </a:solidFill>
              </a:rPr>
              <a:t>DRAFT</a:t>
            </a:r>
            <a:endParaRPr lang="en-GB" altLang="en-US" sz="700" b="1" dirty="0">
              <a:solidFill>
                <a:schemeClr val="bg1"/>
              </a:solidFill>
            </a:endParaRPr>
          </a:p>
        </p:txBody>
      </p:sp>
      <p:sp>
        <p:nvSpPr>
          <p:cNvPr id="25609" name="Text Placeholder 7"/>
          <p:cNvSpPr>
            <a:spLocks noGrp="1"/>
          </p:cNvSpPr>
          <p:nvPr>
            <p:ph type="body" sz="quarter" idx="4294967295"/>
          </p:nvPr>
        </p:nvSpPr>
        <p:spPr>
          <a:xfrm>
            <a:off x="467153" y="4408488"/>
            <a:ext cx="3062472" cy="666750"/>
          </a:xfrm>
        </p:spPr>
        <p:txBody>
          <a:bodyPr anchor="ctr"/>
          <a:lstStyle/>
          <a:p>
            <a:pPr>
              <a:spcBef>
                <a:spcPct val="0"/>
              </a:spcBef>
            </a:pPr>
            <a:r>
              <a:rPr lang="en-US" altLang="en-US" sz="1600" b="1" dirty="0">
                <a:solidFill>
                  <a:schemeClr val="bg1"/>
                </a:solidFill>
              </a:rPr>
              <a:t>November 2025</a:t>
            </a:r>
            <a:endParaRPr lang="en-GB" altLang="en-US" sz="1600" b="1" dirty="0">
              <a:solidFill>
                <a:schemeClr val="bg1"/>
              </a:solidFill>
            </a:endParaRPr>
          </a:p>
        </p:txBody>
      </p:sp>
      <p:pic>
        <p:nvPicPr>
          <p:cNvPr id="13" name="Picture Placeholder 6"/>
          <p:cNvPicPr>
            <a:picLocks noGrp="1" noChangeAspect="1"/>
          </p:cNvPicPr>
          <p:nvPr>
            <p:ph type="pic" sz="quarter" idx="22"/>
          </p:nvPr>
        </p:nvPicPr>
        <p:blipFill>
          <a:blip r:embed="rId7">
            <a:extLst>
              <a:ext uri="{28A0092B-C50C-407E-A947-70E740481C1C}">
                <a14:useLocalDpi xmlns:a14="http://schemas.microsoft.com/office/drawing/2010/main" val="0"/>
              </a:ext>
            </a:extLst>
          </a:blip>
          <a:srcRect t="24943" b="24943"/>
          <a:stretch>
            <a:fillRect/>
          </a:stretch>
        </p:blipFill>
        <p:spPr/>
      </p:pic>
      <p:sp>
        <p:nvSpPr>
          <p:cNvPr id="4" name="Title 6">
            <a:extLst>
              <a:ext uri="{FF2B5EF4-FFF2-40B4-BE49-F238E27FC236}">
                <a16:creationId xmlns:a16="http://schemas.microsoft.com/office/drawing/2014/main" id="{A068E2A2-82B6-0F07-3AF3-53351D92C36A}"/>
              </a:ext>
            </a:extLst>
          </p:cNvPr>
          <p:cNvSpPr>
            <a:spLocks noGrp="1"/>
          </p:cNvSpPr>
          <p:nvPr>
            <p:ph type="ctrTitle"/>
          </p:nvPr>
        </p:nvSpPr>
        <p:spPr>
          <a:xfrm>
            <a:off x="467155" y="1439467"/>
            <a:ext cx="2478520" cy="1458913"/>
          </a:xfrm>
        </p:spPr>
        <p:txBody>
          <a:bodyPr vert="horz"/>
          <a:lstStyle/>
          <a:p>
            <a:pPr>
              <a:lnSpc>
                <a:spcPts val="3400"/>
              </a:lnSpc>
            </a:pPr>
            <a:r>
              <a:rPr lang="en-US" altLang="en-US" sz="2600" b="1" dirty="0"/>
              <a:t>Leveraging AI for Banking Supervision</a:t>
            </a:r>
          </a:p>
        </p:txBody>
      </p:sp>
      <p:sp>
        <p:nvSpPr>
          <p:cNvPr id="6" name="Subtitle 8">
            <a:extLst>
              <a:ext uri="{FF2B5EF4-FFF2-40B4-BE49-F238E27FC236}">
                <a16:creationId xmlns:a16="http://schemas.microsoft.com/office/drawing/2014/main" id="{B10DB367-B9B3-9956-3F70-CE2EFB8A361B}"/>
              </a:ext>
            </a:extLst>
          </p:cNvPr>
          <p:cNvSpPr>
            <a:spLocks noGrp="1"/>
          </p:cNvSpPr>
          <p:nvPr>
            <p:ph type="subTitle" idx="4294967295"/>
          </p:nvPr>
        </p:nvSpPr>
        <p:spPr>
          <a:xfrm>
            <a:off x="468315" y="3291829"/>
            <a:ext cx="2901950" cy="792089"/>
          </a:xfrm>
        </p:spPr>
        <p:txBody>
          <a:bodyPr/>
          <a:lstStyle/>
          <a:p>
            <a:pPr>
              <a:lnSpc>
                <a:spcPts val="2400"/>
              </a:lnSpc>
            </a:pPr>
            <a:r>
              <a:rPr lang="en-GB" altLang="en-US" sz="2000" dirty="0">
                <a:solidFill>
                  <a:schemeClr val="tx2"/>
                </a:solidFill>
              </a:rPr>
              <a:t>Impact of AI 2025</a:t>
            </a:r>
          </a:p>
        </p:txBody>
      </p:sp>
      <p:sp>
        <p:nvSpPr>
          <p:cNvPr id="7" name="TextBox 6">
            <a:extLst>
              <a:ext uri="{FF2B5EF4-FFF2-40B4-BE49-F238E27FC236}">
                <a16:creationId xmlns:a16="http://schemas.microsoft.com/office/drawing/2014/main" id="{625C4B8B-6AC1-3BE0-DEBC-90924D5F69C0}"/>
              </a:ext>
            </a:extLst>
          </p:cNvPr>
          <p:cNvSpPr txBox="1"/>
          <p:nvPr/>
        </p:nvSpPr>
        <p:spPr>
          <a:xfrm>
            <a:off x="3349607" y="4386447"/>
            <a:ext cx="5773738" cy="698717"/>
          </a:xfrm>
          <a:prstGeom prst="rect">
            <a:avLst/>
          </a:prstGeom>
          <a:noFill/>
        </p:spPr>
        <p:txBody>
          <a:bodyPr wrap="square" rtlCol="0">
            <a:spAutoFit/>
          </a:bodyPr>
          <a:lstStyle/>
          <a:p>
            <a:pPr algn="r">
              <a:lnSpc>
                <a:spcPct val="150000"/>
              </a:lnSpc>
            </a:pPr>
            <a:r>
              <a:rPr lang="en-GB" sz="1400" b="1" dirty="0">
                <a:solidFill>
                  <a:srgbClr val="1B7D7D"/>
                </a:solidFill>
              </a:rPr>
              <a:t>Theodoros Mastrokostopoulos </a:t>
            </a:r>
          </a:p>
          <a:p>
            <a:pPr algn="r">
              <a:lnSpc>
                <a:spcPct val="150000"/>
              </a:lnSpc>
            </a:pPr>
            <a:r>
              <a:rPr lang="en-GB" sz="1400" dirty="0">
                <a:solidFill>
                  <a:srgbClr val="1B7D7D"/>
                </a:solidFill>
              </a:rPr>
              <a:t>Team Lead in </a:t>
            </a:r>
            <a:r>
              <a:rPr lang="en-GB" sz="1400" dirty="0" err="1">
                <a:solidFill>
                  <a:srgbClr val="1B7D7D"/>
                </a:solidFill>
              </a:rPr>
              <a:t>SupTech</a:t>
            </a:r>
            <a:r>
              <a:rPr lang="en-GB" sz="1400" dirty="0">
                <a:solidFill>
                  <a:srgbClr val="1B7D7D"/>
                </a:solidFill>
              </a:rPr>
              <a:t> Analytics (DG-SGO/TIN/SA)</a:t>
            </a:r>
            <a:endParaRPr lang="en-GB" sz="1200" dirty="0">
              <a:solidFill>
                <a:srgbClr val="1B7D7D"/>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Object 80"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81" name="Object 80"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9" name="Rectangle 78" hidden="1"/>
          <p:cNvSpPr/>
          <p:nvPr>
            <p:custDataLst>
              <p:tags r:id="rId2"/>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585858"/>
              </a:solidFill>
              <a:effectLst/>
              <a:uLnTx/>
              <a:uFillTx/>
              <a:latin typeface="Arial"/>
              <a:ea typeface="+mn-ea"/>
              <a:cs typeface="Arial"/>
              <a:sym typeface="Arial"/>
            </a:endParaRPr>
          </a:p>
        </p:txBody>
      </p:sp>
      <p:sp>
        <p:nvSpPr>
          <p:cNvPr id="5" name="Slide Number Placeholder 4"/>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ED1FD865-804E-48C1-A695-A06457E96645}"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10</a:t>
            </a:fld>
            <a:endParaRPr kumimoji="0" lang="en-GB" sz="9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3" name="Rectangle 2" hidden="1">
            <a:extLst>
              <a:ext uri="{FF2B5EF4-FFF2-40B4-BE49-F238E27FC236}">
                <a16:creationId xmlns:a16="http://schemas.microsoft.com/office/drawing/2014/main" id="{42E15877-3D55-4770-9094-69F94CD7B193}"/>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200" b="0" i="0" u="none" strike="noStrike" kern="1200" cap="none" spc="0" normalizeH="0" baseline="0" noProof="0">
              <a:ln>
                <a:noFill/>
              </a:ln>
              <a:solidFill>
                <a:srgbClr val="585858"/>
              </a:solidFill>
              <a:effectLst/>
              <a:uLnTx/>
              <a:uFillTx/>
              <a:latin typeface="Arial" pitchFamily="34" charset="0"/>
              <a:ea typeface="+mn-ea"/>
              <a:cs typeface="Arial" pitchFamily="34" charset="0"/>
            </a:endParaRPr>
          </a:p>
        </p:txBody>
      </p:sp>
      <p:sp>
        <p:nvSpPr>
          <p:cNvPr id="4" name="Rectangle 3" hidden="1">
            <a:extLst>
              <a:ext uri="{FF2B5EF4-FFF2-40B4-BE49-F238E27FC236}">
                <a16:creationId xmlns:a16="http://schemas.microsoft.com/office/drawing/2014/main" id="{55671C1D-510E-411A-B66B-BC952096035A}"/>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200" b="0" i="0" u="none" strike="noStrike" kern="1200" cap="none" spc="0" normalizeH="0" baseline="0" noProof="0">
              <a:ln>
                <a:noFill/>
              </a:ln>
              <a:solidFill>
                <a:srgbClr val="585858"/>
              </a:solidFill>
              <a:effectLst/>
              <a:uLnTx/>
              <a:uFillTx/>
              <a:latin typeface="Arial" pitchFamily="34" charset="0"/>
              <a:ea typeface="+mn-ea"/>
              <a:cs typeface="Arial" pitchFamily="34" charset="0"/>
            </a:endParaRPr>
          </a:p>
        </p:txBody>
      </p:sp>
      <p:sp>
        <p:nvSpPr>
          <p:cNvPr id="14" name="Title 5">
            <a:extLst>
              <a:ext uri="{FF2B5EF4-FFF2-40B4-BE49-F238E27FC236}">
                <a16:creationId xmlns:a16="http://schemas.microsoft.com/office/drawing/2014/main" id="{5ECAAFBA-137E-93E0-32C3-96639F0E7E67}"/>
              </a:ext>
            </a:extLst>
          </p:cNvPr>
          <p:cNvSpPr txBox="1">
            <a:spLocks/>
          </p:cNvSpPr>
          <p:nvPr/>
        </p:nvSpPr>
        <p:spPr bwMode="auto">
          <a:xfrm>
            <a:off x="436912" y="209913"/>
            <a:ext cx="8419925" cy="84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003399"/>
                </a:solidFill>
                <a:effectLst/>
                <a:uLnTx/>
                <a:uFillTx/>
                <a:latin typeface="Arial"/>
                <a:ea typeface="+mn-lt"/>
                <a:cs typeface="Arial"/>
              </a:rPr>
              <a:t>Going forward, the Athena platform will be expanded and </a:t>
            </a:r>
            <a:r>
              <a:rPr kumimoji="0" lang="en-US" altLang="en-US" sz="2000" b="0" i="0" u="none" strike="noStrike" kern="1200" cap="none" spc="0" normalizeH="0" baseline="0" noProof="0" dirty="0">
                <a:ln>
                  <a:noFill/>
                </a:ln>
                <a:solidFill>
                  <a:srgbClr val="003399"/>
                </a:solidFill>
                <a:effectLst/>
                <a:uLnTx/>
                <a:uFillTx/>
                <a:latin typeface="Arial"/>
                <a:ea typeface="+mn-lt"/>
                <a:cs typeface="Arial"/>
              </a:rPr>
              <a:t>host a portfolio of AI Assistants that are currently in various development stages</a:t>
            </a:r>
            <a:endParaRPr kumimoji="0" lang="en-US" altLang="en-US" sz="2000" b="0" i="0" u="none" strike="noStrike" kern="1200" cap="none" spc="0" normalizeH="0" baseline="0" noProof="0" dirty="0">
              <a:ln>
                <a:noFill/>
              </a:ln>
              <a:solidFill>
                <a:srgbClr val="003399"/>
              </a:solidFill>
              <a:effectLst/>
              <a:uLnTx/>
              <a:uFillTx/>
              <a:latin typeface="Arial Body"/>
              <a:ea typeface="+mj-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rgbClr val="003399"/>
              </a:solidFill>
              <a:effectLst/>
              <a:uLnTx/>
              <a:uFillTx/>
              <a:latin typeface="Arial Body"/>
              <a:ea typeface="+mj-ea"/>
              <a:cs typeface="Arial"/>
            </a:endParaRPr>
          </a:p>
        </p:txBody>
      </p:sp>
      <p:sp>
        <p:nvSpPr>
          <p:cNvPr id="8" name="TextBox 7">
            <a:extLst>
              <a:ext uri="{FF2B5EF4-FFF2-40B4-BE49-F238E27FC236}">
                <a16:creationId xmlns:a16="http://schemas.microsoft.com/office/drawing/2014/main" id="{DF4EE513-DB40-1078-4E93-F1A824A23E1F}"/>
              </a:ext>
            </a:extLst>
          </p:cNvPr>
          <p:cNvSpPr txBox="1"/>
          <p:nvPr/>
        </p:nvSpPr>
        <p:spPr>
          <a:xfrm>
            <a:off x="536882" y="1624648"/>
            <a:ext cx="3318807" cy="2585323"/>
          </a:xfrm>
          <a:prstGeom prst="rect">
            <a:avLst/>
          </a:prstGeom>
          <a:noFill/>
        </p:spPr>
        <p:txBody>
          <a:bodyPr wrap="square">
            <a:spAutoFit/>
          </a:bodyPr>
          <a:lstStyle/>
          <a:p>
            <a:pPr marL="285750" marR="0" lvl="0" indent="-285750" algn="just"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3399"/>
                </a:solidFill>
                <a:effectLst/>
                <a:uLnTx/>
                <a:uFillTx/>
                <a:latin typeface="Arial"/>
                <a:ea typeface="+mn-ea"/>
                <a:cs typeface="Arial" pitchFamily="34" charset="0"/>
              </a:rPr>
              <a:t>18 Proofs of Concept</a:t>
            </a:r>
            <a:r>
              <a:rPr kumimoji="0" lang="en-US" sz="1100" b="0" i="0" u="none" strike="noStrike" kern="1200" cap="none" spc="0" normalizeH="0" baseline="0" noProof="0" dirty="0">
                <a:ln>
                  <a:noFill/>
                </a:ln>
                <a:solidFill>
                  <a:srgbClr val="003399"/>
                </a:solidFill>
                <a:effectLst/>
                <a:uLnTx/>
                <a:uFillTx/>
                <a:latin typeface="Arial"/>
                <a:ea typeface="+mn-ea"/>
                <a:cs typeface="Arial" pitchFamily="34" charset="0"/>
              </a:rPr>
              <a:t> </a:t>
            </a:r>
            <a:r>
              <a:rPr kumimoji="0" lang="en-US" sz="1100" b="0" i="0" u="none" strike="noStrike" kern="1200" cap="none" spc="0" normalizeH="0" baseline="0" noProof="0" dirty="0">
                <a:ln>
                  <a:noFill/>
                </a:ln>
                <a:solidFill>
                  <a:srgbClr val="BEBEBE">
                    <a:lumMod val="50000"/>
                  </a:srgbClr>
                </a:solidFill>
                <a:effectLst/>
                <a:uLnTx/>
                <a:uFillTx/>
                <a:latin typeface="Arial"/>
                <a:ea typeface="+mn-ea"/>
                <a:cs typeface="Arial" pitchFamily="34" charset="0"/>
              </a:rPr>
              <a:t>are being developed in collaboration with various business areas in the SSM</a:t>
            </a:r>
          </a:p>
          <a:p>
            <a:pPr marL="285750" marR="0" lvl="0" indent="-285750" algn="just"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BEBEBE">
                    <a:lumMod val="50000"/>
                  </a:srgbClr>
                </a:solidFill>
                <a:effectLst/>
                <a:uLnTx/>
                <a:uFillTx/>
                <a:latin typeface="Arial"/>
                <a:ea typeface="+mn-ea"/>
                <a:cs typeface="Arial" pitchFamily="34" charset="0"/>
              </a:rPr>
              <a:t>The majority of these PoCs are envisioned to move to the </a:t>
            </a:r>
            <a:r>
              <a:rPr kumimoji="0" lang="en-US" sz="1100" b="1" i="0" u="none" strike="noStrike" kern="1200" cap="none" spc="0" normalizeH="0" baseline="0" noProof="0" dirty="0">
                <a:ln>
                  <a:noFill/>
                </a:ln>
                <a:solidFill>
                  <a:srgbClr val="003399"/>
                </a:solidFill>
                <a:effectLst/>
                <a:uLnTx/>
                <a:uFillTx/>
                <a:latin typeface="Arial"/>
                <a:ea typeface="+mn-ea"/>
                <a:cs typeface="Arial" pitchFamily="34" charset="0"/>
              </a:rPr>
              <a:t>AI Assistants platform for production</a:t>
            </a:r>
          </a:p>
          <a:p>
            <a:pPr marL="285750" marR="0" lvl="0" indent="-285750" algn="just"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100" b="1" i="0" u="none" strike="noStrike" kern="1200" cap="none" spc="0" normalizeH="0" baseline="0" noProof="0" dirty="0">
                <a:ln>
                  <a:noFill/>
                </a:ln>
                <a:solidFill>
                  <a:srgbClr val="003399"/>
                </a:solidFill>
                <a:effectLst/>
                <a:uLnTx/>
                <a:uFillTx/>
                <a:latin typeface="Arial"/>
                <a:ea typeface="+mn-ea"/>
                <a:cs typeface="Arial" pitchFamily="34" charset="0"/>
              </a:rPr>
              <a:t>Five cases are concluded </a:t>
            </a:r>
            <a:r>
              <a:rPr kumimoji="0" lang="en-US" sz="1100" b="0" i="0" u="none" strike="noStrike" kern="1200" cap="none" spc="0" normalizeH="0" baseline="0" noProof="0" dirty="0">
                <a:ln>
                  <a:noFill/>
                </a:ln>
                <a:solidFill>
                  <a:srgbClr val="BEBEBE">
                    <a:lumMod val="50000"/>
                  </a:srgbClr>
                </a:solidFill>
                <a:effectLst/>
                <a:uLnTx/>
                <a:uFillTx/>
                <a:latin typeface="Arial"/>
                <a:ea typeface="+mn-ea"/>
                <a:cs typeface="Arial" pitchFamily="34" charset="0"/>
              </a:rPr>
              <a:t>and are moving to production on Athena and the AI Assistants platform</a:t>
            </a:r>
          </a:p>
          <a:p>
            <a:pPr marL="285750" marR="0" lvl="0" indent="-285750" algn="just"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BEBEBE">
                    <a:lumMod val="50000"/>
                  </a:srgbClr>
                </a:solidFill>
                <a:effectLst/>
                <a:uLnTx/>
                <a:uFillTx/>
                <a:latin typeface="Arial"/>
                <a:ea typeface="+mn-ea"/>
                <a:cs typeface="Arial" pitchFamily="34" charset="0"/>
              </a:rPr>
              <a:t>For the other </a:t>
            </a:r>
            <a:r>
              <a:rPr kumimoji="0" lang="en-US" sz="1100" b="1" i="0" u="none" strike="noStrike" kern="1200" cap="none" spc="0" normalizeH="0" baseline="0" noProof="0" dirty="0">
                <a:ln>
                  <a:noFill/>
                </a:ln>
                <a:solidFill>
                  <a:srgbClr val="003399"/>
                </a:solidFill>
                <a:effectLst/>
                <a:uLnTx/>
                <a:uFillTx/>
                <a:latin typeface="Arial"/>
                <a:ea typeface="+mn-ea"/>
                <a:cs typeface="Arial" pitchFamily="34" charset="0"/>
              </a:rPr>
              <a:t>13 cases</a:t>
            </a:r>
            <a:r>
              <a:rPr kumimoji="0" lang="en-US" sz="1100" b="0" i="0" u="none" strike="noStrike" kern="1200" cap="none" spc="0" normalizeH="0" baseline="0" noProof="0" dirty="0">
                <a:ln>
                  <a:noFill/>
                </a:ln>
                <a:solidFill>
                  <a:srgbClr val="BEBEBE">
                    <a:lumMod val="50000"/>
                  </a:srgbClr>
                </a:solidFill>
                <a:effectLst/>
                <a:uLnTx/>
                <a:uFillTx/>
                <a:latin typeface="Arial"/>
                <a:ea typeface="+mn-ea"/>
                <a:cs typeface="Arial" pitchFamily="34" charset="0"/>
              </a:rPr>
              <a:t>, development is still ongoing, or further testing is required before moving to production</a:t>
            </a:r>
            <a:endParaRPr kumimoji="0" lang="en-GB" sz="1100" b="1" i="0" u="none" strike="noStrike" kern="1200" cap="none" spc="0" normalizeH="0" baseline="0" noProof="0" dirty="0">
              <a:ln>
                <a:noFill/>
              </a:ln>
              <a:solidFill>
                <a:srgbClr val="003399"/>
              </a:solidFill>
              <a:effectLst/>
              <a:uLnTx/>
              <a:uFillTx/>
              <a:latin typeface="Arial"/>
              <a:ea typeface="+mn-ea"/>
              <a:cs typeface="Arial" pitchFamily="34" charset="0"/>
            </a:endParaRPr>
          </a:p>
        </p:txBody>
      </p:sp>
      <p:sp>
        <p:nvSpPr>
          <p:cNvPr id="16" name="Google Shape;12053;p489">
            <a:extLst>
              <a:ext uri="{FF2B5EF4-FFF2-40B4-BE49-F238E27FC236}">
                <a16:creationId xmlns:a16="http://schemas.microsoft.com/office/drawing/2014/main" id="{6F1FC0A0-CA79-36C0-2AD3-A04D1DD1A387}"/>
              </a:ext>
            </a:extLst>
          </p:cNvPr>
          <p:cNvSpPr/>
          <p:nvPr/>
        </p:nvSpPr>
        <p:spPr>
          <a:xfrm>
            <a:off x="4226483" y="1624648"/>
            <a:ext cx="1445697" cy="2370131"/>
          </a:xfrm>
          <a:prstGeom prst="roundRect">
            <a:avLst>
              <a:gd name="adj" fmla="val 11457"/>
            </a:avLst>
          </a:prstGeom>
          <a:solidFill>
            <a:srgbClr val="CFE3E3"/>
          </a:solidFill>
          <a:ln>
            <a:noFill/>
          </a:ln>
          <a:effectLst>
            <a:outerShdw blurRad="228600" dist="19050" dir="5400000" algn="bl" rotWithShape="0">
              <a:srgbClr val="000000">
                <a:alpha val="6669"/>
              </a:srgbClr>
            </a:outerShdw>
          </a:effectLst>
        </p:spPr>
        <p:txBody>
          <a:bodyPr spcFirstLastPara="1" wrap="square" lIns="36000" tIns="144000" rIns="36000" bIns="14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de" sz="1100" b="1" i="0" u="none" strike="noStrike" kern="0" cap="none" spc="0" normalizeH="0" baseline="0" noProof="0" dirty="0">
                <a:ln>
                  <a:noFill/>
                </a:ln>
                <a:solidFill>
                  <a:srgbClr val="1B7D7D"/>
                </a:solidFill>
                <a:effectLst/>
                <a:uLnTx/>
                <a:uFillTx/>
                <a:latin typeface="Arial"/>
                <a:ea typeface="Work Sans"/>
                <a:cs typeface="Work Sans"/>
                <a:sym typeface="Work Sans"/>
              </a:rPr>
              <a:t>Data Extraction and Visuals</a:t>
            </a:r>
            <a:endParaRPr kumimoji="0" sz="1100" b="1" i="0" u="none" strike="noStrike" kern="0" cap="none" spc="0" normalizeH="0" baseline="0" noProof="0" dirty="0">
              <a:ln>
                <a:noFill/>
              </a:ln>
              <a:solidFill>
                <a:srgbClr val="1B7D7D"/>
              </a:solidFill>
              <a:effectLst/>
              <a:uLnTx/>
              <a:uFillTx/>
              <a:latin typeface="Arial"/>
              <a:ea typeface="Work Sans"/>
              <a:cs typeface="Work Sans"/>
              <a:sym typeface="Work Sans"/>
            </a:endParaRPr>
          </a:p>
          <a:p>
            <a:pPr marL="0" marR="0" lvl="0" indent="0" algn="l" defTabSz="914400" rtl="0" eaLnBrk="1" fontAlgn="auto" latinLnBrk="0" hangingPunct="1">
              <a:lnSpc>
                <a:spcPct val="115000"/>
              </a:lnSpc>
              <a:spcBef>
                <a:spcPts val="0"/>
              </a:spcBef>
              <a:spcAft>
                <a:spcPts val="0"/>
              </a:spcAft>
              <a:buClr>
                <a:srgbClr val="000000"/>
              </a:buClr>
              <a:buSzPts val="1000"/>
              <a:buFont typeface="Arial"/>
              <a:buNone/>
              <a:tabLst/>
              <a:defRPr/>
            </a:pPr>
            <a:endParaRPr kumimoji="0" lang="de" sz="900" b="0" i="0" u="none" strike="noStrike" kern="0" cap="none" spc="0" normalizeH="0" baseline="0" noProof="0" dirty="0">
              <a:ln>
                <a:noFill/>
              </a:ln>
              <a:solidFill>
                <a:srgbClr val="000000"/>
              </a:solidFill>
              <a:effectLst/>
              <a:uLnTx/>
              <a:uFillTx/>
              <a:latin typeface="Arial"/>
              <a:ea typeface="Work Sans Light"/>
              <a:cs typeface="Work Sans Light"/>
              <a:sym typeface="Work Sans Light"/>
            </a:endParaRPr>
          </a:p>
          <a:p>
            <a:pPr marL="0" marR="0" lvl="0" indent="0" algn="l" defTabSz="914400" rtl="0" eaLnBrk="1" fontAlgn="auto" latinLnBrk="0" hangingPunct="1">
              <a:lnSpc>
                <a:spcPct val="115000"/>
              </a:lnSpc>
              <a:spcBef>
                <a:spcPts val="0"/>
              </a:spcBef>
              <a:spcAft>
                <a:spcPts val="0"/>
              </a:spcAft>
              <a:buClr>
                <a:srgbClr val="000000"/>
              </a:buClr>
              <a:buSzPts val="1000"/>
              <a:buFont typeface="Arial"/>
              <a:buNone/>
              <a:tabLst/>
              <a:defRPr/>
            </a:pPr>
            <a:r>
              <a:rPr kumimoji="0" lang="de" sz="900" b="0" i="0" u="none" strike="noStrike" kern="0" cap="none" spc="0" normalizeH="0" baseline="0" noProof="0" dirty="0">
                <a:ln>
                  <a:noFill/>
                </a:ln>
                <a:solidFill>
                  <a:srgbClr val="000000"/>
                </a:solidFill>
                <a:effectLst/>
                <a:uLnTx/>
                <a:uFillTx/>
                <a:latin typeface="Arial"/>
                <a:ea typeface="Work Sans Light"/>
                <a:cs typeface="Work Sans Light"/>
                <a:sym typeface="Work Sans Light"/>
              </a:rPr>
              <a:t>Use cases focussing on the extraction of information from various sources using AI  and visualizing them</a:t>
            </a:r>
            <a:endParaRPr kumimoji="0" sz="900" b="0" i="0" u="none" strike="noStrike" kern="0" cap="none" spc="0" normalizeH="0" baseline="0" noProof="0" dirty="0">
              <a:ln>
                <a:noFill/>
              </a:ln>
              <a:solidFill>
                <a:srgbClr val="000000"/>
              </a:solidFill>
              <a:effectLst/>
              <a:uLnTx/>
              <a:uFillTx/>
              <a:latin typeface="Arial"/>
              <a:ea typeface="Work Sans Light"/>
              <a:cs typeface="Work Sans Light"/>
              <a:sym typeface="Work Sans Light"/>
            </a:endParaRPr>
          </a:p>
        </p:txBody>
      </p:sp>
      <p:sp>
        <p:nvSpPr>
          <p:cNvPr id="34" name="TextBox 33">
            <a:extLst>
              <a:ext uri="{FF2B5EF4-FFF2-40B4-BE49-F238E27FC236}">
                <a16:creationId xmlns:a16="http://schemas.microsoft.com/office/drawing/2014/main" id="{91065C7F-2A3A-3E47-D097-1801F4A97B8C}"/>
              </a:ext>
            </a:extLst>
          </p:cNvPr>
          <p:cNvSpPr txBox="1"/>
          <p:nvPr/>
        </p:nvSpPr>
        <p:spPr>
          <a:xfrm>
            <a:off x="4322284" y="3538244"/>
            <a:ext cx="1254094" cy="287496"/>
          </a:xfrm>
          <a:prstGeom prst="roundRect">
            <a:avLst/>
          </a:prstGeom>
          <a:solidFill>
            <a:schemeClr val="bg1"/>
          </a:solidFill>
          <a:ln w="19050">
            <a:solidFill>
              <a:srgbClr val="585858"/>
            </a:solidFill>
          </a:ln>
        </p:spPr>
        <p:txBody>
          <a:bodyPr wrap="square" lIns="0" tIns="36000" rIns="0" bIns="36000" rtlCol="0" anchor="ctr">
            <a:noAutofit/>
          </a:bodyPr>
          <a:lstStyle>
            <a:defPPr>
              <a:defRPr lang="en-GB"/>
            </a:defPPr>
            <a:lvl1pPr algn="ctr">
              <a:spcBef>
                <a:spcPts val="600"/>
              </a:spcBef>
              <a:spcAft>
                <a:spcPts val="0"/>
              </a:spcAft>
              <a:buClr>
                <a:srgbClr val="FFFFFF"/>
              </a:buClr>
              <a:defRPr kumimoji="0" sz="900" b="0" i="0" u="none" strike="noStrike" cap="none" spc="0" normalizeH="0" baseline="0">
                <a:ln>
                  <a:noFill/>
                </a:ln>
                <a:solidFill>
                  <a:srgbClr val="585858"/>
                </a:solidFill>
                <a:effectLst/>
                <a:uLnTx/>
                <a:uFillTx/>
              </a:defRPr>
            </a:lvl1pPr>
          </a:lstStyle>
          <a:p>
            <a:pPr marL="0" marR="0" lvl="0" indent="0" algn="ctr" defTabSz="914400" rtl="0" eaLnBrk="1" fontAlgn="base" latinLnBrk="0" hangingPunct="1">
              <a:lnSpc>
                <a:spcPct val="100000"/>
              </a:lnSpc>
              <a:spcBef>
                <a:spcPts val="600"/>
              </a:spcBef>
              <a:spcAft>
                <a:spcPts val="0"/>
              </a:spcAft>
              <a:buClr>
                <a:srgbClr val="FFFFFF"/>
              </a:buClr>
              <a:buSzTx/>
              <a:buFontTx/>
              <a:buNone/>
              <a:tabLst/>
              <a:defRPr/>
            </a:pPr>
            <a:r>
              <a:rPr kumimoji="0" lang="en-US"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Agora Retriever</a:t>
            </a:r>
          </a:p>
        </p:txBody>
      </p:sp>
      <p:sp>
        <p:nvSpPr>
          <p:cNvPr id="17" name="Google Shape;12053;p489">
            <a:extLst>
              <a:ext uri="{FF2B5EF4-FFF2-40B4-BE49-F238E27FC236}">
                <a16:creationId xmlns:a16="http://schemas.microsoft.com/office/drawing/2014/main" id="{9AF7CA00-D0CE-9B98-68AC-9CA3ECCCFF55}"/>
              </a:ext>
            </a:extLst>
          </p:cNvPr>
          <p:cNvSpPr/>
          <p:nvPr/>
        </p:nvSpPr>
        <p:spPr>
          <a:xfrm>
            <a:off x="5760414" y="1624646"/>
            <a:ext cx="1445697" cy="2370131"/>
          </a:xfrm>
          <a:prstGeom prst="roundRect">
            <a:avLst>
              <a:gd name="adj" fmla="val 11457"/>
            </a:avLst>
          </a:prstGeom>
          <a:solidFill>
            <a:srgbClr val="CFE3E3"/>
          </a:solidFill>
          <a:ln>
            <a:noFill/>
          </a:ln>
          <a:effectLst>
            <a:outerShdw blurRad="228600" dist="19050" dir="5400000" algn="bl" rotWithShape="0">
              <a:srgbClr val="000000">
                <a:alpha val="6669"/>
              </a:srgbClr>
            </a:outerShdw>
          </a:effectLst>
        </p:spPr>
        <p:txBody>
          <a:bodyPr spcFirstLastPara="1" wrap="square" lIns="36000" tIns="144000" rIns="36000" bIns="14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GB" sz="1100" b="1" i="0" u="none" strike="noStrike" kern="0" cap="none" spc="0" normalizeH="0" baseline="0" noProof="0" dirty="0">
                <a:ln>
                  <a:noFill/>
                </a:ln>
                <a:solidFill>
                  <a:srgbClr val="1B7D7D"/>
                </a:solidFill>
                <a:effectLst/>
                <a:uLnTx/>
                <a:uFillTx/>
                <a:latin typeface="Arial"/>
                <a:ea typeface="Work Sans"/>
                <a:cs typeface="Work Sans"/>
                <a:sym typeface="Work Sans"/>
              </a:rPr>
              <a:t>Tools and Processing</a:t>
            </a:r>
            <a:endParaRPr kumimoji="0" sz="1100" b="1" i="0" u="none" strike="noStrike" kern="0" cap="none" spc="0" normalizeH="0" baseline="0" noProof="0" dirty="0">
              <a:ln>
                <a:noFill/>
              </a:ln>
              <a:solidFill>
                <a:srgbClr val="1B7D7D"/>
              </a:solidFill>
              <a:effectLst/>
              <a:uLnTx/>
              <a:uFillTx/>
              <a:latin typeface="Arial"/>
              <a:ea typeface="Work Sans"/>
              <a:cs typeface="Work Sans"/>
              <a:sym typeface="Work Sans"/>
            </a:endParaRPr>
          </a:p>
          <a:p>
            <a:pPr marL="0" marR="0" lvl="0" indent="0" algn="l" defTabSz="914400" rtl="0" eaLnBrk="1" fontAlgn="auto" latinLnBrk="0" hangingPunct="1">
              <a:lnSpc>
                <a:spcPct val="115000"/>
              </a:lnSpc>
              <a:spcBef>
                <a:spcPts val="0"/>
              </a:spcBef>
              <a:spcAft>
                <a:spcPts val="0"/>
              </a:spcAft>
              <a:buClr>
                <a:srgbClr val="000000"/>
              </a:buClr>
              <a:buSzPts val="1000"/>
              <a:buFont typeface="Arial"/>
              <a:buNone/>
              <a:tabLst/>
              <a:defRPr/>
            </a:pPr>
            <a:endParaRPr kumimoji="0" lang="de" sz="900" b="0" i="0" u="none" strike="noStrike" kern="0" cap="none" spc="0" normalizeH="0" baseline="0" noProof="0" dirty="0">
              <a:ln>
                <a:noFill/>
              </a:ln>
              <a:solidFill>
                <a:srgbClr val="000000"/>
              </a:solidFill>
              <a:effectLst/>
              <a:uLnTx/>
              <a:uFillTx/>
              <a:latin typeface="Arial"/>
              <a:ea typeface="Work Sans Light"/>
              <a:cs typeface="Work Sans Light"/>
              <a:sym typeface="Work Sans Light"/>
            </a:endParaRPr>
          </a:p>
          <a:p>
            <a:pPr marL="0" marR="0" lvl="0" indent="0" algn="l" defTabSz="914400" rtl="0" eaLnBrk="1" fontAlgn="auto" latinLnBrk="0" hangingPunct="1">
              <a:lnSpc>
                <a:spcPct val="115000"/>
              </a:lnSpc>
              <a:spcBef>
                <a:spcPts val="0"/>
              </a:spcBef>
              <a:spcAft>
                <a:spcPts val="0"/>
              </a:spcAft>
              <a:buClr>
                <a:srgbClr val="000000"/>
              </a:buClr>
              <a:buSzPts val="1000"/>
              <a:buFont typeface="Arial"/>
              <a:buNone/>
              <a:tabLst/>
              <a:defRPr/>
            </a:pPr>
            <a:r>
              <a:rPr kumimoji="0" lang="de" sz="900" b="0" i="0" u="none" strike="noStrike" kern="0" cap="none" spc="0" normalizeH="0" baseline="0" noProof="0" dirty="0">
                <a:ln>
                  <a:noFill/>
                </a:ln>
                <a:solidFill>
                  <a:srgbClr val="000000"/>
                </a:solidFill>
                <a:effectLst/>
                <a:uLnTx/>
                <a:uFillTx/>
                <a:latin typeface="Arial"/>
                <a:ea typeface="Work Sans Light"/>
                <a:cs typeface="Work Sans Light"/>
                <a:sym typeface="Work Sans Light"/>
              </a:rPr>
              <a:t>Tools that focus on processing information, generating new data relevant to supervisors</a:t>
            </a:r>
            <a:endParaRPr kumimoji="0" sz="900" b="0" i="0" u="none" strike="noStrike" kern="0" cap="none" spc="0" normalizeH="0" baseline="0" noProof="0" dirty="0">
              <a:ln>
                <a:noFill/>
              </a:ln>
              <a:solidFill>
                <a:srgbClr val="000000"/>
              </a:solidFill>
              <a:effectLst/>
              <a:uLnTx/>
              <a:uFillTx/>
              <a:latin typeface="Arial"/>
              <a:ea typeface="Work Sans Light"/>
              <a:cs typeface="Work Sans Light"/>
              <a:sym typeface="Work Sans Light"/>
            </a:endParaRPr>
          </a:p>
        </p:txBody>
      </p:sp>
      <p:sp>
        <p:nvSpPr>
          <p:cNvPr id="18" name="Google Shape;12053;p489">
            <a:extLst>
              <a:ext uri="{FF2B5EF4-FFF2-40B4-BE49-F238E27FC236}">
                <a16:creationId xmlns:a16="http://schemas.microsoft.com/office/drawing/2014/main" id="{903BD9BA-52F5-332A-C5C4-E68B8ADDF75B}"/>
              </a:ext>
            </a:extLst>
          </p:cNvPr>
          <p:cNvSpPr/>
          <p:nvPr/>
        </p:nvSpPr>
        <p:spPr>
          <a:xfrm>
            <a:off x="7294345" y="1624647"/>
            <a:ext cx="1445697" cy="2370131"/>
          </a:xfrm>
          <a:prstGeom prst="roundRect">
            <a:avLst>
              <a:gd name="adj" fmla="val 11457"/>
            </a:avLst>
          </a:prstGeom>
          <a:solidFill>
            <a:srgbClr val="CFE3E3"/>
          </a:solidFill>
          <a:ln>
            <a:noFill/>
          </a:ln>
          <a:effectLst>
            <a:outerShdw blurRad="228600" dist="19050" dir="5400000" algn="bl" rotWithShape="0">
              <a:srgbClr val="000000">
                <a:alpha val="6669"/>
              </a:srgbClr>
            </a:outerShdw>
          </a:effectLst>
        </p:spPr>
        <p:txBody>
          <a:bodyPr spcFirstLastPara="1" wrap="square" lIns="36000" tIns="144000" rIns="36000" bIns="1440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GB" sz="1100" b="1" i="0" u="none" strike="noStrike" kern="0" cap="none" spc="0" normalizeH="0" baseline="0" noProof="0" dirty="0">
                <a:ln>
                  <a:noFill/>
                </a:ln>
                <a:solidFill>
                  <a:srgbClr val="1B7D7D"/>
                </a:solidFill>
                <a:effectLst/>
                <a:uLnTx/>
                <a:uFillTx/>
                <a:latin typeface="Arial"/>
                <a:ea typeface="Work Sans"/>
                <a:cs typeface="Work Sans"/>
                <a:sym typeface="Work Sans"/>
              </a:rPr>
              <a:t>Assessments</a:t>
            </a: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endParaRPr kumimoji="0" sz="1200" b="1" i="0" u="none" strike="noStrike" kern="0" cap="none" spc="0" normalizeH="0" baseline="0" noProof="0" dirty="0">
              <a:ln>
                <a:noFill/>
              </a:ln>
              <a:solidFill>
                <a:srgbClr val="1B7D7D"/>
              </a:solidFill>
              <a:effectLst/>
              <a:uLnTx/>
              <a:uFillTx/>
              <a:latin typeface="Arial"/>
              <a:ea typeface="Work Sans"/>
              <a:cs typeface="Work Sans"/>
              <a:sym typeface="Work Sans"/>
            </a:endParaRPr>
          </a:p>
          <a:p>
            <a:pPr marL="0" marR="0" lvl="0" indent="0" algn="l" defTabSz="914400" rtl="0" eaLnBrk="1" fontAlgn="auto" latinLnBrk="0" hangingPunct="1">
              <a:lnSpc>
                <a:spcPct val="115000"/>
              </a:lnSpc>
              <a:spcBef>
                <a:spcPts val="0"/>
              </a:spcBef>
              <a:spcAft>
                <a:spcPts val="0"/>
              </a:spcAft>
              <a:buClr>
                <a:srgbClr val="000000"/>
              </a:buClr>
              <a:buSzPts val="1000"/>
              <a:buFont typeface="Arial"/>
              <a:buNone/>
              <a:tabLst/>
              <a:defRPr/>
            </a:pPr>
            <a:endParaRPr kumimoji="0" lang="de" sz="900" b="0" i="0" u="none" strike="noStrike" kern="0" cap="none" spc="0" normalizeH="0" baseline="0" noProof="0" dirty="0">
              <a:ln>
                <a:noFill/>
              </a:ln>
              <a:solidFill>
                <a:srgbClr val="000000"/>
              </a:solidFill>
              <a:effectLst/>
              <a:uLnTx/>
              <a:uFillTx/>
              <a:latin typeface="Arial"/>
              <a:ea typeface="Work Sans Light"/>
              <a:cs typeface="Work Sans Light"/>
              <a:sym typeface="Work Sans Light"/>
            </a:endParaRPr>
          </a:p>
          <a:p>
            <a:pPr marL="0" marR="0" lvl="0" indent="0" algn="l" defTabSz="914400" rtl="0" eaLnBrk="1" fontAlgn="auto" latinLnBrk="0" hangingPunct="1">
              <a:lnSpc>
                <a:spcPct val="115000"/>
              </a:lnSpc>
              <a:spcBef>
                <a:spcPts val="0"/>
              </a:spcBef>
              <a:spcAft>
                <a:spcPts val="0"/>
              </a:spcAft>
              <a:buClr>
                <a:srgbClr val="000000"/>
              </a:buClr>
              <a:buSzPts val="1000"/>
              <a:buFont typeface="Arial"/>
              <a:buNone/>
              <a:tabLst/>
              <a:defRPr/>
            </a:pPr>
            <a:r>
              <a:rPr kumimoji="0" lang="de" sz="900" b="0" i="0" u="none" strike="noStrike" kern="0" cap="none" spc="0" normalizeH="0" baseline="0" noProof="0" dirty="0">
                <a:ln>
                  <a:noFill/>
                </a:ln>
                <a:solidFill>
                  <a:srgbClr val="000000"/>
                </a:solidFill>
                <a:effectLst/>
                <a:uLnTx/>
                <a:uFillTx/>
                <a:latin typeface="Arial"/>
                <a:ea typeface="Work Sans Light"/>
                <a:cs typeface="Work Sans Light"/>
                <a:sym typeface="Work Sans Light"/>
              </a:rPr>
              <a:t>Applications which aim at supporting supervisors in assessments like the SREP</a:t>
            </a:r>
            <a:endParaRPr kumimoji="0" sz="900" b="0" i="0" u="none" strike="noStrike" kern="0" cap="none" spc="0" normalizeH="0" baseline="0" noProof="0" dirty="0">
              <a:ln>
                <a:noFill/>
              </a:ln>
              <a:solidFill>
                <a:srgbClr val="000000"/>
              </a:solidFill>
              <a:effectLst/>
              <a:uLnTx/>
              <a:uFillTx/>
              <a:latin typeface="Arial"/>
              <a:ea typeface="Work Sans Light"/>
              <a:cs typeface="Work Sans Light"/>
              <a:sym typeface="Work Sans Light"/>
            </a:endParaRPr>
          </a:p>
        </p:txBody>
      </p:sp>
      <p:sp>
        <p:nvSpPr>
          <p:cNvPr id="185" name="TextBox 184">
            <a:extLst>
              <a:ext uri="{FF2B5EF4-FFF2-40B4-BE49-F238E27FC236}">
                <a16:creationId xmlns:a16="http://schemas.microsoft.com/office/drawing/2014/main" id="{77072385-D7D9-4407-A95C-9F6A175CDA2A}"/>
              </a:ext>
            </a:extLst>
          </p:cNvPr>
          <p:cNvSpPr txBox="1"/>
          <p:nvPr/>
        </p:nvSpPr>
        <p:spPr>
          <a:xfrm>
            <a:off x="7387193" y="3543304"/>
            <a:ext cx="1260000" cy="286758"/>
          </a:xfrm>
          <a:prstGeom prst="roundRect">
            <a:avLst/>
          </a:prstGeom>
          <a:solidFill>
            <a:schemeClr val="bg1"/>
          </a:solidFill>
          <a:ln w="19050">
            <a:solidFill>
              <a:srgbClr val="585858"/>
            </a:solidFill>
          </a:ln>
        </p:spPr>
        <p:txBody>
          <a:bodyPr wrap="square" lIns="72000" tIns="36000" rIns="72000" bIns="36000" rtlCol="0" anchor="ctr">
            <a:noAutofit/>
          </a:bodyPr>
          <a:lstStyle>
            <a:defPPr>
              <a:defRPr lang="en-GB"/>
            </a:defPPr>
            <a:lvl1pPr algn="ctr">
              <a:spcBef>
                <a:spcPts val="600"/>
              </a:spcBef>
              <a:spcAft>
                <a:spcPts val="0"/>
              </a:spcAft>
              <a:buClr>
                <a:srgbClr val="FFFFFF"/>
              </a:buClr>
              <a:defRPr kumimoji="0" sz="900" b="0" i="0" u="none" strike="noStrike" cap="none" spc="0" normalizeH="0" baseline="0">
                <a:ln>
                  <a:noFill/>
                </a:ln>
                <a:solidFill>
                  <a:srgbClr val="585858"/>
                </a:solidFill>
                <a:effectLst/>
                <a:uLnTx/>
                <a:uFillTx/>
              </a:defRPr>
            </a:lvl1pPr>
          </a:lstStyle>
          <a:p>
            <a:pPr marL="0" marR="0" lvl="0" indent="0" algn="ctr" defTabSz="914400" rtl="0" eaLnBrk="1" fontAlgn="base" latinLnBrk="0" hangingPunct="1">
              <a:lnSpc>
                <a:spcPct val="100000"/>
              </a:lnSpc>
              <a:spcBef>
                <a:spcPts val="600"/>
              </a:spcBef>
              <a:spcAft>
                <a:spcPts val="0"/>
              </a:spcAft>
              <a:buClr>
                <a:srgbClr val="FFFFFF"/>
              </a:buClr>
              <a:buSzTx/>
              <a:buFontTx/>
              <a:buNone/>
              <a:tabLst/>
              <a:defRPr/>
            </a:pPr>
            <a:r>
              <a:rPr kumimoji="0" lang="en-US"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AIRA /</a:t>
            </a:r>
            <a:br>
              <a:rPr kumimoji="0" lang="en-US"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br>
            <a:r>
              <a:rPr kumimoji="0" lang="en-US"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Recovery Plans</a:t>
            </a:r>
          </a:p>
        </p:txBody>
      </p:sp>
      <p:sp>
        <p:nvSpPr>
          <p:cNvPr id="201" name="TextBox 200">
            <a:extLst>
              <a:ext uri="{FF2B5EF4-FFF2-40B4-BE49-F238E27FC236}">
                <a16:creationId xmlns:a16="http://schemas.microsoft.com/office/drawing/2014/main" id="{A122937D-9E8E-499E-9623-D7C27FCAEB22}"/>
              </a:ext>
            </a:extLst>
          </p:cNvPr>
          <p:cNvSpPr txBox="1"/>
          <p:nvPr/>
        </p:nvSpPr>
        <p:spPr>
          <a:xfrm>
            <a:off x="5856215" y="3543304"/>
            <a:ext cx="1254094" cy="287496"/>
          </a:xfrm>
          <a:prstGeom prst="roundRect">
            <a:avLst/>
          </a:prstGeom>
          <a:solidFill>
            <a:schemeClr val="bg1"/>
          </a:solidFill>
          <a:ln w="19050">
            <a:solidFill>
              <a:srgbClr val="585858"/>
            </a:solidFill>
          </a:ln>
        </p:spPr>
        <p:txBody>
          <a:bodyPr wrap="square" lIns="0" tIns="36000" rIns="0" bIns="36000" rtlCol="0" anchor="ctr">
            <a:noAutofit/>
          </a:bodyPr>
          <a:lstStyle>
            <a:defPPr>
              <a:defRPr lang="en-GB"/>
            </a:defPPr>
            <a:lvl1pPr algn="ctr">
              <a:spcBef>
                <a:spcPts val="600"/>
              </a:spcBef>
              <a:spcAft>
                <a:spcPts val="0"/>
              </a:spcAft>
              <a:buClr>
                <a:srgbClr val="FFFFFF"/>
              </a:buClr>
              <a:defRPr kumimoji="0" sz="900" b="0" i="0" u="none" strike="noStrike" cap="none" spc="0" normalizeH="0" baseline="0">
                <a:ln>
                  <a:noFill/>
                </a:ln>
                <a:solidFill>
                  <a:srgbClr val="585858"/>
                </a:solidFill>
                <a:effectLst/>
                <a:uLnTx/>
                <a:uFillTx/>
              </a:defRPr>
            </a:lvl1pPr>
          </a:lstStyle>
          <a:p>
            <a:pPr marL="0" marR="0" lvl="0" indent="0" algn="ctr" defTabSz="914400" rtl="0" eaLnBrk="1" fontAlgn="base" latinLnBrk="0" hangingPunct="1">
              <a:lnSpc>
                <a:spcPct val="100000"/>
              </a:lnSpc>
              <a:spcBef>
                <a:spcPts val="600"/>
              </a:spcBef>
              <a:spcAft>
                <a:spcPts val="0"/>
              </a:spcAft>
              <a:buClr>
                <a:srgbClr val="FFFFFF"/>
              </a:buClr>
              <a:buSzTx/>
              <a:buFontTx/>
              <a:buNone/>
              <a:tabLst/>
              <a:defRPr/>
            </a:pPr>
            <a:r>
              <a:rPr kumimoji="0" lang="en-US"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Briefings Generator</a:t>
            </a:r>
          </a:p>
        </p:txBody>
      </p:sp>
      <p:sp>
        <p:nvSpPr>
          <p:cNvPr id="19" name="TextBox 18">
            <a:extLst>
              <a:ext uri="{FF2B5EF4-FFF2-40B4-BE49-F238E27FC236}">
                <a16:creationId xmlns:a16="http://schemas.microsoft.com/office/drawing/2014/main" id="{09784F0F-1899-8EB0-DC5B-662B97DD85E9}"/>
              </a:ext>
            </a:extLst>
          </p:cNvPr>
          <p:cNvSpPr txBox="1"/>
          <p:nvPr/>
        </p:nvSpPr>
        <p:spPr>
          <a:xfrm>
            <a:off x="4239508" y="3369205"/>
            <a:ext cx="532517" cy="20005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Example</a:t>
            </a:r>
          </a:p>
        </p:txBody>
      </p:sp>
      <p:sp>
        <p:nvSpPr>
          <p:cNvPr id="20" name="TextBox 19">
            <a:extLst>
              <a:ext uri="{FF2B5EF4-FFF2-40B4-BE49-F238E27FC236}">
                <a16:creationId xmlns:a16="http://schemas.microsoft.com/office/drawing/2014/main" id="{DE32F0AF-BEB1-0DE6-E01C-7719501BC24C}"/>
              </a:ext>
            </a:extLst>
          </p:cNvPr>
          <p:cNvSpPr txBox="1"/>
          <p:nvPr/>
        </p:nvSpPr>
        <p:spPr>
          <a:xfrm>
            <a:off x="5776715" y="3369204"/>
            <a:ext cx="532517" cy="20005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Example</a:t>
            </a:r>
          </a:p>
        </p:txBody>
      </p:sp>
      <p:sp>
        <p:nvSpPr>
          <p:cNvPr id="21" name="TextBox 20">
            <a:extLst>
              <a:ext uri="{FF2B5EF4-FFF2-40B4-BE49-F238E27FC236}">
                <a16:creationId xmlns:a16="http://schemas.microsoft.com/office/drawing/2014/main" id="{52797893-8A8A-6E62-5BA4-E7CB2EDA469C}"/>
              </a:ext>
            </a:extLst>
          </p:cNvPr>
          <p:cNvSpPr txBox="1"/>
          <p:nvPr/>
        </p:nvSpPr>
        <p:spPr>
          <a:xfrm>
            <a:off x="7310646" y="3369203"/>
            <a:ext cx="532517" cy="20005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Example</a:t>
            </a:r>
          </a:p>
        </p:txBody>
      </p:sp>
    </p:spTree>
    <p:extLst>
      <p:ext uri="{BB962C8B-B14F-4D97-AF65-F5344CB8AC3E}">
        <p14:creationId xmlns:p14="http://schemas.microsoft.com/office/powerpoint/2010/main" val="394657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Object 8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81" name="Object 8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9" name="Rectangle 78" hidden="1"/>
          <p:cNvSpPr/>
          <p:nvPr>
            <p:custDataLst>
              <p:tags r:id="rId3"/>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spcCol="0" rtlCol="0" anchor="ctr" anchorCtr="0" compatLnSpc="1">
            <a:prstTxWarp prst="textNoShape">
              <a:avLst/>
            </a:prstTxWarp>
            <a:noAutofit/>
          </a:bodyPr>
          <a:lstStyle/>
          <a:p>
            <a:pPr eaLnBrk="0" hangingPunct="0">
              <a:lnSpc>
                <a:spcPts val="2700"/>
              </a:lnSpc>
            </a:pPr>
            <a:endParaRPr lang="en-US" sz="2400">
              <a:solidFill>
                <a:srgbClr val="585858"/>
              </a:solidFill>
              <a:latin typeface="Arial"/>
              <a:cs typeface="Arial"/>
              <a:sym typeface="Arial"/>
            </a:endParaRPr>
          </a:p>
        </p:txBody>
      </p:sp>
      <p:sp>
        <p:nvSpPr>
          <p:cNvPr id="5" name="Slide Number Placeholder 4"/>
          <p:cNvSpPr>
            <a:spLocks noGrp="1"/>
          </p:cNvSpPr>
          <p:nvPr>
            <p:ph type="sldNum" sz="quarter" idx="10"/>
          </p:nvPr>
        </p:nvSpPr>
        <p:spPr/>
        <p:txBody>
          <a:bodyPr/>
          <a:lstStyle/>
          <a:p>
            <a:pPr>
              <a:defRPr/>
            </a:pPr>
            <a:fld id="{ED1FD865-804E-48C1-A695-A06457E96645}" type="slidenum">
              <a:rPr smtClean="0">
                <a:solidFill>
                  <a:srgbClr val="FFFFFF"/>
                </a:solidFill>
              </a:rPr>
              <a:pPr>
                <a:defRPr/>
              </a:pPr>
              <a:t>11</a:t>
            </a:fld>
            <a:endParaRPr>
              <a:solidFill>
                <a:srgbClr val="FFFFFF"/>
              </a:solidFill>
            </a:endParaRPr>
          </a:p>
        </p:txBody>
      </p:sp>
      <p:sp>
        <p:nvSpPr>
          <p:cNvPr id="3" name="Rectangle 2" hidden="1">
            <a:extLst>
              <a:ext uri="{FF2B5EF4-FFF2-40B4-BE49-F238E27FC236}">
                <a16:creationId xmlns:a16="http://schemas.microsoft.com/office/drawing/2014/main" id="{42E15877-3D55-4770-9094-69F94CD7B193}"/>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eaLnBrk="0" hangingPunct="0">
              <a:spcBef>
                <a:spcPct val="50000"/>
              </a:spcBef>
            </a:pPr>
            <a:endParaRPr lang="en-US" sz="2200" strike="noStrike" normalizeH="0">
              <a:ln>
                <a:noFill/>
              </a:ln>
              <a:solidFill>
                <a:schemeClr val="tx1"/>
              </a:solidFill>
              <a:effectLst/>
              <a:ea typeface="+mj-ea"/>
            </a:endParaRPr>
          </a:p>
        </p:txBody>
      </p:sp>
      <p:sp>
        <p:nvSpPr>
          <p:cNvPr id="4" name="Rectangle 3" hidden="1">
            <a:extLst>
              <a:ext uri="{FF2B5EF4-FFF2-40B4-BE49-F238E27FC236}">
                <a16:creationId xmlns:a16="http://schemas.microsoft.com/office/drawing/2014/main" id="{55671C1D-510E-411A-B66B-BC952096035A}"/>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eaLnBrk="0" hangingPunct="0">
              <a:spcBef>
                <a:spcPct val="50000"/>
              </a:spcBef>
            </a:pPr>
            <a:endParaRPr lang="en-US" sz="2200" strike="noStrike" normalizeH="0">
              <a:ln>
                <a:noFill/>
              </a:ln>
              <a:solidFill>
                <a:schemeClr val="tx1"/>
              </a:solidFill>
              <a:effectLst/>
              <a:ea typeface="+mj-ea"/>
            </a:endParaRPr>
          </a:p>
        </p:txBody>
      </p:sp>
      <p:grpSp>
        <p:nvGrpSpPr>
          <p:cNvPr id="19" name="Group 18">
            <a:extLst>
              <a:ext uri="{FF2B5EF4-FFF2-40B4-BE49-F238E27FC236}">
                <a16:creationId xmlns:a16="http://schemas.microsoft.com/office/drawing/2014/main" id="{5D315E2A-9053-B1F0-6F6A-72D3E06ED6AE}"/>
              </a:ext>
            </a:extLst>
          </p:cNvPr>
          <p:cNvGrpSpPr/>
          <p:nvPr/>
        </p:nvGrpSpPr>
        <p:grpSpPr>
          <a:xfrm>
            <a:off x="3918164" y="956789"/>
            <a:ext cx="2167660" cy="3569043"/>
            <a:chOff x="4879365" y="1057529"/>
            <a:chExt cx="1831060" cy="3569043"/>
          </a:xfrm>
        </p:grpSpPr>
        <p:sp>
          <p:nvSpPr>
            <p:cNvPr id="21" name="Parallelogram 20">
              <a:extLst>
                <a:ext uri="{FF2B5EF4-FFF2-40B4-BE49-F238E27FC236}">
                  <a16:creationId xmlns:a16="http://schemas.microsoft.com/office/drawing/2014/main" id="{541F03EC-03C3-FE54-6C2C-403C28C2AEA3}"/>
                </a:ext>
              </a:extLst>
            </p:cNvPr>
            <p:cNvSpPr/>
            <p:nvPr/>
          </p:nvSpPr>
          <p:spPr bwMode="auto">
            <a:xfrm>
              <a:off x="4879365" y="1057529"/>
              <a:ext cx="1831060" cy="3240000"/>
            </a:xfrm>
            <a:prstGeom prst="parallelogram">
              <a:avLst>
                <a:gd name="adj" fmla="val 37554"/>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22" name="Parallelogram 21">
              <a:extLst>
                <a:ext uri="{FF2B5EF4-FFF2-40B4-BE49-F238E27FC236}">
                  <a16:creationId xmlns:a16="http://schemas.microsoft.com/office/drawing/2014/main" id="{859D0AA7-3B29-82E9-4275-982386A660C5}"/>
                </a:ext>
              </a:extLst>
            </p:cNvPr>
            <p:cNvSpPr/>
            <p:nvPr/>
          </p:nvSpPr>
          <p:spPr bwMode="auto">
            <a:xfrm flipH="1">
              <a:off x="5205401" y="1386572"/>
              <a:ext cx="1391111" cy="3240000"/>
            </a:xfrm>
            <a:prstGeom prst="parallelogram">
              <a:avLst>
                <a:gd name="adj" fmla="val 37554"/>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grpSp>
      <p:sp>
        <p:nvSpPr>
          <p:cNvPr id="2" name="Title 5">
            <a:extLst>
              <a:ext uri="{FF2B5EF4-FFF2-40B4-BE49-F238E27FC236}">
                <a16:creationId xmlns:a16="http://schemas.microsoft.com/office/drawing/2014/main" id="{ED990E82-B30D-18B0-1FD1-1A3FB3A0A564}"/>
              </a:ext>
            </a:extLst>
          </p:cNvPr>
          <p:cNvSpPr txBox="1">
            <a:spLocks/>
          </p:cNvSpPr>
          <p:nvPr/>
        </p:nvSpPr>
        <p:spPr bwMode="auto">
          <a:xfrm>
            <a:off x="468313" y="228448"/>
            <a:ext cx="8388525"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US" altLang="en-US" sz="2000" dirty="0"/>
              <a:t>AI is employed responsibly, with guardrails in place to ensure safe and effective implementation</a:t>
            </a:r>
            <a:endParaRPr lang="en-US" sz="2000" dirty="0"/>
          </a:p>
        </p:txBody>
      </p:sp>
      <p:cxnSp>
        <p:nvCxnSpPr>
          <p:cNvPr id="9" name="Straight Connector 8">
            <a:extLst>
              <a:ext uri="{FF2B5EF4-FFF2-40B4-BE49-F238E27FC236}">
                <a16:creationId xmlns:a16="http://schemas.microsoft.com/office/drawing/2014/main" id="{A414B639-97FD-E2F2-5C8E-FCA97ADB6E5A}"/>
              </a:ext>
            </a:extLst>
          </p:cNvPr>
          <p:cNvCxnSpPr>
            <a:cxnSpLocks/>
          </p:cNvCxnSpPr>
          <p:nvPr/>
        </p:nvCxnSpPr>
        <p:spPr>
          <a:xfrm>
            <a:off x="6525502" y="3068731"/>
            <a:ext cx="1391746" cy="0"/>
          </a:xfrm>
          <a:prstGeom prst="line">
            <a:avLst/>
          </a:prstGeom>
          <a:ln w="19050" cap="rnd">
            <a:solidFill>
              <a:srgbClr val="003399"/>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37404840-2300-E8A1-FB9F-2CBF011A040F}"/>
              </a:ext>
            </a:extLst>
          </p:cNvPr>
          <p:cNvSpPr txBox="1"/>
          <p:nvPr/>
        </p:nvSpPr>
        <p:spPr>
          <a:xfrm>
            <a:off x="690134" y="3092261"/>
            <a:ext cx="1949039" cy="1061829"/>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srgbClr val="003399"/>
                </a:solidFill>
                <a:effectLst/>
                <a:uLnTx/>
                <a:uFillTx/>
                <a:latin typeface="Arial"/>
                <a:ea typeface="+mn-ea"/>
                <a:cs typeface="Arial"/>
              </a:rPr>
              <a:t>IT security assessment conducted</a:t>
            </a:r>
            <a:endParaRPr kumimoji="0" lang="en-GB" sz="900" i="0" u="none" strike="noStrike" kern="1200" cap="none" spc="0" normalizeH="0" baseline="0" noProof="0" dirty="0">
              <a:ln>
                <a:noFill/>
              </a:ln>
              <a:effectLst/>
              <a:uLnTx/>
              <a:uFillTx/>
              <a:latin typeface="Arial"/>
              <a:ea typeface="+mn-ea"/>
              <a:cs typeface="Arial"/>
            </a:endParaRP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LLMs available in </a:t>
            </a:r>
            <a:r>
              <a:rPr lang="en-GB" sz="900" b="1" dirty="0">
                <a:solidFill>
                  <a:srgbClr val="003399"/>
                </a:solidFill>
              </a:rPr>
              <a:t>ECB-controlled environment</a:t>
            </a:r>
          </a:p>
          <a:p>
            <a:pPr marL="171446" indent="-171446" defTabSz="914378">
              <a:buFont typeface="Arial" panose="020B0604020202020204" pitchFamily="34" charset="0"/>
              <a:buChar char="•"/>
              <a:defRPr/>
            </a:pPr>
            <a:r>
              <a:rPr lang="en-GB" sz="900" b="1" dirty="0">
                <a:solidFill>
                  <a:srgbClr val="003399"/>
                </a:solidFill>
              </a:rPr>
              <a:t>Zero-retention policy </a:t>
            </a:r>
            <a:r>
              <a:rPr lang="en-GB" sz="900" dirty="0"/>
              <a:t>implies</a:t>
            </a:r>
            <a:r>
              <a:rPr lang="en-GB" sz="900" dirty="0">
                <a:solidFill>
                  <a:srgbClr val="585858"/>
                </a:solidFill>
              </a:rPr>
              <a:t> no training of external LLMs on ECB data can occur</a:t>
            </a:r>
            <a:endParaRPr lang="en-GB" sz="900" dirty="0">
              <a:solidFill>
                <a:srgbClr val="003399"/>
              </a:solidFill>
            </a:endParaRPr>
          </a:p>
        </p:txBody>
      </p:sp>
      <p:sp>
        <p:nvSpPr>
          <p:cNvPr id="49" name="TextBox 48">
            <a:extLst>
              <a:ext uri="{FF2B5EF4-FFF2-40B4-BE49-F238E27FC236}">
                <a16:creationId xmlns:a16="http://schemas.microsoft.com/office/drawing/2014/main" id="{8B5DB4E7-65D8-EED4-0EC2-A1EF192068C6}"/>
              </a:ext>
            </a:extLst>
          </p:cNvPr>
          <p:cNvSpPr txBox="1"/>
          <p:nvPr/>
        </p:nvSpPr>
        <p:spPr>
          <a:xfrm>
            <a:off x="2639173" y="2953761"/>
            <a:ext cx="1772848" cy="147732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Extensive </a:t>
            </a: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experimentation conducted before deployment </a:t>
            </a: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to ensure quality</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900" b="1" dirty="0">
                <a:solidFill>
                  <a:srgbClr val="003399"/>
                </a:solidFill>
              </a:rPr>
              <a:t>RAG</a:t>
            </a:r>
            <a:r>
              <a:rPr lang="en-GB" sz="900" b="1" baseline="30000" dirty="0">
                <a:solidFill>
                  <a:srgbClr val="003399"/>
                </a:solidFill>
              </a:rPr>
              <a:t>2</a:t>
            </a:r>
            <a:r>
              <a:rPr lang="en-GB" sz="900" b="1" dirty="0">
                <a:solidFill>
                  <a:srgbClr val="003399"/>
                </a:solidFill>
              </a:rPr>
              <a:t> pipelines </a:t>
            </a:r>
            <a:r>
              <a:rPr lang="en-GB" sz="900" dirty="0">
                <a:solidFill>
                  <a:srgbClr val="585858"/>
                </a:solidFill>
              </a:rPr>
              <a:t>set-up to improve accuracy of output</a:t>
            </a:r>
            <a:endPar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Curated prompts </a:t>
            </a: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provided with the support of AI experts</a:t>
            </a:r>
          </a:p>
        </p:txBody>
      </p:sp>
      <p:sp>
        <p:nvSpPr>
          <p:cNvPr id="50" name="TextBox 49">
            <a:extLst>
              <a:ext uri="{FF2B5EF4-FFF2-40B4-BE49-F238E27FC236}">
                <a16:creationId xmlns:a16="http://schemas.microsoft.com/office/drawing/2014/main" id="{ABE847AA-17FD-C51C-FBEA-E2077427EE35}"/>
              </a:ext>
            </a:extLst>
          </p:cNvPr>
          <p:cNvSpPr txBox="1"/>
          <p:nvPr/>
        </p:nvSpPr>
        <p:spPr>
          <a:xfrm>
            <a:off x="4494851" y="3086708"/>
            <a:ext cx="1689366" cy="1338828"/>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Humans always in the loop</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AI used as a </a:t>
            </a: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support</a:t>
            </a: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tool and </a:t>
            </a: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supervisory judgement remains key</a:t>
            </a: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Trainings</a:t>
            </a:r>
            <a:r>
              <a:rPr kumimoji="0" lang="en-GB" sz="900" b="1" i="0" u="none" strike="noStrike" kern="1200" cap="none" spc="0" normalizeH="0" baseline="0" noProof="0" dirty="0">
                <a:ln>
                  <a:noFill/>
                </a:ln>
                <a:solidFill>
                  <a:srgbClr val="585858"/>
                </a:solidFill>
                <a:effectLst/>
                <a:uLnTx/>
                <a:uFillTx/>
                <a:latin typeface="Arial" pitchFamily="34" charset="0"/>
                <a:ea typeface="+mn-ea"/>
                <a:cs typeface="Arial" pitchFamily="34" charset="0"/>
              </a:rPr>
              <a:t> </a:t>
            </a: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and</a:t>
            </a:r>
            <a:r>
              <a:rPr kumimoji="0" lang="en-GB" sz="900" b="1" i="0" u="none" strike="noStrike" kern="1200" cap="none" spc="0" normalizeH="0" baseline="0" noProof="0" dirty="0">
                <a:ln>
                  <a:noFill/>
                </a:ln>
                <a:solidFill>
                  <a:srgbClr val="585858"/>
                </a:solidFill>
                <a:effectLst/>
                <a:uLnTx/>
                <a:uFillTx/>
                <a:latin typeface="Arial" pitchFamily="34" charset="0"/>
                <a:ea typeface="+mn-ea"/>
                <a:cs typeface="Arial" pitchFamily="34" charset="0"/>
              </a:rPr>
              <a:t> </a:t>
            </a: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upskilling</a:t>
            </a:r>
            <a:r>
              <a:rPr kumimoji="0" lang="en-GB" sz="900" b="1" i="0" u="none" strike="noStrike" kern="1200" cap="none" spc="0" normalizeH="0" baseline="0" noProof="0" dirty="0">
                <a:ln>
                  <a:noFill/>
                </a:ln>
                <a:solidFill>
                  <a:srgbClr val="585858"/>
                </a:solidFill>
                <a:effectLst/>
                <a:uLnTx/>
                <a:uFillTx/>
                <a:latin typeface="Arial" pitchFamily="34" charset="0"/>
                <a:ea typeface="+mn-ea"/>
                <a:cs typeface="Arial" pitchFamily="34" charset="0"/>
              </a:rPr>
              <a:t> </a:t>
            </a:r>
            <a:r>
              <a:rPr lang="en-GB" sz="900" dirty="0">
                <a:solidFill>
                  <a:srgbClr val="585858"/>
                </a:solidFill>
              </a:rPr>
              <a:t>planned to ensure</a:t>
            </a:r>
            <a:r>
              <a:rPr kumimoji="0" lang="en-GB" sz="90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a:t>
            </a:r>
            <a:r>
              <a:rPr kumimoji="0" lang="en-GB" sz="900" b="0" i="0" u="none" strike="noStrike" kern="1200" cap="none" spc="0" normalizeH="0" baseline="0" noProof="0" dirty="0" err="1">
                <a:ln>
                  <a:noFill/>
                </a:ln>
                <a:solidFill>
                  <a:srgbClr val="585858"/>
                </a:solidFill>
                <a:effectLst/>
                <a:uLnTx/>
                <a:uFillTx/>
                <a:latin typeface="Arial" pitchFamily="34" charset="0"/>
                <a:ea typeface="+mn-ea"/>
                <a:cs typeface="Arial" pitchFamily="34" charset="0"/>
              </a:rPr>
              <a:t>GenAI</a:t>
            </a: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is safely used</a:t>
            </a:r>
            <a:endPar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900" b="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51" name="TextBox 38">
            <a:extLst>
              <a:ext uri="{FF2B5EF4-FFF2-40B4-BE49-F238E27FC236}">
                <a16:creationId xmlns:a16="http://schemas.microsoft.com/office/drawing/2014/main" id="{3F72090B-058E-2FBE-CD9B-22B3DB3E591A}"/>
              </a:ext>
            </a:extLst>
          </p:cNvPr>
          <p:cNvSpPr txBox="1"/>
          <p:nvPr/>
        </p:nvSpPr>
        <p:spPr>
          <a:xfrm>
            <a:off x="6379237" y="3092261"/>
            <a:ext cx="1816286" cy="923330"/>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Operational </a:t>
            </a: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risk register updated</a:t>
            </a:r>
            <a:endParaRPr lang="en-GB" sz="900" b="1" dirty="0">
              <a:solidFill>
                <a:srgbClr val="003399"/>
              </a:solidFill>
            </a:endParaRPr>
          </a:p>
          <a:p>
            <a:pPr marL="171446" marR="0" lvl="0" indent="-171446" algn="l" defTabSz="914378"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Thorough risk assessment</a:t>
            </a: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of new use cases will occur in their </a:t>
            </a: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ideation stage</a:t>
            </a:r>
            <a:r>
              <a:rPr lang="en-GB" sz="900" dirty="0">
                <a:solidFill>
                  <a:srgbClr val="585858"/>
                </a:solidFill>
              </a:rPr>
              <a:t> and linked to register</a:t>
            </a:r>
            <a:endPar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p:txBody>
      </p:sp>
      <p:grpSp>
        <p:nvGrpSpPr>
          <p:cNvPr id="52" name="Group 51">
            <a:extLst>
              <a:ext uri="{FF2B5EF4-FFF2-40B4-BE49-F238E27FC236}">
                <a16:creationId xmlns:a16="http://schemas.microsoft.com/office/drawing/2014/main" id="{9B261486-AD5D-1159-0512-84A7A15A40CE}"/>
              </a:ext>
            </a:extLst>
          </p:cNvPr>
          <p:cNvGrpSpPr/>
          <p:nvPr/>
        </p:nvGrpSpPr>
        <p:grpSpPr>
          <a:xfrm>
            <a:off x="1161978" y="2057172"/>
            <a:ext cx="925083" cy="925083"/>
            <a:chOff x="2511540" y="811947"/>
            <a:chExt cx="792000" cy="792000"/>
          </a:xfrm>
        </p:grpSpPr>
        <p:sp>
          <p:nvSpPr>
            <p:cNvPr id="91" name="Oval 90">
              <a:extLst>
                <a:ext uri="{FF2B5EF4-FFF2-40B4-BE49-F238E27FC236}">
                  <a16:creationId xmlns:a16="http://schemas.microsoft.com/office/drawing/2014/main" id="{E5BF385C-3F37-C97C-8617-7F23D755244A}"/>
                </a:ext>
              </a:extLst>
            </p:cNvPr>
            <p:cNvSpPr/>
            <p:nvPr/>
          </p:nvSpPr>
          <p:spPr>
            <a:xfrm>
              <a:off x="2511540" y="811947"/>
              <a:ext cx="792000" cy="792000"/>
            </a:xfrm>
            <a:prstGeom prst="ellipse">
              <a:avLst/>
            </a:prstGeom>
            <a:solidFill>
              <a:srgbClr val="F0F6F8"/>
            </a:solidFill>
            <a:ln w="25400" cap="flat" cmpd="sng" algn="ctr">
              <a:noFill/>
              <a:prstDash val="solid"/>
            </a:ln>
            <a:effectLst/>
          </p:spPr>
          <p:txBody>
            <a:bodyPr rtlCol="0" anchor="ct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a:ln>
                  <a:noFill/>
                </a:ln>
                <a:solidFill>
                  <a:srgbClr val="14141A"/>
                </a:solidFill>
                <a:effectLst/>
                <a:uLnTx/>
                <a:uFillTx/>
                <a:latin typeface="Arial"/>
                <a:ea typeface="Open Sans" panose="020B0606030504020204" pitchFamily="34" charset="0"/>
                <a:cs typeface="Open Sans" panose="020B0606030504020204" pitchFamily="34" charset="0"/>
              </a:endParaRPr>
            </a:p>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IN" sz="1100" b="1" i="0" u="none" strike="noStrike" kern="0" cap="none" spc="0" normalizeH="0" baseline="0" noProof="0">
                <a:ln>
                  <a:noFill/>
                </a:ln>
                <a:solidFill>
                  <a:srgbClr val="14141A"/>
                </a:solidFill>
                <a:effectLst/>
                <a:uLnTx/>
                <a:uFillTx/>
                <a:latin typeface="Arial"/>
                <a:ea typeface="Open Sans" panose="020B0606030504020204" pitchFamily="34" charset="0"/>
                <a:cs typeface="Open Sans" panose="020B0606030504020204" pitchFamily="34" charset="0"/>
              </a:endParaRPr>
            </a:p>
          </p:txBody>
        </p:sp>
        <p:pic>
          <p:nvPicPr>
            <p:cNvPr id="92" name="Picture 91">
              <a:extLst>
                <a:ext uri="{FF2B5EF4-FFF2-40B4-BE49-F238E27FC236}">
                  <a16:creationId xmlns:a16="http://schemas.microsoft.com/office/drawing/2014/main" id="{5990B424-5525-8279-E454-9CB843A7EE5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7837" y="890390"/>
              <a:ext cx="405754" cy="6670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8A6423D1-5B0F-2437-D1F3-3C0C23F0BFFD}"/>
              </a:ext>
            </a:extLst>
          </p:cNvPr>
          <p:cNvGrpSpPr/>
          <p:nvPr/>
        </p:nvGrpSpPr>
        <p:grpSpPr>
          <a:xfrm>
            <a:off x="4788306" y="2070650"/>
            <a:ext cx="925083" cy="925083"/>
            <a:chOff x="903844" y="1383865"/>
            <a:chExt cx="1015904" cy="1015904"/>
          </a:xfrm>
        </p:grpSpPr>
        <p:sp>
          <p:nvSpPr>
            <p:cNvPr id="89" name="Oval 88">
              <a:extLst>
                <a:ext uri="{FF2B5EF4-FFF2-40B4-BE49-F238E27FC236}">
                  <a16:creationId xmlns:a16="http://schemas.microsoft.com/office/drawing/2014/main" id="{14AEFD15-9180-5D41-30D5-208A289949D6}"/>
                </a:ext>
              </a:extLst>
            </p:cNvPr>
            <p:cNvSpPr/>
            <p:nvPr/>
          </p:nvSpPr>
          <p:spPr>
            <a:xfrm>
              <a:off x="903844" y="1383865"/>
              <a:ext cx="1015904" cy="1015904"/>
            </a:xfrm>
            <a:prstGeom prst="ellipse">
              <a:avLst/>
            </a:prstGeom>
            <a:solidFill>
              <a:srgbClr val="F0F6F8"/>
            </a:solidFill>
            <a:ln w="25400" cap="flat" cmpd="sng" algn="ctr">
              <a:noFill/>
              <a:prstDash val="solid"/>
            </a:ln>
            <a:effectLst/>
          </p:spPr>
          <p:txBody>
            <a:bodyPr rtlCol="0" anchor="ct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IN" sz="1100" b="0" i="0" u="none" strike="noStrike" kern="0" cap="none" spc="0" normalizeH="0" baseline="0" noProof="0">
                <a:ln>
                  <a:noFill/>
                </a:ln>
                <a:solidFill>
                  <a:srgbClr val="14141A"/>
                </a:solidFill>
                <a:effectLst/>
                <a:uLnTx/>
                <a:uFillTx/>
                <a:latin typeface="Arial"/>
                <a:ea typeface="Open Sans" panose="020B0606030504020204" pitchFamily="34" charset="0"/>
                <a:cs typeface="Open Sans" panose="020B0606030504020204" pitchFamily="34" charset="0"/>
              </a:endParaRPr>
            </a:p>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a:ln>
                  <a:noFill/>
                </a:ln>
                <a:solidFill>
                  <a:srgbClr val="14141A"/>
                </a:solidFill>
                <a:effectLst/>
                <a:uLnTx/>
                <a:uFillTx/>
                <a:latin typeface="Arial"/>
                <a:ea typeface="Open Sans" panose="020B0606030504020204" pitchFamily="34" charset="0"/>
                <a:cs typeface="Open Sans" panose="020B0606030504020204" pitchFamily="34" charset="0"/>
              </a:endParaRPr>
            </a:p>
          </p:txBody>
        </p:sp>
        <p:pic>
          <p:nvPicPr>
            <p:cNvPr id="90" name="Picture 89">
              <a:extLst>
                <a:ext uri="{FF2B5EF4-FFF2-40B4-BE49-F238E27FC236}">
                  <a16:creationId xmlns:a16="http://schemas.microsoft.com/office/drawing/2014/main" id="{9F71F19C-E8A9-D5D2-11CB-A9E04A28AE0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3896" y="1544381"/>
              <a:ext cx="582366" cy="6948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a:extLst>
              <a:ext uri="{FF2B5EF4-FFF2-40B4-BE49-F238E27FC236}">
                <a16:creationId xmlns:a16="http://schemas.microsoft.com/office/drawing/2014/main" id="{EC0134C5-AF14-D87E-2310-EFDB79BA2883}"/>
              </a:ext>
            </a:extLst>
          </p:cNvPr>
          <p:cNvGrpSpPr/>
          <p:nvPr/>
        </p:nvGrpSpPr>
        <p:grpSpPr>
          <a:xfrm>
            <a:off x="3154628" y="2070650"/>
            <a:ext cx="925083" cy="925083"/>
            <a:chOff x="7287554" y="1316463"/>
            <a:chExt cx="1015904" cy="1015904"/>
          </a:xfrm>
        </p:grpSpPr>
        <p:sp>
          <p:nvSpPr>
            <p:cNvPr id="87" name="Oval 86">
              <a:extLst>
                <a:ext uri="{FF2B5EF4-FFF2-40B4-BE49-F238E27FC236}">
                  <a16:creationId xmlns:a16="http://schemas.microsoft.com/office/drawing/2014/main" id="{55173A16-06B8-3C9C-8204-843244BB2D5A}"/>
                </a:ext>
              </a:extLst>
            </p:cNvPr>
            <p:cNvSpPr/>
            <p:nvPr/>
          </p:nvSpPr>
          <p:spPr>
            <a:xfrm>
              <a:off x="7287554" y="1316463"/>
              <a:ext cx="1015904" cy="1015904"/>
            </a:xfrm>
            <a:prstGeom prst="ellipse">
              <a:avLst/>
            </a:prstGeom>
            <a:solidFill>
              <a:srgbClr val="F0F6F8"/>
            </a:solidFill>
            <a:ln w="25400" cap="flat" cmpd="sng" algn="ctr">
              <a:noFill/>
              <a:prstDash val="solid"/>
            </a:ln>
            <a:effectLst/>
          </p:spPr>
          <p:txBody>
            <a:bodyPr rtlCol="0" anchor="ct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a:ln>
                  <a:noFill/>
                </a:ln>
                <a:solidFill>
                  <a:srgbClr val="14141A"/>
                </a:solidFill>
                <a:effectLst/>
                <a:uLnTx/>
                <a:uFillTx/>
                <a:latin typeface="Arial"/>
                <a:ea typeface="Open Sans" panose="020B0606030504020204" pitchFamily="34" charset="0"/>
                <a:cs typeface="Open Sans" panose="020B0606030504020204" pitchFamily="34" charset="0"/>
              </a:endParaRPr>
            </a:p>
          </p:txBody>
        </p:sp>
        <p:pic>
          <p:nvPicPr>
            <p:cNvPr id="88" name="Picture 87">
              <a:extLst>
                <a:ext uri="{FF2B5EF4-FFF2-40B4-BE49-F238E27FC236}">
                  <a16:creationId xmlns:a16="http://schemas.microsoft.com/office/drawing/2014/main" id="{A9285710-D2A7-D22B-96CB-EB659DE96AD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93671" y="1476979"/>
              <a:ext cx="436615" cy="7317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a:extLst>
              <a:ext uri="{FF2B5EF4-FFF2-40B4-BE49-F238E27FC236}">
                <a16:creationId xmlns:a16="http://schemas.microsoft.com/office/drawing/2014/main" id="{BE40A3A6-7C5D-67BD-1D0D-5B46B29DC20D}"/>
              </a:ext>
            </a:extLst>
          </p:cNvPr>
          <p:cNvGrpSpPr/>
          <p:nvPr/>
        </p:nvGrpSpPr>
        <p:grpSpPr>
          <a:xfrm>
            <a:off x="6792923" y="2070650"/>
            <a:ext cx="925083" cy="925083"/>
            <a:chOff x="265250" y="1642456"/>
            <a:chExt cx="792000" cy="792000"/>
          </a:xfrm>
        </p:grpSpPr>
        <p:sp>
          <p:nvSpPr>
            <p:cNvPr id="85" name="Oval 84">
              <a:extLst>
                <a:ext uri="{FF2B5EF4-FFF2-40B4-BE49-F238E27FC236}">
                  <a16:creationId xmlns:a16="http://schemas.microsoft.com/office/drawing/2014/main" id="{A4A4FE91-3F56-079A-FDBB-4A0782748288}"/>
                </a:ext>
              </a:extLst>
            </p:cNvPr>
            <p:cNvSpPr/>
            <p:nvPr/>
          </p:nvSpPr>
          <p:spPr>
            <a:xfrm>
              <a:off x="265250" y="1642456"/>
              <a:ext cx="792000" cy="792000"/>
            </a:xfrm>
            <a:prstGeom prst="ellipse">
              <a:avLst/>
            </a:prstGeom>
            <a:solidFill>
              <a:srgbClr val="F0F6F8"/>
            </a:solidFill>
            <a:ln w="25400" cap="flat" cmpd="sng" algn="ctr">
              <a:noFill/>
              <a:prstDash val="solid"/>
            </a:ln>
            <a:effectLst/>
          </p:spPr>
          <p:txBody>
            <a:bodyPr rtlCol="0" anchor="ctr"/>
            <a:ls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IN" sz="1600" b="1" i="0" u="none" strike="noStrike" kern="0" cap="none" spc="0" normalizeH="0" baseline="0" noProof="0">
                <a:ln>
                  <a:noFill/>
                </a:ln>
                <a:solidFill>
                  <a:srgbClr val="14141A"/>
                </a:solidFill>
                <a:effectLst/>
                <a:uLnTx/>
                <a:uFillTx/>
                <a:latin typeface="Arial"/>
                <a:ea typeface="Open Sans" panose="020B0606030504020204" pitchFamily="34" charset="0"/>
                <a:cs typeface="Open Sans" panose="020B0606030504020204" pitchFamily="34" charset="0"/>
              </a:endParaRPr>
            </a:p>
            <a:p>
              <a:pPr marL="0" marR="0" lvl="0" indent="0" algn="ctr" defTabSz="1218956" rtl="0" eaLnBrk="1" fontAlgn="auto" latinLnBrk="0" hangingPunct="1">
                <a:lnSpc>
                  <a:spcPct val="100000"/>
                </a:lnSpc>
                <a:spcBef>
                  <a:spcPts val="0"/>
                </a:spcBef>
                <a:spcAft>
                  <a:spcPts val="0"/>
                </a:spcAft>
                <a:buClrTx/>
                <a:buSzTx/>
                <a:buFontTx/>
                <a:buNone/>
                <a:tabLst/>
                <a:defRPr/>
              </a:pPr>
              <a:endParaRPr kumimoji="0" lang="en-IN" sz="1100" b="1" i="0" u="none" strike="noStrike" kern="0" cap="none" spc="0" normalizeH="0" baseline="0" noProof="0">
                <a:ln>
                  <a:noFill/>
                </a:ln>
                <a:solidFill>
                  <a:srgbClr val="14141A"/>
                </a:solidFill>
                <a:effectLst/>
                <a:uLnTx/>
                <a:uFillTx/>
                <a:latin typeface="Arial"/>
                <a:ea typeface="Open Sans" panose="020B0606030504020204" pitchFamily="34" charset="0"/>
                <a:cs typeface="Open Sans" panose="020B0606030504020204" pitchFamily="34" charset="0"/>
              </a:endParaRPr>
            </a:p>
          </p:txBody>
        </p:sp>
        <p:pic>
          <p:nvPicPr>
            <p:cNvPr id="86" name="Picture 85">
              <a:extLst>
                <a:ext uri="{FF2B5EF4-FFF2-40B4-BE49-F238E27FC236}">
                  <a16:creationId xmlns:a16="http://schemas.microsoft.com/office/drawing/2014/main" id="{BE4549FE-60F5-D32F-C725-BD15FF57A26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52652"/>
            <a:stretch/>
          </p:blipFill>
          <p:spPr>
            <a:xfrm>
              <a:off x="271650" y="1654580"/>
              <a:ext cx="745196" cy="705470"/>
            </a:xfrm>
            <a:prstGeom prst="rect">
              <a:avLst/>
            </a:prstGeom>
          </p:spPr>
        </p:pic>
      </p:grpSp>
      <p:cxnSp>
        <p:nvCxnSpPr>
          <p:cNvPr id="54" name="Straight Connector 53">
            <a:extLst>
              <a:ext uri="{FF2B5EF4-FFF2-40B4-BE49-F238E27FC236}">
                <a16:creationId xmlns:a16="http://schemas.microsoft.com/office/drawing/2014/main" id="{34DB4303-84A0-A95F-56BB-B5B05241B2DE}"/>
              </a:ext>
            </a:extLst>
          </p:cNvPr>
          <p:cNvCxnSpPr>
            <a:cxnSpLocks/>
          </p:cNvCxnSpPr>
          <p:nvPr/>
        </p:nvCxnSpPr>
        <p:spPr>
          <a:xfrm>
            <a:off x="4577127" y="3068731"/>
            <a:ext cx="1391746" cy="0"/>
          </a:xfrm>
          <a:prstGeom prst="line">
            <a:avLst/>
          </a:prstGeom>
          <a:ln w="19050" cap="rnd">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1415800-7747-02D3-F2CB-5F32374E69F6}"/>
              </a:ext>
            </a:extLst>
          </p:cNvPr>
          <p:cNvCxnSpPr>
            <a:cxnSpLocks/>
          </p:cNvCxnSpPr>
          <p:nvPr/>
        </p:nvCxnSpPr>
        <p:spPr>
          <a:xfrm>
            <a:off x="2895272" y="3068731"/>
            <a:ext cx="1391746" cy="0"/>
          </a:xfrm>
          <a:prstGeom prst="line">
            <a:avLst/>
          </a:prstGeom>
          <a:ln w="19050" cap="rnd">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4513B47-7606-5227-7307-6F11F3705303}"/>
              </a:ext>
            </a:extLst>
          </p:cNvPr>
          <p:cNvCxnSpPr>
            <a:cxnSpLocks/>
          </p:cNvCxnSpPr>
          <p:nvPr/>
        </p:nvCxnSpPr>
        <p:spPr>
          <a:xfrm>
            <a:off x="896235" y="3069107"/>
            <a:ext cx="1391746" cy="0"/>
          </a:xfrm>
          <a:prstGeom prst="line">
            <a:avLst/>
          </a:prstGeom>
          <a:ln w="19050" cap="rnd">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4C4E564C-7EAF-2A4D-9CE8-1432E8DD8FE4}"/>
              </a:ext>
            </a:extLst>
          </p:cNvPr>
          <p:cNvGrpSpPr/>
          <p:nvPr/>
        </p:nvGrpSpPr>
        <p:grpSpPr>
          <a:xfrm>
            <a:off x="485336" y="994932"/>
            <a:ext cx="1265493" cy="536152"/>
            <a:chOff x="485335" y="690131"/>
            <a:chExt cx="2152357" cy="732536"/>
          </a:xfrm>
        </p:grpSpPr>
        <p:sp>
          <p:nvSpPr>
            <p:cNvPr id="58" name="Speech Bubble: Rectangle 57">
              <a:extLst>
                <a:ext uri="{FF2B5EF4-FFF2-40B4-BE49-F238E27FC236}">
                  <a16:creationId xmlns:a16="http://schemas.microsoft.com/office/drawing/2014/main" id="{516C4E5E-2E32-0186-4CE5-5B5F030C22C5}"/>
                </a:ext>
              </a:extLst>
            </p:cNvPr>
            <p:cNvSpPr/>
            <p:nvPr/>
          </p:nvSpPr>
          <p:spPr bwMode="auto">
            <a:xfrm>
              <a:off x="485335" y="690131"/>
              <a:ext cx="2152357" cy="732536"/>
            </a:xfrm>
            <a:prstGeom prst="wedgeRectCallou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37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585858"/>
                </a:solidFill>
                <a:effectLst/>
                <a:uLnTx/>
                <a:uFillTx/>
                <a:latin typeface="Arial" charset="0"/>
                <a:ea typeface="ヒラギノ角ゴ Pro W3" pitchFamily="-64" charset="-128"/>
                <a:cs typeface="Arial" pitchFamily="34" charset="0"/>
              </a:endParaRPr>
            </a:p>
          </p:txBody>
        </p:sp>
        <p:sp>
          <p:nvSpPr>
            <p:cNvPr id="59" name="Rectangle 58">
              <a:extLst>
                <a:ext uri="{FF2B5EF4-FFF2-40B4-BE49-F238E27FC236}">
                  <a16:creationId xmlns:a16="http://schemas.microsoft.com/office/drawing/2014/main" id="{9014020A-5FD1-A98D-FCB1-A48ADFD041BA}"/>
                </a:ext>
              </a:extLst>
            </p:cNvPr>
            <p:cNvSpPr/>
            <p:nvPr/>
          </p:nvSpPr>
          <p:spPr bwMode="auto">
            <a:xfrm>
              <a:off x="555674" y="745588"/>
              <a:ext cx="2023518" cy="600387"/>
            </a:xfrm>
            <a:prstGeom prst="rect">
              <a:avLst/>
            </a:prstGeom>
            <a:solidFill>
              <a:schemeClr val="bg1">
                <a:lumMod val="95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378" rtl="0" eaLnBrk="0" fontAlgn="base" latinLnBrk="0" hangingPunct="0">
                <a:lnSpc>
                  <a:spcPct val="100000"/>
                </a:lnSpc>
                <a:spcBef>
                  <a:spcPct val="50000"/>
                </a:spcBef>
                <a:spcAft>
                  <a:spcPct val="0"/>
                </a:spcAft>
                <a:buClrTx/>
                <a:buSzTx/>
                <a:buFontTx/>
                <a:buNone/>
                <a:tabLst/>
                <a:defRPr/>
              </a:pPr>
              <a:r>
                <a:rPr kumimoji="0" lang="en-GB" sz="10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I’m worried that…</a:t>
              </a:r>
            </a:p>
          </p:txBody>
        </p:sp>
      </p:grpSp>
      <p:grpSp>
        <p:nvGrpSpPr>
          <p:cNvPr id="62" name="Group 61">
            <a:extLst>
              <a:ext uri="{FF2B5EF4-FFF2-40B4-BE49-F238E27FC236}">
                <a16:creationId xmlns:a16="http://schemas.microsoft.com/office/drawing/2014/main" id="{1BDAD786-70A9-CC71-9025-1E346400E87D}"/>
              </a:ext>
            </a:extLst>
          </p:cNvPr>
          <p:cNvGrpSpPr/>
          <p:nvPr/>
        </p:nvGrpSpPr>
        <p:grpSpPr>
          <a:xfrm>
            <a:off x="1763832" y="1296783"/>
            <a:ext cx="1449345" cy="771521"/>
            <a:chOff x="2081646" y="1560775"/>
            <a:chExt cx="1146889" cy="633413"/>
          </a:xfrm>
        </p:grpSpPr>
        <p:sp>
          <p:nvSpPr>
            <p:cNvPr id="63" name="Speech Bubble: Oval 62">
              <a:extLst>
                <a:ext uri="{FF2B5EF4-FFF2-40B4-BE49-F238E27FC236}">
                  <a16:creationId xmlns:a16="http://schemas.microsoft.com/office/drawing/2014/main" id="{CF8C338D-5DD4-113B-3DF8-C96D5B2B8662}"/>
                </a:ext>
              </a:extLst>
            </p:cNvPr>
            <p:cNvSpPr/>
            <p:nvPr/>
          </p:nvSpPr>
          <p:spPr bwMode="auto">
            <a:xfrm>
              <a:off x="2081646" y="1560775"/>
              <a:ext cx="1146889" cy="633413"/>
            </a:xfrm>
            <a:prstGeom prst="wedgeEllipseCallou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378" rtl="0" eaLnBrk="0" fontAlgn="base" latinLnBrk="0" hangingPunct="0">
                <a:lnSpc>
                  <a:spcPct val="100000"/>
                </a:lnSpc>
                <a:spcBef>
                  <a:spcPct val="50000"/>
                </a:spcBef>
                <a:spcAft>
                  <a:spcPct val="0"/>
                </a:spcAft>
                <a:buClrTx/>
                <a:buSzTx/>
                <a:buFontTx/>
                <a:buNone/>
                <a:tabLst/>
                <a:defRPr/>
              </a:pPr>
              <a:endPar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p:txBody>
        </p:sp>
        <p:sp>
          <p:nvSpPr>
            <p:cNvPr id="64" name="Oval 63">
              <a:extLst>
                <a:ext uri="{FF2B5EF4-FFF2-40B4-BE49-F238E27FC236}">
                  <a16:creationId xmlns:a16="http://schemas.microsoft.com/office/drawing/2014/main" id="{6A213D03-400E-732D-B457-9E89D71EB174}"/>
                </a:ext>
              </a:extLst>
            </p:cNvPr>
            <p:cNvSpPr/>
            <p:nvPr/>
          </p:nvSpPr>
          <p:spPr bwMode="auto">
            <a:xfrm>
              <a:off x="2130884" y="1581246"/>
              <a:ext cx="1051278" cy="592485"/>
            </a:xfrm>
            <a:prstGeom prst="ellipse">
              <a:avLst/>
            </a:prstGeom>
            <a:solidFill>
              <a:schemeClr val="bg1">
                <a:lumMod val="95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378"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I will </a:t>
              </a: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leak confidential</a:t>
              </a:r>
              <a:r>
                <a:rPr kumimoji="0" lang="en-GB" sz="900" b="0" i="0" u="none" strike="noStrike" kern="1200" cap="none" spc="0" normalizeH="0" baseline="0" noProof="0" dirty="0">
                  <a:ln>
                    <a:noFill/>
                  </a:ln>
                  <a:solidFill>
                    <a:srgbClr val="003399"/>
                  </a:solidFill>
                  <a:effectLst/>
                  <a:uLnTx/>
                  <a:uFillTx/>
                  <a:latin typeface="Arial" pitchFamily="34" charset="0"/>
                  <a:ea typeface="+mn-ea"/>
                  <a:cs typeface="Arial" pitchFamily="34" charset="0"/>
                </a:rPr>
                <a:t> </a:t>
              </a: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data</a:t>
              </a: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by using GenAI </a:t>
              </a:r>
            </a:p>
          </p:txBody>
        </p:sp>
      </p:grpSp>
      <p:grpSp>
        <p:nvGrpSpPr>
          <p:cNvPr id="65" name="Group 64">
            <a:extLst>
              <a:ext uri="{FF2B5EF4-FFF2-40B4-BE49-F238E27FC236}">
                <a16:creationId xmlns:a16="http://schemas.microsoft.com/office/drawing/2014/main" id="{E2E5F6FC-DD98-A7B7-0C6A-92D5420BD10D}"/>
              </a:ext>
            </a:extLst>
          </p:cNvPr>
          <p:cNvGrpSpPr/>
          <p:nvPr/>
        </p:nvGrpSpPr>
        <p:grpSpPr>
          <a:xfrm>
            <a:off x="3627424" y="1310261"/>
            <a:ext cx="1449345" cy="771521"/>
            <a:chOff x="2081646" y="1560775"/>
            <a:chExt cx="1146889" cy="633413"/>
          </a:xfrm>
        </p:grpSpPr>
        <p:sp>
          <p:nvSpPr>
            <p:cNvPr id="66" name="Speech Bubble: Oval 65">
              <a:extLst>
                <a:ext uri="{FF2B5EF4-FFF2-40B4-BE49-F238E27FC236}">
                  <a16:creationId xmlns:a16="http://schemas.microsoft.com/office/drawing/2014/main" id="{11C7E545-6506-1576-8026-8F712C8E02E6}"/>
                </a:ext>
              </a:extLst>
            </p:cNvPr>
            <p:cNvSpPr/>
            <p:nvPr/>
          </p:nvSpPr>
          <p:spPr bwMode="auto">
            <a:xfrm>
              <a:off x="2081646" y="1560775"/>
              <a:ext cx="1146889" cy="633413"/>
            </a:xfrm>
            <a:prstGeom prst="wedgeEllipseCallou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noAutofit/>
            </a:bodyPr>
            <a:lstStyle/>
            <a:p>
              <a:pPr marL="0" marR="0" lvl="0" indent="0" algn="l" defTabSz="91437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585858"/>
                </a:solidFill>
                <a:effectLst/>
                <a:highlight>
                  <a:srgbClr val="94B8FF"/>
                </a:highlight>
                <a:uLnTx/>
                <a:uFillTx/>
                <a:latin typeface="Arial" charset="0"/>
                <a:ea typeface="ヒラギノ角ゴ Pro W3" pitchFamily="-64" charset="-128"/>
                <a:cs typeface="Arial" pitchFamily="34" charset="0"/>
              </a:endParaRPr>
            </a:p>
          </p:txBody>
        </p:sp>
        <p:sp>
          <p:nvSpPr>
            <p:cNvPr id="67" name="Oval 66">
              <a:extLst>
                <a:ext uri="{FF2B5EF4-FFF2-40B4-BE49-F238E27FC236}">
                  <a16:creationId xmlns:a16="http://schemas.microsoft.com/office/drawing/2014/main" id="{CC42EE3E-4E2C-C0FE-176E-5F185037A464}"/>
                </a:ext>
              </a:extLst>
            </p:cNvPr>
            <p:cNvSpPr/>
            <p:nvPr/>
          </p:nvSpPr>
          <p:spPr bwMode="auto">
            <a:xfrm>
              <a:off x="2130884" y="1581246"/>
              <a:ext cx="1051278" cy="592485"/>
            </a:xfrm>
            <a:prstGeom prst="ellipse">
              <a:avLst/>
            </a:prstGeom>
            <a:solidFill>
              <a:schemeClr val="bg1">
                <a:lumMod val="95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378"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the GenAI will give me a </a:t>
              </a: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bad answer</a:t>
              </a:r>
            </a:p>
          </p:txBody>
        </p:sp>
      </p:grpSp>
      <p:grpSp>
        <p:nvGrpSpPr>
          <p:cNvPr id="68" name="Group 67">
            <a:extLst>
              <a:ext uri="{FF2B5EF4-FFF2-40B4-BE49-F238E27FC236}">
                <a16:creationId xmlns:a16="http://schemas.microsoft.com/office/drawing/2014/main" id="{91EB39F0-0A97-DCE2-9284-A7D94892D5CE}"/>
              </a:ext>
            </a:extLst>
          </p:cNvPr>
          <p:cNvGrpSpPr/>
          <p:nvPr/>
        </p:nvGrpSpPr>
        <p:grpSpPr>
          <a:xfrm>
            <a:off x="5339534" y="1310261"/>
            <a:ext cx="1449345" cy="771521"/>
            <a:chOff x="2081646" y="1560775"/>
            <a:chExt cx="1146889" cy="633413"/>
          </a:xfrm>
        </p:grpSpPr>
        <p:sp>
          <p:nvSpPr>
            <p:cNvPr id="69" name="Speech Bubble: Oval 68">
              <a:extLst>
                <a:ext uri="{FF2B5EF4-FFF2-40B4-BE49-F238E27FC236}">
                  <a16:creationId xmlns:a16="http://schemas.microsoft.com/office/drawing/2014/main" id="{7B9C8602-5721-60EA-5CE6-94AB3C5A4823}"/>
                </a:ext>
              </a:extLst>
            </p:cNvPr>
            <p:cNvSpPr/>
            <p:nvPr/>
          </p:nvSpPr>
          <p:spPr bwMode="auto">
            <a:xfrm>
              <a:off x="2081646" y="1560775"/>
              <a:ext cx="1146889" cy="633413"/>
            </a:xfrm>
            <a:prstGeom prst="wedgeEllipseCallou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noAutofit/>
            </a:bodyPr>
            <a:lstStyle/>
            <a:p>
              <a:pPr marL="0" marR="0" lvl="0" indent="0" algn="l" defTabSz="91437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highlight>
                  <a:srgbClr val="94B8FF"/>
                </a:highlight>
                <a:uLnTx/>
                <a:uFillTx/>
                <a:latin typeface="Arial" charset="0"/>
                <a:ea typeface="ヒラギノ角ゴ Pro W3" pitchFamily="-64" charset="-128"/>
                <a:cs typeface="Arial" pitchFamily="34" charset="0"/>
              </a:endParaRPr>
            </a:p>
          </p:txBody>
        </p:sp>
        <p:sp>
          <p:nvSpPr>
            <p:cNvPr id="70" name="Oval 69">
              <a:extLst>
                <a:ext uri="{FF2B5EF4-FFF2-40B4-BE49-F238E27FC236}">
                  <a16:creationId xmlns:a16="http://schemas.microsoft.com/office/drawing/2014/main" id="{EEE822A9-79BD-73A5-CC8B-79F62212EDAD}"/>
                </a:ext>
              </a:extLst>
            </p:cNvPr>
            <p:cNvSpPr/>
            <p:nvPr/>
          </p:nvSpPr>
          <p:spPr bwMode="auto">
            <a:xfrm>
              <a:off x="2130884" y="1581246"/>
              <a:ext cx="1051278" cy="592485"/>
            </a:xfrm>
            <a:prstGeom prst="ellipse">
              <a:avLst/>
            </a:prstGeom>
            <a:solidFill>
              <a:schemeClr val="bg1">
                <a:lumMod val="95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378"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GenAI will make my job </a:t>
              </a: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obsolete</a:t>
              </a:r>
            </a:p>
          </p:txBody>
        </p:sp>
      </p:grpSp>
      <p:grpSp>
        <p:nvGrpSpPr>
          <p:cNvPr id="71" name="Group 70">
            <a:extLst>
              <a:ext uri="{FF2B5EF4-FFF2-40B4-BE49-F238E27FC236}">
                <a16:creationId xmlns:a16="http://schemas.microsoft.com/office/drawing/2014/main" id="{49B048A4-8D7A-E261-BC7E-92BA69445076}"/>
              </a:ext>
            </a:extLst>
          </p:cNvPr>
          <p:cNvGrpSpPr/>
          <p:nvPr/>
        </p:nvGrpSpPr>
        <p:grpSpPr>
          <a:xfrm>
            <a:off x="7390733" y="1310261"/>
            <a:ext cx="1449345" cy="771521"/>
            <a:chOff x="2081646" y="1560775"/>
            <a:chExt cx="1146889" cy="633413"/>
          </a:xfrm>
        </p:grpSpPr>
        <p:sp>
          <p:nvSpPr>
            <p:cNvPr id="72" name="Speech Bubble: Oval 71">
              <a:extLst>
                <a:ext uri="{FF2B5EF4-FFF2-40B4-BE49-F238E27FC236}">
                  <a16:creationId xmlns:a16="http://schemas.microsoft.com/office/drawing/2014/main" id="{B92F139B-8D7C-8472-1285-5CBF54CF4B7C}"/>
                </a:ext>
              </a:extLst>
            </p:cNvPr>
            <p:cNvSpPr/>
            <p:nvPr/>
          </p:nvSpPr>
          <p:spPr bwMode="auto">
            <a:xfrm>
              <a:off x="2081646" y="1560775"/>
              <a:ext cx="1146889" cy="633413"/>
            </a:xfrm>
            <a:prstGeom prst="wedgeEllipseCallou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noAutofit/>
            </a:bodyPr>
            <a:lstStyle/>
            <a:p>
              <a:pPr marL="0" marR="0" lvl="0" indent="0" algn="l" defTabSz="914378"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dirty="0">
                <a:ln>
                  <a:noFill/>
                </a:ln>
                <a:solidFill>
                  <a:srgbClr val="585858"/>
                </a:solidFill>
                <a:effectLst/>
                <a:highlight>
                  <a:srgbClr val="94B8FF"/>
                </a:highlight>
                <a:uLnTx/>
                <a:uFillTx/>
                <a:latin typeface="Arial" charset="0"/>
                <a:ea typeface="ヒラギノ角ゴ Pro W3" pitchFamily="-64" charset="-128"/>
                <a:cs typeface="Arial" pitchFamily="34" charset="0"/>
              </a:endParaRPr>
            </a:p>
          </p:txBody>
        </p:sp>
        <p:sp>
          <p:nvSpPr>
            <p:cNvPr id="73" name="Oval 72">
              <a:extLst>
                <a:ext uri="{FF2B5EF4-FFF2-40B4-BE49-F238E27FC236}">
                  <a16:creationId xmlns:a16="http://schemas.microsoft.com/office/drawing/2014/main" id="{0FF69488-83E4-47E8-8740-E13FDED2EE4E}"/>
                </a:ext>
              </a:extLst>
            </p:cNvPr>
            <p:cNvSpPr/>
            <p:nvPr/>
          </p:nvSpPr>
          <p:spPr bwMode="auto">
            <a:xfrm>
              <a:off x="2120319" y="1581246"/>
              <a:ext cx="1072409" cy="592485"/>
            </a:xfrm>
            <a:prstGeom prst="ellipse">
              <a:avLst/>
            </a:prstGeom>
            <a:solidFill>
              <a:schemeClr val="bg1">
                <a:lumMod val="95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378" rtl="0" eaLnBrk="0" fontAlgn="base" latinLnBrk="0" hangingPunct="0">
                <a:lnSpc>
                  <a:spcPct val="100000"/>
                </a:lnSpc>
                <a:spcBef>
                  <a:spcPct val="50000"/>
                </a:spcBef>
                <a:spcAft>
                  <a:spcPct val="0"/>
                </a:spcAft>
                <a:buClrTx/>
                <a:buSzTx/>
                <a:buFontTx/>
                <a:buNone/>
                <a:tabLst/>
                <a:defRPr/>
              </a:pP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there are too many </a:t>
              </a:r>
              <a:r>
                <a:rPr kumimoji="0" lang="en-GB" sz="9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risks</a:t>
              </a: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to leverage LLMs</a:t>
              </a:r>
              <a:r>
                <a:rPr lang="en-US" sz="800" baseline="30000" dirty="0"/>
                <a:t>1</a:t>
              </a:r>
              <a:r>
                <a:rPr kumimoji="0" lang="en-GB" sz="9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safely</a:t>
              </a:r>
            </a:p>
          </p:txBody>
        </p:sp>
      </p:grpSp>
      <p:sp>
        <p:nvSpPr>
          <p:cNvPr id="74" name="TextBox 73">
            <a:extLst>
              <a:ext uri="{FF2B5EF4-FFF2-40B4-BE49-F238E27FC236}">
                <a16:creationId xmlns:a16="http://schemas.microsoft.com/office/drawing/2014/main" id="{5402B22E-9C36-76BB-8048-62E18B1FC6AD}"/>
              </a:ext>
            </a:extLst>
          </p:cNvPr>
          <p:cNvSpPr txBox="1"/>
          <p:nvPr/>
        </p:nvSpPr>
        <p:spPr>
          <a:xfrm>
            <a:off x="184433" y="4431216"/>
            <a:ext cx="3092636" cy="738664"/>
          </a:xfrm>
          <a:prstGeom prst="rect">
            <a:avLst/>
          </a:prstGeom>
          <a:noFill/>
        </p:spPr>
        <p:txBody>
          <a:bodyPr wrap="square" rtlCol="0">
            <a:spAutoFit/>
          </a:bodyPr>
          <a:lstStyle/>
          <a:p>
            <a:r>
              <a:rPr lang="en-US" sz="700" baseline="30000" dirty="0"/>
              <a:t>1</a:t>
            </a:r>
            <a:r>
              <a:rPr lang="en-US" sz="700" dirty="0"/>
              <a:t> Large language models—a type of machine learning/deep learning model that can perform various natural language processing tasks, incl. translating, classifying, and generating text; answering questions in a conversational manner; and identifying data patterns.</a:t>
            </a:r>
          </a:p>
          <a:p>
            <a:r>
              <a:rPr lang="en-US" sz="700" baseline="30000" dirty="0"/>
              <a:t>2 </a:t>
            </a:r>
            <a:r>
              <a:rPr lang="en-US" sz="700" dirty="0"/>
              <a:t>Retrieval Augmented Generation is an information retrieval process that optimizes an  LLMs output by providing the model with relevant context</a:t>
            </a:r>
          </a:p>
        </p:txBody>
      </p:sp>
    </p:spTree>
    <p:custDataLst>
      <p:tags r:id="rId1"/>
    </p:custDataLst>
    <p:extLst>
      <p:ext uri="{BB962C8B-B14F-4D97-AF65-F5344CB8AC3E}">
        <p14:creationId xmlns:p14="http://schemas.microsoft.com/office/powerpoint/2010/main" val="298696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D339BF0B-07C8-44C4-89A8-085D92A12D7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5" progId="TCLayout.ActiveDocument.1">
                  <p:embed/>
                </p:oleObj>
              </mc:Choice>
              <mc:Fallback>
                <p:oleObj name="think-cell Slide" r:id="rId5" imgW="592" imgH="595" progId="TCLayout.ActiveDocument.1">
                  <p:embed/>
                  <p:pic>
                    <p:nvPicPr>
                      <p:cNvPr id="21" name="Object 20" hidden="1">
                        <a:extLst>
                          <a:ext uri="{FF2B5EF4-FFF2-40B4-BE49-F238E27FC236}">
                            <a16:creationId xmlns:a16="http://schemas.microsoft.com/office/drawing/2014/main" id="{D339BF0B-07C8-44C4-89A8-085D92A12D7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32E7F9E3-B15F-405A-B619-D21602748F8C}"/>
              </a:ext>
            </a:extLst>
          </p:cNvPr>
          <p:cNvSpPr>
            <a:spLocks noGrp="1"/>
          </p:cNvSpPr>
          <p:nvPr>
            <p:ph type="sldNum" sz="quarter" idx="10"/>
          </p:nvPr>
        </p:nvSpPr>
        <p:spPr/>
        <p:txBody>
          <a:bodyPr/>
          <a:lstStyle/>
          <a:p>
            <a:pPr>
              <a:defRPr/>
            </a:pPr>
            <a:fld id="{C185B3DB-A46E-467F-ADDF-6A8B3C6D3B81}" type="slidenum">
              <a:rPr lang="en-GB" smtClean="0"/>
              <a:pPr>
                <a:defRPr/>
              </a:pPr>
              <a:t>12</a:t>
            </a:fld>
            <a:endParaRPr lang="en-GB"/>
          </a:p>
        </p:txBody>
      </p:sp>
      <p:sp>
        <p:nvSpPr>
          <p:cNvPr id="16" name="Parallelogram 15">
            <a:extLst>
              <a:ext uri="{FF2B5EF4-FFF2-40B4-BE49-F238E27FC236}">
                <a16:creationId xmlns:a16="http://schemas.microsoft.com/office/drawing/2014/main" id="{1D7FC26B-01B5-42B6-86F4-63071FE6137A}"/>
              </a:ext>
            </a:extLst>
          </p:cNvPr>
          <p:cNvSpPr/>
          <p:nvPr/>
        </p:nvSpPr>
        <p:spPr bwMode="auto">
          <a:xfrm>
            <a:off x="1433779" y="1026885"/>
            <a:ext cx="2835023" cy="3708000"/>
          </a:xfrm>
          <a:prstGeom prst="parallelogram">
            <a:avLst>
              <a:gd name="adj" fmla="val 3524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charset="0"/>
              <a:ea typeface="ヒラギノ角ゴ Pro W3" pitchFamily="-64" charset="-128"/>
              <a:cs typeface="Arial" pitchFamily="34" charset="0"/>
            </a:endParaRPr>
          </a:p>
        </p:txBody>
      </p:sp>
      <p:sp>
        <p:nvSpPr>
          <p:cNvPr id="13" name="Title 5">
            <a:extLst>
              <a:ext uri="{FF2B5EF4-FFF2-40B4-BE49-F238E27FC236}">
                <a16:creationId xmlns:a16="http://schemas.microsoft.com/office/drawing/2014/main" id="{B7D69015-02B4-EA83-FB01-15D19232412F}"/>
              </a:ext>
            </a:extLst>
          </p:cNvPr>
          <p:cNvSpPr txBox="1">
            <a:spLocks/>
          </p:cNvSpPr>
          <p:nvPr/>
        </p:nvSpPr>
        <p:spPr bwMode="auto">
          <a:xfrm>
            <a:off x="468313" y="228448"/>
            <a:ext cx="8388525"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kumimoji="0" lang="en-GB" altLang="en-US" sz="2000" b="0" i="0" u="none" strike="noStrike" kern="1200" cap="none" spc="0" normalizeH="0" baseline="0" noProof="0" dirty="0">
                <a:ln>
                  <a:noFill/>
                </a:ln>
                <a:solidFill>
                  <a:srgbClr val="003399"/>
                </a:solidFill>
                <a:effectLst/>
                <a:uLnTx/>
                <a:uFillTx/>
                <a:latin typeface="Arial" panose="020B0604020202020204" pitchFamily="34" charset="0"/>
                <a:ea typeface="+mj-ea"/>
                <a:cs typeface="Arial" panose="020B0604020202020204" pitchFamily="34" charset="0"/>
              </a:rPr>
              <a:t>Which is also ensured through our provision of high-quality training for all staff levels including tailored AI learning paths</a:t>
            </a:r>
            <a:endParaRPr lang="en-US" sz="2000" dirty="0"/>
          </a:p>
        </p:txBody>
      </p:sp>
      <p:sp>
        <p:nvSpPr>
          <p:cNvPr id="2" name="Freeform: Shape 1">
            <a:extLst>
              <a:ext uri="{FF2B5EF4-FFF2-40B4-BE49-F238E27FC236}">
                <a16:creationId xmlns:a16="http://schemas.microsoft.com/office/drawing/2014/main" id="{392D3D41-0B25-3E7C-A374-97941EFD5BF5}"/>
              </a:ext>
            </a:extLst>
          </p:cNvPr>
          <p:cNvSpPr/>
          <p:nvPr/>
        </p:nvSpPr>
        <p:spPr>
          <a:xfrm>
            <a:off x="3511047" y="1987126"/>
            <a:ext cx="1485002" cy="934710"/>
          </a:xfrm>
          <a:custGeom>
            <a:avLst/>
            <a:gdLst>
              <a:gd name="connsiteX0" fmla="*/ 585608 w 2640003"/>
              <a:gd name="connsiteY0" fmla="*/ 1661706 h 1661706"/>
              <a:gd name="connsiteX1" fmla="*/ 0 w 2640003"/>
              <a:gd name="connsiteY1" fmla="*/ 1131103 h 1661706"/>
              <a:gd name="connsiteX2" fmla="*/ 1967607 w 2640003"/>
              <a:gd name="connsiteY2" fmla="*/ 0 h 1661706"/>
              <a:gd name="connsiteX3" fmla="*/ 2559340 w 2640003"/>
              <a:gd name="connsiteY3" fmla="*/ 341637 h 1661706"/>
              <a:gd name="connsiteX4" fmla="*/ 2640003 w 2640003"/>
              <a:gd name="connsiteY4" fmla="*/ 480711 h 1661706"/>
              <a:gd name="connsiteX0" fmla="*/ 585608 w 2640003"/>
              <a:gd name="connsiteY0" fmla="*/ 1661706 h 1661706"/>
              <a:gd name="connsiteX1" fmla="*/ 0 w 2640003"/>
              <a:gd name="connsiteY1" fmla="*/ 1131103 h 1661706"/>
              <a:gd name="connsiteX2" fmla="*/ 1967607 w 2640003"/>
              <a:gd name="connsiteY2" fmla="*/ 0 h 1661706"/>
              <a:gd name="connsiteX3" fmla="*/ 2640003 w 2640003"/>
              <a:gd name="connsiteY3" fmla="*/ 480711 h 1661706"/>
              <a:gd name="connsiteX4" fmla="*/ 585608 w 2640003"/>
              <a:gd name="connsiteY4" fmla="*/ 1661706 h 166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0003" h="1661706">
                <a:moveTo>
                  <a:pt x="585608" y="1661706"/>
                </a:moveTo>
                <a:lnTo>
                  <a:pt x="0" y="1131103"/>
                </a:lnTo>
                <a:lnTo>
                  <a:pt x="1967607" y="0"/>
                </a:lnTo>
                <a:lnTo>
                  <a:pt x="2640003" y="480711"/>
                </a:lnTo>
                <a:lnTo>
                  <a:pt x="585608" y="166170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4" name="Freeform: Shape 3">
            <a:extLst>
              <a:ext uri="{FF2B5EF4-FFF2-40B4-BE49-F238E27FC236}">
                <a16:creationId xmlns:a16="http://schemas.microsoft.com/office/drawing/2014/main" id="{34C3AA40-32E5-FDC0-FF46-D025CA749D69}"/>
              </a:ext>
            </a:extLst>
          </p:cNvPr>
          <p:cNvSpPr/>
          <p:nvPr/>
        </p:nvSpPr>
        <p:spPr>
          <a:xfrm>
            <a:off x="3086665" y="2695268"/>
            <a:ext cx="2334099" cy="976335"/>
          </a:xfrm>
          <a:custGeom>
            <a:avLst/>
            <a:gdLst>
              <a:gd name="connsiteX0" fmla="*/ 631437 w 4149509"/>
              <a:gd name="connsiteY0" fmla="*/ 1735707 h 1735707"/>
              <a:gd name="connsiteX1" fmla="*/ 0 w 4149509"/>
              <a:gd name="connsiteY1" fmla="*/ 1172972 h 1735707"/>
              <a:gd name="connsiteX2" fmla="*/ 3401617 w 4149509"/>
              <a:gd name="connsiteY2" fmla="*/ 0 h 1735707"/>
              <a:gd name="connsiteX3" fmla="*/ 4070347 w 4149509"/>
              <a:gd name="connsiteY3" fmla="*/ 386092 h 1735707"/>
              <a:gd name="connsiteX4" fmla="*/ 4149509 w 4149509"/>
              <a:gd name="connsiteY4" fmla="*/ 522578 h 1735707"/>
              <a:gd name="connsiteX0" fmla="*/ 631437 w 4149509"/>
              <a:gd name="connsiteY0" fmla="*/ 1735707 h 1735707"/>
              <a:gd name="connsiteX1" fmla="*/ 0 w 4149509"/>
              <a:gd name="connsiteY1" fmla="*/ 1172972 h 1735707"/>
              <a:gd name="connsiteX2" fmla="*/ 3401617 w 4149509"/>
              <a:gd name="connsiteY2" fmla="*/ 0 h 1735707"/>
              <a:gd name="connsiteX3" fmla="*/ 4149509 w 4149509"/>
              <a:gd name="connsiteY3" fmla="*/ 522578 h 1735707"/>
              <a:gd name="connsiteX4" fmla="*/ 631437 w 4149509"/>
              <a:gd name="connsiteY4" fmla="*/ 1735707 h 1735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9509" h="1735707">
                <a:moveTo>
                  <a:pt x="631437" y="1735707"/>
                </a:moveTo>
                <a:lnTo>
                  <a:pt x="0" y="1172972"/>
                </a:lnTo>
                <a:lnTo>
                  <a:pt x="3401617" y="0"/>
                </a:lnTo>
                <a:lnTo>
                  <a:pt x="4149509" y="522578"/>
                </a:lnTo>
                <a:lnTo>
                  <a:pt x="631437" y="173570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5" name="Freeform: Shape 4">
            <a:extLst>
              <a:ext uri="{FF2B5EF4-FFF2-40B4-BE49-F238E27FC236}">
                <a16:creationId xmlns:a16="http://schemas.microsoft.com/office/drawing/2014/main" id="{2C88B3C8-08B2-58BB-4214-303AD6897F49}"/>
              </a:ext>
            </a:extLst>
          </p:cNvPr>
          <p:cNvSpPr/>
          <p:nvPr/>
        </p:nvSpPr>
        <p:spPr>
          <a:xfrm rot="10800000">
            <a:off x="2874472" y="3355064"/>
            <a:ext cx="2970669" cy="365846"/>
          </a:xfrm>
          <a:custGeom>
            <a:avLst/>
            <a:gdLst>
              <a:gd name="connsiteX0" fmla="*/ 0 w 5281189"/>
              <a:gd name="connsiteY0" fmla="*/ 0 h 650392"/>
              <a:gd name="connsiteX1" fmla="*/ 5281189 w 5281189"/>
              <a:gd name="connsiteY1" fmla="*/ 0 h 650392"/>
              <a:gd name="connsiteX2" fmla="*/ 4903962 w 5281189"/>
              <a:gd name="connsiteY2" fmla="*/ 650392 h 650392"/>
              <a:gd name="connsiteX3" fmla="*/ 377228 w 5281189"/>
              <a:gd name="connsiteY3" fmla="*/ 650392 h 650392"/>
            </a:gdLst>
            <a:ahLst/>
            <a:cxnLst>
              <a:cxn ang="0">
                <a:pos x="connsiteX0" y="connsiteY0"/>
              </a:cxn>
              <a:cxn ang="0">
                <a:pos x="connsiteX1" y="connsiteY1"/>
              </a:cxn>
              <a:cxn ang="0">
                <a:pos x="connsiteX2" y="connsiteY2"/>
              </a:cxn>
              <a:cxn ang="0">
                <a:pos x="connsiteX3" y="connsiteY3"/>
              </a:cxn>
            </a:cxnLst>
            <a:rect l="l" t="t" r="r" b="b"/>
            <a:pathLst>
              <a:path w="5281189" h="650392">
                <a:moveTo>
                  <a:pt x="0" y="0"/>
                </a:moveTo>
                <a:lnTo>
                  <a:pt x="5281189" y="0"/>
                </a:lnTo>
                <a:lnTo>
                  <a:pt x="4903962" y="650392"/>
                </a:lnTo>
                <a:lnTo>
                  <a:pt x="377228" y="650392"/>
                </a:lnTo>
                <a:close/>
              </a:path>
            </a:pathLst>
          </a:cu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6" name="TextBox 5">
            <a:extLst>
              <a:ext uri="{FF2B5EF4-FFF2-40B4-BE49-F238E27FC236}">
                <a16:creationId xmlns:a16="http://schemas.microsoft.com/office/drawing/2014/main" id="{D259B30D-FA6C-DE4F-52C6-06E6C258CF27}"/>
              </a:ext>
            </a:extLst>
          </p:cNvPr>
          <p:cNvSpPr txBox="1"/>
          <p:nvPr/>
        </p:nvSpPr>
        <p:spPr>
          <a:xfrm>
            <a:off x="4075919" y="3414876"/>
            <a:ext cx="567784" cy="246221"/>
          </a:xfrm>
          <a:prstGeom prst="rect">
            <a:avLst/>
          </a:prstGeom>
          <a:noFill/>
        </p:spPr>
        <p:txBody>
          <a:bodyPr wrap="none" rtlCol="0" anchor="ctr">
            <a:spAutoFit/>
          </a:bodyPr>
          <a:lstStyle/>
          <a:p>
            <a:pPr algn="ctr"/>
            <a:r>
              <a:rPr lang="en-US" sz="1000" b="1" dirty="0">
                <a:solidFill>
                  <a:schemeClr val="bg1"/>
                </a:solidFill>
              </a:rPr>
              <a:t>Path 1</a:t>
            </a:r>
          </a:p>
        </p:txBody>
      </p:sp>
      <p:sp>
        <p:nvSpPr>
          <p:cNvPr id="7" name="TextBox 6">
            <a:extLst>
              <a:ext uri="{FF2B5EF4-FFF2-40B4-BE49-F238E27FC236}">
                <a16:creationId xmlns:a16="http://schemas.microsoft.com/office/drawing/2014/main" id="{212BC4D2-4D24-FBC4-DF67-40D47AE279E3}"/>
              </a:ext>
            </a:extLst>
          </p:cNvPr>
          <p:cNvSpPr txBox="1"/>
          <p:nvPr/>
        </p:nvSpPr>
        <p:spPr>
          <a:xfrm>
            <a:off x="1020719" y="1953071"/>
            <a:ext cx="2640428" cy="246221"/>
          </a:xfrm>
          <a:prstGeom prst="rect">
            <a:avLst/>
          </a:prstGeom>
          <a:noFill/>
        </p:spPr>
        <p:txBody>
          <a:bodyPr wrap="square" lIns="0" rIns="0" rtlCol="0" anchor="ctr">
            <a:spAutoFit/>
          </a:bodyPr>
          <a:lstStyle>
            <a:defPPr>
              <a:defRPr lang="en-GB"/>
            </a:defPPr>
            <a:lvl1pPr algn="r">
              <a:defRPr sz="1200" b="1"/>
            </a:lvl1pPr>
          </a:lstStyle>
          <a:p>
            <a:pPr algn="l"/>
            <a:r>
              <a:rPr lang="en-US" sz="1000" i="1" dirty="0">
                <a:solidFill>
                  <a:srgbClr val="585858"/>
                </a:solidFill>
                <a:effectLst/>
                <a:latin typeface="+mn-lt"/>
                <a:ea typeface="Times New Roman" panose="02020603050405020304" pitchFamily="18" charset="0"/>
                <a:cs typeface="Times New Roman" panose="02020603050405020304" pitchFamily="18" charset="0"/>
              </a:rPr>
              <a:t>Leaders in the area of </a:t>
            </a:r>
            <a:r>
              <a:rPr lang="en-US" sz="1000" i="1" dirty="0" err="1">
                <a:solidFill>
                  <a:srgbClr val="585858"/>
                </a:solidFill>
                <a:effectLst/>
                <a:latin typeface="+mn-lt"/>
                <a:ea typeface="Times New Roman" panose="02020603050405020304" pitchFamily="18" charset="0"/>
                <a:cs typeface="Times New Roman" panose="02020603050405020304" pitchFamily="18" charset="0"/>
              </a:rPr>
              <a:t>Digitalisation</a:t>
            </a:r>
            <a:r>
              <a:rPr lang="en-US" sz="1000" i="1" dirty="0">
                <a:solidFill>
                  <a:srgbClr val="585858"/>
                </a:solidFill>
                <a:effectLst/>
                <a:latin typeface="+mn-lt"/>
                <a:ea typeface="Times New Roman" panose="02020603050405020304" pitchFamily="18" charset="0"/>
                <a:cs typeface="Times New Roman" panose="02020603050405020304" pitchFamily="18" charset="0"/>
              </a:rPr>
              <a:t> &amp; AI</a:t>
            </a:r>
            <a:endParaRPr lang="en-US" sz="1000" noProof="1">
              <a:solidFill>
                <a:srgbClr val="585858"/>
              </a:solidFill>
              <a:latin typeface="+mn-lt"/>
            </a:endParaRPr>
          </a:p>
        </p:txBody>
      </p:sp>
      <p:sp>
        <p:nvSpPr>
          <p:cNvPr id="8" name="TextBox 7">
            <a:extLst>
              <a:ext uri="{FF2B5EF4-FFF2-40B4-BE49-F238E27FC236}">
                <a16:creationId xmlns:a16="http://schemas.microsoft.com/office/drawing/2014/main" id="{C162B018-2021-E4A6-A830-51E3C8C0DE33}"/>
              </a:ext>
            </a:extLst>
          </p:cNvPr>
          <p:cNvSpPr txBox="1"/>
          <p:nvPr/>
        </p:nvSpPr>
        <p:spPr>
          <a:xfrm>
            <a:off x="1020719" y="2684762"/>
            <a:ext cx="2215220" cy="246221"/>
          </a:xfrm>
          <a:prstGeom prst="rect">
            <a:avLst/>
          </a:prstGeom>
          <a:noFill/>
        </p:spPr>
        <p:txBody>
          <a:bodyPr wrap="square" lIns="0" rIns="0" rtlCol="0" anchor="ctr">
            <a:spAutoFit/>
          </a:bodyPr>
          <a:lstStyle/>
          <a:p>
            <a:r>
              <a:rPr lang="en-US" sz="1000" b="1" i="1" dirty="0">
                <a:solidFill>
                  <a:srgbClr val="7F7F7F"/>
                </a:solidFill>
                <a:effectLst/>
                <a:latin typeface="+mn-lt"/>
                <a:ea typeface="Times New Roman" panose="02020603050405020304" pitchFamily="18" charset="0"/>
                <a:cs typeface="Times New Roman" panose="02020603050405020304" pitchFamily="18" charset="0"/>
              </a:rPr>
              <a:t>Developers of Digital Tools &amp; AI</a:t>
            </a:r>
            <a:endParaRPr lang="en-US" sz="1000" b="1" noProof="1">
              <a:solidFill>
                <a:srgbClr val="7F7F7F"/>
              </a:solidFill>
              <a:latin typeface="+mn-lt"/>
            </a:endParaRPr>
          </a:p>
        </p:txBody>
      </p:sp>
      <p:sp>
        <p:nvSpPr>
          <p:cNvPr id="9" name="TextBox 8">
            <a:extLst>
              <a:ext uri="{FF2B5EF4-FFF2-40B4-BE49-F238E27FC236}">
                <a16:creationId xmlns:a16="http://schemas.microsoft.com/office/drawing/2014/main" id="{EEBF27A1-E8E1-BA5D-80F0-A9DF6CB2C491}"/>
              </a:ext>
            </a:extLst>
          </p:cNvPr>
          <p:cNvSpPr txBox="1"/>
          <p:nvPr/>
        </p:nvSpPr>
        <p:spPr>
          <a:xfrm>
            <a:off x="1020719" y="3416454"/>
            <a:ext cx="1792000" cy="246221"/>
          </a:xfrm>
          <a:prstGeom prst="rect">
            <a:avLst/>
          </a:prstGeom>
          <a:noFill/>
        </p:spPr>
        <p:txBody>
          <a:bodyPr wrap="square" lIns="0" rIns="0" rtlCol="0" anchor="ctr">
            <a:spAutoFit/>
          </a:bodyPr>
          <a:lstStyle>
            <a:defPPr>
              <a:defRPr lang="en-GB"/>
            </a:defPPr>
            <a:lvl1pPr algn="r">
              <a:defRPr sz="1200" b="1"/>
            </a:lvl1pPr>
          </a:lstStyle>
          <a:p>
            <a:pPr algn="l"/>
            <a:r>
              <a:rPr lang="en-US" sz="1000" i="1" dirty="0">
                <a:solidFill>
                  <a:srgbClr val="008080"/>
                </a:solidFill>
                <a:effectLst/>
                <a:latin typeface="+mn-lt"/>
                <a:ea typeface="Times New Roman" panose="02020603050405020304" pitchFamily="18" charset="0"/>
                <a:cs typeface="Times New Roman" panose="02020603050405020304" pitchFamily="18" charset="0"/>
              </a:rPr>
              <a:t>Users of Digital Tools &amp; AI</a:t>
            </a:r>
            <a:endParaRPr lang="en-US" sz="1000" noProof="1">
              <a:solidFill>
                <a:srgbClr val="008080"/>
              </a:solidFill>
              <a:latin typeface="+mn-lt"/>
            </a:endParaRPr>
          </a:p>
        </p:txBody>
      </p:sp>
      <p:sp>
        <p:nvSpPr>
          <p:cNvPr id="10" name="TextBox 9">
            <a:extLst>
              <a:ext uri="{FF2B5EF4-FFF2-40B4-BE49-F238E27FC236}">
                <a16:creationId xmlns:a16="http://schemas.microsoft.com/office/drawing/2014/main" id="{2D1A4338-6DDD-2A71-7548-CC88A93373A3}"/>
              </a:ext>
            </a:extLst>
          </p:cNvPr>
          <p:cNvSpPr txBox="1"/>
          <p:nvPr/>
        </p:nvSpPr>
        <p:spPr>
          <a:xfrm>
            <a:off x="5310189" y="1871110"/>
            <a:ext cx="3010056" cy="400110"/>
          </a:xfrm>
          <a:prstGeom prst="rect">
            <a:avLst/>
          </a:prstGeom>
          <a:noFill/>
        </p:spPr>
        <p:txBody>
          <a:bodyPr wrap="square" lIns="0" rIns="0" rtlCol="0" anchor="ctr">
            <a:spAutoFit/>
          </a:bodyPr>
          <a:lstStyle>
            <a:defPPr>
              <a:defRPr lang="en-GB"/>
            </a:defPPr>
            <a:lvl1pPr algn="just">
              <a:defRPr sz="1100">
                <a:solidFill>
                  <a:srgbClr val="7F7F7F"/>
                </a:solidFill>
                <a:latin typeface="Calibri" panose="020F0502020204030204" pitchFamily="34" charset="0"/>
                <a:cs typeface="Calibri" panose="020F0502020204030204" pitchFamily="34" charset="0"/>
              </a:defRPr>
            </a:lvl1pPr>
          </a:lstStyle>
          <a:p>
            <a:r>
              <a:rPr lang="en-US" sz="1000" b="1" noProof="1">
                <a:solidFill>
                  <a:srgbClr val="585858"/>
                </a:solidFill>
                <a:latin typeface="+mn-lt"/>
              </a:rPr>
              <a:t>Aimed at equipping leaders to navigate a digital &amp; AI-driven supervisory landscape</a:t>
            </a:r>
          </a:p>
        </p:txBody>
      </p:sp>
      <p:sp>
        <p:nvSpPr>
          <p:cNvPr id="11" name="TextBox 10">
            <a:extLst>
              <a:ext uri="{FF2B5EF4-FFF2-40B4-BE49-F238E27FC236}">
                <a16:creationId xmlns:a16="http://schemas.microsoft.com/office/drawing/2014/main" id="{99FA5A90-F4AB-0FF2-F1DA-750D3111C641}"/>
              </a:ext>
            </a:extLst>
          </p:cNvPr>
          <p:cNvSpPr txBox="1"/>
          <p:nvPr/>
        </p:nvSpPr>
        <p:spPr>
          <a:xfrm>
            <a:off x="5632954" y="2606239"/>
            <a:ext cx="2687290" cy="400110"/>
          </a:xfrm>
          <a:prstGeom prst="rect">
            <a:avLst/>
          </a:prstGeom>
          <a:noFill/>
        </p:spPr>
        <p:txBody>
          <a:bodyPr wrap="square" lIns="0" rIns="0" rtlCol="0" anchor="ctr">
            <a:spAutoFit/>
          </a:bodyPr>
          <a:lstStyle>
            <a:defPPr>
              <a:defRPr lang="en-GB"/>
            </a:defPPr>
            <a:lvl1pPr algn="just">
              <a:defRPr sz="1100">
                <a:solidFill>
                  <a:srgbClr val="7F7F7F"/>
                </a:solidFill>
                <a:latin typeface="Calibri" panose="020F0502020204030204" pitchFamily="34" charset="0"/>
                <a:cs typeface="Calibri" panose="020F0502020204030204" pitchFamily="34" charset="0"/>
              </a:defRPr>
            </a:lvl1pPr>
          </a:lstStyle>
          <a:p>
            <a:r>
              <a:rPr lang="en-US" sz="1000" b="1" noProof="1">
                <a:latin typeface="+mn-lt"/>
              </a:rPr>
              <a:t>Focused on skills to develop digital tools &amp; AI-driven tools for supervision </a:t>
            </a:r>
          </a:p>
        </p:txBody>
      </p:sp>
      <p:sp>
        <p:nvSpPr>
          <p:cNvPr id="12" name="TextBox 11">
            <a:extLst>
              <a:ext uri="{FF2B5EF4-FFF2-40B4-BE49-F238E27FC236}">
                <a16:creationId xmlns:a16="http://schemas.microsoft.com/office/drawing/2014/main" id="{EF8CBFC0-153C-53C8-742C-C090C0FD8638}"/>
              </a:ext>
            </a:extLst>
          </p:cNvPr>
          <p:cNvSpPr txBox="1"/>
          <p:nvPr/>
        </p:nvSpPr>
        <p:spPr>
          <a:xfrm>
            <a:off x="5940154" y="3336788"/>
            <a:ext cx="2380090" cy="400110"/>
          </a:xfrm>
          <a:prstGeom prst="rect">
            <a:avLst/>
          </a:prstGeom>
          <a:noFill/>
        </p:spPr>
        <p:txBody>
          <a:bodyPr wrap="square" lIns="0" rIns="0" rtlCol="0" anchor="ctr">
            <a:spAutoFit/>
          </a:bodyPr>
          <a:lstStyle/>
          <a:p>
            <a:pPr algn="just"/>
            <a:r>
              <a:rPr lang="en-US" sz="1000" b="1" noProof="1">
                <a:solidFill>
                  <a:srgbClr val="008080"/>
                </a:solidFill>
                <a:latin typeface="+mn-lt"/>
                <a:cs typeface="Calibri" panose="020F0502020204030204" pitchFamily="34" charset="0"/>
              </a:rPr>
              <a:t>Aimed at enhancing supervisors’ use of digital tools &amp; AI in supervision</a:t>
            </a:r>
          </a:p>
        </p:txBody>
      </p:sp>
      <p:sp>
        <p:nvSpPr>
          <p:cNvPr id="14" name="Freeform: Shape 13">
            <a:extLst>
              <a:ext uri="{FF2B5EF4-FFF2-40B4-BE49-F238E27FC236}">
                <a16:creationId xmlns:a16="http://schemas.microsoft.com/office/drawing/2014/main" id="{7EC52785-0E00-CD60-7194-297EE59E3478}"/>
              </a:ext>
            </a:extLst>
          </p:cNvPr>
          <p:cNvSpPr/>
          <p:nvPr/>
        </p:nvSpPr>
        <p:spPr>
          <a:xfrm rot="21147748">
            <a:off x="3841832" y="2015880"/>
            <a:ext cx="1139033" cy="328823"/>
          </a:xfrm>
          <a:custGeom>
            <a:avLst/>
            <a:gdLst>
              <a:gd name="connsiteX0" fmla="*/ 1421419 w 2024948"/>
              <a:gd name="connsiteY0" fmla="*/ 0 h 584574"/>
              <a:gd name="connsiteX1" fmla="*/ 2024948 w 2024948"/>
              <a:gd name="connsiteY1" fmla="*/ 564759 h 584574"/>
              <a:gd name="connsiteX2" fmla="*/ 1976767 w 2024948"/>
              <a:gd name="connsiteY2" fmla="*/ 584574 h 584574"/>
              <a:gd name="connsiteX3" fmla="*/ 0 w 2024948"/>
              <a:gd name="connsiteY3" fmla="*/ 584574 h 584574"/>
              <a:gd name="connsiteX0" fmla="*/ 1421419 w 2024948"/>
              <a:gd name="connsiteY0" fmla="*/ 0 h 584574"/>
              <a:gd name="connsiteX1" fmla="*/ 2024948 w 2024948"/>
              <a:gd name="connsiteY1" fmla="*/ 564759 h 584574"/>
              <a:gd name="connsiteX2" fmla="*/ 0 w 2024948"/>
              <a:gd name="connsiteY2" fmla="*/ 584574 h 584574"/>
              <a:gd name="connsiteX3" fmla="*/ 1421419 w 2024948"/>
              <a:gd name="connsiteY3" fmla="*/ 0 h 584574"/>
            </a:gdLst>
            <a:ahLst/>
            <a:cxnLst>
              <a:cxn ang="0">
                <a:pos x="connsiteX0" y="connsiteY0"/>
              </a:cxn>
              <a:cxn ang="0">
                <a:pos x="connsiteX1" y="connsiteY1"/>
              </a:cxn>
              <a:cxn ang="0">
                <a:pos x="connsiteX2" y="connsiteY2"/>
              </a:cxn>
              <a:cxn ang="0">
                <a:pos x="connsiteX3" y="connsiteY3"/>
              </a:cxn>
            </a:cxnLst>
            <a:rect l="l" t="t" r="r" b="b"/>
            <a:pathLst>
              <a:path w="2024948" h="584574">
                <a:moveTo>
                  <a:pt x="1421419" y="0"/>
                </a:moveTo>
                <a:lnTo>
                  <a:pt x="2024948" y="564759"/>
                </a:lnTo>
                <a:lnTo>
                  <a:pt x="0" y="584574"/>
                </a:lnTo>
                <a:lnTo>
                  <a:pt x="1421419" y="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5" name="Freeform: Shape 14">
            <a:extLst>
              <a:ext uri="{FF2B5EF4-FFF2-40B4-BE49-F238E27FC236}">
                <a16:creationId xmlns:a16="http://schemas.microsoft.com/office/drawing/2014/main" id="{22D9B77D-C91A-98F7-4B97-8350BE4C1115}"/>
              </a:ext>
            </a:extLst>
          </p:cNvPr>
          <p:cNvSpPr/>
          <p:nvPr/>
        </p:nvSpPr>
        <p:spPr>
          <a:xfrm rot="21147748">
            <a:off x="3228576" y="2787029"/>
            <a:ext cx="2180158" cy="366162"/>
          </a:xfrm>
          <a:custGeom>
            <a:avLst/>
            <a:gdLst>
              <a:gd name="connsiteX0" fmla="*/ 3202956 w 3875836"/>
              <a:gd name="connsiteY0" fmla="*/ 0 h 650955"/>
              <a:gd name="connsiteX1" fmla="*/ 3875836 w 3875836"/>
              <a:gd name="connsiteY1" fmla="*/ 616168 h 650955"/>
              <a:gd name="connsiteX2" fmla="*/ 3704669 w 3875836"/>
              <a:gd name="connsiteY2" fmla="*/ 650955 h 650955"/>
              <a:gd name="connsiteX3" fmla="*/ 0 w 3875836"/>
              <a:gd name="connsiteY3" fmla="*/ 650955 h 650955"/>
              <a:gd name="connsiteX0" fmla="*/ 3202956 w 3875836"/>
              <a:gd name="connsiteY0" fmla="*/ 0 h 650955"/>
              <a:gd name="connsiteX1" fmla="*/ 3875836 w 3875836"/>
              <a:gd name="connsiteY1" fmla="*/ 616168 h 650955"/>
              <a:gd name="connsiteX2" fmla="*/ 0 w 3875836"/>
              <a:gd name="connsiteY2" fmla="*/ 650955 h 650955"/>
              <a:gd name="connsiteX3" fmla="*/ 3202956 w 3875836"/>
              <a:gd name="connsiteY3" fmla="*/ 0 h 650955"/>
            </a:gdLst>
            <a:ahLst/>
            <a:cxnLst>
              <a:cxn ang="0">
                <a:pos x="connsiteX0" y="connsiteY0"/>
              </a:cxn>
              <a:cxn ang="0">
                <a:pos x="connsiteX1" y="connsiteY1"/>
              </a:cxn>
              <a:cxn ang="0">
                <a:pos x="connsiteX2" y="connsiteY2"/>
              </a:cxn>
              <a:cxn ang="0">
                <a:pos x="connsiteX3" y="connsiteY3"/>
              </a:cxn>
            </a:cxnLst>
            <a:rect l="l" t="t" r="r" b="b"/>
            <a:pathLst>
              <a:path w="3875836" h="650955">
                <a:moveTo>
                  <a:pt x="3202956" y="0"/>
                </a:moveTo>
                <a:lnTo>
                  <a:pt x="3875836" y="616168"/>
                </a:lnTo>
                <a:lnTo>
                  <a:pt x="0" y="650955"/>
                </a:lnTo>
                <a:lnTo>
                  <a:pt x="3202956" y="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7" name="Freeform: Shape 16">
            <a:extLst>
              <a:ext uri="{FF2B5EF4-FFF2-40B4-BE49-F238E27FC236}">
                <a16:creationId xmlns:a16="http://schemas.microsoft.com/office/drawing/2014/main" id="{A3ECF158-7261-CB30-3B90-897E0D1D6C96}"/>
              </a:ext>
            </a:extLst>
          </p:cNvPr>
          <p:cNvSpPr/>
          <p:nvPr/>
        </p:nvSpPr>
        <p:spPr>
          <a:xfrm>
            <a:off x="3935428" y="1159989"/>
            <a:ext cx="636572" cy="827138"/>
          </a:xfrm>
          <a:custGeom>
            <a:avLst/>
            <a:gdLst>
              <a:gd name="connsiteX0" fmla="*/ 754456 w 1230099"/>
              <a:gd name="connsiteY0" fmla="*/ 1470468 h 1470468"/>
              <a:gd name="connsiteX1" fmla="*/ 0 w 1230099"/>
              <a:gd name="connsiteY1" fmla="*/ 1470468 h 1470468"/>
              <a:gd name="connsiteX2" fmla="*/ 98415 w 1230099"/>
              <a:gd name="connsiteY2" fmla="*/ 1300786 h 1470468"/>
              <a:gd name="connsiteX3" fmla="*/ 475643 w 1230099"/>
              <a:gd name="connsiteY3" fmla="*/ 650393 h 1470468"/>
              <a:gd name="connsiteX4" fmla="*/ 852871 w 1230099"/>
              <a:gd name="connsiteY4" fmla="*/ 0 h 1470468"/>
              <a:gd name="connsiteX5" fmla="*/ 1230099 w 1230099"/>
              <a:gd name="connsiteY5" fmla="*/ 650393 h 1470468"/>
              <a:gd name="connsiteX0" fmla="*/ 656041 w 1131684"/>
              <a:gd name="connsiteY0" fmla="*/ 1470468 h 1470468"/>
              <a:gd name="connsiteX1" fmla="*/ 0 w 1131684"/>
              <a:gd name="connsiteY1" fmla="*/ 1300786 h 1470468"/>
              <a:gd name="connsiteX2" fmla="*/ 377228 w 1131684"/>
              <a:gd name="connsiteY2" fmla="*/ 650393 h 1470468"/>
              <a:gd name="connsiteX3" fmla="*/ 754456 w 1131684"/>
              <a:gd name="connsiteY3" fmla="*/ 0 h 1470468"/>
              <a:gd name="connsiteX4" fmla="*/ 1131684 w 1131684"/>
              <a:gd name="connsiteY4" fmla="*/ 650393 h 1470468"/>
              <a:gd name="connsiteX5" fmla="*/ 656041 w 1131684"/>
              <a:gd name="connsiteY5" fmla="*/ 1470468 h 14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1684" h="1470468">
                <a:moveTo>
                  <a:pt x="656041" y="1470468"/>
                </a:moveTo>
                <a:lnTo>
                  <a:pt x="0" y="1300786"/>
                </a:lnTo>
                <a:lnTo>
                  <a:pt x="377228" y="650393"/>
                </a:lnTo>
                <a:lnTo>
                  <a:pt x="754456" y="0"/>
                </a:lnTo>
                <a:lnTo>
                  <a:pt x="1131684" y="650393"/>
                </a:lnTo>
                <a:lnTo>
                  <a:pt x="656041" y="147046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8" name="Freeform: Shape 17">
            <a:extLst>
              <a:ext uri="{FF2B5EF4-FFF2-40B4-BE49-F238E27FC236}">
                <a16:creationId xmlns:a16="http://schemas.microsoft.com/office/drawing/2014/main" id="{73A38F9C-EFFB-76EA-0B4C-940A7F9ADB21}"/>
              </a:ext>
            </a:extLst>
          </p:cNvPr>
          <p:cNvSpPr/>
          <p:nvPr/>
        </p:nvSpPr>
        <p:spPr>
          <a:xfrm>
            <a:off x="3723236" y="1891681"/>
            <a:ext cx="1273145" cy="365846"/>
          </a:xfrm>
          <a:custGeom>
            <a:avLst/>
            <a:gdLst>
              <a:gd name="connsiteX0" fmla="*/ 2263368 w 2263368"/>
              <a:gd name="connsiteY0" fmla="*/ 650393 h 650393"/>
              <a:gd name="connsiteX1" fmla="*/ 0 w 2263368"/>
              <a:gd name="connsiteY1" fmla="*/ 650393 h 650393"/>
              <a:gd name="connsiteX2" fmla="*/ 377228 w 2263368"/>
              <a:gd name="connsiteY2" fmla="*/ 0 h 650393"/>
              <a:gd name="connsiteX3" fmla="*/ 1886140 w 2263368"/>
              <a:gd name="connsiteY3" fmla="*/ 0 h 650393"/>
            </a:gdLst>
            <a:ahLst/>
            <a:cxnLst>
              <a:cxn ang="0">
                <a:pos x="connsiteX0" y="connsiteY0"/>
              </a:cxn>
              <a:cxn ang="0">
                <a:pos x="connsiteX1" y="connsiteY1"/>
              </a:cxn>
              <a:cxn ang="0">
                <a:pos x="connsiteX2" y="connsiteY2"/>
              </a:cxn>
              <a:cxn ang="0">
                <a:pos x="connsiteX3" y="connsiteY3"/>
              </a:cxn>
            </a:cxnLst>
            <a:rect l="l" t="t" r="r" b="b"/>
            <a:pathLst>
              <a:path w="2263368" h="650393">
                <a:moveTo>
                  <a:pt x="2263368" y="650393"/>
                </a:moveTo>
                <a:lnTo>
                  <a:pt x="0" y="650393"/>
                </a:lnTo>
                <a:lnTo>
                  <a:pt x="377228" y="0"/>
                </a:lnTo>
                <a:lnTo>
                  <a:pt x="188614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19" name="TextBox 18">
            <a:extLst>
              <a:ext uri="{FF2B5EF4-FFF2-40B4-BE49-F238E27FC236}">
                <a16:creationId xmlns:a16="http://schemas.microsoft.com/office/drawing/2014/main" id="{46316E32-CFE9-B886-082C-798F887146A1}"/>
              </a:ext>
            </a:extLst>
          </p:cNvPr>
          <p:cNvSpPr txBox="1"/>
          <p:nvPr/>
        </p:nvSpPr>
        <p:spPr>
          <a:xfrm>
            <a:off x="4075919" y="1951493"/>
            <a:ext cx="567784" cy="246221"/>
          </a:xfrm>
          <a:prstGeom prst="rect">
            <a:avLst/>
          </a:prstGeom>
          <a:noFill/>
        </p:spPr>
        <p:txBody>
          <a:bodyPr wrap="none" rtlCol="0" anchor="ctr">
            <a:spAutoFit/>
          </a:bodyPr>
          <a:lstStyle/>
          <a:p>
            <a:pPr algn="ctr"/>
            <a:r>
              <a:rPr lang="en-US" sz="1000" b="1" dirty="0">
                <a:solidFill>
                  <a:schemeClr val="bg1"/>
                </a:solidFill>
              </a:rPr>
              <a:t>Path 3</a:t>
            </a:r>
          </a:p>
        </p:txBody>
      </p:sp>
      <p:sp>
        <p:nvSpPr>
          <p:cNvPr id="20" name="Freeform: Shape 19">
            <a:extLst>
              <a:ext uri="{FF2B5EF4-FFF2-40B4-BE49-F238E27FC236}">
                <a16:creationId xmlns:a16="http://schemas.microsoft.com/office/drawing/2014/main" id="{C47271C6-CF57-A4B2-CD6D-67E58B444404}"/>
              </a:ext>
            </a:extLst>
          </p:cNvPr>
          <p:cNvSpPr/>
          <p:nvPr/>
        </p:nvSpPr>
        <p:spPr>
          <a:xfrm>
            <a:off x="3298856" y="2623372"/>
            <a:ext cx="2121907" cy="365846"/>
          </a:xfrm>
          <a:custGeom>
            <a:avLst/>
            <a:gdLst>
              <a:gd name="connsiteX0" fmla="*/ 3772278 w 3772278"/>
              <a:gd name="connsiteY0" fmla="*/ 650393 h 650393"/>
              <a:gd name="connsiteX1" fmla="*/ 0 w 3772278"/>
              <a:gd name="connsiteY1" fmla="*/ 650393 h 650393"/>
              <a:gd name="connsiteX2" fmla="*/ 377228 w 3772278"/>
              <a:gd name="connsiteY2" fmla="*/ 0 h 650393"/>
              <a:gd name="connsiteX3" fmla="*/ 3395050 w 3772278"/>
              <a:gd name="connsiteY3" fmla="*/ 0 h 650393"/>
            </a:gdLst>
            <a:ahLst/>
            <a:cxnLst>
              <a:cxn ang="0">
                <a:pos x="connsiteX0" y="connsiteY0"/>
              </a:cxn>
              <a:cxn ang="0">
                <a:pos x="connsiteX1" y="connsiteY1"/>
              </a:cxn>
              <a:cxn ang="0">
                <a:pos x="connsiteX2" y="connsiteY2"/>
              </a:cxn>
              <a:cxn ang="0">
                <a:pos x="connsiteX3" y="connsiteY3"/>
              </a:cxn>
            </a:cxnLst>
            <a:rect l="l" t="t" r="r" b="b"/>
            <a:pathLst>
              <a:path w="3772278" h="650393">
                <a:moveTo>
                  <a:pt x="3772278" y="650393"/>
                </a:moveTo>
                <a:lnTo>
                  <a:pt x="0" y="650393"/>
                </a:lnTo>
                <a:lnTo>
                  <a:pt x="377228" y="0"/>
                </a:lnTo>
                <a:lnTo>
                  <a:pt x="3395050" y="0"/>
                </a:lnTo>
                <a:close/>
              </a:path>
            </a:pathLst>
          </a:cu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a:p>
        </p:txBody>
      </p:sp>
      <p:sp>
        <p:nvSpPr>
          <p:cNvPr id="22" name="TextBox 21">
            <a:extLst>
              <a:ext uri="{FF2B5EF4-FFF2-40B4-BE49-F238E27FC236}">
                <a16:creationId xmlns:a16="http://schemas.microsoft.com/office/drawing/2014/main" id="{399B374A-64C5-C746-21C2-99CB3DCD9149}"/>
              </a:ext>
            </a:extLst>
          </p:cNvPr>
          <p:cNvSpPr txBox="1"/>
          <p:nvPr/>
        </p:nvSpPr>
        <p:spPr>
          <a:xfrm>
            <a:off x="4075916" y="2683184"/>
            <a:ext cx="567784" cy="246221"/>
          </a:xfrm>
          <a:prstGeom prst="rect">
            <a:avLst/>
          </a:prstGeom>
          <a:noFill/>
        </p:spPr>
        <p:txBody>
          <a:bodyPr wrap="none" rtlCol="0" anchor="ctr">
            <a:spAutoFit/>
          </a:bodyPr>
          <a:lstStyle/>
          <a:p>
            <a:pPr algn="ctr"/>
            <a:r>
              <a:rPr lang="en-US" sz="1000" b="1" dirty="0">
                <a:solidFill>
                  <a:schemeClr val="bg1"/>
                </a:solidFill>
              </a:rPr>
              <a:t>Path 2</a:t>
            </a:r>
          </a:p>
        </p:txBody>
      </p:sp>
      <p:sp>
        <p:nvSpPr>
          <p:cNvPr id="23" name="TextBox 22">
            <a:extLst>
              <a:ext uri="{FF2B5EF4-FFF2-40B4-BE49-F238E27FC236}">
                <a16:creationId xmlns:a16="http://schemas.microsoft.com/office/drawing/2014/main" id="{47F67365-7A24-4633-911A-FB928EDA01FD}"/>
              </a:ext>
            </a:extLst>
          </p:cNvPr>
          <p:cNvSpPr txBox="1"/>
          <p:nvPr/>
        </p:nvSpPr>
        <p:spPr>
          <a:xfrm>
            <a:off x="1020718" y="3868425"/>
            <a:ext cx="7299525" cy="612934"/>
          </a:xfrm>
          <a:prstGeom prst="roundRect">
            <a:avLst/>
          </a:prstGeom>
          <a:noFill/>
          <a:ln>
            <a:solidFill>
              <a:schemeClr val="bg1">
                <a:lumMod val="50000"/>
              </a:schemeClr>
            </a:solidFill>
          </a:ln>
        </p:spPr>
        <p:txBody>
          <a:bodyPr wrap="square">
            <a:spAutoFit/>
          </a:bodyPr>
          <a:lstStyle/>
          <a:p>
            <a:pPr algn="ctr"/>
            <a:r>
              <a:rPr lang="en-GB" sz="1000" dirty="0">
                <a:effectLst/>
                <a:latin typeface="+mn-lt"/>
                <a:ea typeface="Calibri" panose="020F0502020204030204" pitchFamily="34" charset="0"/>
                <a:cs typeface="Calibri" panose="020F0502020204030204" pitchFamily="34" charset="0"/>
              </a:rPr>
              <a:t>Through series of </a:t>
            </a:r>
            <a:r>
              <a:rPr lang="en-GB" sz="1000" b="1" dirty="0">
                <a:solidFill>
                  <a:schemeClr val="tx2"/>
                </a:solidFill>
                <a:effectLst/>
                <a:latin typeface="+mn-lt"/>
                <a:ea typeface="Calibri" panose="020F0502020204030204" pitchFamily="34" charset="0"/>
                <a:cs typeface="Calibri" panose="020F0502020204030204" pitchFamily="34" charset="0"/>
              </a:rPr>
              <a:t>in-house as well as external providers </a:t>
            </a:r>
            <a:r>
              <a:rPr lang="en-GB" sz="1000" dirty="0">
                <a:effectLst/>
                <a:latin typeface="+mn-lt"/>
                <a:ea typeface="Calibri" panose="020F0502020204030204" pitchFamily="34" charset="0"/>
                <a:cs typeface="Calibri" panose="020F0502020204030204" pitchFamily="34" charset="0"/>
              </a:rPr>
              <a:t>to deliver </a:t>
            </a:r>
            <a:r>
              <a:rPr lang="en-GB" sz="1000" b="1" dirty="0">
                <a:solidFill>
                  <a:schemeClr val="tx2"/>
                </a:solidFill>
                <a:effectLst/>
                <a:latin typeface="+mn-lt"/>
                <a:ea typeface="Calibri" panose="020F0502020204030204" pitchFamily="34" charset="0"/>
                <a:cs typeface="Calibri" panose="020F0502020204030204" pitchFamily="34" charset="0"/>
              </a:rPr>
              <a:t>best training </a:t>
            </a:r>
            <a:r>
              <a:rPr lang="en-GB" sz="1000" dirty="0">
                <a:effectLst/>
                <a:latin typeface="+mn-lt"/>
                <a:ea typeface="Calibri" panose="020F0502020204030204" pitchFamily="34" charset="0"/>
                <a:cs typeface="Calibri" panose="020F0502020204030204" pitchFamily="34" charset="0"/>
              </a:rPr>
              <a:t>offer and a </a:t>
            </a:r>
            <a:r>
              <a:rPr lang="en-GB" sz="1000" b="1" dirty="0">
                <a:solidFill>
                  <a:schemeClr val="tx2"/>
                </a:solidFill>
                <a:effectLst/>
                <a:latin typeface="+mn-lt"/>
                <a:ea typeface="Calibri" panose="020F0502020204030204" pitchFamily="34" charset="0"/>
                <a:cs typeface="Calibri" panose="020F0502020204030204" pitchFamily="34" charset="0"/>
              </a:rPr>
              <a:t>well-rounded learning experience</a:t>
            </a:r>
            <a:r>
              <a:rPr lang="en-GB" sz="1000" dirty="0">
                <a:effectLst/>
                <a:latin typeface="+mn-lt"/>
                <a:ea typeface="Calibri" panose="020F0502020204030204" pitchFamily="34" charset="0"/>
                <a:cs typeface="Calibri" panose="020F0502020204030204" pitchFamily="34" charset="0"/>
              </a:rPr>
              <a:t>. Combining </a:t>
            </a:r>
            <a:r>
              <a:rPr lang="en-GB" sz="1000" b="1" dirty="0">
                <a:solidFill>
                  <a:schemeClr val="tx2"/>
                </a:solidFill>
                <a:effectLst/>
                <a:latin typeface="+mn-lt"/>
                <a:ea typeface="Calibri" panose="020F0502020204030204" pitchFamily="34" charset="0"/>
                <a:cs typeface="Calibri" panose="020F0502020204030204" pitchFamily="34" charset="0"/>
              </a:rPr>
              <a:t>in-person and remote </a:t>
            </a:r>
            <a:r>
              <a:rPr lang="en-GB" sz="1000" dirty="0">
                <a:effectLst/>
                <a:latin typeface="+mn-lt"/>
                <a:ea typeface="Calibri" panose="020F0502020204030204" pitchFamily="34" charset="0"/>
                <a:cs typeface="Calibri" panose="020F0502020204030204" pitchFamily="34" charset="0"/>
              </a:rPr>
              <a:t>offers to </a:t>
            </a:r>
            <a:r>
              <a:rPr lang="en-GB" sz="1000" b="1" dirty="0">
                <a:solidFill>
                  <a:schemeClr val="tx2"/>
                </a:solidFill>
                <a:effectLst/>
                <a:latin typeface="+mn-lt"/>
                <a:ea typeface="Calibri" panose="020F0502020204030204" pitchFamily="34" charset="0"/>
                <a:cs typeface="Calibri" panose="020F0502020204030204" pitchFamily="34" charset="0"/>
              </a:rPr>
              <a:t>maximize engagement </a:t>
            </a:r>
            <a:r>
              <a:rPr lang="en-GB" sz="1000" dirty="0">
                <a:effectLst/>
                <a:latin typeface="+mn-lt"/>
                <a:ea typeface="Calibri" panose="020F0502020204030204" pitchFamily="34" charset="0"/>
                <a:cs typeface="Calibri" panose="020F0502020204030204" pitchFamily="34" charset="0"/>
              </a:rPr>
              <a:t>and reach, adapt to </a:t>
            </a:r>
            <a:r>
              <a:rPr lang="en-GB" sz="1000" b="1" dirty="0">
                <a:solidFill>
                  <a:schemeClr val="tx2"/>
                </a:solidFill>
                <a:effectLst/>
                <a:latin typeface="+mn-lt"/>
                <a:ea typeface="Calibri" panose="020F0502020204030204" pitchFamily="34" charset="0"/>
                <a:cs typeface="Calibri" panose="020F0502020204030204" pitchFamily="34" charset="0"/>
              </a:rPr>
              <a:t>participants’ availability </a:t>
            </a:r>
            <a:r>
              <a:rPr lang="en-GB" sz="1000" dirty="0">
                <a:effectLst/>
                <a:latin typeface="+mn-lt"/>
                <a:ea typeface="Calibri" panose="020F0502020204030204" pitchFamily="34" charset="0"/>
                <a:cs typeface="Calibri" panose="020F0502020204030204" pitchFamily="34" charset="0"/>
              </a:rPr>
              <a:t>while </a:t>
            </a:r>
            <a:r>
              <a:rPr lang="en-GB" sz="1000" b="1" dirty="0">
                <a:solidFill>
                  <a:schemeClr val="tx2"/>
                </a:solidFill>
                <a:effectLst/>
                <a:latin typeface="+mn-lt"/>
                <a:ea typeface="Calibri" panose="020F0502020204030204" pitchFamily="34" charset="0"/>
                <a:cs typeface="Calibri" panose="020F0502020204030204" pitchFamily="34" charset="0"/>
              </a:rPr>
              <a:t>fostering networking and collaboration</a:t>
            </a:r>
          </a:p>
        </p:txBody>
      </p:sp>
    </p:spTree>
    <p:custDataLst>
      <p:tags r:id="rId1"/>
    </p:custDataLst>
    <p:extLst>
      <p:ext uri="{BB962C8B-B14F-4D97-AF65-F5344CB8AC3E}">
        <p14:creationId xmlns:p14="http://schemas.microsoft.com/office/powerpoint/2010/main" val="268988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Object 8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81" name="Object 8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9" name="Rectangle 78" hidden="1"/>
          <p:cNvSpPr/>
          <p:nvPr>
            <p:custDataLst>
              <p:tags r:id="rId3"/>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spcCol="0" rtlCol="0" anchor="ctr" anchorCtr="0" compatLnSpc="1">
            <a:prstTxWarp prst="textNoShape">
              <a:avLst/>
            </a:prstTxWarp>
            <a:noAutofit/>
          </a:bodyPr>
          <a:lstStyle/>
          <a:p>
            <a:pPr eaLnBrk="0" hangingPunct="0">
              <a:lnSpc>
                <a:spcPts val="2700"/>
              </a:lnSpc>
            </a:pPr>
            <a:endParaRPr lang="en-US" sz="2400" dirty="0">
              <a:solidFill>
                <a:srgbClr val="585858"/>
              </a:solidFill>
              <a:latin typeface="Arial"/>
              <a:cs typeface="Arial"/>
              <a:sym typeface="Arial"/>
            </a:endParaRPr>
          </a:p>
        </p:txBody>
      </p:sp>
      <p:sp>
        <p:nvSpPr>
          <p:cNvPr id="6" name="Title 5"/>
          <p:cNvSpPr>
            <a:spLocks noGrp="1"/>
          </p:cNvSpPr>
          <p:nvPr>
            <p:ph type="title"/>
          </p:nvPr>
        </p:nvSpPr>
        <p:spPr>
          <a:xfrm>
            <a:off x="468313" y="228448"/>
            <a:ext cx="8434779" cy="633413"/>
          </a:xfrm>
        </p:spPr>
        <p:txBody>
          <a:bodyPr vert="horz"/>
          <a:lstStyle/>
          <a:p>
            <a:r>
              <a:rPr lang="en-US" sz="2000" dirty="0"/>
              <a:t>In addition, we nurture our innovation ecosystem to keep pace with tech developments and to explore collaboration opportunities</a:t>
            </a:r>
          </a:p>
        </p:txBody>
      </p:sp>
      <p:sp>
        <p:nvSpPr>
          <p:cNvPr id="5" name="Slide Number Placeholder 4"/>
          <p:cNvSpPr>
            <a:spLocks noGrp="1"/>
          </p:cNvSpPr>
          <p:nvPr>
            <p:ph type="sldNum" sz="quarter" idx="10"/>
          </p:nvPr>
        </p:nvSpPr>
        <p:spPr/>
        <p:txBody>
          <a:bodyPr/>
          <a:lstStyle/>
          <a:p>
            <a:pPr>
              <a:defRPr/>
            </a:pPr>
            <a:fld id="{ED1FD865-804E-48C1-A695-A06457E96645}" type="slidenum">
              <a:rPr smtClean="0">
                <a:solidFill>
                  <a:srgbClr val="FFFFFF"/>
                </a:solidFill>
              </a:rPr>
              <a:pPr>
                <a:defRPr/>
              </a:pPr>
              <a:t>13</a:t>
            </a:fld>
            <a:endParaRPr dirty="0">
              <a:solidFill>
                <a:srgbClr val="FFFFFF"/>
              </a:solidFill>
            </a:endParaRPr>
          </a:p>
        </p:txBody>
      </p:sp>
      <p:sp>
        <p:nvSpPr>
          <p:cNvPr id="3" name="Rectangle 2" hidden="1">
            <a:extLst>
              <a:ext uri="{FF2B5EF4-FFF2-40B4-BE49-F238E27FC236}">
                <a16:creationId xmlns:a16="http://schemas.microsoft.com/office/drawing/2014/main" id="{42E15877-3D55-4770-9094-69F94CD7B193}"/>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eaLnBrk="0" hangingPunct="0">
              <a:spcBef>
                <a:spcPct val="50000"/>
              </a:spcBef>
            </a:pPr>
            <a:endParaRPr lang="en-US" sz="2200" strike="noStrike" normalizeH="0" dirty="0">
              <a:ln>
                <a:noFill/>
              </a:ln>
              <a:solidFill>
                <a:schemeClr val="tx1"/>
              </a:solidFill>
              <a:effectLst/>
              <a:ea typeface="+mj-ea"/>
            </a:endParaRPr>
          </a:p>
        </p:txBody>
      </p:sp>
      <p:sp>
        <p:nvSpPr>
          <p:cNvPr id="4" name="Rectangle 3" hidden="1">
            <a:extLst>
              <a:ext uri="{FF2B5EF4-FFF2-40B4-BE49-F238E27FC236}">
                <a16:creationId xmlns:a16="http://schemas.microsoft.com/office/drawing/2014/main" id="{55671C1D-510E-411A-B66B-BC952096035A}"/>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eaLnBrk="0" hangingPunct="0">
              <a:spcBef>
                <a:spcPct val="50000"/>
              </a:spcBef>
            </a:pPr>
            <a:endParaRPr lang="en-US" sz="2200" strike="noStrike" normalizeH="0" dirty="0">
              <a:ln>
                <a:noFill/>
              </a:ln>
              <a:solidFill>
                <a:schemeClr val="tx1"/>
              </a:solidFill>
              <a:effectLst/>
              <a:ea typeface="+mj-ea"/>
            </a:endParaRPr>
          </a:p>
        </p:txBody>
      </p:sp>
      <p:sp>
        <p:nvSpPr>
          <p:cNvPr id="2" name="Rectangle 1">
            <a:extLst>
              <a:ext uri="{FF2B5EF4-FFF2-40B4-BE49-F238E27FC236}">
                <a16:creationId xmlns:a16="http://schemas.microsoft.com/office/drawing/2014/main" id="{1F9452CB-4816-986B-A185-B5827A429A1A}"/>
              </a:ext>
            </a:extLst>
          </p:cNvPr>
          <p:cNvSpPr/>
          <p:nvPr/>
        </p:nvSpPr>
        <p:spPr bwMode="auto">
          <a:xfrm>
            <a:off x="0" y="1029543"/>
            <a:ext cx="9143999" cy="3708000"/>
          </a:xfrm>
          <a:prstGeom prst="rect">
            <a:avLst/>
          </a:prstGeom>
          <a:gradFill flip="none" rotWithShape="1">
            <a:gsLst>
              <a:gs pos="0">
                <a:srgbClr val="A4CBCB">
                  <a:alpha val="30000"/>
                </a:srgbClr>
              </a:gs>
              <a:gs pos="47000">
                <a:schemeClr val="bg1"/>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sp>
        <p:nvSpPr>
          <p:cNvPr id="7" name="Rectangle 6">
            <a:extLst>
              <a:ext uri="{FF2B5EF4-FFF2-40B4-BE49-F238E27FC236}">
                <a16:creationId xmlns:a16="http://schemas.microsoft.com/office/drawing/2014/main" id="{88F2A0B9-8CAB-3CDA-548F-1FA5114984C2}"/>
              </a:ext>
            </a:extLst>
          </p:cNvPr>
          <p:cNvSpPr/>
          <p:nvPr/>
        </p:nvSpPr>
        <p:spPr>
          <a:xfrm>
            <a:off x="6935251" y="1441866"/>
            <a:ext cx="2200322" cy="276999"/>
          </a:xfrm>
          <a:prstGeom prst="rect">
            <a:avLst/>
          </a:prstGeom>
        </p:spPr>
        <p:txBody>
          <a:bodyPr wrap="square" lIns="0">
            <a:spAutoFit/>
          </a:bodyPr>
          <a:lstStyle/>
          <a:p>
            <a:pPr marL="0" marR="0" lvl="0" indent="0" algn="l" defTabSz="914355" rtl="0" eaLnBrk="0" fontAlgn="base" latinLnBrk="0" hangingPunct="0">
              <a:lnSpc>
                <a:spcPct val="100000"/>
              </a:lnSpc>
              <a:spcBef>
                <a:spcPct val="0"/>
              </a:spcBef>
              <a:spcAft>
                <a:spcPts val="1200"/>
              </a:spcAft>
              <a:buClrTx/>
              <a:buSzTx/>
              <a:buFontTx/>
              <a:buNone/>
              <a:tabLst/>
              <a:defRPr/>
            </a:pPr>
            <a:r>
              <a:rPr kumimoji="0" lang="en-US" sz="1200" b="1" i="0" u="none" strike="noStrike" kern="0" cap="none" spc="0" normalizeH="0" baseline="0" noProof="0" dirty="0">
                <a:ln>
                  <a:noFill/>
                </a:ln>
                <a:solidFill>
                  <a:srgbClr val="008080"/>
                </a:solidFill>
                <a:effectLst/>
                <a:uLnTx/>
                <a:uFillTx/>
                <a:latin typeface="Arial" charset="0"/>
                <a:ea typeface="ヒラギノ角ゴ Pro W3" pitchFamily="-64" charset="-128"/>
                <a:cs typeface="Arial" pitchFamily="34" charset="0"/>
              </a:rPr>
              <a:t>International authorities</a:t>
            </a:r>
          </a:p>
        </p:txBody>
      </p:sp>
      <p:sp>
        <p:nvSpPr>
          <p:cNvPr id="8" name="Rectangle 7">
            <a:extLst>
              <a:ext uri="{FF2B5EF4-FFF2-40B4-BE49-F238E27FC236}">
                <a16:creationId xmlns:a16="http://schemas.microsoft.com/office/drawing/2014/main" id="{D644DC4F-EBD2-7A90-7F3D-D64B77174B04}"/>
              </a:ext>
            </a:extLst>
          </p:cNvPr>
          <p:cNvSpPr/>
          <p:nvPr/>
        </p:nvSpPr>
        <p:spPr>
          <a:xfrm>
            <a:off x="6853974" y="3409302"/>
            <a:ext cx="2200322" cy="815608"/>
          </a:xfrm>
          <a:prstGeom prst="rect">
            <a:avLst/>
          </a:prstGeom>
        </p:spPr>
        <p:txBody>
          <a:bodyPr wrap="square">
            <a:spAutoFit/>
          </a:bodyPr>
          <a:lstStyle/>
          <a:p>
            <a:pPr marL="0" marR="0" lvl="0" indent="0" algn="l" defTabSz="914355" rtl="0" eaLnBrk="0" fontAlgn="base" latinLnBrk="0" hangingPunct="0">
              <a:lnSpc>
                <a:spcPct val="100000"/>
              </a:lnSpc>
              <a:spcBef>
                <a:spcPct val="0"/>
              </a:spcBef>
              <a:spcAft>
                <a:spcPts val="600"/>
              </a:spcAft>
              <a:buClrTx/>
              <a:buSzTx/>
              <a:buFontTx/>
              <a:buNone/>
              <a:tabLst/>
              <a:defRPr/>
            </a:pPr>
            <a:r>
              <a:rPr kumimoji="0" lang="en-US" sz="1200" b="1" i="0" u="none" strike="noStrike" kern="0" cap="none" spc="0" normalizeH="0" baseline="0" noProof="0" dirty="0">
                <a:ln>
                  <a:noFill/>
                </a:ln>
                <a:solidFill>
                  <a:srgbClr val="008080"/>
                </a:solidFill>
                <a:effectLst/>
                <a:uLnTx/>
                <a:uFillTx/>
                <a:latin typeface="Arial" charset="0"/>
                <a:ea typeface="ヒラギノ角ゴ Pro W3" pitchFamily="-64" charset="-128"/>
                <a:cs typeface="Arial" pitchFamily="34" charset="0"/>
              </a:rPr>
              <a:t>Industry</a:t>
            </a:r>
          </a:p>
          <a:p>
            <a:pPr marL="0" marR="0" lvl="0" indent="0" algn="l" defTabSz="914355" rtl="0" eaLnBrk="0" fontAlgn="base" latinLnBrk="0" hangingPunct="0">
              <a:lnSpc>
                <a:spcPct val="100000"/>
              </a:lnSpc>
              <a:spcBef>
                <a:spcPct val="0"/>
              </a:spcBef>
              <a:spcAft>
                <a:spcPts val="1200"/>
              </a:spcAft>
              <a:buClrTx/>
              <a:buSzTx/>
              <a:buFontTx/>
              <a:buNone/>
              <a:tabLst/>
              <a:defRPr/>
            </a:pPr>
            <a:r>
              <a:rPr kumimoji="0" lang="en-US" sz="1000" i="0" u="none" strike="noStrike" kern="0" cap="none" spc="0" normalizeH="0" baseline="0" noProof="0" dirty="0">
                <a:ln>
                  <a:noFill/>
                </a:ln>
                <a:effectLst/>
                <a:uLnTx/>
                <a:uFillTx/>
                <a:latin typeface="Arial" charset="0"/>
                <a:ea typeface="ヒラギノ角ゴ Pro W3" pitchFamily="-64" charset="-128"/>
                <a:cs typeface="Arial" pitchFamily="34" charset="0"/>
              </a:rPr>
              <a:t>Partner with leading players to develop and host cutting-edge tools for supervision</a:t>
            </a:r>
            <a:endParaRPr kumimoji="0" lang="en-US" sz="1400" i="0" u="none" strike="noStrike" kern="0" cap="none" spc="0" normalizeH="0" baseline="0" noProof="0" dirty="0">
              <a:ln>
                <a:noFill/>
              </a:ln>
              <a:effectLst/>
              <a:uLnTx/>
              <a:uFillTx/>
              <a:latin typeface="Arial" charset="0"/>
              <a:ea typeface="ヒラギノ角ゴ Pro W3" pitchFamily="-64" charset="-128"/>
              <a:cs typeface="Arial" pitchFamily="34" charset="0"/>
            </a:endParaRPr>
          </a:p>
        </p:txBody>
      </p:sp>
      <p:sp>
        <p:nvSpPr>
          <p:cNvPr id="9" name="Rectangle 8">
            <a:extLst>
              <a:ext uri="{FF2B5EF4-FFF2-40B4-BE49-F238E27FC236}">
                <a16:creationId xmlns:a16="http://schemas.microsoft.com/office/drawing/2014/main" id="{67D8CFA3-E638-2887-E266-7F3F5A01FF5C}"/>
              </a:ext>
            </a:extLst>
          </p:cNvPr>
          <p:cNvSpPr/>
          <p:nvPr/>
        </p:nvSpPr>
        <p:spPr>
          <a:xfrm>
            <a:off x="227325" y="1656962"/>
            <a:ext cx="2192925" cy="400110"/>
          </a:xfrm>
          <a:prstGeom prst="rect">
            <a:avLst/>
          </a:prstGeom>
        </p:spPr>
        <p:txBody>
          <a:bodyPr wrap="square">
            <a:spAutoFit/>
          </a:bodyPr>
          <a:lstStyle/>
          <a:p>
            <a:pPr marL="0" marR="0" lvl="0" indent="0" algn="l" defTabSz="914355" rtl="0" eaLnBrk="0" fontAlgn="base" latinLnBrk="0" hangingPunct="0">
              <a:lnSpc>
                <a:spcPct val="100000"/>
              </a:lnSpc>
              <a:spcBef>
                <a:spcPct val="0"/>
              </a:spcBef>
              <a:spcAft>
                <a:spcPts val="1200"/>
              </a:spcAft>
              <a:buClrTx/>
              <a:buSzTx/>
              <a:buFontTx/>
              <a:buNone/>
              <a:tabLst/>
              <a:defRPr/>
            </a:pPr>
            <a:r>
              <a:rPr kumimoji="0" lang="en-US" sz="1000" i="0" u="none" strike="noStrike" kern="0" cap="none" spc="0" normalizeH="0" baseline="0" noProof="0" dirty="0">
                <a:ln>
                  <a:noFill/>
                </a:ln>
                <a:effectLst/>
                <a:uLnTx/>
                <a:uFillTx/>
                <a:latin typeface="Arial" charset="0"/>
                <a:ea typeface="ヒラギノ角ゴ Pro W3" pitchFamily="-64" charset="-128"/>
                <a:cs typeface="Arial" pitchFamily="34" charset="0"/>
              </a:rPr>
              <a:t>Work with leading academic institutions and research centers</a:t>
            </a:r>
          </a:p>
        </p:txBody>
      </p:sp>
      <p:sp>
        <p:nvSpPr>
          <p:cNvPr id="10" name="Rectangle 9">
            <a:extLst>
              <a:ext uri="{FF2B5EF4-FFF2-40B4-BE49-F238E27FC236}">
                <a16:creationId xmlns:a16="http://schemas.microsoft.com/office/drawing/2014/main" id="{EA50DDC6-6D74-83FA-0356-8C0DA33B0D96}"/>
              </a:ext>
            </a:extLst>
          </p:cNvPr>
          <p:cNvSpPr/>
          <p:nvPr/>
        </p:nvSpPr>
        <p:spPr>
          <a:xfrm>
            <a:off x="346779" y="3154986"/>
            <a:ext cx="1761415" cy="253916"/>
          </a:xfrm>
          <a:prstGeom prst="rect">
            <a:avLst/>
          </a:prstGeom>
        </p:spPr>
        <p:txBody>
          <a:bodyPr wrap="square" lIns="0" tIns="34290" rIns="0" bIns="34290">
            <a:spAutoFit/>
          </a:bodyPr>
          <a:lstStyle/>
          <a:p>
            <a:pPr marL="0" marR="0" lvl="0" indent="0" algn="l" defTabSz="914378" rtl="0" eaLnBrk="0" fontAlgn="base" latinLnBrk="0" hangingPunct="0">
              <a:lnSpc>
                <a:spcPct val="100000"/>
              </a:lnSpc>
              <a:spcBef>
                <a:spcPct val="0"/>
              </a:spcBef>
              <a:spcAft>
                <a:spcPts val="1200"/>
              </a:spcAft>
              <a:buClrTx/>
              <a:buSzTx/>
              <a:buFontTx/>
              <a:buNone/>
              <a:tabLst/>
              <a:defRPr/>
            </a:pPr>
            <a:r>
              <a:rPr kumimoji="0" lang="en-US" sz="1200" b="1" i="0" u="none" strike="noStrike" kern="1200" cap="none" spc="0" normalizeH="0" baseline="0" noProof="0" dirty="0">
                <a:ln>
                  <a:noFill/>
                </a:ln>
                <a:solidFill>
                  <a:srgbClr val="008080"/>
                </a:solidFill>
                <a:effectLst/>
                <a:uLnTx/>
                <a:uFillTx/>
                <a:latin typeface="Arial" charset="0"/>
                <a:ea typeface="ヒラギノ角ゴ Pro W3" pitchFamily="-64" charset="-128"/>
                <a:cs typeface="Arial" pitchFamily="34" charset="0"/>
              </a:rPr>
              <a:t>Start-ups</a:t>
            </a:r>
          </a:p>
        </p:txBody>
      </p:sp>
      <p:sp>
        <p:nvSpPr>
          <p:cNvPr id="11" name="Rectangle 10">
            <a:extLst>
              <a:ext uri="{FF2B5EF4-FFF2-40B4-BE49-F238E27FC236}">
                <a16:creationId xmlns:a16="http://schemas.microsoft.com/office/drawing/2014/main" id="{F6237C75-1F3A-F35C-7F28-A4AD0E744AA6}"/>
              </a:ext>
            </a:extLst>
          </p:cNvPr>
          <p:cNvSpPr/>
          <p:nvPr/>
        </p:nvSpPr>
        <p:spPr>
          <a:xfrm>
            <a:off x="355917" y="3389052"/>
            <a:ext cx="1966294" cy="377026"/>
          </a:xfrm>
          <a:prstGeom prst="rect">
            <a:avLst/>
          </a:prstGeom>
        </p:spPr>
        <p:txBody>
          <a:bodyPr wrap="square" lIns="0" tIns="34290" rIns="0" bIns="34290">
            <a:spAutoFit/>
          </a:bodyPr>
          <a:lstStyle/>
          <a:p>
            <a:pPr marL="0" marR="0" lvl="0" indent="0" algn="l" defTabSz="914378" rtl="0" eaLnBrk="0" fontAlgn="base" latinLnBrk="0" hangingPunct="0">
              <a:lnSpc>
                <a:spcPct val="100000"/>
              </a:lnSpc>
              <a:spcBef>
                <a:spcPts val="600"/>
              </a:spcBef>
              <a:spcAft>
                <a:spcPts val="1200"/>
              </a:spcAft>
              <a:buClrTx/>
              <a:buSzTx/>
              <a:buFontTx/>
              <a:buNone/>
              <a:tabLst/>
              <a:defRPr/>
            </a:pPr>
            <a:r>
              <a:rPr kumimoji="0" lang="de-DE" sz="1000" i="0" u="none" strike="noStrike" kern="1200" cap="none" spc="0" normalizeH="0" baseline="0" noProof="0" dirty="0">
                <a:ln>
                  <a:noFill/>
                </a:ln>
                <a:effectLst/>
                <a:uLnTx/>
                <a:uFillTx/>
                <a:latin typeface="Arial" pitchFamily="34" charset="0"/>
                <a:ea typeface="+mn-ea"/>
                <a:cs typeface="Arial" pitchFamily="34" charset="0"/>
              </a:rPr>
              <a:t>Work with several start-ups to develop tools and studies </a:t>
            </a:r>
            <a:endParaRPr kumimoji="0" lang="en-GB" sz="1000" i="0" u="none" strike="noStrike" kern="1200" cap="none" spc="0" normalizeH="0" baseline="0" noProof="0" dirty="0">
              <a:ln>
                <a:noFill/>
              </a:ln>
              <a:effectLst/>
              <a:uLnTx/>
              <a:uFillTx/>
              <a:latin typeface="Arial" pitchFamily="34" charset="0"/>
              <a:ea typeface="+mn-ea"/>
              <a:cs typeface="Arial" pitchFamily="34" charset="0"/>
            </a:endParaRPr>
          </a:p>
        </p:txBody>
      </p:sp>
      <p:sp>
        <p:nvSpPr>
          <p:cNvPr id="12" name="Rectangle 11">
            <a:extLst>
              <a:ext uri="{FF2B5EF4-FFF2-40B4-BE49-F238E27FC236}">
                <a16:creationId xmlns:a16="http://schemas.microsoft.com/office/drawing/2014/main" id="{AEFFC176-DF2F-F990-13DD-E26661593218}"/>
              </a:ext>
            </a:extLst>
          </p:cNvPr>
          <p:cNvSpPr/>
          <p:nvPr/>
        </p:nvSpPr>
        <p:spPr>
          <a:xfrm>
            <a:off x="-75218" y="1411395"/>
            <a:ext cx="2192925" cy="276999"/>
          </a:xfrm>
          <a:prstGeom prst="rect">
            <a:avLst/>
          </a:prstGeom>
        </p:spPr>
        <p:txBody>
          <a:bodyPr wrap="square">
            <a:spAutoFit/>
          </a:bodyPr>
          <a:lstStyle/>
          <a:p>
            <a:pPr marL="0" marR="0" lvl="0" indent="0" algn="r" defTabSz="914355" rtl="0" eaLnBrk="0" fontAlgn="base" latinLnBrk="0" hangingPunct="0">
              <a:lnSpc>
                <a:spcPct val="100000"/>
              </a:lnSpc>
              <a:spcBef>
                <a:spcPct val="0"/>
              </a:spcBef>
              <a:spcAft>
                <a:spcPts val="1200"/>
              </a:spcAft>
              <a:buClrTx/>
              <a:buSzTx/>
              <a:buFontTx/>
              <a:buNone/>
              <a:tabLst/>
              <a:defRPr/>
            </a:pPr>
            <a:r>
              <a:rPr kumimoji="0" lang="en-US" sz="1200" b="1" i="0" u="none" strike="noStrike" kern="0" cap="none" spc="0" normalizeH="0" baseline="0" noProof="0" dirty="0">
                <a:ln>
                  <a:noFill/>
                </a:ln>
                <a:solidFill>
                  <a:srgbClr val="008080"/>
                </a:solidFill>
                <a:effectLst/>
                <a:uLnTx/>
                <a:uFillTx/>
                <a:latin typeface="Arial" charset="0"/>
                <a:ea typeface="ヒラギノ角ゴ Pro W3" pitchFamily="-64" charset="-128"/>
                <a:cs typeface="Arial" pitchFamily="34" charset="0"/>
              </a:rPr>
              <a:t>Academia and research </a:t>
            </a:r>
          </a:p>
        </p:txBody>
      </p:sp>
      <p:sp>
        <p:nvSpPr>
          <p:cNvPr id="13" name="Rectangle 12">
            <a:extLst>
              <a:ext uri="{FF2B5EF4-FFF2-40B4-BE49-F238E27FC236}">
                <a16:creationId xmlns:a16="http://schemas.microsoft.com/office/drawing/2014/main" id="{E7EAE736-8DE8-3B32-E8A4-1E06FB238D52}"/>
              </a:ext>
            </a:extLst>
          </p:cNvPr>
          <p:cNvSpPr/>
          <p:nvPr/>
        </p:nvSpPr>
        <p:spPr>
          <a:xfrm>
            <a:off x="6850742" y="1693068"/>
            <a:ext cx="1988392" cy="553998"/>
          </a:xfrm>
          <a:prstGeom prst="rect">
            <a:avLst/>
          </a:prstGeom>
        </p:spPr>
        <p:txBody>
          <a:bodyPr wrap="square">
            <a:spAutoFit/>
          </a:bodyPr>
          <a:lstStyle/>
          <a:p>
            <a:pPr marL="0" marR="0" lvl="0" indent="0" algn="l" defTabSz="914355" rtl="0" eaLnBrk="0" fontAlgn="base" latinLnBrk="0" hangingPunct="0">
              <a:lnSpc>
                <a:spcPct val="100000"/>
              </a:lnSpc>
              <a:spcBef>
                <a:spcPct val="0"/>
              </a:spcBef>
              <a:spcAft>
                <a:spcPts val="1200"/>
              </a:spcAft>
              <a:buClrTx/>
              <a:buSzTx/>
              <a:buFontTx/>
              <a:buNone/>
              <a:tabLst/>
              <a:defRPr/>
            </a:pPr>
            <a:r>
              <a:rPr kumimoji="0" lang="en-US" sz="1000" i="0" u="none" strike="noStrike" kern="0" cap="none" spc="0" normalizeH="0" baseline="0" noProof="0" dirty="0">
                <a:ln>
                  <a:noFill/>
                </a:ln>
                <a:effectLst/>
                <a:uLnTx/>
                <a:uFillTx/>
                <a:latin typeface="Arial" charset="0"/>
                <a:ea typeface="ヒラギノ角ゴ Pro W3" pitchFamily="-64" charset="-128"/>
                <a:cs typeface="Arial" pitchFamily="34" charset="0"/>
              </a:rPr>
              <a:t>Connect to key institutions and innovation leaders in Europe and worldwide</a:t>
            </a:r>
          </a:p>
        </p:txBody>
      </p:sp>
      <p:pic>
        <p:nvPicPr>
          <p:cNvPr id="14" name="Picture 13">
            <a:extLst>
              <a:ext uri="{FF2B5EF4-FFF2-40B4-BE49-F238E27FC236}">
                <a16:creationId xmlns:a16="http://schemas.microsoft.com/office/drawing/2014/main" id="{DCBA7A7D-183A-C9AB-9097-1D5A365D2057}"/>
              </a:ext>
            </a:extLst>
          </p:cNvPr>
          <p:cNvPicPr>
            <a:picLocks noChangeAspect="1"/>
          </p:cNvPicPr>
          <p:nvPr/>
        </p:nvPicPr>
        <p:blipFill>
          <a:blip r:embed="rId8"/>
          <a:stretch>
            <a:fillRect/>
          </a:stretch>
        </p:blipFill>
        <p:spPr>
          <a:xfrm>
            <a:off x="8074716" y="2779039"/>
            <a:ext cx="894351" cy="310042"/>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B0B61C3B-724B-4CA6-2496-822973116F81}"/>
              </a:ext>
            </a:extLst>
          </p:cNvPr>
          <p:cNvPicPr>
            <a:picLocks noChangeAspect="1"/>
          </p:cNvPicPr>
          <p:nvPr/>
        </p:nvPicPr>
        <p:blipFill>
          <a:blip r:embed="rId9"/>
          <a:stretch>
            <a:fillRect/>
          </a:stretch>
        </p:blipFill>
        <p:spPr>
          <a:xfrm>
            <a:off x="456557" y="2079993"/>
            <a:ext cx="384534" cy="384534"/>
          </a:xfrm>
          <a:prstGeom prst="rect">
            <a:avLst/>
          </a:prstGeom>
        </p:spPr>
      </p:pic>
      <p:grpSp>
        <p:nvGrpSpPr>
          <p:cNvPr id="16" name="Group 15">
            <a:extLst>
              <a:ext uri="{FF2B5EF4-FFF2-40B4-BE49-F238E27FC236}">
                <a16:creationId xmlns:a16="http://schemas.microsoft.com/office/drawing/2014/main" id="{345B158A-DD66-5F40-0DE6-E047B37DD307}"/>
              </a:ext>
            </a:extLst>
          </p:cNvPr>
          <p:cNvGrpSpPr/>
          <p:nvPr/>
        </p:nvGrpSpPr>
        <p:grpSpPr>
          <a:xfrm>
            <a:off x="3186817" y="1516596"/>
            <a:ext cx="2751510" cy="2751508"/>
            <a:chOff x="4138944" y="1603694"/>
            <a:chExt cx="3914117" cy="3914116"/>
          </a:xfrm>
          <a:effectLst>
            <a:outerShdw blurRad="76200" dir="13500000" sy="23000" kx="1200000" algn="br" rotWithShape="0">
              <a:prstClr val="black">
                <a:alpha val="20000"/>
              </a:prstClr>
            </a:outerShdw>
          </a:effectLst>
        </p:grpSpPr>
        <p:grpSp>
          <p:nvGrpSpPr>
            <p:cNvPr id="17" name="Group 16">
              <a:extLst>
                <a:ext uri="{FF2B5EF4-FFF2-40B4-BE49-F238E27FC236}">
                  <a16:creationId xmlns:a16="http://schemas.microsoft.com/office/drawing/2014/main" id="{611B47CD-BB60-F779-AEEB-BE5270744312}"/>
                </a:ext>
              </a:extLst>
            </p:cNvPr>
            <p:cNvGrpSpPr/>
            <p:nvPr/>
          </p:nvGrpSpPr>
          <p:grpSpPr>
            <a:xfrm>
              <a:off x="4138944" y="1603694"/>
              <a:ext cx="3914117" cy="3914116"/>
              <a:chOff x="4138944" y="1603694"/>
              <a:chExt cx="3914117" cy="3914116"/>
            </a:xfrm>
          </p:grpSpPr>
          <p:sp>
            <p:nvSpPr>
              <p:cNvPr id="23" name="Oval 22">
                <a:extLst>
                  <a:ext uri="{FF2B5EF4-FFF2-40B4-BE49-F238E27FC236}">
                    <a16:creationId xmlns:a16="http://schemas.microsoft.com/office/drawing/2014/main" id="{3EDB9E80-6920-E7BD-2969-E0698A8228A2}"/>
                  </a:ext>
                </a:extLst>
              </p:cNvPr>
              <p:cNvSpPr/>
              <p:nvPr/>
            </p:nvSpPr>
            <p:spPr>
              <a:xfrm>
                <a:off x="5420334" y="1603694"/>
                <a:ext cx="1351335" cy="3914116"/>
              </a:xfrm>
              <a:prstGeom prst="ellipse">
                <a:avLst/>
              </a:prstGeom>
              <a:noFill/>
              <a:ln w="28575" cmpd="thickThi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F38A30B-265D-A1A7-021D-935EA94CB58B}"/>
                  </a:ext>
                </a:extLst>
              </p:cNvPr>
              <p:cNvSpPr/>
              <p:nvPr/>
            </p:nvSpPr>
            <p:spPr>
              <a:xfrm rot="3600000">
                <a:off x="5420335" y="1603694"/>
                <a:ext cx="1351335" cy="3914116"/>
              </a:xfrm>
              <a:prstGeom prst="ellipse">
                <a:avLst/>
              </a:prstGeom>
              <a:noFill/>
              <a:ln w="28575" cmpd="thickThin">
                <a:solidFill>
                  <a:schemeClr val="tx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E7B3B93-8C1E-EB7A-0654-34F15F1838B9}"/>
                  </a:ext>
                </a:extLst>
              </p:cNvPr>
              <p:cNvSpPr/>
              <p:nvPr/>
            </p:nvSpPr>
            <p:spPr>
              <a:xfrm rot="18000000">
                <a:off x="5420334" y="1603693"/>
                <a:ext cx="1351335" cy="3914116"/>
              </a:xfrm>
              <a:custGeom>
                <a:avLst/>
                <a:gdLst>
                  <a:gd name="connsiteX0" fmla="*/ 0 w 1351335"/>
                  <a:gd name="connsiteY0" fmla="*/ 1957058 h 3914116"/>
                  <a:gd name="connsiteX1" fmla="*/ 675668 w 1351335"/>
                  <a:gd name="connsiteY1" fmla="*/ 0 h 3914116"/>
                  <a:gd name="connsiteX2" fmla="*/ 1351336 w 1351335"/>
                  <a:gd name="connsiteY2" fmla="*/ 1957058 h 3914116"/>
                  <a:gd name="connsiteX3" fmla="*/ 675668 w 1351335"/>
                  <a:gd name="connsiteY3" fmla="*/ 3914116 h 3914116"/>
                  <a:gd name="connsiteX4" fmla="*/ 0 w 1351335"/>
                  <a:gd name="connsiteY4" fmla="*/ 1957058 h 3914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335" h="3914116" extrusionOk="0">
                    <a:moveTo>
                      <a:pt x="0" y="1957058"/>
                    </a:moveTo>
                    <a:cubicBezTo>
                      <a:pt x="-19037" y="877019"/>
                      <a:pt x="355566" y="52166"/>
                      <a:pt x="675668" y="0"/>
                    </a:cubicBezTo>
                    <a:cubicBezTo>
                      <a:pt x="1087102" y="78551"/>
                      <a:pt x="1354269" y="965707"/>
                      <a:pt x="1351336" y="1957058"/>
                    </a:cubicBezTo>
                    <a:cubicBezTo>
                      <a:pt x="1340379" y="3021381"/>
                      <a:pt x="1080042" y="3951855"/>
                      <a:pt x="675668" y="3914116"/>
                    </a:cubicBezTo>
                    <a:cubicBezTo>
                      <a:pt x="348395" y="3743432"/>
                      <a:pt x="26334" y="3087009"/>
                      <a:pt x="0" y="1957058"/>
                    </a:cubicBezTo>
                    <a:close/>
                  </a:path>
                </a:pathLst>
              </a:custGeom>
              <a:noFill/>
              <a:ln w="28575" cmpd="thickThin">
                <a:solidFill>
                  <a:schemeClr val="tx1">
                    <a:lumMod val="40000"/>
                    <a:lumOff val="60000"/>
                  </a:schemeClr>
                </a:solidFill>
                <a:extLst>
                  <a:ext uri="{C807C97D-BFC1-408E-A445-0C87EB9F89A2}">
                    <ask:lineSketchStyleProps xmlns:ask="http://schemas.microsoft.com/office/drawing/2018/sketchyshapes" sd="2650216993">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41F08560-C399-0E03-4F9F-DDE8A3006DE6}"/>
                </a:ext>
              </a:extLst>
            </p:cNvPr>
            <p:cNvSpPr/>
            <p:nvPr/>
          </p:nvSpPr>
          <p:spPr>
            <a:xfrm>
              <a:off x="4292823" y="2842468"/>
              <a:ext cx="400409" cy="400409"/>
            </a:xfrm>
            <a:prstGeom prst="ellipse">
              <a:avLst/>
            </a:prstGeom>
            <a:solidFill>
              <a:srgbClr val="003399"/>
            </a:solidFill>
            <a:ln w="28575">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F893F7B-FF47-7A0D-A09A-110F4EAB61F3}"/>
                </a:ext>
              </a:extLst>
            </p:cNvPr>
            <p:cNvSpPr/>
            <p:nvPr/>
          </p:nvSpPr>
          <p:spPr>
            <a:xfrm>
              <a:off x="4656282" y="4463199"/>
              <a:ext cx="400409" cy="400409"/>
            </a:xfrm>
            <a:prstGeom prst="ellipse">
              <a:avLst/>
            </a:prstGeom>
            <a:solidFill>
              <a:srgbClr val="C00000"/>
            </a:solidFill>
            <a:ln w="28575">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B520F5-4C5F-F9BD-AF67-29BE1C6C7D7F}"/>
                </a:ext>
              </a:extLst>
            </p:cNvPr>
            <p:cNvSpPr/>
            <p:nvPr/>
          </p:nvSpPr>
          <p:spPr>
            <a:xfrm>
              <a:off x="7472044" y="4408320"/>
              <a:ext cx="400409" cy="400409"/>
            </a:xfrm>
            <a:prstGeom prst="ellipse">
              <a:avLst/>
            </a:prstGeom>
            <a:solidFill>
              <a:schemeClr val="bg1">
                <a:lumMod val="75000"/>
              </a:schemeClr>
            </a:solidFill>
            <a:ln w="28575">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D326F2D-A965-92D0-DB3F-DAB59A895455}"/>
                </a:ext>
              </a:extLst>
            </p:cNvPr>
            <p:cNvSpPr/>
            <p:nvPr/>
          </p:nvSpPr>
          <p:spPr>
            <a:xfrm>
              <a:off x="6308889" y="1742897"/>
              <a:ext cx="400409" cy="400409"/>
            </a:xfrm>
            <a:prstGeom prst="ellipse">
              <a:avLst/>
            </a:prstGeom>
            <a:solidFill>
              <a:schemeClr val="accent2">
                <a:lumMod val="60000"/>
                <a:lumOff val="40000"/>
              </a:schemeClr>
            </a:solidFill>
            <a:ln w="28575">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77C1470-3135-C89E-D4BB-978BBC42D603}"/>
                </a:ext>
              </a:extLst>
            </p:cNvPr>
            <p:cNvSpPr/>
            <p:nvPr/>
          </p:nvSpPr>
          <p:spPr>
            <a:xfrm>
              <a:off x="7403639" y="2304204"/>
              <a:ext cx="400409" cy="400409"/>
            </a:xfrm>
            <a:prstGeom prst="ellipse">
              <a:avLst/>
            </a:prstGeom>
            <a:solidFill>
              <a:srgbClr val="287F82"/>
            </a:solidFill>
            <a:ln w="28575">
              <a:solidFill>
                <a:schemeClr val="bg1"/>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96D7D2A2-6437-DAC3-07E4-301190729C45}"/>
              </a:ext>
            </a:extLst>
          </p:cNvPr>
          <p:cNvSpPr/>
          <p:nvPr/>
        </p:nvSpPr>
        <p:spPr>
          <a:xfrm>
            <a:off x="3942438" y="2445087"/>
            <a:ext cx="1238622" cy="738664"/>
          </a:xfrm>
          <a:prstGeom prst="rect">
            <a:avLst/>
          </a:prstGeom>
          <a:noFill/>
        </p:spPr>
        <p:txBody>
          <a:bodyPr wrap="square">
            <a:spAutoFit/>
          </a:bodyPr>
          <a:lstStyle/>
          <a:p>
            <a:pPr marL="0" marR="0" lvl="0" indent="0" algn="ctr" defTabSz="914378" rtl="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003399"/>
                </a:solidFill>
                <a:effectLst/>
                <a:uLnTx/>
                <a:uFillTx/>
                <a:latin typeface="Arial" pitchFamily="34" charset="0"/>
                <a:ea typeface="+mn-ea"/>
                <a:cs typeface="Arial" pitchFamily="34" charset="0"/>
              </a:rPr>
              <a:t>SSM innovation ecosystem</a:t>
            </a:r>
          </a:p>
        </p:txBody>
      </p:sp>
      <p:pic>
        <p:nvPicPr>
          <p:cNvPr id="27" name="Picture 2">
            <a:extLst>
              <a:ext uri="{FF2B5EF4-FFF2-40B4-BE49-F238E27FC236}">
                <a16:creationId xmlns:a16="http://schemas.microsoft.com/office/drawing/2014/main" id="{C0E5424E-B40D-E387-50BA-B5E83D456C8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20157" y="2164593"/>
            <a:ext cx="407259" cy="21062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E2B51F52-16DD-8346-7D86-A9EB450C30D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66991" y="4290915"/>
            <a:ext cx="466080" cy="18699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Download Amazon Web Services (AWS) Logo in SVG Vector or PNG ...">
            <a:extLst>
              <a:ext uri="{FF2B5EF4-FFF2-40B4-BE49-F238E27FC236}">
                <a16:creationId xmlns:a16="http://schemas.microsoft.com/office/drawing/2014/main" id="{82BFCA81-EC4D-1EF0-119C-5D4C822323A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34634" y="4211261"/>
            <a:ext cx="620607" cy="41373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Microsoft Logo png, Microsoft Symbol transparent png ...">
            <a:extLst>
              <a:ext uri="{FF2B5EF4-FFF2-40B4-BE49-F238E27FC236}">
                <a16:creationId xmlns:a16="http://schemas.microsoft.com/office/drawing/2014/main" id="{36995046-E425-E98C-4C79-ECA13D6684C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24251" y="4058165"/>
            <a:ext cx="711283" cy="71128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Press and downloads - Alexander Thamm GmbH">
            <a:extLst>
              <a:ext uri="{FF2B5EF4-FFF2-40B4-BE49-F238E27FC236}">
                <a16:creationId xmlns:a16="http://schemas.microsoft.com/office/drawing/2014/main" id="{FEEBFD97-0879-4DEC-1E2B-8FE09865BAF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39513" y="3853545"/>
            <a:ext cx="583624" cy="36287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Karriere">
            <a:extLst>
              <a:ext uri="{FF2B5EF4-FFF2-40B4-BE49-F238E27FC236}">
                <a16:creationId xmlns:a16="http://schemas.microsoft.com/office/drawing/2014/main" id="{F8ED0C30-25D3-26ED-9882-BC515AE5B5F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5576" y="3878283"/>
            <a:ext cx="890831" cy="22456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quirro - Infocomm Media Development Authority">
            <a:extLst>
              <a:ext uri="{FF2B5EF4-FFF2-40B4-BE49-F238E27FC236}">
                <a16:creationId xmlns:a16="http://schemas.microsoft.com/office/drawing/2014/main" id="{03B396E2-3501-B374-85DA-2FC9062D0DE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3937" y="4120127"/>
            <a:ext cx="901043" cy="47304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8F4367D7-5112-A6DE-083C-0A35C543351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14551" y="2300866"/>
            <a:ext cx="732524" cy="28408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a:extLst>
              <a:ext uri="{FF2B5EF4-FFF2-40B4-BE49-F238E27FC236}">
                <a16:creationId xmlns:a16="http://schemas.microsoft.com/office/drawing/2014/main" id="{7CB65921-29BC-9268-7CF1-A2EAE8B69A0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33028" y="2834625"/>
            <a:ext cx="821107" cy="2255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a:extLst>
              <a:ext uri="{FF2B5EF4-FFF2-40B4-BE49-F238E27FC236}">
                <a16:creationId xmlns:a16="http://schemas.microsoft.com/office/drawing/2014/main" id="{D61A90AB-A374-B1A4-2CC7-E218CC3CCC3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256691" y="2341033"/>
            <a:ext cx="646401" cy="18526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a:extLst>
              <a:ext uri="{FF2B5EF4-FFF2-40B4-BE49-F238E27FC236}">
                <a16:creationId xmlns:a16="http://schemas.microsoft.com/office/drawing/2014/main" id="{5D3357FB-1EF2-ED13-E57F-E9C3C9DA1C5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36035" y="2268727"/>
            <a:ext cx="386465" cy="38646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57EBFE62-1370-E184-9C15-C3789191E3E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85299" y="2664845"/>
            <a:ext cx="993262" cy="1653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60776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Object 8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81" name="Object 8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0" name="Arc 79">
            <a:extLst>
              <a:ext uri="{FF2B5EF4-FFF2-40B4-BE49-F238E27FC236}">
                <a16:creationId xmlns:a16="http://schemas.microsoft.com/office/drawing/2014/main" id="{9DDBD971-FE69-4FE5-70AB-B6E444BF9DE6}"/>
              </a:ext>
            </a:extLst>
          </p:cNvPr>
          <p:cNvSpPr/>
          <p:nvPr/>
        </p:nvSpPr>
        <p:spPr bwMode="auto">
          <a:xfrm>
            <a:off x="-1621292" y="1362809"/>
            <a:ext cx="3243013" cy="2987315"/>
          </a:xfrm>
          <a:prstGeom prst="arc">
            <a:avLst>
              <a:gd name="adj1" fmla="val 16202864"/>
              <a:gd name="adj2" fmla="val 5433634"/>
            </a:avLst>
          </a:prstGeom>
          <a:solidFill>
            <a:srgbClr val="003399">
              <a:alpha val="10196"/>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eaLnBrk="0" hangingPunct="0">
              <a:spcBef>
                <a:spcPct val="50000"/>
              </a:spcBef>
            </a:pPr>
            <a:endParaRPr lang="en-US">
              <a:solidFill>
                <a:srgbClr val="585858"/>
              </a:solidFill>
              <a:latin typeface="Arial" charset="0"/>
              <a:ea typeface="ヒラギノ角ゴ Pro W3" pitchFamily="-64" charset="-128"/>
            </a:endParaRPr>
          </a:p>
        </p:txBody>
      </p:sp>
      <p:sp>
        <p:nvSpPr>
          <p:cNvPr id="79" name="Rectangle 78" hidden="1"/>
          <p:cNvSpPr/>
          <p:nvPr>
            <p:custDataLst>
              <p:tags r:id="rId3"/>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spcCol="0" rtlCol="0" anchor="ctr" anchorCtr="0" compatLnSpc="1">
            <a:prstTxWarp prst="textNoShape">
              <a:avLst/>
            </a:prstTxWarp>
            <a:noAutofit/>
          </a:bodyPr>
          <a:lstStyle/>
          <a:p>
            <a:pPr eaLnBrk="0" hangingPunct="0">
              <a:lnSpc>
                <a:spcPts val="2700"/>
              </a:lnSpc>
            </a:pPr>
            <a:endParaRPr lang="en-US" sz="2400">
              <a:solidFill>
                <a:srgbClr val="585858"/>
              </a:solidFill>
              <a:latin typeface="Arial"/>
              <a:cs typeface="Arial"/>
              <a:sym typeface="Arial"/>
            </a:endParaRPr>
          </a:p>
        </p:txBody>
      </p:sp>
      <p:sp>
        <p:nvSpPr>
          <p:cNvPr id="6" name="Title 5"/>
          <p:cNvSpPr>
            <a:spLocks noGrp="1"/>
          </p:cNvSpPr>
          <p:nvPr>
            <p:ph type="title"/>
          </p:nvPr>
        </p:nvSpPr>
        <p:spPr>
          <a:xfrm>
            <a:off x="463550" y="228448"/>
            <a:ext cx="8393288" cy="633413"/>
          </a:xfrm>
        </p:spPr>
        <p:txBody>
          <a:bodyPr vert="horz"/>
          <a:lstStyle/>
          <a:p>
            <a:r>
              <a:rPr lang="en-GB" sz="2000" dirty="0">
                <a:ea typeface="Times New Roman" panose="02020603050405020304" pitchFamily="18" charset="0"/>
              </a:rPr>
              <a:t>Our actions will contribute to an end-to-end digitalisation of banking supervision benefiting supervisors, banks, and the general public</a:t>
            </a:r>
            <a:endParaRPr lang="en-GB" altLang="en-US" sz="2000" dirty="0"/>
          </a:p>
        </p:txBody>
      </p:sp>
      <p:sp>
        <p:nvSpPr>
          <p:cNvPr id="5" name="Slide Number Placeholder 4"/>
          <p:cNvSpPr>
            <a:spLocks noGrp="1"/>
          </p:cNvSpPr>
          <p:nvPr>
            <p:ph type="sldNum" sz="quarter" idx="10"/>
          </p:nvPr>
        </p:nvSpPr>
        <p:spPr/>
        <p:txBody>
          <a:bodyPr/>
          <a:lstStyle/>
          <a:p>
            <a:pPr>
              <a:defRPr/>
            </a:pPr>
            <a:fld id="{ED1FD865-804E-48C1-A695-A06457E96645}" type="slidenum">
              <a:rPr smtClean="0">
                <a:solidFill>
                  <a:srgbClr val="FFFFFF"/>
                </a:solidFill>
              </a:rPr>
              <a:pPr>
                <a:defRPr/>
              </a:pPr>
              <a:t>14</a:t>
            </a:fld>
            <a:endParaRPr>
              <a:solidFill>
                <a:srgbClr val="FFFFFF"/>
              </a:solidFill>
            </a:endParaRPr>
          </a:p>
        </p:txBody>
      </p:sp>
      <p:sp>
        <p:nvSpPr>
          <p:cNvPr id="3" name="Rectangle 2" hidden="1">
            <a:extLst>
              <a:ext uri="{FF2B5EF4-FFF2-40B4-BE49-F238E27FC236}">
                <a16:creationId xmlns:a16="http://schemas.microsoft.com/office/drawing/2014/main" id="{42E15877-3D55-4770-9094-69F94CD7B193}"/>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eaLnBrk="0" hangingPunct="0">
              <a:spcBef>
                <a:spcPct val="50000"/>
              </a:spcBef>
            </a:pPr>
            <a:endParaRPr lang="en-US" sz="2200" strike="noStrike" normalizeH="0">
              <a:ln>
                <a:noFill/>
              </a:ln>
              <a:solidFill>
                <a:schemeClr val="tx1"/>
              </a:solidFill>
              <a:effectLst/>
              <a:ea typeface="+mj-ea"/>
            </a:endParaRPr>
          </a:p>
        </p:txBody>
      </p:sp>
      <p:sp>
        <p:nvSpPr>
          <p:cNvPr id="4" name="Rectangle 3" hidden="1">
            <a:extLst>
              <a:ext uri="{FF2B5EF4-FFF2-40B4-BE49-F238E27FC236}">
                <a16:creationId xmlns:a16="http://schemas.microsoft.com/office/drawing/2014/main" id="{55671C1D-510E-411A-B66B-BC952096035A}"/>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eaLnBrk="0" hangingPunct="0">
              <a:spcBef>
                <a:spcPct val="50000"/>
              </a:spcBef>
            </a:pPr>
            <a:endParaRPr lang="en-US" sz="2200" strike="noStrike" normalizeH="0">
              <a:ln>
                <a:noFill/>
              </a:ln>
              <a:solidFill>
                <a:schemeClr val="tx1"/>
              </a:solidFill>
              <a:effectLst/>
              <a:ea typeface="+mj-ea"/>
            </a:endParaRPr>
          </a:p>
        </p:txBody>
      </p:sp>
      <p:sp>
        <p:nvSpPr>
          <p:cNvPr id="78" name="TextBox 77">
            <a:extLst>
              <a:ext uri="{FF2B5EF4-FFF2-40B4-BE49-F238E27FC236}">
                <a16:creationId xmlns:a16="http://schemas.microsoft.com/office/drawing/2014/main" id="{288BF7FB-6C15-ABA7-490C-5AB5BC04842D}"/>
              </a:ext>
            </a:extLst>
          </p:cNvPr>
          <p:cNvSpPr txBox="1"/>
          <p:nvPr/>
        </p:nvSpPr>
        <p:spPr>
          <a:xfrm>
            <a:off x="10255" y="2386017"/>
            <a:ext cx="1222245" cy="954107"/>
          </a:xfrm>
          <a:prstGeom prst="rect">
            <a:avLst/>
          </a:prstGeom>
          <a:noFill/>
        </p:spPr>
        <p:txBody>
          <a:bodyPr wrap="square">
            <a:spAutoFit/>
          </a:bodyPr>
          <a:lstStyle/>
          <a:p>
            <a:pPr defTabSz="685800">
              <a:spcBef>
                <a:spcPts val="450"/>
              </a:spcBef>
              <a:spcAft>
                <a:spcPts val="1200"/>
              </a:spcAft>
              <a:buSzPct val="100000"/>
              <a:defRPr/>
            </a:pPr>
            <a:r>
              <a:rPr lang="en-US" sz="1400" b="1" dirty="0">
                <a:solidFill>
                  <a:schemeClr val="dk2"/>
                </a:solidFill>
                <a:latin typeface="+mn-lt"/>
                <a:ea typeface="Arial"/>
                <a:cs typeface="Arial"/>
                <a:sym typeface="Arial"/>
              </a:rPr>
              <a:t>Impact of SSM tech on banking supervision</a:t>
            </a:r>
          </a:p>
        </p:txBody>
      </p:sp>
      <p:sp>
        <p:nvSpPr>
          <p:cNvPr id="7" name="TextBox 6">
            <a:extLst>
              <a:ext uri="{FF2B5EF4-FFF2-40B4-BE49-F238E27FC236}">
                <a16:creationId xmlns:a16="http://schemas.microsoft.com/office/drawing/2014/main" id="{E424D36A-07B0-71AB-059F-10249F6A44E7}"/>
              </a:ext>
            </a:extLst>
          </p:cNvPr>
          <p:cNvSpPr txBox="1"/>
          <p:nvPr/>
        </p:nvSpPr>
        <p:spPr>
          <a:xfrm>
            <a:off x="3027687" y="1509767"/>
            <a:ext cx="5526546" cy="323165"/>
          </a:xfrm>
          <a:prstGeom prst="rect">
            <a:avLst/>
          </a:prstGeom>
          <a:noFill/>
        </p:spPr>
        <p:txBody>
          <a:bodyPr wrap="square" lIns="0" tIns="0" rIns="0" bIns="0" rtlCol="0">
            <a:spAutoFit/>
          </a:bodyPr>
          <a:lstStyle/>
          <a:p>
            <a:pPr algn="just" defTabSz="685800">
              <a:spcBef>
                <a:spcPts val="450"/>
              </a:spcBef>
              <a:buSzPct val="100000"/>
              <a:defRPr/>
            </a:pPr>
            <a:r>
              <a:rPr lang="en-GB" sz="1050" dirty="0">
                <a:solidFill>
                  <a:schemeClr val="dk1"/>
                </a:solidFill>
                <a:ea typeface="Arial"/>
                <a:cs typeface="Arial"/>
                <a:sym typeface="Arial"/>
              </a:rPr>
              <a:t>Use of advanced analytics, artificial intelligence (AI), and other technology to generate new and </a:t>
            </a:r>
            <a:r>
              <a:rPr lang="en-GB" sz="1050" b="1" dirty="0">
                <a:solidFill>
                  <a:schemeClr val="tx2"/>
                </a:solidFill>
                <a:ea typeface="Arial"/>
                <a:cs typeface="Arial"/>
                <a:sym typeface="Arial"/>
              </a:rPr>
              <a:t>better insights, enhance supervisory capabilities and improve decision-making…</a:t>
            </a:r>
            <a:endParaRPr lang="en-GB" sz="1050" b="1" dirty="0">
              <a:solidFill>
                <a:schemeClr val="tx2"/>
              </a:solidFill>
            </a:endParaRPr>
          </a:p>
        </p:txBody>
      </p:sp>
      <p:sp>
        <p:nvSpPr>
          <p:cNvPr id="72" name="TextBox 71">
            <a:extLst>
              <a:ext uri="{FF2B5EF4-FFF2-40B4-BE49-F238E27FC236}">
                <a16:creationId xmlns:a16="http://schemas.microsoft.com/office/drawing/2014/main" id="{153B22B1-A987-B069-D986-11E7D48F54A1}"/>
              </a:ext>
            </a:extLst>
          </p:cNvPr>
          <p:cNvSpPr txBox="1"/>
          <p:nvPr/>
        </p:nvSpPr>
        <p:spPr>
          <a:xfrm>
            <a:off x="1315402" y="1455906"/>
            <a:ext cx="1340428" cy="430887"/>
          </a:xfrm>
          <a:prstGeom prst="rect">
            <a:avLst/>
          </a:prstGeom>
          <a:noFill/>
        </p:spPr>
        <p:txBody>
          <a:bodyPr wrap="square">
            <a:spAutoFit/>
          </a:bodyPr>
          <a:lstStyle/>
          <a:p>
            <a:pPr defTabSz="685800">
              <a:spcBef>
                <a:spcPts val="450"/>
              </a:spcBef>
              <a:spcAft>
                <a:spcPts val="1200"/>
              </a:spcAft>
              <a:buSzPct val="100000"/>
              <a:defRPr/>
            </a:pPr>
            <a:r>
              <a:rPr lang="en-US" sz="1100" b="1" dirty="0">
                <a:solidFill>
                  <a:schemeClr val="dk2"/>
                </a:solidFill>
                <a:latin typeface="+mn-lt"/>
                <a:ea typeface="Arial"/>
                <a:cs typeface="Arial"/>
                <a:sym typeface="Arial"/>
              </a:rPr>
              <a:t>Better supervision</a:t>
            </a:r>
          </a:p>
        </p:txBody>
      </p:sp>
      <p:sp>
        <p:nvSpPr>
          <p:cNvPr id="75" name="Oval 74">
            <a:extLst>
              <a:ext uri="{FF2B5EF4-FFF2-40B4-BE49-F238E27FC236}">
                <a16:creationId xmlns:a16="http://schemas.microsoft.com/office/drawing/2014/main" id="{3AD26B31-BEB4-6354-5BBE-6A2603B85F21}"/>
              </a:ext>
            </a:extLst>
          </p:cNvPr>
          <p:cNvSpPr/>
          <p:nvPr/>
        </p:nvSpPr>
        <p:spPr bwMode="auto">
          <a:xfrm>
            <a:off x="711995" y="1411097"/>
            <a:ext cx="468000" cy="468000"/>
          </a:xfrm>
          <a:prstGeom prst="ellipse">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2000" b="1" i="0" u="none" strike="noStrike" cap="none" normalizeH="0" baseline="0" dirty="0">
                <a:ln>
                  <a:noFill/>
                </a:ln>
                <a:solidFill>
                  <a:schemeClr val="bg1"/>
                </a:solidFill>
                <a:effectLst/>
                <a:latin typeface="Arial" charset="0"/>
                <a:ea typeface="ヒラギノ角ゴ Pro W3" pitchFamily="-64" charset="-128"/>
              </a:rPr>
              <a:t>1</a:t>
            </a:r>
          </a:p>
        </p:txBody>
      </p:sp>
      <p:sp>
        <p:nvSpPr>
          <p:cNvPr id="2" name="TextBox 1">
            <a:extLst>
              <a:ext uri="{FF2B5EF4-FFF2-40B4-BE49-F238E27FC236}">
                <a16:creationId xmlns:a16="http://schemas.microsoft.com/office/drawing/2014/main" id="{4A79B4C8-776F-8648-10B5-52A595CB94A6}"/>
              </a:ext>
            </a:extLst>
          </p:cNvPr>
          <p:cNvSpPr txBox="1"/>
          <p:nvPr/>
        </p:nvSpPr>
        <p:spPr>
          <a:xfrm>
            <a:off x="3471635" y="2256782"/>
            <a:ext cx="4995032" cy="323165"/>
          </a:xfrm>
          <a:prstGeom prst="rect">
            <a:avLst/>
          </a:prstGeom>
          <a:noFill/>
        </p:spPr>
        <p:txBody>
          <a:bodyPr wrap="square" lIns="0" tIns="0" rIns="0" bIns="0" rtlCol="0">
            <a:spAutoFit/>
          </a:bodyPr>
          <a:lstStyle/>
          <a:p>
            <a:pPr algn="just" defTabSz="685800">
              <a:spcBef>
                <a:spcPts val="450"/>
              </a:spcBef>
              <a:buSzPct val="100000"/>
              <a:defRPr/>
            </a:pPr>
            <a:r>
              <a:rPr lang="en-GB" sz="1050" dirty="0"/>
              <a:t>…</a:t>
            </a:r>
            <a:r>
              <a:rPr lang="en-GB" sz="1050" b="1" dirty="0">
                <a:solidFill>
                  <a:schemeClr val="tx2"/>
                </a:solidFill>
                <a:cs typeface="Arial"/>
              </a:rPr>
              <a:t>quickly respond in crisis event </a:t>
            </a:r>
            <a:r>
              <a:rPr lang="en-GB" sz="1050" dirty="0"/>
              <a:t>(e.g. geopolitical shocks), prevent </a:t>
            </a:r>
            <a:r>
              <a:rPr lang="en-GB" sz="1050" b="1" dirty="0">
                <a:solidFill>
                  <a:schemeClr val="tx2"/>
                </a:solidFill>
                <a:cs typeface="Arial"/>
              </a:rPr>
              <a:t>banking failures</a:t>
            </a:r>
            <a:r>
              <a:rPr lang="en-GB" sz="1050" dirty="0"/>
              <a:t> and contagion effects</a:t>
            </a:r>
          </a:p>
        </p:txBody>
      </p:sp>
      <p:sp>
        <p:nvSpPr>
          <p:cNvPr id="73" name="TextBox 72">
            <a:extLst>
              <a:ext uri="{FF2B5EF4-FFF2-40B4-BE49-F238E27FC236}">
                <a16:creationId xmlns:a16="http://schemas.microsoft.com/office/drawing/2014/main" id="{8698C26E-2019-3D61-0FFC-827D4C41D016}"/>
              </a:ext>
            </a:extLst>
          </p:cNvPr>
          <p:cNvSpPr txBox="1"/>
          <p:nvPr/>
        </p:nvSpPr>
        <p:spPr>
          <a:xfrm>
            <a:off x="1912841" y="2202921"/>
            <a:ext cx="1340428" cy="430887"/>
          </a:xfrm>
          <a:prstGeom prst="rect">
            <a:avLst/>
          </a:prstGeom>
          <a:noFill/>
        </p:spPr>
        <p:txBody>
          <a:bodyPr wrap="square">
            <a:spAutoFit/>
          </a:bodyPr>
          <a:lstStyle/>
          <a:p>
            <a:pPr defTabSz="685800">
              <a:spcBef>
                <a:spcPts val="450"/>
              </a:spcBef>
              <a:spcAft>
                <a:spcPts val="1200"/>
              </a:spcAft>
              <a:buSzPct val="100000"/>
              <a:defRPr/>
            </a:pPr>
            <a:r>
              <a:rPr lang="en-US" sz="1100" b="1" dirty="0">
                <a:solidFill>
                  <a:schemeClr val="dk2"/>
                </a:solidFill>
                <a:latin typeface="+mn-lt"/>
                <a:ea typeface="Arial"/>
                <a:cs typeface="Arial"/>
                <a:sym typeface="Arial"/>
              </a:rPr>
              <a:t>Faster supervision</a:t>
            </a:r>
          </a:p>
        </p:txBody>
      </p:sp>
      <p:sp>
        <p:nvSpPr>
          <p:cNvPr id="76" name="Oval 75">
            <a:extLst>
              <a:ext uri="{FF2B5EF4-FFF2-40B4-BE49-F238E27FC236}">
                <a16:creationId xmlns:a16="http://schemas.microsoft.com/office/drawing/2014/main" id="{28693AE6-3F97-6FB1-DD70-B0F410D1146C}"/>
              </a:ext>
            </a:extLst>
          </p:cNvPr>
          <p:cNvSpPr/>
          <p:nvPr/>
        </p:nvSpPr>
        <p:spPr bwMode="auto">
          <a:xfrm>
            <a:off x="1282290" y="2158112"/>
            <a:ext cx="468000" cy="468000"/>
          </a:xfrm>
          <a:prstGeom prst="ellipse">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2000" b="1" i="0" u="none" strike="noStrike" cap="none" normalizeH="0" baseline="0" dirty="0">
                <a:ln>
                  <a:noFill/>
                </a:ln>
                <a:solidFill>
                  <a:schemeClr val="bg1"/>
                </a:solidFill>
                <a:effectLst/>
                <a:latin typeface="Arial" charset="0"/>
                <a:ea typeface="ヒラギノ角ゴ Pro W3" pitchFamily="-64" charset="-128"/>
              </a:rPr>
              <a:t>2</a:t>
            </a:r>
          </a:p>
        </p:txBody>
      </p:sp>
      <p:sp>
        <p:nvSpPr>
          <p:cNvPr id="35" name="TextBox 34">
            <a:extLst>
              <a:ext uri="{FF2B5EF4-FFF2-40B4-BE49-F238E27FC236}">
                <a16:creationId xmlns:a16="http://schemas.microsoft.com/office/drawing/2014/main" id="{A31B3712-6DC0-0B5A-9811-2A229D4A2F45}"/>
              </a:ext>
            </a:extLst>
          </p:cNvPr>
          <p:cNvSpPr txBox="1"/>
          <p:nvPr/>
        </p:nvSpPr>
        <p:spPr>
          <a:xfrm>
            <a:off x="3142828" y="3855956"/>
            <a:ext cx="5526546" cy="323165"/>
          </a:xfrm>
          <a:prstGeom prst="rect">
            <a:avLst/>
          </a:prstGeom>
          <a:noFill/>
        </p:spPr>
        <p:txBody>
          <a:bodyPr wrap="square" lIns="0" tIns="0" rIns="0" bIns="0" rtlCol="0">
            <a:spAutoFit/>
          </a:bodyPr>
          <a:lstStyle/>
          <a:p>
            <a:pPr algn="just" defTabSz="685800">
              <a:spcBef>
                <a:spcPts val="450"/>
              </a:spcBef>
              <a:buSzPct val="100000"/>
              <a:defRPr/>
            </a:pPr>
            <a:r>
              <a:rPr lang="en-US" sz="1050" dirty="0">
                <a:ea typeface="Calibri" panose="020F0502020204030204" pitchFamily="34" charset="0"/>
              </a:rPr>
              <a:t>…</a:t>
            </a:r>
            <a:r>
              <a:rPr lang="en-US" sz="1050" b="1" dirty="0">
                <a:solidFill>
                  <a:schemeClr val="tx2"/>
                </a:solidFill>
                <a:cs typeface="Arial"/>
              </a:rPr>
              <a:t>enable</a:t>
            </a:r>
            <a:r>
              <a:rPr lang="en-US" sz="1050" dirty="0">
                <a:ea typeface="Calibri" panose="020F0502020204030204" pitchFamily="34" charset="0"/>
              </a:rPr>
              <a:t>, developing common tools, </a:t>
            </a:r>
            <a:r>
              <a:rPr lang="en-US" sz="1050" b="1" dirty="0">
                <a:solidFill>
                  <a:schemeClr val="tx2"/>
                </a:solidFill>
                <a:cs typeface="Arial"/>
              </a:rPr>
              <a:t>a better digital integration in the SSM </a:t>
            </a:r>
            <a:r>
              <a:rPr lang="en-US" sz="1050" dirty="0">
                <a:ea typeface="Calibri" panose="020F0502020204030204" pitchFamily="34" charset="0"/>
              </a:rPr>
              <a:t>by working as </a:t>
            </a:r>
            <a:r>
              <a:rPr lang="en-US" sz="1050" b="1" dirty="0">
                <a:solidFill>
                  <a:schemeClr val="tx2"/>
                </a:solidFill>
                <a:cs typeface="Arial"/>
              </a:rPr>
              <a:t>ONE team </a:t>
            </a:r>
            <a:r>
              <a:rPr lang="en-US" sz="1050" dirty="0">
                <a:ea typeface="Calibri" panose="020F0502020204030204" pitchFamily="34" charset="0"/>
              </a:rPr>
              <a:t>with </a:t>
            </a:r>
            <a:r>
              <a:rPr lang="en-US" sz="1050" b="1" dirty="0">
                <a:solidFill>
                  <a:schemeClr val="tx2"/>
                </a:solidFill>
                <a:cs typeface="Arial"/>
              </a:rPr>
              <a:t>ONE technology</a:t>
            </a:r>
            <a:endParaRPr lang="en-GB" sz="1050" b="1" dirty="0">
              <a:solidFill>
                <a:schemeClr val="tx2"/>
              </a:solidFill>
              <a:cs typeface="Arial"/>
            </a:endParaRPr>
          </a:p>
        </p:txBody>
      </p:sp>
      <p:sp>
        <p:nvSpPr>
          <p:cNvPr id="74" name="TextBox 73">
            <a:extLst>
              <a:ext uri="{FF2B5EF4-FFF2-40B4-BE49-F238E27FC236}">
                <a16:creationId xmlns:a16="http://schemas.microsoft.com/office/drawing/2014/main" id="{A17407DE-B6A2-3C8C-8D5D-B0F3A6905BDC}"/>
              </a:ext>
            </a:extLst>
          </p:cNvPr>
          <p:cNvSpPr txBox="1"/>
          <p:nvPr/>
        </p:nvSpPr>
        <p:spPr>
          <a:xfrm>
            <a:off x="1370345" y="3802095"/>
            <a:ext cx="1257149" cy="430887"/>
          </a:xfrm>
          <a:prstGeom prst="rect">
            <a:avLst/>
          </a:prstGeom>
          <a:noFill/>
        </p:spPr>
        <p:txBody>
          <a:bodyPr wrap="square">
            <a:spAutoFit/>
          </a:bodyPr>
          <a:lstStyle/>
          <a:p>
            <a:pPr defTabSz="685800">
              <a:spcBef>
                <a:spcPts val="450"/>
              </a:spcBef>
              <a:spcAft>
                <a:spcPts val="1200"/>
              </a:spcAft>
              <a:buSzPct val="100000"/>
              <a:defRPr/>
            </a:pPr>
            <a:r>
              <a:rPr lang="en-US" sz="1100" b="1" dirty="0">
                <a:solidFill>
                  <a:schemeClr val="dk2"/>
                </a:solidFill>
                <a:latin typeface="+mn-lt"/>
                <a:ea typeface="Arial"/>
                <a:cs typeface="Arial"/>
                <a:sym typeface="Arial"/>
              </a:rPr>
              <a:t>More integrated supervision</a:t>
            </a:r>
          </a:p>
        </p:txBody>
      </p:sp>
      <p:sp>
        <p:nvSpPr>
          <p:cNvPr id="77" name="Oval 76">
            <a:extLst>
              <a:ext uri="{FF2B5EF4-FFF2-40B4-BE49-F238E27FC236}">
                <a16:creationId xmlns:a16="http://schemas.microsoft.com/office/drawing/2014/main" id="{F44A1307-E4CE-1C86-7513-05F8ACEB2CCC}"/>
              </a:ext>
            </a:extLst>
          </p:cNvPr>
          <p:cNvSpPr/>
          <p:nvPr/>
        </p:nvSpPr>
        <p:spPr bwMode="auto">
          <a:xfrm>
            <a:off x="794712" y="3757286"/>
            <a:ext cx="468000" cy="468000"/>
          </a:xfrm>
          <a:prstGeom prst="ellipse">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2000" b="1" i="0" u="none" strike="noStrike" cap="none" normalizeH="0" baseline="0" dirty="0">
                <a:ln>
                  <a:noFill/>
                </a:ln>
                <a:solidFill>
                  <a:schemeClr val="bg1"/>
                </a:solidFill>
                <a:effectLst/>
                <a:latin typeface="Arial" charset="0"/>
                <a:ea typeface="ヒラギノ角ゴ Pro W3" pitchFamily="-64" charset="-128"/>
              </a:rPr>
              <a:t>4</a:t>
            </a:r>
          </a:p>
        </p:txBody>
      </p:sp>
      <p:sp>
        <p:nvSpPr>
          <p:cNvPr id="8" name="TextBox 7">
            <a:extLst>
              <a:ext uri="{FF2B5EF4-FFF2-40B4-BE49-F238E27FC236}">
                <a16:creationId xmlns:a16="http://schemas.microsoft.com/office/drawing/2014/main" id="{2FF138E1-5D98-000F-32BE-82A9EBC4FC5E}"/>
              </a:ext>
            </a:extLst>
          </p:cNvPr>
          <p:cNvSpPr txBox="1"/>
          <p:nvPr/>
        </p:nvSpPr>
        <p:spPr>
          <a:xfrm>
            <a:off x="3471635" y="3045994"/>
            <a:ext cx="4995032" cy="323165"/>
          </a:xfrm>
          <a:prstGeom prst="rect">
            <a:avLst/>
          </a:prstGeom>
          <a:noFill/>
        </p:spPr>
        <p:txBody>
          <a:bodyPr wrap="square" lIns="0" tIns="0" rIns="0" bIns="0" rtlCol="0">
            <a:spAutoFit/>
          </a:bodyPr>
          <a:lstStyle/>
          <a:p>
            <a:pPr algn="just" defTabSz="685800">
              <a:spcBef>
                <a:spcPts val="450"/>
              </a:spcBef>
              <a:buSzPct val="100000"/>
              <a:defRPr/>
            </a:pPr>
            <a:r>
              <a:rPr lang="en-GB" sz="1050" dirty="0"/>
              <a:t>…identify risk patterns across banks in an ever more complex banking system to </a:t>
            </a:r>
            <a:r>
              <a:rPr lang="en-GB" sz="1050" b="1" dirty="0">
                <a:solidFill>
                  <a:schemeClr val="tx2"/>
                </a:solidFill>
                <a:cs typeface="Arial"/>
              </a:rPr>
              <a:t>anticipate the build-up of systemic risks</a:t>
            </a:r>
          </a:p>
        </p:txBody>
      </p:sp>
      <p:sp>
        <p:nvSpPr>
          <p:cNvPr id="9" name="TextBox 8">
            <a:extLst>
              <a:ext uri="{FF2B5EF4-FFF2-40B4-BE49-F238E27FC236}">
                <a16:creationId xmlns:a16="http://schemas.microsoft.com/office/drawing/2014/main" id="{D6465585-1FD9-09FE-3053-631DE512D0C6}"/>
              </a:ext>
            </a:extLst>
          </p:cNvPr>
          <p:cNvSpPr txBox="1"/>
          <p:nvPr/>
        </p:nvSpPr>
        <p:spPr>
          <a:xfrm>
            <a:off x="1912841" y="2992133"/>
            <a:ext cx="1340428" cy="430887"/>
          </a:xfrm>
          <a:prstGeom prst="rect">
            <a:avLst/>
          </a:prstGeom>
          <a:noFill/>
        </p:spPr>
        <p:txBody>
          <a:bodyPr wrap="square">
            <a:spAutoFit/>
          </a:bodyPr>
          <a:lstStyle/>
          <a:p>
            <a:pPr defTabSz="685800">
              <a:spcBef>
                <a:spcPts val="450"/>
              </a:spcBef>
              <a:spcAft>
                <a:spcPts val="1200"/>
              </a:spcAft>
              <a:buSzPct val="100000"/>
              <a:defRPr/>
            </a:pPr>
            <a:r>
              <a:rPr lang="en-US" sz="1100" b="1" dirty="0">
                <a:solidFill>
                  <a:schemeClr val="dk2"/>
                </a:solidFill>
                <a:latin typeface="+mn-lt"/>
                <a:ea typeface="Arial"/>
                <a:cs typeface="Arial"/>
                <a:sym typeface="Arial"/>
              </a:rPr>
              <a:t>More effective supervision</a:t>
            </a:r>
          </a:p>
        </p:txBody>
      </p:sp>
      <p:sp>
        <p:nvSpPr>
          <p:cNvPr id="10" name="Oval 9">
            <a:extLst>
              <a:ext uri="{FF2B5EF4-FFF2-40B4-BE49-F238E27FC236}">
                <a16:creationId xmlns:a16="http://schemas.microsoft.com/office/drawing/2014/main" id="{8B1D1A43-8338-26D3-A40B-A0D54E5F9091}"/>
              </a:ext>
            </a:extLst>
          </p:cNvPr>
          <p:cNvSpPr/>
          <p:nvPr/>
        </p:nvSpPr>
        <p:spPr bwMode="auto">
          <a:xfrm>
            <a:off x="1282290" y="2947324"/>
            <a:ext cx="468000" cy="468000"/>
          </a:xfrm>
          <a:prstGeom prst="ellipse">
            <a:avLst/>
          </a:prstGeom>
          <a:solidFill>
            <a:schemeClr val="tx2"/>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sz="2000" b="1" dirty="0">
                <a:solidFill>
                  <a:schemeClr val="bg1"/>
                </a:solidFill>
                <a:latin typeface="Arial" charset="0"/>
                <a:ea typeface="ヒラギノ角ゴ Pro W3" pitchFamily="-64" charset="-128"/>
              </a:rPr>
              <a:t>3</a:t>
            </a:r>
            <a:endParaRPr kumimoji="0" lang="en-GB" sz="2000" b="1" i="0" u="none" strike="noStrike" cap="none" normalizeH="0" baseline="0" dirty="0">
              <a:ln>
                <a:noFill/>
              </a:ln>
              <a:solidFill>
                <a:schemeClr val="bg1"/>
              </a:solidFill>
              <a:effectLst/>
              <a:latin typeface="Arial" charset="0"/>
              <a:ea typeface="ヒラギノ角ゴ Pro W3" pitchFamily="-64" charset="-128"/>
            </a:endParaRPr>
          </a:p>
        </p:txBody>
      </p:sp>
    </p:spTree>
    <p:custDataLst>
      <p:tags r:id="rId1"/>
    </p:custDataLst>
    <p:extLst>
      <p:ext uri="{BB962C8B-B14F-4D97-AF65-F5344CB8AC3E}">
        <p14:creationId xmlns:p14="http://schemas.microsoft.com/office/powerpoint/2010/main" val="312753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4" name="Object 3"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3"/>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l" defTabSz="914400" rtl="0" eaLnBrk="0" fontAlgn="base" latinLnBrk="0" hangingPunct="0">
              <a:lnSpc>
                <a:spcPts val="2800"/>
              </a:lnSpc>
              <a:spcBef>
                <a:spcPct val="0"/>
              </a:spcBef>
              <a:spcAft>
                <a:spcPct val="0"/>
              </a:spcAft>
              <a:buClrTx/>
              <a:buSzTx/>
              <a:buFontTx/>
              <a:buNone/>
              <a:tabLst/>
              <a:defRPr/>
            </a:pPr>
            <a:endParaRPr kumimoji="0" lang="en-GB" sz="2800" b="0" i="0" u="none" strike="noStrike" kern="1200" cap="none" spc="0" normalizeH="0" baseline="0" noProof="0">
              <a:ln>
                <a:noFill/>
              </a:ln>
              <a:solidFill>
                <a:srgbClr val="585858"/>
              </a:solidFill>
              <a:effectLst/>
              <a:uLnTx/>
              <a:uFillTx/>
              <a:latin typeface="Arial" pitchFamily="34" charset="0"/>
              <a:ea typeface="+mn-ea"/>
              <a:cs typeface="Arial" pitchFamily="34" charset="0"/>
              <a:sym typeface="Arial" panose="020B0604020202020204" pitchFamily="34" charset="0"/>
            </a:endParaRPr>
          </a:p>
        </p:txBody>
      </p:sp>
      <p:cxnSp>
        <p:nvCxnSpPr>
          <p:cNvPr id="39938" name="Straight Connector 1"/>
          <p:cNvCxnSpPr>
            <a:cxnSpLocks noChangeShapeType="1"/>
          </p:cNvCxnSpPr>
          <p:nvPr/>
        </p:nvCxnSpPr>
        <p:spPr bwMode="auto">
          <a:xfrm>
            <a:off x="0" y="0"/>
            <a:ext cx="914400" cy="0"/>
          </a:xfrm>
          <a:prstGeom prst="line">
            <a:avLst/>
          </a:prstGeom>
          <a:noFill/>
          <a:ln w="0" algn="ctr">
            <a:solidFill>
              <a:srgbClr val="FB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algn="ctr" rotWithShape="0">
                    <a:srgbClr val="808080"/>
                  </a:outerShdw>
                </a:effectLst>
              </a14:hiddenEffects>
            </a:ext>
          </a:extLst>
        </p:spPr>
      </p:cxnSp>
      <p:sp>
        <p:nvSpPr>
          <p:cNvPr id="31" name="Slide Number Placeholder 3">
            <a:extLst>
              <a:ext uri="{FF2B5EF4-FFF2-40B4-BE49-F238E27FC236}">
                <a16:creationId xmlns:a16="http://schemas.microsoft.com/office/drawing/2014/main" id="{ADBA0DAD-2F2C-438F-8AEA-BD6D6BC1188E}"/>
              </a:ext>
            </a:extLst>
          </p:cNvPr>
          <p:cNvSpPr>
            <a:spLocks noGrp="1"/>
          </p:cNvSpPr>
          <p:nvPr>
            <p:ph type="sldNum" sz="quarter" idx="10"/>
          </p:nvPr>
        </p:nvSpPr>
        <p:spPr bwMode="auto">
          <a:xfrm>
            <a:off x="4357688" y="4857750"/>
            <a:ext cx="414337" cy="136525"/>
          </a:xfrm>
          <a:noFill/>
        </p:spPr>
        <p:txBody>
          <a:bodyPr vert="horz" wrap="square" numCol="1" anchorCtr="0" compatLnSpc="1">
            <a:prstTxWarp prst="textNoShape">
              <a:avLst/>
            </a:prstTxWarp>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332216F-59B6-4F0E-9D1D-1FF6B9CD8E26}" type="slidenum">
              <a:rPr kumimoji="0" lang="en-GB" altLang="en-US"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15</a:t>
            </a:fld>
            <a:endParaRPr kumimoji="0" lang="en-GB" altLang="en-US" sz="9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pic>
        <p:nvPicPr>
          <p:cNvPr id="5" name="Picture 4" descr="A picture containing text, appliance, dryer&#10;&#10;Description automatically generated">
            <a:extLst>
              <a:ext uri="{FF2B5EF4-FFF2-40B4-BE49-F238E27FC236}">
                <a16:creationId xmlns:a16="http://schemas.microsoft.com/office/drawing/2014/main" id="{27E6920D-5118-4E64-9638-921F2B6837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4019" y="0"/>
            <a:ext cx="3635962" cy="5143500"/>
          </a:xfrm>
          <a:prstGeom prst="rect">
            <a:avLst/>
          </a:prstGeom>
        </p:spPr>
      </p:pic>
      <p:pic>
        <p:nvPicPr>
          <p:cNvPr id="7" name="Picture 6">
            <a:extLst>
              <a:ext uri="{FF2B5EF4-FFF2-40B4-BE49-F238E27FC236}">
                <a16:creationId xmlns:a16="http://schemas.microsoft.com/office/drawing/2014/main" id="{63B63D28-174C-B984-69FF-40FB70031ED7}"/>
              </a:ext>
            </a:extLst>
          </p:cNvPr>
          <p:cNvPicPr>
            <a:picLocks noChangeAspect="1"/>
          </p:cNvPicPr>
          <p:nvPr/>
        </p:nvPicPr>
        <p:blipFill>
          <a:blip r:embed="rId9" cstate="print">
            <a:extLst>
              <a:ext uri="{28A0092B-C50C-407E-A947-70E740481C1C}">
                <a14:useLocalDpi xmlns:a14="http://schemas.microsoft.com/office/drawing/2010/main" val="0"/>
              </a:ext>
            </a:extLst>
          </a:blip>
          <a:srcRect b="11770"/>
          <a:stretch/>
        </p:blipFill>
        <p:spPr>
          <a:xfrm>
            <a:off x="2509140" y="0"/>
            <a:ext cx="4115180" cy="5136256"/>
          </a:xfrm>
          <a:prstGeom prst="rect">
            <a:avLst/>
          </a:prstGeom>
        </p:spPr>
      </p:pic>
      <p:pic>
        <p:nvPicPr>
          <p:cNvPr id="8" name="Picture 7">
            <a:extLst>
              <a:ext uri="{FF2B5EF4-FFF2-40B4-BE49-F238E27FC236}">
                <a16:creationId xmlns:a16="http://schemas.microsoft.com/office/drawing/2014/main" id="{A0DC34C8-49CC-F083-8A17-3A84F51976E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366765" y="0"/>
            <a:ext cx="2768306" cy="5143499"/>
          </a:xfrm>
          <a:prstGeom prst="rect">
            <a:avLst/>
          </a:prstGeom>
        </p:spPr>
      </p:pic>
      <p:pic>
        <p:nvPicPr>
          <p:cNvPr id="10" name="Picture 9">
            <a:extLst>
              <a:ext uri="{FF2B5EF4-FFF2-40B4-BE49-F238E27FC236}">
                <a16:creationId xmlns:a16="http://schemas.microsoft.com/office/drawing/2014/main" id="{C40FE887-011C-7617-F0A4-911E2A90D07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8930" y="1"/>
            <a:ext cx="2768306" cy="5143499"/>
          </a:xfrm>
          <a:prstGeom prst="rect">
            <a:avLst/>
          </a:prstGeom>
        </p:spPr>
      </p:pic>
    </p:spTree>
    <p:custDataLst>
      <p:tags r:id="rId1"/>
    </p:custDataLst>
    <p:extLst>
      <p:ext uri="{BB962C8B-B14F-4D97-AF65-F5344CB8AC3E}">
        <p14:creationId xmlns:p14="http://schemas.microsoft.com/office/powerpoint/2010/main" val="86512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Object 8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81" name="Object 8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9" name="Rectangle 78" hidden="1"/>
          <p:cNvSpPr/>
          <p:nvPr>
            <p:custDataLst>
              <p:tags r:id="rId3"/>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spcCol="0" rtlCol="0" anchor="ctr" anchorCtr="0" compatLnSpc="1">
            <a:prstTxWarp prst="textNoShape">
              <a:avLst/>
            </a:prstTxWarp>
            <a:noAutofit/>
          </a:bodyPr>
          <a:lstStyle/>
          <a:p>
            <a:pPr eaLnBrk="0" hangingPunct="0">
              <a:lnSpc>
                <a:spcPts val="2700"/>
              </a:lnSpc>
            </a:pPr>
            <a:endParaRPr lang="en-US" sz="2400">
              <a:solidFill>
                <a:srgbClr val="585858"/>
              </a:solidFill>
              <a:latin typeface="Arial"/>
              <a:cs typeface="Arial"/>
              <a:sym typeface="Arial"/>
            </a:endParaRPr>
          </a:p>
        </p:txBody>
      </p:sp>
      <p:sp>
        <p:nvSpPr>
          <p:cNvPr id="6" name="Title 5"/>
          <p:cNvSpPr>
            <a:spLocks noGrp="1"/>
          </p:cNvSpPr>
          <p:nvPr>
            <p:ph type="title"/>
          </p:nvPr>
        </p:nvSpPr>
        <p:spPr>
          <a:xfrm>
            <a:off x="463550" y="228448"/>
            <a:ext cx="8393288" cy="633413"/>
          </a:xfrm>
        </p:spPr>
        <p:txBody>
          <a:bodyPr vert="horz"/>
          <a:lstStyle/>
          <a:p>
            <a:r>
              <a:rPr lang="en-GB" altLang="en-US" sz="2000" dirty="0"/>
              <a:t>Investing in innovation and digitalisation is a top priority for the SSM due to several pressing challenges</a:t>
            </a:r>
          </a:p>
        </p:txBody>
      </p:sp>
      <p:sp>
        <p:nvSpPr>
          <p:cNvPr id="5" name="Slide Number Placeholder 4"/>
          <p:cNvSpPr>
            <a:spLocks noGrp="1"/>
          </p:cNvSpPr>
          <p:nvPr>
            <p:ph type="sldNum" sz="quarter" idx="10"/>
          </p:nvPr>
        </p:nvSpPr>
        <p:spPr/>
        <p:txBody>
          <a:bodyPr/>
          <a:lstStyle/>
          <a:p>
            <a:pPr>
              <a:defRPr/>
            </a:pPr>
            <a:fld id="{ED1FD865-804E-48C1-A695-A06457E96645}" type="slidenum">
              <a:rPr smtClean="0">
                <a:solidFill>
                  <a:srgbClr val="FFFFFF"/>
                </a:solidFill>
              </a:rPr>
              <a:pPr>
                <a:defRPr/>
              </a:pPr>
              <a:t>2</a:t>
            </a:fld>
            <a:endParaRPr>
              <a:solidFill>
                <a:srgbClr val="FFFFFF"/>
              </a:solidFill>
            </a:endParaRPr>
          </a:p>
        </p:txBody>
      </p:sp>
      <p:sp>
        <p:nvSpPr>
          <p:cNvPr id="3" name="Rectangle 2" hidden="1">
            <a:extLst>
              <a:ext uri="{FF2B5EF4-FFF2-40B4-BE49-F238E27FC236}">
                <a16:creationId xmlns:a16="http://schemas.microsoft.com/office/drawing/2014/main" id="{42E15877-3D55-4770-9094-69F94CD7B193}"/>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eaLnBrk="0" hangingPunct="0">
              <a:spcBef>
                <a:spcPct val="50000"/>
              </a:spcBef>
            </a:pPr>
            <a:endParaRPr lang="en-US" sz="2200" strike="noStrike" normalizeH="0">
              <a:ln>
                <a:noFill/>
              </a:ln>
              <a:solidFill>
                <a:schemeClr val="tx1"/>
              </a:solidFill>
              <a:effectLst/>
              <a:ea typeface="+mj-ea"/>
            </a:endParaRPr>
          </a:p>
        </p:txBody>
      </p:sp>
      <p:sp>
        <p:nvSpPr>
          <p:cNvPr id="4" name="Rectangle 3" hidden="1">
            <a:extLst>
              <a:ext uri="{FF2B5EF4-FFF2-40B4-BE49-F238E27FC236}">
                <a16:creationId xmlns:a16="http://schemas.microsoft.com/office/drawing/2014/main" id="{55671C1D-510E-411A-B66B-BC952096035A}"/>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eaLnBrk="0" hangingPunct="0">
              <a:spcBef>
                <a:spcPct val="50000"/>
              </a:spcBef>
            </a:pPr>
            <a:endParaRPr lang="en-US" sz="2200" strike="noStrike" normalizeH="0">
              <a:ln>
                <a:noFill/>
              </a:ln>
              <a:solidFill>
                <a:schemeClr val="tx1"/>
              </a:solidFill>
              <a:effectLst/>
              <a:ea typeface="+mj-ea"/>
            </a:endParaRPr>
          </a:p>
        </p:txBody>
      </p:sp>
      <p:grpSp>
        <p:nvGrpSpPr>
          <p:cNvPr id="8" name="Group 7">
            <a:extLst>
              <a:ext uri="{FF2B5EF4-FFF2-40B4-BE49-F238E27FC236}">
                <a16:creationId xmlns:a16="http://schemas.microsoft.com/office/drawing/2014/main" id="{137B801B-855B-69BD-A9C1-BD8121DCA04C}"/>
              </a:ext>
            </a:extLst>
          </p:cNvPr>
          <p:cNvGrpSpPr/>
          <p:nvPr/>
        </p:nvGrpSpPr>
        <p:grpSpPr>
          <a:xfrm>
            <a:off x="2395362" y="2097142"/>
            <a:ext cx="4753326" cy="3066473"/>
            <a:chOff x="2261394" y="1625600"/>
            <a:chExt cx="7666037" cy="4978734"/>
          </a:xfrm>
        </p:grpSpPr>
        <p:sp>
          <p:nvSpPr>
            <p:cNvPr id="9" name="Freeform 6">
              <a:extLst>
                <a:ext uri="{FF2B5EF4-FFF2-40B4-BE49-F238E27FC236}">
                  <a16:creationId xmlns:a16="http://schemas.microsoft.com/office/drawing/2014/main" id="{F6904BFF-9A77-7419-6DD9-4D28767875E4}"/>
                </a:ext>
              </a:extLst>
            </p:cNvPr>
            <p:cNvSpPr>
              <a:spLocks/>
            </p:cNvSpPr>
            <p:nvPr/>
          </p:nvSpPr>
          <p:spPr bwMode="auto">
            <a:xfrm>
              <a:off x="4190206" y="1625600"/>
              <a:ext cx="1843088" cy="2190750"/>
            </a:xfrm>
            <a:custGeom>
              <a:avLst/>
              <a:gdLst>
                <a:gd name="T0" fmla="*/ 366 w 366"/>
                <a:gd name="T1" fmla="*/ 388 h 434"/>
                <a:gd name="T2" fmla="*/ 366 w 366"/>
                <a:gd name="T3" fmla="*/ 0 h 434"/>
                <a:gd name="T4" fmla="*/ 0 w 366"/>
                <a:gd name="T5" fmla="*/ 100 h 434"/>
                <a:gd name="T6" fmla="*/ 198 w 366"/>
                <a:gd name="T7" fmla="*/ 434 h 434"/>
                <a:gd name="T8" fmla="*/ 366 w 366"/>
                <a:gd name="T9" fmla="*/ 388 h 434"/>
              </a:gdLst>
              <a:ahLst/>
              <a:cxnLst>
                <a:cxn ang="0">
                  <a:pos x="T0" y="T1"/>
                </a:cxn>
                <a:cxn ang="0">
                  <a:pos x="T2" y="T3"/>
                </a:cxn>
                <a:cxn ang="0">
                  <a:pos x="T4" y="T5"/>
                </a:cxn>
                <a:cxn ang="0">
                  <a:pos x="T6" y="T7"/>
                </a:cxn>
                <a:cxn ang="0">
                  <a:pos x="T8" y="T9"/>
                </a:cxn>
              </a:cxnLst>
              <a:rect l="0" t="0" r="r" b="b"/>
              <a:pathLst>
                <a:path w="366" h="434">
                  <a:moveTo>
                    <a:pt x="366" y="388"/>
                  </a:moveTo>
                  <a:cubicBezTo>
                    <a:pt x="366" y="0"/>
                    <a:pt x="366" y="0"/>
                    <a:pt x="366" y="0"/>
                  </a:cubicBezTo>
                  <a:cubicBezTo>
                    <a:pt x="233" y="2"/>
                    <a:pt x="108" y="38"/>
                    <a:pt x="0" y="100"/>
                  </a:cubicBezTo>
                  <a:cubicBezTo>
                    <a:pt x="198" y="434"/>
                    <a:pt x="198" y="434"/>
                    <a:pt x="198" y="434"/>
                  </a:cubicBezTo>
                  <a:cubicBezTo>
                    <a:pt x="248" y="406"/>
                    <a:pt x="305" y="390"/>
                    <a:pt x="366" y="388"/>
                  </a:cubicBezTo>
                  <a:close/>
                </a:path>
              </a:pathLst>
            </a:custGeom>
            <a:solidFill>
              <a:srgbClr val="003399"/>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 name="Freeform 7">
              <a:extLst>
                <a:ext uri="{FF2B5EF4-FFF2-40B4-BE49-F238E27FC236}">
                  <a16:creationId xmlns:a16="http://schemas.microsoft.com/office/drawing/2014/main" id="{EAE9597B-AE8F-CCBD-4A5B-334FC81BE315}"/>
                </a:ext>
              </a:extLst>
            </p:cNvPr>
            <p:cNvSpPr>
              <a:spLocks/>
            </p:cNvSpPr>
            <p:nvPr/>
          </p:nvSpPr>
          <p:spPr bwMode="auto">
            <a:xfrm>
              <a:off x="2769394" y="2195513"/>
              <a:ext cx="2312988" cy="2306638"/>
            </a:xfrm>
            <a:custGeom>
              <a:avLst/>
              <a:gdLst>
                <a:gd name="T0" fmla="*/ 459 w 459"/>
                <a:gd name="T1" fmla="*/ 333 h 457"/>
                <a:gd name="T2" fmla="*/ 261 w 459"/>
                <a:gd name="T3" fmla="*/ 0 h 457"/>
                <a:gd name="T4" fmla="*/ 0 w 459"/>
                <a:gd name="T5" fmla="*/ 269 h 457"/>
                <a:gd name="T6" fmla="*/ 339 w 459"/>
                <a:gd name="T7" fmla="*/ 457 h 457"/>
                <a:gd name="T8" fmla="*/ 459 w 459"/>
                <a:gd name="T9" fmla="*/ 333 h 457"/>
              </a:gdLst>
              <a:ahLst/>
              <a:cxnLst>
                <a:cxn ang="0">
                  <a:pos x="T0" y="T1"/>
                </a:cxn>
                <a:cxn ang="0">
                  <a:pos x="T2" y="T3"/>
                </a:cxn>
                <a:cxn ang="0">
                  <a:pos x="T4" y="T5"/>
                </a:cxn>
                <a:cxn ang="0">
                  <a:pos x="T6" y="T7"/>
                </a:cxn>
                <a:cxn ang="0">
                  <a:pos x="T8" y="T9"/>
                </a:cxn>
              </a:cxnLst>
              <a:rect l="0" t="0" r="r" b="b"/>
              <a:pathLst>
                <a:path w="459" h="457">
                  <a:moveTo>
                    <a:pt x="459" y="333"/>
                  </a:moveTo>
                  <a:cubicBezTo>
                    <a:pt x="261" y="0"/>
                    <a:pt x="261" y="0"/>
                    <a:pt x="261" y="0"/>
                  </a:cubicBezTo>
                  <a:cubicBezTo>
                    <a:pt x="153" y="66"/>
                    <a:pt x="63" y="159"/>
                    <a:pt x="0" y="269"/>
                  </a:cubicBezTo>
                  <a:cubicBezTo>
                    <a:pt x="339" y="457"/>
                    <a:pt x="339" y="457"/>
                    <a:pt x="339" y="457"/>
                  </a:cubicBezTo>
                  <a:cubicBezTo>
                    <a:pt x="369" y="407"/>
                    <a:pt x="410" y="365"/>
                    <a:pt x="459" y="333"/>
                  </a:cubicBezTo>
                  <a:close/>
                </a:path>
              </a:pathLst>
            </a:custGeom>
            <a:solidFill>
              <a:schemeClr val="tx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 name="Freeform 8">
              <a:extLst>
                <a:ext uri="{FF2B5EF4-FFF2-40B4-BE49-F238E27FC236}">
                  <a16:creationId xmlns:a16="http://schemas.microsoft.com/office/drawing/2014/main" id="{8CE892FB-BB20-5791-A400-DB0E264F17EC}"/>
                </a:ext>
              </a:extLst>
            </p:cNvPr>
            <p:cNvSpPr>
              <a:spLocks/>
            </p:cNvSpPr>
            <p:nvPr/>
          </p:nvSpPr>
          <p:spPr bwMode="auto">
            <a:xfrm>
              <a:off x="2261394" y="3659188"/>
              <a:ext cx="2160588" cy="1808163"/>
            </a:xfrm>
            <a:custGeom>
              <a:avLst/>
              <a:gdLst>
                <a:gd name="T0" fmla="*/ 0 w 429"/>
                <a:gd name="T1" fmla="*/ 358 h 358"/>
                <a:gd name="T2" fmla="*/ 388 w 429"/>
                <a:gd name="T3" fmla="*/ 358 h 358"/>
                <a:gd name="T4" fmla="*/ 429 w 429"/>
                <a:gd name="T5" fmla="*/ 188 h 358"/>
                <a:gd name="T6" fmla="*/ 89 w 429"/>
                <a:gd name="T7" fmla="*/ 0 h 358"/>
                <a:gd name="T8" fmla="*/ 0 w 429"/>
                <a:gd name="T9" fmla="*/ 358 h 358"/>
              </a:gdLst>
              <a:ahLst/>
              <a:cxnLst>
                <a:cxn ang="0">
                  <a:pos x="T0" y="T1"/>
                </a:cxn>
                <a:cxn ang="0">
                  <a:pos x="T2" y="T3"/>
                </a:cxn>
                <a:cxn ang="0">
                  <a:pos x="T4" y="T5"/>
                </a:cxn>
                <a:cxn ang="0">
                  <a:pos x="T6" y="T7"/>
                </a:cxn>
                <a:cxn ang="0">
                  <a:pos x="T8" y="T9"/>
                </a:cxn>
              </a:cxnLst>
              <a:rect l="0" t="0" r="r" b="b"/>
              <a:pathLst>
                <a:path w="429" h="358">
                  <a:moveTo>
                    <a:pt x="0" y="358"/>
                  </a:moveTo>
                  <a:cubicBezTo>
                    <a:pt x="388" y="358"/>
                    <a:pt x="388" y="358"/>
                    <a:pt x="388" y="358"/>
                  </a:cubicBezTo>
                  <a:cubicBezTo>
                    <a:pt x="388" y="297"/>
                    <a:pt x="403" y="239"/>
                    <a:pt x="429" y="188"/>
                  </a:cubicBezTo>
                  <a:cubicBezTo>
                    <a:pt x="89" y="0"/>
                    <a:pt x="89" y="0"/>
                    <a:pt x="89" y="0"/>
                  </a:cubicBezTo>
                  <a:cubicBezTo>
                    <a:pt x="32" y="107"/>
                    <a:pt x="0" y="229"/>
                    <a:pt x="0" y="358"/>
                  </a:cubicBez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2" name="Freeform 9">
              <a:extLst>
                <a:ext uri="{FF2B5EF4-FFF2-40B4-BE49-F238E27FC236}">
                  <a16:creationId xmlns:a16="http://schemas.microsoft.com/office/drawing/2014/main" id="{E162D5E1-1B1A-16A1-A206-AF4CA2522CCC}"/>
                </a:ext>
              </a:extLst>
            </p:cNvPr>
            <p:cNvSpPr>
              <a:spLocks/>
            </p:cNvSpPr>
            <p:nvPr/>
          </p:nvSpPr>
          <p:spPr bwMode="auto">
            <a:xfrm>
              <a:off x="6155531" y="1625600"/>
              <a:ext cx="1812925" cy="2181225"/>
            </a:xfrm>
            <a:custGeom>
              <a:avLst/>
              <a:gdLst>
                <a:gd name="T0" fmla="*/ 165 w 360"/>
                <a:gd name="T1" fmla="*/ 432 h 432"/>
                <a:gd name="T2" fmla="*/ 360 w 360"/>
                <a:gd name="T3" fmla="*/ 97 h 432"/>
                <a:gd name="T4" fmla="*/ 0 w 360"/>
                <a:gd name="T5" fmla="*/ 0 h 432"/>
                <a:gd name="T6" fmla="*/ 0 w 360"/>
                <a:gd name="T7" fmla="*/ 388 h 432"/>
                <a:gd name="T8" fmla="*/ 165 w 360"/>
                <a:gd name="T9" fmla="*/ 432 h 432"/>
              </a:gdLst>
              <a:ahLst/>
              <a:cxnLst>
                <a:cxn ang="0">
                  <a:pos x="T0" y="T1"/>
                </a:cxn>
                <a:cxn ang="0">
                  <a:pos x="T2" y="T3"/>
                </a:cxn>
                <a:cxn ang="0">
                  <a:pos x="T4" y="T5"/>
                </a:cxn>
                <a:cxn ang="0">
                  <a:pos x="T6" y="T7"/>
                </a:cxn>
                <a:cxn ang="0">
                  <a:pos x="T8" y="T9"/>
                </a:cxn>
              </a:cxnLst>
              <a:rect l="0" t="0" r="r" b="b"/>
              <a:pathLst>
                <a:path w="360" h="432">
                  <a:moveTo>
                    <a:pt x="165" y="432"/>
                  </a:moveTo>
                  <a:cubicBezTo>
                    <a:pt x="360" y="97"/>
                    <a:pt x="360" y="97"/>
                    <a:pt x="360" y="97"/>
                  </a:cubicBezTo>
                  <a:cubicBezTo>
                    <a:pt x="254" y="37"/>
                    <a:pt x="131" y="2"/>
                    <a:pt x="0" y="0"/>
                  </a:cubicBezTo>
                  <a:cubicBezTo>
                    <a:pt x="0" y="388"/>
                    <a:pt x="0" y="388"/>
                    <a:pt x="0" y="388"/>
                  </a:cubicBezTo>
                  <a:cubicBezTo>
                    <a:pt x="60" y="390"/>
                    <a:pt x="116" y="406"/>
                    <a:pt x="165" y="43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3" name="Freeform 10">
              <a:extLst>
                <a:ext uri="{FF2B5EF4-FFF2-40B4-BE49-F238E27FC236}">
                  <a16:creationId xmlns:a16="http://schemas.microsoft.com/office/drawing/2014/main" id="{C0EB99B0-F0E2-24A1-F4A8-554B09C76485}"/>
                </a:ext>
              </a:extLst>
            </p:cNvPr>
            <p:cNvSpPr>
              <a:spLocks/>
            </p:cNvSpPr>
            <p:nvPr/>
          </p:nvSpPr>
          <p:spPr bwMode="auto">
            <a:xfrm>
              <a:off x="7092156" y="2176463"/>
              <a:ext cx="2311400" cy="2311400"/>
            </a:xfrm>
            <a:custGeom>
              <a:avLst/>
              <a:gdLst>
                <a:gd name="T0" fmla="*/ 121 w 459"/>
                <a:gd name="T1" fmla="*/ 458 h 458"/>
                <a:gd name="T2" fmla="*/ 459 w 459"/>
                <a:gd name="T3" fmla="*/ 268 h 458"/>
                <a:gd name="T4" fmla="*/ 195 w 459"/>
                <a:gd name="T5" fmla="*/ 0 h 458"/>
                <a:gd name="T6" fmla="*/ 0 w 459"/>
                <a:gd name="T7" fmla="*/ 336 h 458"/>
                <a:gd name="T8" fmla="*/ 121 w 459"/>
                <a:gd name="T9" fmla="*/ 458 h 458"/>
              </a:gdLst>
              <a:ahLst/>
              <a:cxnLst>
                <a:cxn ang="0">
                  <a:pos x="T0" y="T1"/>
                </a:cxn>
                <a:cxn ang="0">
                  <a:pos x="T2" y="T3"/>
                </a:cxn>
                <a:cxn ang="0">
                  <a:pos x="T4" y="T5"/>
                </a:cxn>
                <a:cxn ang="0">
                  <a:pos x="T6" y="T7"/>
                </a:cxn>
                <a:cxn ang="0">
                  <a:pos x="T8" y="T9"/>
                </a:cxn>
              </a:cxnLst>
              <a:rect l="0" t="0" r="r" b="b"/>
              <a:pathLst>
                <a:path w="459" h="458">
                  <a:moveTo>
                    <a:pt x="121" y="458"/>
                  </a:moveTo>
                  <a:cubicBezTo>
                    <a:pt x="459" y="268"/>
                    <a:pt x="459" y="268"/>
                    <a:pt x="459" y="268"/>
                  </a:cubicBezTo>
                  <a:cubicBezTo>
                    <a:pt x="395" y="158"/>
                    <a:pt x="304" y="66"/>
                    <a:pt x="195" y="0"/>
                  </a:cubicBezTo>
                  <a:cubicBezTo>
                    <a:pt x="0" y="336"/>
                    <a:pt x="0" y="336"/>
                    <a:pt x="0" y="336"/>
                  </a:cubicBezTo>
                  <a:cubicBezTo>
                    <a:pt x="49" y="366"/>
                    <a:pt x="91" y="408"/>
                    <a:pt x="121" y="458"/>
                  </a:cubicBez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4" name="Freeform 11">
              <a:extLst>
                <a:ext uri="{FF2B5EF4-FFF2-40B4-BE49-F238E27FC236}">
                  <a16:creationId xmlns:a16="http://schemas.microsoft.com/office/drawing/2014/main" id="{4FF9DE65-D4DB-F872-55E6-7EF7C015F652}"/>
                </a:ext>
              </a:extLst>
            </p:cNvPr>
            <p:cNvSpPr>
              <a:spLocks/>
            </p:cNvSpPr>
            <p:nvPr/>
          </p:nvSpPr>
          <p:spPr bwMode="auto">
            <a:xfrm>
              <a:off x="7762081" y="3629025"/>
              <a:ext cx="2165350" cy="1838325"/>
            </a:xfrm>
            <a:custGeom>
              <a:avLst/>
              <a:gdLst>
                <a:gd name="T0" fmla="*/ 0 w 430"/>
                <a:gd name="T1" fmla="*/ 191 h 364"/>
                <a:gd name="T2" fmla="*/ 42 w 430"/>
                <a:gd name="T3" fmla="*/ 364 h 364"/>
                <a:gd name="T4" fmla="*/ 430 w 430"/>
                <a:gd name="T5" fmla="*/ 364 h 364"/>
                <a:gd name="T6" fmla="*/ 338 w 430"/>
                <a:gd name="T7" fmla="*/ 0 h 364"/>
                <a:gd name="T8" fmla="*/ 0 w 430"/>
                <a:gd name="T9" fmla="*/ 191 h 364"/>
              </a:gdLst>
              <a:ahLst/>
              <a:cxnLst>
                <a:cxn ang="0">
                  <a:pos x="T0" y="T1"/>
                </a:cxn>
                <a:cxn ang="0">
                  <a:pos x="T2" y="T3"/>
                </a:cxn>
                <a:cxn ang="0">
                  <a:pos x="T4" y="T5"/>
                </a:cxn>
                <a:cxn ang="0">
                  <a:pos x="T6" y="T7"/>
                </a:cxn>
                <a:cxn ang="0">
                  <a:pos x="T8" y="T9"/>
                </a:cxn>
              </a:cxnLst>
              <a:rect l="0" t="0" r="r" b="b"/>
              <a:pathLst>
                <a:path w="430" h="364">
                  <a:moveTo>
                    <a:pt x="0" y="191"/>
                  </a:moveTo>
                  <a:cubicBezTo>
                    <a:pt x="27" y="243"/>
                    <a:pt x="42" y="301"/>
                    <a:pt x="42" y="364"/>
                  </a:cubicBezTo>
                  <a:cubicBezTo>
                    <a:pt x="430" y="364"/>
                    <a:pt x="430" y="364"/>
                    <a:pt x="430" y="364"/>
                  </a:cubicBezTo>
                  <a:cubicBezTo>
                    <a:pt x="430" y="232"/>
                    <a:pt x="397" y="108"/>
                    <a:pt x="338" y="0"/>
                  </a:cubicBezTo>
                  <a:lnTo>
                    <a:pt x="0" y="191"/>
                  </a:lnTo>
                  <a:close/>
                </a:path>
              </a:pathLst>
            </a:custGeom>
            <a:solidFill>
              <a:srgbClr val="1B7D7D"/>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5" name="Freeform 12">
              <a:extLst>
                <a:ext uri="{FF2B5EF4-FFF2-40B4-BE49-F238E27FC236}">
                  <a16:creationId xmlns:a16="http://schemas.microsoft.com/office/drawing/2014/main" id="{859626BC-0155-C85A-3C06-0407F7707E19}"/>
                </a:ext>
              </a:extLst>
            </p:cNvPr>
            <p:cNvSpPr>
              <a:spLocks/>
            </p:cNvSpPr>
            <p:nvPr/>
          </p:nvSpPr>
          <p:spPr bwMode="auto">
            <a:xfrm>
              <a:off x="7762081" y="4557713"/>
              <a:ext cx="280988" cy="909638"/>
            </a:xfrm>
            <a:custGeom>
              <a:avLst/>
              <a:gdLst>
                <a:gd name="T0" fmla="*/ 0 w 56"/>
                <a:gd name="T1" fmla="*/ 7 h 180"/>
                <a:gd name="T2" fmla="*/ 42 w 56"/>
                <a:gd name="T3" fmla="*/ 180 h 180"/>
                <a:gd name="T4" fmla="*/ 56 w 56"/>
                <a:gd name="T5" fmla="*/ 180 h 180"/>
                <a:gd name="T6" fmla="*/ 12 w 56"/>
                <a:gd name="T7" fmla="*/ 0 h 180"/>
                <a:gd name="T8" fmla="*/ 0 w 56"/>
                <a:gd name="T9" fmla="*/ 7 h 180"/>
              </a:gdLst>
              <a:ahLst/>
              <a:cxnLst>
                <a:cxn ang="0">
                  <a:pos x="T0" y="T1"/>
                </a:cxn>
                <a:cxn ang="0">
                  <a:pos x="T2" y="T3"/>
                </a:cxn>
                <a:cxn ang="0">
                  <a:pos x="T4" y="T5"/>
                </a:cxn>
                <a:cxn ang="0">
                  <a:pos x="T6" y="T7"/>
                </a:cxn>
                <a:cxn ang="0">
                  <a:pos x="T8" y="T9"/>
                </a:cxn>
              </a:cxnLst>
              <a:rect l="0" t="0" r="r" b="b"/>
              <a:pathLst>
                <a:path w="56" h="180">
                  <a:moveTo>
                    <a:pt x="0" y="7"/>
                  </a:moveTo>
                  <a:cubicBezTo>
                    <a:pt x="27" y="59"/>
                    <a:pt x="42" y="117"/>
                    <a:pt x="42" y="180"/>
                  </a:cubicBezTo>
                  <a:cubicBezTo>
                    <a:pt x="56" y="180"/>
                    <a:pt x="56" y="180"/>
                    <a:pt x="56" y="180"/>
                  </a:cubicBezTo>
                  <a:cubicBezTo>
                    <a:pt x="56" y="115"/>
                    <a:pt x="40" y="54"/>
                    <a:pt x="12" y="0"/>
                  </a:cubicBezTo>
                  <a:lnTo>
                    <a:pt x="0" y="7"/>
                  </a:lnTo>
                  <a:close/>
                </a:path>
              </a:pathLst>
            </a:custGeom>
            <a:solidFill>
              <a:srgbClr val="FEFEFE">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6" name="Freeform 13">
              <a:extLst>
                <a:ext uri="{FF2B5EF4-FFF2-40B4-BE49-F238E27FC236}">
                  <a16:creationId xmlns:a16="http://schemas.microsoft.com/office/drawing/2014/main" id="{930C6DF4-8442-400A-BFA2-F3A9B6ED081A}"/>
                </a:ext>
              </a:extLst>
            </p:cNvPr>
            <p:cNvSpPr>
              <a:spLocks/>
            </p:cNvSpPr>
            <p:nvPr/>
          </p:nvSpPr>
          <p:spPr bwMode="auto">
            <a:xfrm>
              <a:off x="7092156" y="3721100"/>
              <a:ext cx="760413" cy="766763"/>
            </a:xfrm>
            <a:custGeom>
              <a:avLst/>
              <a:gdLst>
                <a:gd name="T0" fmla="*/ 121 w 151"/>
                <a:gd name="T1" fmla="*/ 152 h 152"/>
                <a:gd name="T2" fmla="*/ 151 w 151"/>
                <a:gd name="T3" fmla="*/ 135 h 152"/>
                <a:gd name="T4" fmla="*/ 17 w 151"/>
                <a:gd name="T5" fmla="*/ 0 h 152"/>
                <a:gd name="T6" fmla="*/ 0 w 151"/>
                <a:gd name="T7" fmla="*/ 30 h 152"/>
                <a:gd name="T8" fmla="*/ 121 w 151"/>
                <a:gd name="T9" fmla="*/ 152 h 152"/>
              </a:gdLst>
              <a:ahLst/>
              <a:cxnLst>
                <a:cxn ang="0">
                  <a:pos x="T0" y="T1"/>
                </a:cxn>
                <a:cxn ang="0">
                  <a:pos x="T2" y="T3"/>
                </a:cxn>
                <a:cxn ang="0">
                  <a:pos x="T4" y="T5"/>
                </a:cxn>
                <a:cxn ang="0">
                  <a:pos x="T6" y="T7"/>
                </a:cxn>
                <a:cxn ang="0">
                  <a:pos x="T8" y="T9"/>
                </a:cxn>
              </a:cxnLst>
              <a:rect l="0" t="0" r="r" b="b"/>
              <a:pathLst>
                <a:path w="151" h="152">
                  <a:moveTo>
                    <a:pt x="121" y="152"/>
                  </a:moveTo>
                  <a:cubicBezTo>
                    <a:pt x="151" y="135"/>
                    <a:pt x="151" y="135"/>
                    <a:pt x="151" y="135"/>
                  </a:cubicBezTo>
                  <a:cubicBezTo>
                    <a:pt x="117" y="81"/>
                    <a:pt x="72" y="34"/>
                    <a:pt x="17" y="0"/>
                  </a:cubicBezTo>
                  <a:cubicBezTo>
                    <a:pt x="0" y="30"/>
                    <a:pt x="0" y="30"/>
                    <a:pt x="0" y="30"/>
                  </a:cubicBezTo>
                  <a:cubicBezTo>
                    <a:pt x="49" y="60"/>
                    <a:pt x="91" y="102"/>
                    <a:pt x="121" y="152"/>
                  </a:cubicBezTo>
                  <a:close/>
                </a:path>
              </a:pathLst>
            </a:custGeom>
            <a:solidFill>
              <a:srgbClr val="FEFEFE">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Freeform 14">
              <a:extLst>
                <a:ext uri="{FF2B5EF4-FFF2-40B4-BE49-F238E27FC236}">
                  <a16:creationId xmlns:a16="http://schemas.microsoft.com/office/drawing/2014/main" id="{7329A712-4FC0-EA72-49D8-85474DEAD271}"/>
                </a:ext>
              </a:extLst>
            </p:cNvPr>
            <p:cNvSpPr>
              <a:spLocks/>
            </p:cNvSpPr>
            <p:nvPr/>
          </p:nvSpPr>
          <p:spPr bwMode="auto">
            <a:xfrm>
              <a:off x="6155531" y="3302000"/>
              <a:ext cx="976313" cy="504825"/>
            </a:xfrm>
            <a:custGeom>
              <a:avLst/>
              <a:gdLst>
                <a:gd name="T0" fmla="*/ 165 w 194"/>
                <a:gd name="T1" fmla="*/ 100 h 100"/>
                <a:gd name="T2" fmla="*/ 194 w 194"/>
                <a:gd name="T3" fmla="*/ 52 h 100"/>
                <a:gd name="T4" fmla="*/ 0 w 194"/>
                <a:gd name="T5" fmla="*/ 0 h 100"/>
                <a:gd name="T6" fmla="*/ 0 w 194"/>
                <a:gd name="T7" fmla="*/ 56 h 100"/>
                <a:gd name="T8" fmla="*/ 165 w 194"/>
                <a:gd name="T9" fmla="*/ 100 h 100"/>
              </a:gdLst>
              <a:ahLst/>
              <a:cxnLst>
                <a:cxn ang="0">
                  <a:pos x="T0" y="T1"/>
                </a:cxn>
                <a:cxn ang="0">
                  <a:pos x="T2" y="T3"/>
                </a:cxn>
                <a:cxn ang="0">
                  <a:pos x="T4" y="T5"/>
                </a:cxn>
                <a:cxn ang="0">
                  <a:pos x="T6" y="T7"/>
                </a:cxn>
                <a:cxn ang="0">
                  <a:pos x="T8" y="T9"/>
                </a:cxn>
              </a:cxnLst>
              <a:rect l="0" t="0" r="r" b="b"/>
              <a:pathLst>
                <a:path w="194" h="100">
                  <a:moveTo>
                    <a:pt x="165" y="100"/>
                  </a:moveTo>
                  <a:cubicBezTo>
                    <a:pt x="194" y="52"/>
                    <a:pt x="194" y="52"/>
                    <a:pt x="194" y="52"/>
                  </a:cubicBezTo>
                  <a:cubicBezTo>
                    <a:pt x="136" y="20"/>
                    <a:pt x="70" y="2"/>
                    <a:pt x="0" y="0"/>
                  </a:cubicBezTo>
                  <a:cubicBezTo>
                    <a:pt x="0" y="56"/>
                    <a:pt x="0" y="56"/>
                    <a:pt x="0" y="56"/>
                  </a:cubicBezTo>
                  <a:cubicBezTo>
                    <a:pt x="60" y="58"/>
                    <a:pt x="116" y="74"/>
                    <a:pt x="165" y="100"/>
                  </a:cubicBezTo>
                  <a:close/>
                </a:path>
              </a:pathLst>
            </a:custGeom>
            <a:solidFill>
              <a:srgbClr val="FEFEFE">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8" name="Freeform 15">
              <a:extLst>
                <a:ext uri="{FF2B5EF4-FFF2-40B4-BE49-F238E27FC236}">
                  <a16:creationId xmlns:a16="http://schemas.microsoft.com/office/drawing/2014/main" id="{564158C3-D629-1634-7AB9-EFEB0B810E98}"/>
                </a:ext>
              </a:extLst>
            </p:cNvPr>
            <p:cNvSpPr>
              <a:spLocks/>
            </p:cNvSpPr>
            <p:nvPr/>
          </p:nvSpPr>
          <p:spPr bwMode="auto">
            <a:xfrm>
              <a:off x="4980781" y="3175000"/>
              <a:ext cx="1052513" cy="641350"/>
            </a:xfrm>
            <a:custGeom>
              <a:avLst/>
              <a:gdLst>
                <a:gd name="T0" fmla="*/ 209 w 209"/>
                <a:gd name="T1" fmla="*/ 81 h 127"/>
                <a:gd name="T2" fmla="*/ 209 w 209"/>
                <a:gd name="T3" fmla="*/ 0 h 127"/>
                <a:gd name="T4" fmla="*/ 0 w 209"/>
                <a:gd name="T5" fmla="*/ 58 h 127"/>
                <a:gd name="T6" fmla="*/ 41 w 209"/>
                <a:gd name="T7" fmla="*/ 127 h 127"/>
                <a:gd name="T8" fmla="*/ 209 w 209"/>
                <a:gd name="T9" fmla="*/ 81 h 127"/>
              </a:gdLst>
              <a:ahLst/>
              <a:cxnLst>
                <a:cxn ang="0">
                  <a:pos x="T0" y="T1"/>
                </a:cxn>
                <a:cxn ang="0">
                  <a:pos x="T2" y="T3"/>
                </a:cxn>
                <a:cxn ang="0">
                  <a:pos x="T4" y="T5"/>
                </a:cxn>
                <a:cxn ang="0">
                  <a:pos x="T6" y="T7"/>
                </a:cxn>
                <a:cxn ang="0">
                  <a:pos x="T8" y="T9"/>
                </a:cxn>
              </a:cxnLst>
              <a:rect l="0" t="0" r="r" b="b"/>
              <a:pathLst>
                <a:path w="209" h="127">
                  <a:moveTo>
                    <a:pt x="209" y="81"/>
                  </a:moveTo>
                  <a:cubicBezTo>
                    <a:pt x="209" y="0"/>
                    <a:pt x="209" y="0"/>
                    <a:pt x="209" y="0"/>
                  </a:cubicBezTo>
                  <a:cubicBezTo>
                    <a:pt x="133" y="2"/>
                    <a:pt x="62" y="23"/>
                    <a:pt x="0" y="58"/>
                  </a:cubicBezTo>
                  <a:cubicBezTo>
                    <a:pt x="41" y="127"/>
                    <a:pt x="41" y="127"/>
                    <a:pt x="41" y="127"/>
                  </a:cubicBezTo>
                  <a:cubicBezTo>
                    <a:pt x="91" y="99"/>
                    <a:pt x="148" y="83"/>
                    <a:pt x="209" y="81"/>
                  </a:cubicBezTo>
                  <a:close/>
                </a:path>
              </a:pathLst>
            </a:custGeom>
            <a:solidFill>
              <a:srgbClr val="FEFEFE">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Freeform 16">
              <a:extLst>
                <a:ext uri="{FF2B5EF4-FFF2-40B4-BE49-F238E27FC236}">
                  <a16:creationId xmlns:a16="http://schemas.microsoft.com/office/drawing/2014/main" id="{DCBE3090-E353-E983-7D6B-86990B13A5B3}"/>
                </a:ext>
              </a:extLst>
            </p:cNvPr>
            <p:cNvSpPr>
              <a:spLocks/>
            </p:cNvSpPr>
            <p:nvPr/>
          </p:nvSpPr>
          <p:spPr bwMode="auto">
            <a:xfrm>
              <a:off x="4018756" y="3427413"/>
              <a:ext cx="1063625" cy="1074738"/>
            </a:xfrm>
            <a:custGeom>
              <a:avLst/>
              <a:gdLst>
                <a:gd name="T0" fmla="*/ 211 w 211"/>
                <a:gd name="T1" fmla="*/ 89 h 213"/>
                <a:gd name="T2" fmla="*/ 158 w 211"/>
                <a:gd name="T3" fmla="*/ 0 h 213"/>
                <a:gd name="T4" fmla="*/ 0 w 211"/>
                <a:gd name="T5" fmla="*/ 163 h 213"/>
                <a:gd name="T6" fmla="*/ 91 w 211"/>
                <a:gd name="T7" fmla="*/ 213 h 213"/>
                <a:gd name="T8" fmla="*/ 211 w 211"/>
                <a:gd name="T9" fmla="*/ 89 h 213"/>
              </a:gdLst>
              <a:ahLst/>
              <a:cxnLst>
                <a:cxn ang="0">
                  <a:pos x="T0" y="T1"/>
                </a:cxn>
                <a:cxn ang="0">
                  <a:pos x="T2" y="T3"/>
                </a:cxn>
                <a:cxn ang="0">
                  <a:pos x="T4" y="T5"/>
                </a:cxn>
                <a:cxn ang="0">
                  <a:pos x="T6" y="T7"/>
                </a:cxn>
                <a:cxn ang="0">
                  <a:pos x="T8" y="T9"/>
                </a:cxn>
              </a:cxnLst>
              <a:rect l="0" t="0" r="r" b="b"/>
              <a:pathLst>
                <a:path w="211" h="213">
                  <a:moveTo>
                    <a:pt x="211" y="89"/>
                  </a:moveTo>
                  <a:cubicBezTo>
                    <a:pt x="158" y="0"/>
                    <a:pt x="158" y="0"/>
                    <a:pt x="158" y="0"/>
                  </a:cubicBezTo>
                  <a:cubicBezTo>
                    <a:pt x="94" y="41"/>
                    <a:pt x="39" y="97"/>
                    <a:pt x="0" y="163"/>
                  </a:cubicBezTo>
                  <a:cubicBezTo>
                    <a:pt x="91" y="213"/>
                    <a:pt x="91" y="213"/>
                    <a:pt x="91" y="213"/>
                  </a:cubicBezTo>
                  <a:cubicBezTo>
                    <a:pt x="121" y="163"/>
                    <a:pt x="162" y="121"/>
                    <a:pt x="211" y="89"/>
                  </a:cubicBezTo>
                  <a:close/>
                </a:path>
              </a:pathLst>
            </a:custGeom>
            <a:solidFill>
              <a:srgbClr val="FEFEFE">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17">
              <a:extLst>
                <a:ext uri="{FF2B5EF4-FFF2-40B4-BE49-F238E27FC236}">
                  <a16:creationId xmlns:a16="http://schemas.microsoft.com/office/drawing/2014/main" id="{32D7C1FC-21B5-AD4D-BB17-D8406FE9011E}"/>
                </a:ext>
              </a:extLst>
            </p:cNvPr>
            <p:cNvSpPr>
              <a:spLocks/>
            </p:cNvSpPr>
            <p:nvPr/>
          </p:nvSpPr>
          <p:spPr bwMode="auto">
            <a:xfrm>
              <a:off x="3550444" y="4286250"/>
              <a:ext cx="871538" cy="1181100"/>
            </a:xfrm>
            <a:custGeom>
              <a:avLst/>
              <a:gdLst>
                <a:gd name="T0" fmla="*/ 173 w 173"/>
                <a:gd name="T1" fmla="*/ 64 h 234"/>
                <a:gd name="T2" fmla="*/ 57 w 173"/>
                <a:gd name="T3" fmla="*/ 0 h 234"/>
                <a:gd name="T4" fmla="*/ 0 w 173"/>
                <a:gd name="T5" fmla="*/ 234 h 234"/>
                <a:gd name="T6" fmla="*/ 132 w 173"/>
                <a:gd name="T7" fmla="*/ 234 h 234"/>
                <a:gd name="T8" fmla="*/ 173 w 173"/>
                <a:gd name="T9" fmla="*/ 64 h 234"/>
              </a:gdLst>
              <a:ahLst/>
              <a:cxnLst>
                <a:cxn ang="0">
                  <a:pos x="T0" y="T1"/>
                </a:cxn>
                <a:cxn ang="0">
                  <a:pos x="T2" y="T3"/>
                </a:cxn>
                <a:cxn ang="0">
                  <a:pos x="T4" y="T5"/>
                </a:cxn>
                <a:cxn ang="0">
                  <a:pos x="T6" y="T7"/>
                </a:cxn>
                <a:cxn ang="0">
                  <a:pos x="T8" y="T9"/>
                </a:cxn>
              </a:cxnLst>
              <a:rect l="0" t="0" r="r" b="b"/>
              <a:pathLst>
                <a:path w="173" h="234">
                  <a:moveTo>
                    <a:pt x="173" y="64"/>
                  </a:moveTo>
                  <a:cubicBezTo>
                    <a:pt x="57" y="0"/>
                    <a:pt x="57" y="0"/>
                    <a:pt x="57" y="0"/>
                  </a:cubicBezTo>
                  <a:cubicBezTo>
                    <a:pt x="21" y="70"/>
                    <a:pt x="0" y="150"/>
                    <a:pt x="0" y="234"/>
                  </a:cubicBezTo>
                  <a:cubicBezTo>
                    <a:pt x="132" y="234"/>
                    <a:pt x="132" y="234"/>
                    <a:pt x="132" y="234"/>
                  </a:cubicBezTo>
                  <a:cubicBezTo>
                    <a:pt x="132" y="173"/>
                    <a:pt x="147" y="115"/>
                    <a:pt x="173" y="64"/>
                  </a:cubicBezTo>
                  <a:close/>
                </a:path>
              </a:pathLst>
            </a:custGeom>
            <a:solidFill>
              <a:srgbClr val="FEFEFE">
                <a:alpha val="3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Oval 17">
              <a:extLst>
                <a:ext uri="{FF2B5EF4-FFF2-40B4-BE49-F238E27FC236}">
                  <a16:creationId xmlns:a16="http://schemas.microsoft.com/office/drawing/2014/main" id="{C492C74E-5DF5-23A2-C104-984CA81B67E5}"/>
                </a:ext>
              </a:extLst>
            </p:cNvPr>
            <p:cNvSpPr/>
            <p:nvPr/>
          </p:nvSpPr>
          <p:spPr>
            <a:xfrm>
              <a:off x="3200883" y="2559371"/>
              <a:ext cx="5774676" cy="2887338"/>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 fmla="*/ 2946400 w 5892800"/>
                <a:gd name="connsiteY0" fmla="*/ 5892800 h 5984240"/>
                <a:gd name="connsiteX1" fmla="*/ 0 w 5892800"/>
                <a:gd name="connsiteY1" fmla="*/ 2946400 h 5984240"/>
                <a:gd name="connsiteX2" fmla="*/ 2946400 w 5892800"/>
                <a:gd name="connsiteY2" fmla="*/ 0 h 5984240"/>
                <a:gd name="connsiteX3" fmla="*/ 5892800 w 5892800"/>
                <a:gd name="connsiteY3" fmla="*/ 2946400 h 5984240"/>
                <a:gd name="connsiteX4" fmla="*/ 3037840 w 5892800"/>
                <a:gd name="connsiteY4" fmla="*/ 5984240 h 5984240"/>
                <a:gd name="connsiteX0" fmla="*/ 2946400 w 5892800"/>
                <a:gd name="connsiteY0" fmla="*/ 5892800 h 5892800"/>
                <a:gd name="connsiteX1" fmla="*/ 0 w 5892800"/>
                <a:gd name="connsiteY1" fmla="*/ 2946400 h 5892800"/>
                <a:gd name="connsiteX2" fmla="*/ 2946400 w 5892800"/>
                <a:gd name="connsiteY2" fmla="*/ 0 h 5892800"/>
                <a:gd name="connsiteX3" fmla="*/ 5892800 w 5892800"/>
                <a:gd name="connsiteY3" fmla="*/ 2946400 h 5892800"/>
                <a:gd name="connsiteX0" fmla="*/ 0 w 5892800"/>
                <a:gd name="connsiteY0" fmla="*/ 2946400 h 2946400"/>
                <a:gd name="connsiteX1" fmla="*/ 2946400 w 5892800"/>
                <a:gd name="connsiteY1" fmla="*/ 0 h 2946400"/>
                <a:gd name="connsiteX2" fmla="*/ 5892800 w 5892800"/>
                <a:gd name="connsiteY2" fmla="*/ 2946400 h 2946400"/>
              </a:gdLst>
              <a:ahLst/>
              <a:cxnLst>
                <a:cxn ang="0">
                  <a:pos x="connsiteX0" y="connsiteY0"/>
                </a:cxn>
                <a:cxn ang="0">
                  <a:pos x="connsiteX1" y="connsiteY1"/>
                </a:cxn>
                <a:cxn ang="0">
                  <a:pos x="connsiteX2" y="connsiteY2"/>
                </a:cxn>
              </a:cxnLst>
              <a:rect l="l" t="t" r="r" b="b"/>
              <a:pathLst>
                <a:path w="5892800" h="2946400">
                  <a:moveTo>
                    <a:pt x="0" y="2946400"/>
                  </a:moveTo>
                  <a:cubicBezTo>
                    <a:pt x="0" y="1319148"/>
                    <a:pt x="1319148" y="0"/>
                    <a:pt x="2946400" y="0"/>
                  </a:cubicBezTo>
                  <a:cubicBezTo>
                    <a:pt x="4573652" y="0"/>
                    <a:pt x="5892800" y="1319148"/>
                    <a:pt x="5892800" y="2946400"/>
                  </a:cubicBezTo>
                </a:path>
              </a:pathLst>
            </a:custGeom>
            <a:noFill/>
            <a:ln w="19050" cap="rnd">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E3B62789-D2BF-5271-BA08-A2DADA7CAA5B}"/>
                </a:ext>
              </a:extLst>
            </p:cNvPr>
            <p:cNvSpPr/>
            <p:nvPr/>
          </p:nvSpPr>
          <p:spPr>
            <a:xfrm rot="2700000">
              <a:off x="4709430" y="3900312"/>
              <a:ext cx="2704023" cy="2704022"/>
            </a:xfrm>
            <a:prstGeom prst="rect">
              <a:avLst/>
            </a:prstGeom>
            <a:no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sp>
        <p:nvSpPr>
          <p:cNvPr id="23" name="Rectangle 22">
            <a:extLst>
              <a:ext uri="{FF2B5EF4-FFF2-40B4-BE49-F238E27FC236}">
                <a16:creationId xmlns:a16="http://schemas.microsoft.com/office/drawing/2014/main" id="{7100299C-CD6C-D3E1-EA06-C746BC7F7C63}"/>
              </a:ext>
            </a:extLst>
          </p:cNvPr>
          <p:cNvSpPr/>
          <p:nvPr/>
        </p:nvSpPr>
        <p:spPr>
          <a:xfrm>
            <a:off x="343870" y="3504217"/>
            <a:ext cx="1973915" cy="846386"/>
          </a:xfrm>
          <a:prstGeom prst="rect">
            <a:avLst/>
          </a:prstGeom>
        </p:spPr>
        <p:txBody>
          <a:bodyPr wrap="square" lIns="0" tIns="0" rIns="0" bIns="0">
            <a:spAutoFit/>
          </a:bodyPr>
          <a:lstStyle/>
          <a:p>
            <a:pPr lvl="0" eaLnBrk="0" hangingPunct="0">
              <a:spcBef>
                <a:spcPct val="50000"/>
              </a:spcBef>
            </a:pPr>
            <a:r>
              <a:rPr lang="en-US" sz="1100"/>
              <a:t>Keep up with</a:t>
            </a:r>
            <a:r>
              <a:rPr lang="en-US" sz="1100" b="1"/>
              <a:t> </a:t>
            </a:r>
            <a:r>
              <a:rPr lang="en-US" sz="1100" b="1">
                <a:solidFill>
                  <a:srgbClr val="00194D"/>
                </a:solidFill>
              </a:rPr>
              <a:t>digitalisation</a:t>
            </a:r>
            <a:r>
              <a:rPr lang="en-US" sz="1100" b="1">
                <a:solidFill>
                  <a:schemeClr val="tx2"/>
                </a:solidFill>
              </a:rPr>
              <a:t> </a:t>
            </a:r>
            <a:r>
              <a:rPr lang="en-US" sz="1100"/>
              <a:t>and</a:t>
            </a:r>
            <a:r>
              <a:rPr lang="en-US" sz="1100" b="1">
                <a:solidFill>
                  <a:schemeClr val="tx2"/>
                </a:solidFill>
              </a:rPr>
              <a:t> </a:t>
            </a:r>
            <a:r>
              <a:rPr lang="en-US" sz="1100" b="1">
                <a:solidFill>
                  <a:srgbClr val="00194D"/>
                </a:solidFill>
              </a:rPr>
              <a:t>structural changes</a:t>
            </a:r>
            <a:r>
              <a:rPr lang="en-US" sz="1100" b="1">
                <a:solidFill>
                  <a:schemeClr val="tx2"/>
                </a:solidFill>
              </a:rPr>
              <a:t> </a:t>
            </a:r>
            <a:r>
              <a:rPr lang="en-US" sz="1100"/>
              <a:t>of the </a:t>
            </a:r>
            <a:r>
              <a:rPr lang="en-US" sz="1100" b="1">
                <a:solidFill>
                  <a:srgbClr val="00194D"/>
                </a:solidFill>
              </a:rPr>
              <a:t>banking sector</a:t>
            </a:r>
            <a:r>
              <a:rPr lang="en-US" sz="1100" b="1">
                <a:solidFill>
                  <a:schemeClr val="tx2"/>
                </a:solidFill>
              </a:rPr>
              <a:t> </a:t>
            </a:r>
            <a:r>
              <a:rPr lang="en-US" sz="1100"/>
              <a:t>(new business models, </a:t>
            </a:r>
            <a:r>
              <a:rPr lang="en-US" sz="1100" i="1"/>
              <a:t>dis</a:t>
            </a:r>
            <a:r>
              <a:rPr lang="en-US" sz="1100"/>
              <a:t>integration of value chains, </a:t>
            </a:r>
            <a:r>
              <a:rPr lang="en-US" sz="1100" err="1"/>
              <a:t>Fintechs</a:t>
            </a:r>
            <a:r>
              <a:rPr lang="en-US" sz="1100"/>
              <a:t>)</a:t>
            </a:r>
            <a:endParaRPr lang="en-US" sz="1100">
              <a:highlight>
                <a:srgbClr val="FFFF00"/>
              </a:highlight>
            </a:endParaRPr>
          </a:p>
        </p:txBody>
      </p:sp>
      <p:pic>
        <p:nvPicPr>
          <p:cNvPr id="24" name="Picture 23">
            <a:extLst>
              <a:ext uri="{FF2B5EF4-FFF2-40B4-BE49-F238E27FC236}">
                <a16:creationId xmlns:a16="http://schemas.microsoft.com/office/drawing/2014/main" id="{B829B855-3E5F-2816-8F0A-4CB884DC7A4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1267" y="3653603"/>
            <a:ext cx="468003" cy="470235"/>
          </a:xfrm>
          <a:prstGeom prst="rect">
            <a:avLst/>
          </a:prstGeom>
          <a:noFill/>
          <a:ln>
            <a:noFill/>
          </a:ln>
        </p:spPr>
      </p:pic>
      <p:sp>
        <p:nvSpPr>
          <p:cNvPr id="25" name="TextBox 24">
            <a:extLst>
              <a:ext uri="{FF2B5EF4-FFF2-40B4-BE49-F238E27FC236}">
                <a16:creationId xmlns:a16="http://schemas.microsoft.com/office/drawing/2014/main" id="{F2F1B334-0F10-275E-B1F6-1EE0F1900571}"/>
              </a:ext>
            </a:extLst>
          </p:cNvPr>
          <p:cNvSpPr txBox="1"/>
          <p:nvPr/>
        </p:nvSpPr>
        <p:spPr>
          <a:xfrm>
            <a:off x="4357688" y="4129705"/>
            <a:ext cx="775411" cy="338554"/>
          </a:xfrm>
          <a:prstGeom prst="rect">
            <a:avLst/>
          </a:prstGeom>
          <a:noFill/>
        </p:spPr>
        <p:txBody>
          <a:bodyPr wrap="square" rtlCol="0">
            <a:spAutoFit/>
          </a:bodyPr>
          <a:lstStyle/>
          <a:p>
            <a:pPr algn="ctr"/>
            <a:r>
              <a:rPr lang="en-GB" sz="1600" b="1" dirty="0">
                <a:solidFill>
                  <a:srgbClr val="003399"/>
                </a:solidFill>
              </a:rPr>
              <a:t>SSM</a:t>
            </a:r>
          </a:p>
        </p:txBody>
      </p:sp>
      <p:sp>
        <p:nvSpPr>
          <p:cNvPr id="26" name="Rectangle 25">
            <a:extLst>
              <a:ext uri="{FF2B5EF4-FFF2-40B4-BE49-F238E27FC236}">
                <a16:creationId xmlns:a16="http://schemas.microsoft.com/office/drawing/2014/main" id="{2F4DFEEC-D322-BB07-C1AD-1E7CE12A52FA}"/>
              </a:ext>
            </a:extLst>
          </p:cNvPr>
          <p:cNvSpPr/>
          <p:nvPr/>
        </p:nvSpPr>
        <p:spPr>
          <a:xfrm>
            <a:off x="5192437" y="1539677"/>
            <a:ext cx="2843660" cy="507831"/>
          </a:xfrm>
          <a:prstGeom prst="rect">
            <a:avLst/>
          </a:prstGeom>
        </p:spPr>
        <p:txBody>
          <a:bodyPr wrap="square" lIns="0" tIns="0" rIns="0" bIns="0">
            <a:spAutoFit/>
          </a:bodyPr>
          <a:lstStyle/>
          <a:p>
            <a:pPr lvl="0" algn="r" eaLnBrk="0" hangingPunct="0">
              <a:spcBef>
                <a:spcPct val="50000"/>
              </a:spcBef>
            </a:pPr>
            <a:r>
              <a:rPr lang="en-GB" sz="1100" dirty="0"/>
              <a:t>Handle </a:t>
            </a:r>
            <a:r>
              <a:rPr lang="en-GB" sz="1100" b="1" dirty="0">
                <a:solidFill>
                  <a:srgbClr val="4078B8"/>
                </a:solidFill>
              </a:rPr>
              <a:t>complex</a:t>
            </a:r>
            <a:r>
              <a:rPr lang="en-GB" sz="1100" dirty="0">
                <a:solidFill>
                  <a:srgbClr val="4078B8"/>
                </a:solidFill>
              </a:rPr>
              <a:t> </a:t>
            </a:r>
            <a:r>
              <a:rPr lang="en-GB" sz="1100" b="1" dirty="0">
                <a:solidFill>
                  <a:srgbClr val="4078B8"/>
                </a:solidFill>
              </a:rPr>
              <a:t>tasks</a:t>
            </a:r>
            <a:r>
              <a:rPr lang="en-GB" sz="1100" b="1" dirty="0">
                <a:solidFill>
                  <a:srgbClr val="003299"/>
                </a:solidFill>
              </a:rPr>
              <a:t> </a:t>
            </a:r>
            <a:r>
              <a:rPr lang="en-GB" sz="1100" dirty="0"/>
              <a:t>and higher </a:t>
            </a:r>
            <a:r>
              <a:rPr lang="en-GB" sz="1100" b="1" dirty="0">
                <a:solidFill>
                  <a:srgbClr val="4078B8"/>
                </a:solidFill>
              </a:rPr>
              <a:t>volumes of supervisory decisions</a:t>
            </a:r>
            <a:r>
              <a:rPr lang="en-GB" sz="1100" b="1" dirty="0">
                <a:solidFill>
                  <a:srgbClr val="003299"/>
                </a:solidFill>
              </a:rPr>
              <a:t> </a:t>
            </a:r>
            <a:r>
              <a:rPr lang="en-GB" sz="1100" dirty="0"/>
              <a:t>in evolving</a:t>
            </a:r>
            <a:br>
              <a:rPr lang="en-GB" sz="1100" dirty="0"/>
            </a:br>
            <a:r>
              <a:rPr lang="en-GB" sz="1100" dirty="0"/>
              <a:t>European </a:t>
            </a:r>
            <a:r>
              <a:rPr lang="en-GB" sz="1100" b="1" dirty="0">
                <a:solidFill>
                  <a:srgbClr val="4078B8"/>
                </a:solidFill>
              </a:rPr>
              <a:t>regulatory landscape</a:t>
            </a:r>
          </a:p>
        </p:txBody>
      </p:sp>
      <p:sp>
        <p:nvSpPr>
          <p:cNvPr id="27" name="Rectangle 26">
            <a:extLst>
              <a:ext uri="{FF2B5EF4-FFF2-40B4-BE49-F238E27FC236}">
                <a16:creationId xmlns:a16="http://schemas.microsoft.com/office/drawing/2014/main" id="{9BBEF0E5-7020-1132-9736-5E983264A90D}"/>
              </a:ext>
            </a:extLst>
          </p:cNvPr>
          <p:cNvSpPr/>
          <p:nvPr/>
        </p:nvSpPr>
        <p:spPr>
          <a:xfrm>
            <a:off x="1850535" y="1564523"/>
            <a:ext cx="2610639" cy="338554"/>
          </a:xfrm>
          <a:prstGeom prst="rect">
            <a:avLst/>
          </a:prstGeom>
        </p:spPr>
        <p:txBody>
          <a:bodyPr wrap="square" lIns="0" tIns="0" rIns="0" bIns="0">
            <a:spAutoFit/>
          </a:bodyPr>
          <a:lstStyle/>
          <a:p>
            <a:pPr lvl="0" eaLnBrk="0" hangingPunct="0">
              <a:spcBef>
                <a:spcPct val="50000"/>
              </a:spcBef>
            </a:pPr>
            <a:r>
              <a:rPr lang="en-GB" sz="1100" dirty="0"/>
              <a:t>Effectively address dynamic </a:t>
            </a:r>
            <a:r>
              <a:rPr lang="en-GB" sz="1100" b="1" dirty="0">
                <a:solidFill>
                  <a:schemeClr val="tx2"/>
                </a:solidFill>
              </a:rPr>
              <a:t>challenges</a:t>
            </a:r>
            <a:r>
              <a:rPr lang="en-GB" sz="1100" dirty="0"/>
              <a:t> (e.g. geopolitical risks, cyber risks)</a:t>
            </a:r>
          </a:p>
        </p:txBody>
      </p:sp>
      <p:sp>
        <p:nvSpPr>
          <p:cNvPr id="28" name="Rectangle 27">
            <a:extLst>
              <a:ext uri="{FF2B5EF4-FFF2-40B4-BE49-F238E27FC236}">
                <a16:creationId xmlns:a16="http://schemas.microsoft.com/office/drawing/2014/main" id="{581A2BE7-2F58-4A1B-1E13-CD62350F1928}"/>
              </a:ext>
            </a:extLst>
          </p:cNvPr>
          <p:cNvSpPr/>
          <p:nvPr/>
        </p:nvSpPr>
        <p:spPr>
          <a:xfrm>
            <a:off x="6558480" y="2398805"/>
            <a:ext cx="2298358" cy="677108"/>
          </a:xfrm>
          <a:prstGeom prst="rect">
            <a:avLst/>
          </a:prstGeom>
        </p:spPr>
        <p:txBody>
          <a:bodyPr wrap="square" lIns="0" tIns="0" rIns="0" bIns="0">
            <a:spAutoFit/>
          </a:bodyPr>
          <a:lstStyle/>
          <a:p>
            <a:pPr algn="r" eaLnBrk="0" hangingPunct="0">
              <a:spcBef>
                <a:spcPct val="50000"/>
              </a:spcBef>
            </a:pPr>
            <a:r>
              <a:rPr lang="en-GB" sz="1100" dirty="0"/>
              <a:t>Collect and analyse </a:t>
            </a:r>
            <a:r>
              <a:rPr lang="en-GB" sz="1100" b="1" dirty="0">
                <a:solidFill>
                  <a:srgbClr val="8AAED6"/>
                </a:solidFill>
              </a:rPr>
              <a:t>quantitative</a:t>
            </a:r>
            <a:r>
              <a:rPr lang="en-GB" sz="1100" b="1" dirty="0">
                <a:solidFill>
                  <a:schemeClr val="tx2"/>
                </a:solidFill>
              </a:rPr>
              <a:t> </a:t>
            </a:r>
            <a:r>
              <a:rPr lang="en-GB" sz="1100" dirty="0"/>
              <a:t>and</a:t>
            </a:r>
            <a:r>
              <a:rPr lang="en-GB" sz="1100" b="1" dirty="0">
                <a:solidFill>
                  <a:schemeClr val="tx2"/>
                </a:solidFill>
              </a:rPr>
              <a:t> </a:t>
            </a:r>
            <a:r>
              <a:rPr lang="en-GB" sz="1100" b="1" dirty="0">
                <a:solidFill>
                  <a:srgbClr val="8AAED6"/>
                </a:solidFill>
              </a:rPr>
              <a:t>qualitative data, </a:t>
            </a:r>
            <a:r>
              <a:rPr lang="en-GB" sz="1100" dirty="0"/>
              <a:t>while</a:t>
            </a:r>
            <a:r>
              <a:rPr lang="en-GB" sz="1100" b="1" dirty="0"/>
              <a:t> </a:t>
            </a:r>
            <a:r>
              <a:rPr lang="en-GB" sz="1100" dirty="0"/>
              <a:t>tackling risks and opportunities posed by </a:t>
            </a:r>
            <a:r>
              <a:rPr lang="en-GB" sz="1100" b="1" dirty="0">
                <a:solidFill>
                  <a:srgbClr val="8AAED6"/>
                </a:solidFill>
              </a:rPr>
              <a:t>AI</a:t>
            </a:r>
            <a:br>
              <a:rPr lang="en-GB" sz="1100" b="1" dirty="0">
                <a:solidFill>
                  <a:srgbClr val="8AAED6"/>
                </a:solidFill>
              </a:rPr>
            </a:br>
            <a:r>
              <a:rPr lang="en-GB" sz="1100" dirty="0"/>
              <a:t>(e.g., generative AI)  </a:t>
            </a:r>
          </a:p>
        </p:txBody>
      </p:sp>
      <p:sp>
        <p:nvSpPr>
          <p:cNvPr id="29" name="Rectangle 28">
            <a:extLst>
              <a:ext uri="{FF2B5EF4-FFF2-40B4-BE49-F238E27FC236}">
                <a16:creationId xmlns:a16="http://schemas.microsoft.com/office/drawing/2014/main" id="{812019A7-8FE9-AD58-BC23-122993360FA4}"/>
              </a:ext>
            </a:extLst>
          </p:cNvPr>
          <p:cNvSpPr>
            <a:spLocks/>
          </p:cNvSpPr>
          <p:nvPr/>
        </p:nvSpPr>
        <p:spPr>
          <a:xfrm>
            <a:off x="7215357" y="3588856"/>
            <a:ext cx="1641481" cy="507831"/>
          </a:xfrm>
          <a:prstGeom prst="rect">
            <a:avLst/>
          </a:prstGeom>
        </p:spPr>
        <p:txBody>
          <a:bodyPr wrap="square" lIns="0" tIns="0" rIns="0" bIns="0">
            <a:spAutoFit/>
          </a:bodyPr>
          <a:lstStyle/>
          <a:p>
            <a:pPr lvl="0" algn="r" eaLnBrk="0" hangingPunct="0">
              <a:spcBef>
                <a:spcPct val="50000"/>
              </a:spcBef>
            </a:pPr>
            <a:r>
              <a:rPr lang="en-GB" sz="1100" dirty="0"/>
              <a:t>Operate with </a:t>
            </a:r>
            <a:r>
              <a:rPr lang="en-GB" sz="1100" b="1" dirty="0">
                <a:solidFill>
                  <a:srgbClr val="1B7D7D"/>
                </a:solidFill>
              </a:rPr>
              <a:t>fixed resources</a:t>
            </a:r>
            <a:r>
              <a:rPr lang="en-GB" sz="1100" b="1" dirty="0">
                <a:solidFill>
                  <a:srgbClr val="FF0000"/>
                </a:solidFill>
              </a:rPr>
              <a:t> </a:t>
            </a:r>
            <a:r>
              <a:rPr lang="en-GB" sz="1100" dirty="0"/>
              <a:t>and</a:t>
            </a:r>
            <a:r>
              <a:rPr lang="en-GB" sz="1100" b="1" dirty="0">
                <a:solidFill>
                  <a:srgbClr val="FF0000"/>
                </a:solidFill>
              </a:rPr>
              <a:t> </a:t>
            </a:r>
            <a:r>
              <a:rPr lang="en-GB" sz="1100" b="1" dirty="0">
                <a:solidFill>
                  <a:srgbClr val="1B7D7D"/>
                </a:solidFill>
              </a:rPr>
              <a:t>cost stabilisation</a:t>
            </a:r>
            <a:r>
              <a:rPr lang="en-GB" sz="1100" b="1" dirty="0">
                <a:solidFill>
                  <a:srgbClr val="003399"/>
                </a:solidFill>
              </a:rPr>
              <a:t> </a:t>
            </a:r>
            <a:r>
              <a:rPr lang="en-GB" sz="1100" dirty="0"/>
              <a:t>constraints</a:t>
            </a:r>
          </a:p>
        </p:txBody>
      </p:sp>
      <p:sp>
        <p:nvSpPr>
          <p:cNvPr id="30" name="Rectangle 29">
            <a:extLst>
              <a:ext uri="{FF2B5EF4-FFF2-40B4-BE49-F238E27FC236}">
                <a16:creationId xmlns:a16="http://schemas.microsoft.com/office/drawing/2014/main" id="{88FE0645-E90B-7703-4009-424780C9D2CC}"/>
              </a:ext>
            </a:extLst>
          </p:cNvPr>
          <p:cNvSpPr/>
          <p:nvPr/>
        </p:nvSpPr>
        <p:spPr>
          <a:xfrm>
            <a:off x="681660" y="2342908"/>
            <a:ext cx="2146045" cy="677108"/>
          </a:xfrm>
          <a:prstGeom prst="rect">
            <a:avLst/>
          </a:prstGeom>
        </p:spPr>
        <p:txBody>
          <a:bodyPr wrap="square" lIns="0" tIns="0" rIns="0" bIns="0">
            <a:spAutoFit/>
          </a:bodyPr>
          <a:lstStyle/>
          <a:p>
            <a:pPr lvl="0" eaLnBrk="0" hangingPunct="0">
              <a:spcBef>
                <a:spcPct val="50000"/>
              </a:spcBef>
            </a:pPr>
            <a:r>
              <a:rPr lang="en-US" sz="1100"/>
              <a:t>Anticipate the </a:t>
            </a:r>
            <a:r>
              <a:rPr lang="en-US" sz="1100" b="1">
                <a:solidFill>
                  <a:srgbClr val="002673"/>
                </a:solidFill>
              </a:rPr>
              <a:t>build-up of risks</a:t>
            </a:r>
            <a:r>
              <a:rPr lang="en-US" sz="1100"/>
              <a:t> (e.g., via social media), detect vulnerabilities, prevent </a:t>
            </a:r>
            <a:r>
              <a:rPr lang="en-US" sz="1100" b="1">
                <a:solidFill>
                  <a:srgbClr val="002673"/>
                </a:solidFill>
              </a:rPr>
              <a:t>banking failures</a:t>
            </a:r>
            <a:r>
              <a:rPr lang="en-US" sz="1100"/>
              <a:t> and contagion effects</a:t>
            </a:r>
            <a:endParaRPr lang="en-US" sz="1100">
              <a:highlight>
                <a:srgbClr val="FFFF00"/>
              </a:highlight>
            </a:endParaRPr>
          </a:p>
        </p:txBody>
      </p:sp>
      <p:pic>
        <p:nvPicPr>
          <p:cNvPr id="31" name="Graphic 30" descr="User network">
            <a:extLst>
              <a:ext uri="{FF2B5EF4-FFF2-40B4-BE49-F238E27FC236}">
                <a16:creationId xmlns:a16="http://schemas.microsoft.com/office/drawing/2014/main" id="{C14C3EDB-E32F-DE08-031C-BAC04322651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02425" y="2794140"/>
            <a:ext cx="364365" cy="364365"/>
          </a:xfrm>
          <a:prstGeom prst="rect">
            <a:avLst/>
          </a:prstGeom>
        </p:spPr>
      </p:pic>
      <p:pic>
        <p:nvPicPr>
          <p:cNvPr id="32" name="Graphic 31" descr="Question mark">
            <a:extLst>
              <a:ext uri="{FF2B5EF4-FFF2-40B4-BE49-F238E27FC236}">
                <a16:creationId xmlns:a16="http://schemas.microsoft.com/office/drawing/2014/main" id="{5EE654D6-09EC-0884-B796-0018EC642C1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16261" y="2317103"/>
            <a:ext cx="395783" cy="395783"/>
          </a:xfrm>
          <a:prstGeom prst="rect">
            <a:avLst/>
          </a:prstGeom>
        </p:spPr>
      </p:pic>
      <p:pic>
        <p:nvPicPr>
          <p:cNvPr id="33" name="Graphic 32" descr="Processor">
            <a:extLst>
              <a:ext uri="{FF2B5EF4-FFF2-40B4-BE49-F238E27FC236}">
                <a16:creationId xmlns:a16="http://schemas.microsoft.com/office/drawing/2014/main" id="{3B05A3AD-8B06-81FE-3966-432F694E1B83}"/>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02447" y="3790401"/>
            <a:ext cx="309201" cy="309201"/>
          </a:xfrm>
          <a:prstGeom prst="rect">
            <a:avLst/>
          </a:prstGeom>
        </p:spPr>
      </p:pic>
      <p:pic>
        <p:nvPicPr>
          <p:cNvPr id="34" name="Graphic 33" descr="Euro">
            <a:extLst>
              <a:ext uri="{FF2B5EF4-FFF2-40B4-BE49-F238E27FC236}">
                <a16:creationId xmlns:a16="http://schemas.microsoft.com/office/drawing/2014/main" id="{DF8114D0-BBF6-5572-BB26-BB8DA43F777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68334" y="3748743"/>
            <a:ext cx="363080" cy="363080"/>
          </a:xfrm>
          <a:prstGeom prst="rect">
            <a:avLst/>
          </a:prstGeom>
        </p:spPr>
      </p:pic>
      <p:pic>
        <p:nvPicPr>
          <p:cNvPr id="35" name="Graphic 34" descr="Database">
            <a:extLst>
              <a:ext uri="{FF2B5EF4-FFF2-40B4-BE49-F238E27FC236}">
                <a16:creationId xmlns:a16="http://schemas.microsoft.com/office/drawing/2014/main" id="{3CFED24B-8F5A-3106-CB1C-9670F694C21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44004" y="2775699"/>
            <a:ext cx="364289" cy="364289"/>
          </a:xfrm>
          <a:prstGeom prst="rect">
            <a:avLst/>
          </a:prstGeom>
        </p:spPr>
      </p:pic>
      <p:pic>
        <p:nvPicPr>
          <p:cNvPr id="36" name="Graphic 35" descr="Document">
            <a:extLst>
              <a:ext uri="{FF2B5EF4-FFF2-40B4-BE49-F238E27FC236}">
                <a16:creationId xmlns:a16="http://schemas.microsoft.com/office/drawing/2014/main" id="{BA8EE21E-0C5C-7660-844C-BE8324AF2A3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122734" y="2263120"/>
            <a:ext cx="378059" cy="378059"/>
          </a:xfrm>
          <a:prstGeom prst="rect">
            <a:avLst/>
          </a:prstGeom>
        </p:spPr>
      </p:pic>
    </p:spTree>
    <p:custDataLst>
      <p:tags r:id="rId1"/>
    </p:custDataLst>
    <p:extLst>
      <p:ext uri="{BB962C8B-B14F-4D97-AF65-F5344CB8AC3E}">
        <p14:creationId xmlns:p14="http://schemas.microsoft.com/office/powerpoint/2010/main" val="2115049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Object 8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81" name="Object 8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9" name="Rectangle 78" hidden="1"/>
          <p:cNvSpPr/>
          <p:nvPr>
            <p:custDataLst>
              <p:tags r:id="rId3"/>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85858"/>
              </a:solidFill>
              <a:effectLst/>
              <a:uLnTx/>
              <a:uFillTx/>
              <a:latin typeface="Arial"/>
              <a:ea typeface="+mn-ea"/>
              <a:cs typeface="Arial"/>
              <a:sym typeface="Arial"/>
            </a:endParaRPr>
          </a:p>
        </p:txBody>
      </p:sp>
      <p:sp>
        <p:nvSpPr>
          <p:cNvPr id="5" name="Slide Number Placeholder 4"/>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ED1FD865-804E-48C1-A695-A06457E96645}"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3</a:t>
            </a:fld>
            <a:endParaRPr kumimoji="0" lang="en-GB"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3" name="Rectangle 2" hidden="1">
            <a:extLst>
              <a:ext uri="{FF2B5EF4-FFF2-40B4-BE49-F238E27FC236}">
                <a16:creationId xmlns:a16="http://schemas.microsoft.com/office/drawing/2014/main" id="{42E15877-3D55-4770-9094-69F94CD7B193}"/>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p:txBody>
      </p:sp>
      <p:sp>
        <p:nvSpPr>
          <p:cNvPr id="4" name="Rectangle 3" hidden="1">
            <a:extLst>
              <a:ext uri="{FF2B5EF4-FFF2-40B4-BE49-F238E27FC236}">
                <a16:creationId xmlns:a16="http://schemas.microsoft.com/office/drawing/2014/main" id="{55671C1D-510E-411A-B66B-BC952096035A}"/>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p:txBody>
      </p:sp>
      <p:sp>
        <p:nvSpPr>
          <p:cNvPr id="10" name="Title 5">
            <a:extLst>
              <a:ext uri="{FF2B5EF4-FFF2-40B4-BE49-F238E27FC236}">
                <a16:creationId xmlns:a16="http://schemas.microsoft.com/office/drawing/2014/main" id="{9486AB17-F92B-E30D-AB05-051181C17DB8}"/>
              </a:ext>
            </a:extLst>
          </p:cNvPr>
          <p:cNvSpPr txBox="1">
            <a:spLocks/>
          </p:cNvSpPr>
          <p:nvPr/>
        </p:nvSpPr>
        <p:spPr bwMode="auto">
          <a:xfrm>
            <a:off x="463551" y="211007"/>
            <a:ext cx="8204039"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marL="0" marR="0" lvl="0" indent="0" algn="l" defTabSz="914400" rtl="0" eaLnBrk="1" fontAlgn="base" latinLnBrk="0" hangingPunct="1">
              <a:lnSpc>
                <a:spcPts val="2800"/>
              </a:lnSpc>
              <a:spcBef>
                <a:spcPct val="0"/>
              </a:spcBef>
              <a:spcAft>
                <a:spcPct val="0"/>
              </a:spcAft>
              <a:buClrTx/>
              <a:buSzTx/>
              <a:buFontTx/>
              <a:buNone/>
              <a:tabLst/>
              <a:defRPr/>
            </a:pPr>
            <a:r>
              <a:rPr lang="en-GB" sz="2000" dirty="0"/>
              <a:t>Therefore, the ECB started already in 2020 to push digital innovation forward and has intensified the efforts on SSM tech jointly with NCAs</a:t>
            </a:r>
            <a:endParaRPr kumimoji="0" lang="en-US" altLang="en-US" sz="1600" b="0" i="0" u="none" strike="noStrike" kern="1200" cap="none" spc="0" normalizeH="0" baseline="0" noProof="0" dirty="0">
              <a:ln>
                <a:noFill/>
              </a:ln>
              <a:solidFill>
                <a:srgbClr val="003399"/>
              </a:solidFill>
              <a:effectLst/>
              <a:highlight>
                <a:srgbClr val="FFFF00"/>
              </a:highlight>
              <a:uLnTx/>
              <a:uFillTx/>
              <a:latin typeface="Arial"/>
              <a:ea typeface="+mj-ea"/>
              <a:cs typeface="Arial"/>
            </a:endParaRPr>
          </a:p>
        </p:txBody>
      </p:sp>
      <p:grpSp>
        <p:nvGrpSpPr>
          <p:cNvPr id="62" name="Group 61">
            <a:extLst>
              <a:ext uri="{FF2B5EF4-FFF2-40B4-BE49-F238E27FC236}">
                <a16:creationId xmlns:a16="http://schemas.microsoft.com/office/drawing/2014/main" id="{579313C3-2C9D-593B-2396-8CC80574A03D}"/>
              </a:ext>
            </a:extLst>
          </p:cNvPr>
          <p:cNvGrpSpPr/>
          <p:nvPr/>
        </p:nvGrpSpPr>
        <p:grpSpPr>
          <a:xfrm>
            <a:off x="2548221" y="1466675"/>
            <a:ext cx="3570839" cy="2895420"/>
            <a:chOff x="3367349" y="1045602"/>
            <a:chExt cx="4528572" cy="3672000"/>
          </a:xfrm>
        </p:grpSpPr>
        <p:pic>
          <p:nvPicPr>
            <p:cNvPr id="63" name="Picture 161">
              <a:extLst>
                <a:ext uri="{FF2B5EF4-FFF2-40B4-BE49-F238E27FC236}">
                  <a16:creationId xmlns:a16="http://schemas.microsoft.com/office/drawing/2014/main" id="{48AEC52C-73A0-CF92-0794-1E6708DEED8E}"/>
                </a:ext>
              </a:extLst>
            </p:cNvPr>
            <p:cNvPicPr>
              <a:picLocks noChangeAspect="1" noChangeArrowheads="1"/>
            </p:cNvPicPr>
            <p:nvPr/>
          </p:nvPicPr>
          <p:blipFill>
            <a:blip r:embed="rId8" cstate="print">
              <a:clrChange>
                <a:clrFrom>
                  <a:srgbClr val="000000"/>
                </a:clrFrom>
                <a:clrTo>
                  <a:srgbClr val="000000">
                    <a:alpha val="0"/>
                  </a:srgbClr>
                </a:clrTo>
              </a:clrChange>
              <a:duotone>
                <a:schemeClr val="bg2">
                  <a:shade val="45000"/>
                  <a:satMod val="135000"/>
                </a:schemeClr>
                <a:prstClr val="white"/>
              </a:duotone>
              <a:extLst>
                <a:ext uri="{BEBA8EAE-BF5A-486C-A8C5-ECC9F3942E4B}">
                  <a14:imgProps xmlns:a14="http://schemas.microsoft.com/office/drawing/2010/main">
                    <a14:imgLayer r:embed="rId9">
                      <a14:imgEffect>
                        <a14:artisticPaintStrokes/>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176463" y="1045602"/>
              <a:ext cx="3719458" cy="36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TextBox 63">
              <a:extLst>
                <a:ext uri="{FF2B5EF4-FFF2-40B4-BE49-F238E27FC236}">
                  <a16:creationId xmlns:a16="http://schemas.microsoft.com/office/drawing/2014/main" id="{CD11CD39-7CD6-868C-B425-4D570C0A8822}"/>
                </a:ext>
              </a:extLst>
            </p:cNvPr>
            <p:cNvSpPr txBox="1"/>
            <p:nvPr/>
          </p:nvSpPr>
          <p:spPr>
            <a:xfrm>
              <a:off x="4333875" y="3149296"/>
              <a:ext cx="894272" cy="61555"/>
            </a:xfrm>
            <a:prstGeom prst="rect">
              <a:avLst/>
            </a:prstGeom>
            <a:solidFill>
              <a:schemeClr val="bg1">
                <a:alpha val="75000"/>
              </a:schemeClr>
            </a:solidFill>
          </p:spPr>
          <p:txBody>
            <a:bodyPr wrap="square" lIns="0" tIns="0" rIns="0" bIns="0" rtlCol="0">
              <a:spAutoFit/>
            </a:bodyPr>
            <a:lstStyle/>
            <a:p>
              <a:pPr algn="r"/>
              <a:r>
                <a:rPr lang="en-GB" sz="400" dirty="0">
                  <a:solidFill>
                    <a:srgbClr val="4078B8">
                      <a:lumMod val="60000"/>
                      <a:lumOff val="40000"/>
                    </a:srgbClr>
                  </a:solidFill>
                </a:rPr>
                <a:t>IA Scoring for default risk</a:t>
              </a:r>
            </a:p>
          </p:txBody>
        </p:sp>
        <p:sp>
          <p:nvSpPr>
            <p:cNvPr id="65" name="Rectangle 64">
              <a:extLst>
                <a:ext uri="{FF2B5EF4-FFF2-40B4-BE49-F238E27FC236}">
                  <a16:creationId xmlns:a16="http://schemas.microsoft.com/office/drawing/2014/main" id="{4F6CB09D-808A-DAD5-CB24-D49E5A907989}"/>
                </a:ext>
              </a:extLst>
            </p:cNvPr>
            <p:cNvSpPr/>
            <p:nvPr/>
          </p:nvSpPr>
          <p:spPr>
            <a:xfrm>
              <a:off x="4883194" y="3789522"/>
              <a:ext cx="1122092" cy="157356"/>
            </a:xfrm>
            <a:prstGeom prst="rect">
              <a:avLst/>
            </a:prstGeom>
            <a:solidFill>
              <a:schemeClr val="bg1">
                <a:alpha val="75000"/>
              </a:schemeClr>
            </a:solidFill>
          </p:spPr>
          <p:txBody>
            <a:bodyPr wrap="square" lIns="0" tIns="0" rIns="0" bIns="0">
              <a:noAutofit/>
            </a:bodyPr>
            <a:lstStyle/>
            <a:p>
              <a:pPr algn="r"/>
              <a:r>
                <a:rPr lang="en-US" sz="400" dirty="0">
                  <a:solidFill>
                    <a:srgbClr val="4078B8">
                      <a:lumMod val="60000"/>
                      <a:lumOff val="40000"/>
                    </a:srgbClr>
                  </a:solidFill>
                </a:rPr>
                <a:t>Automated classification of Suspicious Transaction Reports</a:t>
              </a:r>
              <a:endParaRPr lang="en-GB" sz="400" dirty="0">
                <a:solidFill>
                  <a:srgbClr val="4078B8">
                    <a:lumMod val="60000"/>
                    <a:lumOff val="40000"/>
                  </a:srgbClr>
                </a:solidFill>
              </a:endParaRPr>
            </a:p>
          </p:txBody>
        </p:sp>
        <p:sp>
          <p:nvSpPr>
            <p:cNvPr id="66" name="Rectangle 65">
              <a:extLst>
                <a:ext uri="{FF2B5EF4-FFF2-40B4-BE49-F238E27FC236}">
                  <a16:creationId xmlns:a16="http://schemas.microsoft.com/office/drawing/2014/main" id="{BC1FA923-65A0-06A3-251A-E6ECA3B058D3}"/>
                </a:ext>
              </a:extLst>
            </p:cNvPr>
            <p:cNvSpPr/>
            <p:nvPr/>
          </p:nvSpPr>
          <p:spPr>
            <a:xfrm>
              <a:off x="6601549" y="2567612"/>
              <a:ext cx="987497" cy="89130"/>
            </a:xfrm>
            <a:prstGeom prst="rect">
              <a:avLst/>
            </a:prstGeom>
            <a:solidFill>
              <a:schemeClr val="bg1">
                <a:alpha val="75000"/>
              </a:schemeClr>
            </a:solidFill>
          </p:spPr>
          <p:txBody>
            <a:bodyPr wrap="square" lIns="0" tIns="0" rIns="0" bIns="0">
              <a:noAutofit/>
            </a:bodyPr>
            <a:lstStyle/>
            <a:p>
              <a:r>
                <a:rPr lang="en-GB" sz="400" dirty="0">
                  <a:solidFill>
                    <a:srgbClr val="4078B8">
                      <a:lumMod val="60000"/>
                      <a:lumOff val="40000"/>
                    </a:srgbClr>
                  </a:solidFill>
                </a:rPr>
                <a:t>Streamlining reporting procedures </a:t>
              </a:r>
            </a:p>
          </p:txBody>
        </p:sp>
        <p:sp>
          <p:nvSpPr>
            <p:cNvPr id="67" name="Rectangle 66">
              <a:extLst>
                <a:ext uri="{FF2B5EF4-FFF2-40B4-BE49-F238E27FC236}">
                  <a16:creationId xmlns:a16="http://schemas.microsoft.com/office/drawing/2014/main" id="{4AE76A16-AA71-7C2F-F4BC-811DA066DAAA}"/>
                </a:ext>
              </a:extLst>
            </p:cNvPr>
            <p:cNvSpPr/>
            <p:nvPr/>
          </p:nvSpPr>
          <p:spPr>
            <a:xfrm>
              <a:off x="6564950" y="1875622"/>
              <a:ext cx="737203" cy="158439"/>
            </a:xfrm>
            <a:prstGeom prst="rect">
              <a:avLst/>
            </a:prstGeom>
            <a:solidFill>
              <a:schemeClr val="bg1">
                <a:alpha val="75000"/>
              </a:schemeClr>
            </a:solidFill>
          </p:spPr>
          <p:txBody>
            <a:bodyPr wrap="square" lIns="0" tIns="0" rIns="0" bIns="0">
              <a:noAutofit/>
            </a:bodyPr>
            <a:lstStyle/>
            <a:p>
              <a:r>
                <a:rPr lang="en-GB" sz="400" dirty="0">
                  <a:solidFill>
                    <a:srgbClr val="4078B8">
                      <a:lumMod val="60000"/>
                      <a:lumOff val="40000"/>
                    </a:srgbClr>
                  </a:solidFill>
                </a:rPr>
                <a:t>AI for non-structural data processing</a:t>
              </a:r>
            </a:p>
          </p:txBody>
        </p:sp>
        <p:sp>
          <p:nvSpPr>
            <p:cNvPr id="68" name="Rectangle 67">
              <a:extLst>
                <a:ext uri="{FF2B5EF4-FFF2-40B4-BE49-F238E27FC236}">
                  <a16:creationId xmlns:a16="http://schemas.microsoft.com/office/drawing/2014/main" id="{827A09DF-ECC4-E01E-01D9-9165E84DF05A}"/>
                </a:ext>
              </a:extLst>
            </p:cNvPr>
            <p:cNvSpPr/>
            <p:nvPr/>
          </p:nvSpPr>
          <p:spPr>
            <a:xfrm>
              <a:off x="6385269" y="3341962"/>
              <a:ext cx="916884" cy="86809"/>
            </a:xfrm>
            <a:prstGeom prst="rect">
              <a:avLst/>
            </a:prstGeom>
            <a:solidFill>
              <a:schemeClr val="bg1">
                <a:alpha val="75000"/>
              </a:schemeClr>
            </a:solidFill>
          </p:spPr>
          <p:txBody>
            <a:bodyPr wrap="square" lIns="0" tIns="0" rIns="0" bIns="0">
              <a:noAutofit/>
            </a:bodyPr>
            <a:lstStyle/>
            <a:p>
              <a:r>
                <a:rPr lang="en-GB" sz="400" dirty="0">
                  <a:solidFill>
                    <a:srgbClr val="4078B8">
                      <a:lumMod val="60000"/>
                      <a:lumOff val="40000"/>
                    </a:srgbClr>
                  </a:solidFill>
                </a:rPr>
                <a:t>AI to forecast credit risk change</a:t>
              </a:r>
            </a:p>
          </p:txBody>
        </p:sp>
        <p:sp>
          <p:nvSpPr>
            <p:cNvPr id="69" name="TextBox 68">
              <a:extLst>
                <a:ext uri="{FF2B5EF4-FFF2-40B4-BE49-F238E27FC236}">
                  <a16:creationId xmlns:a16="http://schemas.microsoft.com/office/drawing/2014/main" id="{15F0AB50-D689-A1A9-4965-C51A9A9C4BBD}"/>
                </a:ext>
              </a:extLst>
            </p:cNvPr>
            <p:cNvSpPr txBox="1"/>
            <p:nvPr/>
          </p:nvSpPr>
          <p:spPr>
            <a:xfrm>
              <a:off x="4964016" y="2606378"/>
              <a:ext cx="489764" cy="61555"/>
            </a:xfrm>
            <a:prstGeom prst="rect">
              <a:avLst/>
            </a:prstGeom>
            <a:solidFill>
              <a:schemeClr val="bg1">
                <a:alpha val="75000"/>
              </a:schemeClr>
            </a:solidFill>
          </p:spPr>
          <p:txBody>
            <a:bodyPr wrap="square" lIns="0" tIns="0" rIns="0" bIns="0" rtlCol="0">
              <a:spAutoFit/>
            </a:bodyPr>
            <a:lstStyle/>
            <a:p>
              <a:pPr algn="r"/>
              <a:r>
                <a:rPr lang="en-GB" sz="400" dirty="0">
                  <a:solidFill>
                    <a:srgbClr val="4078B8">
                      <a:lumMod val="60000"/>
                      <a:lumOff val="40000"/>
                    </a:srgbClr>
                  </a:solidFill>
                </a:rPr>
                <a:t>Textmining/ TATToe</a:t>
              </a:r>
            </a:p>
          </p:txBody>
        </p:sp>
        <p:sp>
          <p:nvSpPr>
            <p:cNvPr id="70" name="Rectangle 69">
              <a:extLst>
                <a:ext uri="{FF2B5EF4-FFF2-40B4-BE49-F238E27FC236}">
                  <a16:creationId xmlns:a16="http://schemas.microsoft.com/office/drawing/2014/main" id="{52D623D2-3447-84F5-D8BD-289B462B9C12}"/>
                </a:ext>
              </a:extLst>
            </p:cNvPr>
            <p:cNvSpPr/>
            <p:nvPr/>
          </p:nvSpPr>
          <p:spPr>
            <a:xfrm>
              <a:off x="3367349" y="3582598"/>
              <a:ext cx="1321662" cy="123111"/>
            </a:xfrm>
            <a:prstGeom prst="rect">
              <a:avLst/>
            </a:prstGeom>
            <a:solidFill>
              <a:schemeClr val="bg1">
                <a:alpha val="75000"/>
              </a:schemeClr>
            </a:solidFill>
          </p:spPr>
          <p:txBody>
            <a:bodyPr wrap="square" lIns="0" tIns="0" rIns="0" bIns="0">
              <a:spAutoFit/>
            </a:bodyPr>
            <a:lstStyle/>
            <a:p>
              <a:pPr algn="r"/>
              <a:r>
                <a:rPr lang="en-US" sz="400" dirty="0">
                  <a:solidFill>
                    <a:srgbClr val="4078B8">
                      <a:lumMod val="60000"/>
                      <a:lumOff val="40000"/>
                    </a:srgbClr>
                  </a:solidFill>
                </a:rPr>
                <a:t>Extraction of structured data from mortgage loan agreements</a:t>
              </a:r>
              <a:endParaRPr lang="en-GB" sz="400" dirty="0">
                <a:solidFill>
                  <a:srgbClr val="4078B8">
                    <a:lumMod val="60000"/>
                    <a:lumOff val="40000"/>
                  </a:srgbClr>
                </a:solidFill>
              </a:endParaRPr>
            </a:p>
          </p:txBody>
        </p:sp>
        <p:sp>
          <p:nvSpPr>
            <p:cNvPr id="72" name="TextBox 71">
              <a:extLst>
                <a:ext uri="{FF2B5EF4-FFF2-40B4-BE49-F238E27FC236}">
                  <a16:creationId xmlns:a16="http://schemas.microsoft.com/office/drawing/2014/main" id="{3F63E398-26B6-E5F0-9ED6-A676678FBF02}"/>
                </a:ext>
              </a:extLst>
            </p:cNvPr>
            <p:cNvSpPr txBox="1"/>
            <p:nvPr/>
          </p:nvSpPr>
          <p:spPr>
            <a:xfrm>
              <a:off x="3884039" y="2359803"/>
              <a:ext cx="867332" cy="61555"/>
            </a:xfrm>
            <a:prstGeom prst="rect">
              <a:avLst/>
            </a:prstGeom>
            <a:solidFill>
              <a:schemeClr val="bg1">
                <a:alpha val="75000"/>
              </a:schemeClr>
            </a:solidFill>
          </p:spPr>
          <p:txBody>
            <a:bodyPr wrap="square" lIns="0" tIns="0" rIns="0" bIns="0" rtlCol="0">
              <a:spAutoFit/>
            </a:bodyPr>
            <a:lstStyle/>
            <a:p>
              <a:pPr algn="r"/>
              <a:r>
                <a:rPr lang="en-GB" sz="400" dirty="0">
                  <a:solidFill>
                    <a:srgbClr val="4078B8">
                      <a:lumMod val="60000"/>
                      <a:lumOff val="40000"/>
                    </a:srgbClr>
                  </a:solidFill>
                </a:rPr>
                <a:t>AI and cognitive programming</a:t>
              </a:r>
            </a:p>
          </p:txBody>
        </p:sp>
        <p:sp>
          <p:nvSpPr>
            <p:cNvPr id="73" name="TextBox 72">
              <a:extLst>
                <a:ext uri="{FF2B5EF4-FFF2-40B4-BE49-F238E27FC236}">
                  <a16:creationId xmlns:a16="http://schemas.microsoft.com/office/drawing/2014/main" id="{A2390644-73B2-1F16-967C-FF9BA87541FB}"/>
                </a:ext>
              </a:extLst>
            </p:cNvPr>
            <p:cNvSpPr txBox="1"/>
            <p:nvPr/>
          </p:nvSpPr>
          <p:spPr>
            <a:xfrm>
              <a:off x="5545709" y="3093214"/>
              <a:ext cx="1394053" cy="90432"/>
            </a:xfrm>
            <a:prstGeom prst="rect">
              <a:avLst/>
            </a:prstGeom>
            <a:solidFill>
              <a:schemeClr val="bg1">
                <a:alpha val="75000"/>
              </a:schemeClr>
            </a:solidFill>
          </p:spPr>
          <p:txBody>
            <a:bodyPr wrap="square" lIns="0" tIns="0" rIns="0" bIns="0" rtlCol="0">
              <a:noAutofit/>
            </a:bodyPr>
            <a:lstStyle/>
            <a:p>
              <a:r>
                <a:rPr lang="en-GB" sz="400" dirty="0">
                  <a:solidFill>
                    <a:srgbClr val="4078B8">
                      <a:lumMod val="60000"/>
                      <a:lumOff val="40000"/>
                    </a:srgbClr>
                  </a:solidFill>
                </a:rPr>
                <a:t>Automated compliance checking and answering</a:t>
              </a:r>
            </a:p>
          </p:txBody>
        </p:sp>
        <p:sp>
          <p:nvSpPr>
            <p:cNvPr id="74" name="TextBox 73">
              <a:extLst>
                <a:ext uri="{FF2B5EF4-FFF2-40B4-BE49-F238E27FC236}">
                  <a16:creationId xmlns:a16="http://schemas.microsoft.com/office/drawing/2014/main" id="{CC6F4875-401B-F14C-C809-628BBC25DCE4}"/>
                </a:ext>
              </a:extLst>
            </p:cNvPr>
            <p:cNvSpPr txBox="1"/>
            <p:nvPr/>
          </p:nvSpPr>
          <p:spPr>
            <a:xfrm>
              <a:off x="6597777" y="2270086"/>
              <a:ext cx="933891" cy="87906"/>
            </a:xfrm>
            <a:prstGeom prst="rect">
              <a:avLst/>
            </a:prstGeom>
            <a:solidFill>
              <a:schemeClr val="bg1">
                <a:alpha val="75000"/>
              </a:schemeClr>
            </a:solidFill>
          </p:spPr>
          <p:txBody>
            <a:bodyPr wrap="square" lIns="0" tIns="0" rIns="0" bIns="0" rtlCol="0">
              <a:noAutofit/>
            </a:bodyPr>
            <a:lstStyle/>
            <a:p>
              <a:r>
                <a:rPr lang="en-GB" sz="400" dirty="0">
                  <a:solidFill>
                    <a:srgbClr val="4078B8">
                      <a:lumMod val="60000"/>
                      <a:lumOff val="40000"/>
                    </a:srgbClr>
                  </a:solidFill>
                </a:rPr>
                <a:t>ML and AI  for real-time insights</a:t>
              </a:r>
            </a:p>
          </p:txBody>
        </p:sp>
        <p:sp>
          <p:nvSpPr>
            <p:cNvPr id="75" name="Rectangle 74">
              <a:extLst>
                <a:ext uri="{FF2B5EF4-FFF2-40B4-BE49-F238E27FC236}">
                  <a16:creationId xmlns:a16="http://schemas.microsoft.com/office/drawing/2014/main" id="{2BDA6399-7597-083D-BD87-33CA59898399}"/>
                </a:ext>
              </a:extLst>
            </p:cNvPr>
            <p:cNvSpPr/>
            <p:nvPr/>
          </p:nvSpPr>
          <p:spPr>
            <a:xfrm>
              <a:off x="5475463" y="1721412"/>
              <a:ext cx="1040594" cy="61555"/>
            </a:xfrm>
            <a:prstGeom prst="rect">
              <a:avLst/>
            </a:prstGeom>
            <a:solidFill>
              <a:schemeClr val="bg1">
                <a:alpha val="75000"/>
              </a:schemeClr>
            </a:solidFill>
          </p:spPr>
          <p:txBody>
            <a:bodyPr wrap="square" lIns="0" tIns="0" rIns="0" bIns="0">
              <a:spAutoFit/>
            </a:bodyPr>
            <a:lstStyle/>
            <a:p>
              <a:pPr algn="r"/>
              <a:r>
                <a:rPr lang="en-GB" sz="400" dirty="0">
                  <a:solidFill>
                    <a:srgbClr val="4078B8">
                      <a:lumMod val="60000"/>
                      <a:lumOff val="40000"/>
                    </a:srgbClr>
                  </a:solidFill>
                </a:rPr>
                <a:t>Network analysis on granular datasets </a:t>
              </a:r>
            </a:p>
          </p:txBody>
        </p:sp>
        <p:sp>
          <p:nvSpPr>
            <p:cNvPr id="76" name="Rectangle 75">
              <a:extLst>
                <a:ext uri="{FF2B5EF4-FFF2-40B4-BE49-F238E27FC236}">
                  <a16:creationId xmlns:a16="http://schemas.microsoft.com/office/drawing/2014/main" id="{7DECBCD3-5871-1AD4-5820-05401F43E544}"/>
                </a:ext>
              </a:extLst>
            </p:cNvPr>
            <p:cNvSpPr/>
            <p:nvPr/>
          </p:nvSpPr>
          <p:spPr>
            <a:xfrm>
              <a:off x="6905062" y="4083992"/>
              <a:ext cx="804160" cy="156185"/>
            </a:xfrm>
            <a:prstGeom prst="rect">
              <a:avLst/>
            </a:prstGeom>
            <a:solidFill>
              <a:schemeClr val="bg1">
                <a:alpha val="75000"/>
              </a:schemeClr>
            </a:solidFill>
          </p:spPr>
          <p:txBody>
            <a:bodyPr wrap="square" lIns="0" tIns="0" rIns="0" bIns="0">
              <a:noAutofit/>
            </a:bodyPr>
            <a:lstStyle/>
            <a:p>
              <a:r>
                <a:rPr lang="en-GB" sz="400" dirty="0">
                  <a:solidFill>
                    <a:srgbClr val="4078B8">
                      <a:lumMod val="60000"/>
                      <a:lumOff val="40000"/>
                    </a:srgbClr>
                  </a:solidFill>
                </a:rPr>
                <a:t>Data analytics simplification project</a:t>
              </a:r>
            </a:p>
          </p:txBody>
        </p:sp>
        <p:sp>
          <p:nvSpPr>
            <p:cNvPr id="77" name="Rectangle 76">
              <a:extLst>
                <a:ext uri="{FF2B5EF4-FFF2-40B4-BE49-F238E27FC236}">
                  <a16:creationId xmlns:a16="http://schemas.microsoft.com/office/drawing/2014/main" id="{195380F6-CF7D-8B27-3697-62EBA8DB3F19}"/>
                </a:ext>
              </a:extLst>
            </p:cNvPr>
            <p:cNvSpPr/>
            <p:nvPr/>
          </p:nvSpPr>
          <p:spPr>
            <a:xfrm>
              <a:off x="5994343" y="2815058"/>
              <a:ext cx="1760800" cy="89357"/>
            </a:xfrm>
            <a:prstGeom prst="rect">
              <a:avLst/>
            </a:prstGeom>
            <a:solidFill>
              <a:schemeClr val="bg1">
                <a:alpha val="75000"/>
              </a:schemeClr>
            </a:solidFill>
          </p:spPr>
          <p:txBody>
            <a:bodyPr wrap="square" lIns="0" tIns="0" rIns="0" bIns="0">
              <a:noAutofit/>
            </a:bodyPr>
            <a:lstStyle/>
            <a:p>
              <a:r>
                <a:rPr lang="en-US" sz="400" dirty="0">
                  <a:solidFill>
                    <a:srgbClr val="4078B8">
                      <a:lumMod val="60000"/>
                      <a:lumOff val="40000"/>
                    </a:srgbClr>
                  </a:solidFill>
                </a:rPr>
                <a:t>SuDoKHu (Supervisory Documentation and Knowledge Hub) </a:t>
              </a:r>
              <a:endParaRPr lang="en-GB" sz="400" dirty="0">
                <a:solidFill>
                  <a:srgbClr val="4078B8">
                    <a:lumMod val="60000"/>
                    <a:lumOff val="40000"/>
                  </a:srgbClr>
                </a:solidFill>
              </a:endParaRPr>
            </a:p>
          </p:txBody>
        </p:sp>
        <p:sp>
          <p:nvSpPr>
            <p:cNvPr id="78" name="TextBox 77">
              <a:extLst>
                <a:ext uri="{FF2B5EF4-FFF2-40B4-BE49-F238E27FC236}">
                  <a16:creationId xmlns:a16="http://schemas.microsoft.com/office/drawing/2014/main" id="{CB4447EC-5792-63AF-DB02-FA6D47B2754A}"/>
                </a:ext>
              </a:extLst>
            </p:cNvPr>
            <p:cNvSpPr txBox="1"/>
            <p:nvPr/>
          </p:nvSpPr>
          <p:spPr>
            <a:xfrm>
              <a:off x="6266695" y="3212172"/>
              <a:ext cx="694208" cy="85929"/>
            </a:xfrm>
            <a:prstGeom prst="rect">
              <a:avLst/>
            </a:prstGeom>
            <a:solidFill>
              <a:schemeClr val="bg1">
                <a:alpha val="75000"/>
              </a:schemeClr>
            </a:solidFill>
          </p:spPr>
          <p:txBody>
            <a:bodyPr wrap="square" lIns="0" tIns="0" rIns="0" bIns="0" rtlCol="0">
              <a:noAutofit/>
            </a:bodyPr>
            <a:lstStyle/>
            <a:p>
              <a:r>
                <a:rPr lang="en-GB" sz="400" dirty="0">
                  <a:solidFill>
                    <a:srgbClr val="4078B8">
                      <a:lumMod val="60000"/>
                      <a:lumOff val="40000"/>
                    </a:srgbClr>
                  </a:solidFill>
                </a:rPr>
                <a:t>Smart Cube technology</a:t>
              </a:r>
            </a:p>
          </p:txBody>
        </p:sp>
        <p:pic>
          <p:nvPicPr>
            <p:cNvPr id="80" name="Picture 79" descr="E:\Icon set_test\EMF\EMF artboards outline-01.emf">
              <a:extLst>
                <a:ext uri="{FF2B5EF4-FFF2-40B4-BE49-F238E27FC236}">
                  <a16:creationId xmlns:a16="http://schemas.microsoft.com/office/drawing/2014/main" id="{E8ADB352-AF51-04C4-A187-A8EFF60ADFD2}"/>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4158" y="3194313"/>
              <a:ext cx="239672" cy="274533"/>
            </a:xfrm>
            <a:prstGeom prst="rect">
              <a:avLst/>
            </a:prstGeom>
            <a:solidFill>
              <a:schemeClr val="bg1">
                <a:lumMod val="95000"/>
              </a:schemeClr>
            </a:solidFill>
            <a:ln>
              <a:noFill/>
            </a:ln>
          </p:spPr>
        </p:pic>
        <p:sp>
          <p:nvSpPr>
            <p:cNvPr id="82" name="TextBox 81">
              <a:extLst>
                <a:ext uri="{FF2B5EF4-FFF2-40B4-BE49-F238E27FC236}">
                  <a16:creationId xmlns:a16="http://schemas.microsoft.com/office/drawing/2014/main" id="{37A35EEE-CD1D-FB0A-83A3-3BE87E34CE38}"/>
                </a:ext>
              </a:extLst>
            </p:cNvPr>
            <p:cNvSpPr txBox="1"/>
            <p:nvPr/>
          </p:nvSpPr>
          <p:spPr>
            <a:xfrm>
              <a:off x="4606585" y="2831290"/>
              <a:ext cx="775705" cy="61555"/>
            </a:xfrm>
            <a:prstGeom prst="rect">
              <a:avLst/>
            </a:prstGeom>
            <a:solidFill>
              <a:schemeClr val="bg1">
                <a:alpha val="75000"/>
              </a:schemeClr>
            </a:solidFill>
          </p:spPr>
          <p:txBody>
            <a:bodyPr wrap="square" lIns="0" tIns="0" rIns="0" bIns="0" rtlCol="0">
              <a:spAutoFit/>
            </a:bodyPr>
            <a:lstStyle/>
            <a:p>
              <a:pPr algn="r"/>
              <a:r>
                <a:rPr lang="en-GB" sz="400" dirty="0">
                  <a:solidFill>
                    <a:srgbClr val="4078B8">
                      <a:lumMod val="60000"/>
                      <a:lumOff val="40000"/>
                    </a:srgbClr>
                  </a:solidFill>
                </a:rPr>
                <a:t>Text-mining</a:t>
              </a:r>
            </a:p>
          </p:txBody>
        </p:sp>
        <p:sp>
          <p:nvSpPr>
            <p:cNvPr id="83" name="Rectangle 82">
              <a:extLst>
                <a:ext uri="{FF2B5EF4-FFF2-40B4-BE49-F238E27FC236}">
                  <a16:creationId xmlns:a16="http://schemas.microsoft.com/office/drawing/2014/main" id="{EE351F6A-434A-21AA-D737-3E98638245E7}"/>
                </a:ext>
              </a:extLst>
            </p:cNvPr>
            <p:cNvSpPr/>
            <p:nvPr/>
          </p:nvSpPr>
          <p:spPr>
            <a:xfrm>
              <a:off x="5255996" y="4391511"/>
              <a:ext cx="893833" cy="61555"/>
            </a:xfrm>
            <a:prstGeom prst="rect">
              <a:avLst/>
            </a:prstGeom>
            <a:solidFill>
              <a:schemeClr val="bg1">
                <a:alpha val="75000"/>
              </a:schemeClr>
            </a:solidFill>
          </p:spPr>
          <p:txBody>
            <a:bodyPr wrap="square" lIns="0" tIns="0" rIns="0" bIns="0">
              <a:spAutoFit/>
            </a:bodyPr>
            <a:lstStyle/>
            <a:p>
              <a:pPr algn="r"/>
              <a:r>
                <a:rPr lang="en-GB" sz="400" dirty="0">
                  <a:solidFill>
                    <a:srgbClr val="4078B8">
                      <a:lumMod val="60000"/>
                      <a:lumOff val="40000"/>
                    </a:srgbClr>
                  </a:solidFill>
                </a:rPr>
                <a:t>Study on Big data and ML applications</a:t>
              </a:r>
            </a:p>
          </p:txBody>
        </p:sp>
        <p:sp>
          <p:nvSpPr>
            <p:cNvPr id="84" name="Rectangle 83">
              <a:extLst>
                <a:ext uri="{FF2B5EF4-FFF2-40B4-BE49-F238E27FC236}">
                  <a16:creationId xmlns:a16="http://schemas.microsoft.com/office/drawing/2014/main" id="{2655B0B0-E631-12D3-D69A-3415122B7A8C}"/>
                </a:ext>
              </a:extLst>
            </p:cNvPr>
            <p:cNvSpPr/>
            <p:nvPr/>
          </p:nvSpPr>
          <p:spPr>
            <a:xfrm>
              <a:off x="6114355" y="3691072"/>
              <a:ext cx="443118" cy="80001"/>
            </a:xfrm>
            <a:prstGeom prst="rect">
              <a:avLst/>
            </a:prstGeom>
            <a:solidFill>
              <a:schemeClr val="bg1">
                <a:alpha val="75000"/>
              </a:schemeClr>
            </a:solidFill>
          </p:spPr>
          <p:txBody>
            <a:bodyPr wrap="square" lIns="0" tIns="0" rIns="0" bIns="0">
              <a:noAutofit/>
            </a:bodyPr>
            <a:lstStyle/>
            <a:p>
              <a:r>
                <a:rPr lang="en-GB" sz="400" dirty="0">
                  <a:solidFill>
                    <a:srgbClr val="4078B8">
                      <a:lumMod val="60000"/>
                      <a:lumOff val="40000"/>
                    </a:srgbClr>
                  </a:solidFill>
                </a:rPr>
                <a:t>Innovation hub</a:t>
              </a:r>
            </a:p>
          </p:txBody>
        </p:sp>
        <p:sp>
          <p:nvSpPr>
            <p:cNvPr id="85" name="Rectangle 84">
              <a:extLst>
                <a:ext uri="{FF2B5EF4-FFF2-40B4-BE49-F238E27FC236}">
                  <a16:creationId xmlns:a16="http://schemas.microsoft.com/office/drawing/2014/main" id="{402BAFA0-DBE2-EC64-5817-53CA6957AD54}"/>
                </a:ext>
              </a:extLst>
            </p:cNvPr>
            <p:cNvSpPr/>
            <p:nvPr/>
          </p:nvSpPr>
          <p:spPr>
            <a:xfrm>
              <a:off x="6469540" y="4487849"/>
              <a:ext cx="1260162" cy="61555"/>
            </a:xfrm>
            <a:prstGeom prst="rect">
              <a:avLst/>
            </a:prstGeom>
            <a:solidFill>
              <a:schemeClr val="bg1">
                <a:alpha val="75000"/>
              </a:schemeClr>
            </a:solidFill>
          </p:spPr>
          <p:txBody>
            <a:bodyPr wrap="square" lIns="0" tIns="0" rIns="0" bIns="0">
              <a:spAutoFit/>
            </a:bodyPr>
            <a:lstStyle/>
            <a:p>
              <a:pPr algn="r"/>
              <a:r>
                <a:rPr lang="en-GB" sz="400" dirty="0">
                  <a:solidFill>
                    <a:srgbClr val="4078B8">
                      <a:lumMod val="60000"/>
                      <a:lumOff val="40000"/>
                    </a:srgbClr>
                  </a:solidFill>
                </a:rPr>
                <a:t>Upgrade of data collection systems</a:t>
              </a:r>
            </a:p>
          </p:txBody>
        </p:sp>
        <p:cxnSp>
          <p:nvCxnSpPr>
            <p:cNvPr id="86" name="Straight Connector 85">
              <a:extLst>
                <a:ext uri="{FF2B5EF4-FFF2-40B4-BE49-F238E27FC236}">
                  <a16:creationId xmlns:a16="http://schemas.microsoft.com/office/drawing/2014/main" id="{00953809-DF2B-CDDD-A11E-3FBC808DBDC4}"/>
                </a:ext>
              </a:extLst>
            </p:cNvPr>
            <p:cNvCxnSpPr/>
            <p:nvPr/>
          </p:nvCxnSpPr>
          <p:spPr bwMode="auto">
            <a:xfrm>
              <a:off x="7716344" y="4475571"/>
              <a:ext cx="0" cy="0"/>
            </a:xfrm>
            <a:prstGeom prst="line">
              <a:avLst/>
            </a:prstGeom>
            <a:solidFill>
              <a:schemeClr val="tx2"/>
            </a:solidFill>
            <a:ln w="952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Straight Connector 86">
              <a:extLst>
                <a:ext uri="{FF2B5EF4-FFF2-40B4-BE49-F238E27FC236}">
                  <a16:creationId xmlns:a16="http://schemas.microsoft.com/office/drawing/2014/main" id="{EC219656-C3A9-9B11-0B12-6EB156EC0A50}"/>
                </a:ext>
              </a:extLst>
            </p:cNvPr>
            <p:cNvCxnSpPr/>
            <p:nvPr/>
          </p:nvCxnSpPr>
          <p:spPr bwMode="auto">
            <a:xfrm>
              <a:off x="4760013" y="2376488"/>
              <a:ext cx="0" cy="394411"/>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8" name="Straight Connector 87">
              <a:extLst>
                <a:ext uri="{FF2B5EF4-FFF2-40B4-BE49-F238E27FC236}">
                  <a16:creationId xmlns:a16="http://schemas.microsoft.com/office/drawing/2014/main" id="{16264319-4DF6-1F4F-8250-339BDE091DD6}"/>
                </a:ext>
              </a:extLst>
            </p:cNvPr>
            <p:cNvCxnSpPr/>
            <p:nvPr/>
          </p:nvCxnSpPr>
          <p:spPr bwMode="auto">
            <a:xfrm>
              <a:off x="5466553" y="2624617"/>
              <a:ext cx="0" cy="394411"/>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9" name="Straight Connector 88">
              <a:extLst>
                <a:ext uri="{FF2B5EF4-FFF2-40B4-BE49-F238E27FC236}">
                  <a16:creationId xmlns:a16="http://schemas.microsoft.com/office/drawing/2014/main" id="{AA958014-037C-89AD-31F2-A0A14DA6A494}"/>
                </a:ext>
              </a:extLst>
            </p:cNvPr>
            <p:cNvCxnSpPr/>
            <p:nvPr/>
          </p:nvCxnSpPr>
          <p:spPr bwMode="auto">
            <a:xfrm>
              <a:off x="6527471" y="1724113"/>
              <a:ext cx="0" cy="394411"/>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0" name="Straight Connector 89">
              <a:extLst>
                <a:ext uri="{FF2B5EF4-FFF2-40B4-BE49-F238E27FC236}">
                  <a16:creationId xmlns:a16="http://schemas.microsoft.com/office/drawing/2014/main" id="{0DF974D0-F885-40F5-C94A-B4925EEAF03F}"/>
                </a:ext>
              </a:extLst>
            </p:cNvPr>
            <p:cNvCxnSpPr/>
            <p:nvPr/>
          </p:nvCxnSpPr>
          <p:spPr bwMode="auto">
            <a:xfrm>
              <a:off x="5388676" y="2848689"/>
              <a:ext cx="0" cy="394411"/>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1" name="Straight Connector 90">
              <a:extLst>
                <a:ext uri="{FF2B5EF4-FFF2-40B4-BE49-F238E27FC236}">
                  <a16:creationId xmlns:a16="http://schemas.microsoft.com/office/drawing/2014/main" id="{3BF3C56F-B153-1B10-CC25-957380ECC0CF}"/>
                </a:ext>
              </a:extLst>
            </p:cNvPr>
            <p:cNvCxnSpPr/>
            <p:nvPr/>
          </p:nvCxnSpPr>
          <p:spPr bwMode="auto">
            <a:xfrm>
              <a:off x="5545710" y="3087181"/>
              <a:ext cx="0" cy="254907"/>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 name="Straight Connector 91">
              <a:extLst>
                <a:ext uri="{FF2B5EF4-FFF2-40B4-BE49-F238E27FC236}">
                  <a16:creationId xmlns:a16="http://schemas.microsoft.com/office/drawing/2014/main" id="{A8E907AF-1CD2-6FA5-5A5B-A83E4E045F3E}"/>
                </a:ext>
              </a:extLst>
            </p:cNvPr>
            <p:cNvCxnSpPr/>
            <p:nvPr/>
          </p:nvCxnSpPr>
          <p:spPr bwMode="auto">
            <a:xfrm>
              <a:off x="5233136" y="3150394"/>
              <a:ext cx="0" cy="263045"/>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Straight Connector 92">
              <a:extLst>
                <a:ext uri="{FF2B5EF4-FFF2-40B4-BE49-F238E27FC236}">
                  <a16:creationId xmlns:a16="http://schemas.microsoft.com/office/drawing/2014/main" id="{20A345B8-063A-180B-47D9-8B4B946187F8}"/>
                </a:ext>
              </a:extLst>
            </p:cNvPr>
            <p:cNvCxnSpPr/>
            <p:nvPr/>
          </p:nvCxnSpPr>
          <p:spPr bwMode="auto">
            <a:xfrm>
              <a:off x="4695660" y="3611084"/>
              <a:ext cx="0" cy="482119"/>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4" name="Straight Connector 93">
              <a:extLst>
                <a:ext uri="{FF2B5EF4-FFF2-40B4-BE49-F238E27FC236}">
                  <a16:creationId xmlns:a16="http://schemas.microsoft.com/office/drawing/2014/main" id="{C920CA23-241D-D257-B5DA-4EB9F1CF600D}"/>
                </a:ext>
              </a:extLst>
            </p:cNvPr>
            <p:cNvCxnSpPr/>
            <p:nvPr/>
          </p:nvCxnSpPr>
          <p:spPr bwMode="auto">
            <a:xfrm>
              <a:off x="4281083" y="3921919"/>
              <a:ext cx="0" cy="261174"/>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 name="Straight Connector 94">
              <a:extLst>
                <a:ext uri="{FF2B5EF4-FFF2-40B4-BE49-F238E27FC236}">
                  <a16:creationId xmlns:a16="http://schemas.microsoft.com/office/drawing/2014/main" id="{1BDF48CB-46FB-E54F-76C0-B6EBAAED72BF}"/>
                </a:ext>
              </a:extLst>
            </p:cNvPr>
            <p:cNvCxnSpPr/>
            <p:nvPr/>
          </p:nvCxnSpPr>
          <p:spPr bwMode="auto">
            <a:xfrm>
              <a:off x="6012024" y="3804406"/>
              <a:ext cx="0" cy="261174"/>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Straight Connector 95">
              <a:extLst>
                <a:ext uri="{FF2B5EF4-FFF2-40B4-BE49-F238E27FC236}">
                  <a16:creationId xmlns:a16="http://schemas.microsoft.com/office/drawing/2014/main" id="{1D0575DC-2A37-D723-F40D-F03F475587AF}"/>
                </a:ext>
              </a:extLst>
            </p:cNvPr>
            <p:cNvCxnSpPr/>
            <p:nvPr/>
          </p:nvCxnSpPr>
          <p:spPr bwMode="auto">
            <a:xfrm>
              <a:off x="6557473" y="1875621"/>
              <a:ext cx="0" cy="394411"/>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 name="Straight Connector 96">
              <a:extLst>
                <a:ext uri="{FF2B5EF4-FFF2-40B4-BE49-F238E27FC236}">
                  <a16:creationId xmlns:a16="http://schemas.microsoft.com/office/drawing/2014/main" id="{2C65D9D0-20FF-8038-C0E3-7CC3566D1FA0}"/>
                </a:ext>
              </a:extLst>
            </p:cNvPr>
            <p:cNvCxnSpPr/>
            <p:nvPr/>
          </p:nvCxnSpPr>
          <p:spPr bwMode="auto">
            <a:xfrm>
              <a:off x="6592373" y="2270032"/>
              <a:ext cx="0" cy="229310"/>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8" name="Straight Connector 97">
              <a:extLst>
                <a:ext uri="{FF2B5EF4-FFF2-40B4-BE49-F238E27FC236}">
                  <a16:creationId xmlns:a16="http://schemas.microsoft.com/office/drawing/2014/main" id="{A08C3C78-ED08-BD46-A355-9BC430F31B87}"/>
                </a:ext>
              </a:extLst>
            </p:cNvPr>
            <p:cNvCxnSpPr/>
            <p:nvPr/>
          </p:nvCxnSpPr>
          <p:spPr bwMode="auto">
            <a:xfrm>
              <a:off x="6600164" y="2566988"/>
              <a:ext cx="0" cy="189179"/>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9" name="Straight Connector 98">
              <a:extLst>
                <a:ext uri="{FF2B5EF4-FFF2-40B4-BE49-F238E27FC236}">
                  <a16:creationId xmlns:a16="http://schemas.microsoft.com/office/drawing/2014/main" id="{CFA06AF4-1ACA-AF5C-9B8B-E7950ACFEAE0}"/>
                </a:ext>
              </a:extLst>
            </p:cNvPr>
            <p:cNvCxnSpPr/>
            <p:nvPr/>
          </p:nvCxnSpPr>
          <p:spPr bwMode="auto">
            <a:xfrm>
              <a:off x="5990073" y="2815058"/>
              <a:ext cx="0" cy="245542"/>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0" name="Straight Connector 99">
              <a:extLst>
                <a:ext uri="{FF2B5EF4-FFF2-40B4-BE49-F238E27FC236}">
                  <a16:creationId xmlns:a16="http://schemas.microsoft.com/office/drawing/2014/main" id="{8F64933B-BB20-D643-036F-271169699FD0}"/>
                </a:ext>
              </a:extLst>
            </p:cNvPr>
            <p:cNvCxnSpPr/>
            <p:nvPr/>
          </p:nvCxnSpPr>
          <p:spPr bwMode="auto">
            <a:xfrm>
              <a:off x="6264313" y="3212892"/>
              <a:ext cx="0" cy="245542"/>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 name="Straight Connector 100">
              <a:extLst>
                <a:ext uri="{FF2B5EF4-FFF2-40B4-BE49-F238E27FC236}">
                  <a16:creationId xmlns:a16="http://schemas.microsoft.com/office/drawing/2014/main" id="{CE02B4D3-EED5-023A-5476-A5D3D74AFF1A}"/>
                </a:ext>
              </a:extLst>
            </p:cNvPr>
            <p:cNvCxnSpPr/>
            <p:nvPr/>
          </p:nvCxnSpPr>
          <p:spPr bwMode="auto">
            <a:xfrm>
              <a:off x="6381813" y="3343484"/>
              <a:ext cx="1" cy="152779"/>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9" name="Straight Connector 128">
              <a:extLst>
                <a:ext uri="{FF2B5EF4-FFF2-40B4-BE49-F238E27FC236}">
                  <a16:creationId xmlns:a16="http://schemas.microsoft.com/office/drawing/2014/main" id="{749550CF-FD89-A56A-0402-BA298DFE9BB9}"/>
                </a:ext>
              </a:extLst>
            </p:cNvPr>
            <p:cNvCxnSpPr/>
            <p:nvPr/>
          </p:nvCxnSpPr>
          <p:spPr bwMode="auto">
            <a:xfrm>
              <a:off x="6900107" y="4083992"/>
              <a:ext cx="0" cy="245542"/>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0" name="Straight Connector 129">
              <a:extLst>
                <a:ext uri="{FF2B5EF4-FFF2-40B4-BE49-F238E27FC236}">
                  <a16:creationId xmlns:a16="http://schemas.microsoft.com/office/drawing/2014/main" id="{A5FAB339-69DC-0C76-7926-CF84D44A282D}"/>
                </a:ext>
              </a:extLst>
            </p:cNvPr>
            <p:cNvCxnSpPr/>
            <p:nvPr/>
          </p:nvCxnSpPr>
          <p:spPr bwMode="auto">
            <a:xfrm>
              <a:off x="6158112" y="4391150"/>
              <a:ext cx="0" cy="261174"/>
            </a:xfrm>
            <a:prstGeom prst="line">
              <a:avLst/>
            </a:prstGeom>
            <a:solidFill>
              <a:schemeClr val="tx2"/>
            </a:solidFill>
            <a:ln w="9525" cap="flat" cmpd="sng" algn="ctr">
              <a:solidFill>
                <a:schemeClr val="accent2"/>
              </a:solidFill>
              <a:prstDash val="solid"/>
              <a:round/>
              <a:headEnd type="none" w="med" len="med"/>
              <a:tailEnd type="oval" w="sm" len="sm"/>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1" name="Straight Connector 130">
              <a:extLst>
                <a:ext uri="{FF2B5EF4-FFF2-40B4-BE49-F238E27FC236}">
                  <a16:creationId xmlns:a16="http://schemas.microsoft.com/office/drawing/2014/main" id="{6F250632-BAF3-0ECE-91B4-4DFAF5FC710E}"/>
                </a:ext>
              </a:extLst>
            </p:cNvPr>
            <p:cNvCxnSpPr/>
            <p:nvPr/>
          </p:nvCxnSpPr>
          <p:spPr bwMode="auto">
            <a:xfrm>
              <a:off x="7737124" y="4429294"/>
              <a:ext cx="1" cy="152779"/>
            </a:xfrm>
            <a:prstGeom prst="line">
              <a:avLst/>
            </a:prstGeom>
            <a:solidFill>
              <a:schemeClr val="tx2"/>
            </a:solidFill>
            <a:ln w="9525" cap="flat" cmpd="sng" algn="ctr">
              <a:solidFill>
                <a:schemeClr val="accent2"/>
              </a:solidFill>
              <a:prstDash val="solid"/>
              <a:round/>
              <a:headEnd type="oval" w="sm" len="sm"/>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6" name="Straight Connector 135">
              <a:extLst>
                <a:ext uri="{FF2B5EF4-FFF2-40B4-BE49-F238E27FC236}">
                  <a16:creationId xmlns:a16="http://schemas.microsoft.com/office/drawing/2014/main" id="{8F64F559-04C3-1B73-54EE-BC85142C57EB}"/>
                </a:ext>
              </a:extLst>
            </p:cNvPr>
            <p:cNvCxnSpPr/>
            <p:nvPr/>
          </p:nvCxnSpPr>
          <p:spPr bwMode="auto">
            <a:xfrm>
              <a:off x="6109593" y="3633943"/>
              <a:ext cx="1" cy="152779"/>
            </a:xfrm>
            <a:prstGeom prst="line">
              <a:avLst/>
            </a:prstGeom>
            <a:solidFill>
              <a:schemeClr val="tx2"/>
            </a:solidFill>
            <a:ln w="9525" cap="flat" cmpd="sng" algn="ctr">
              <a:solidFill>
                <a:schemeClr val="accent2"/>
              </a:solidFill>
              <a:prstDash val="solid"/>
              <a:round/>
              <a:headEnd type="oval" w="sm" len="sm"/>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37" name="TextBox 136">
            <a:extLst>
              <a:ext uri="{FF2B5EF4-FFF2-40B4-BE49-F238E27FC236}">
                <a16:creationId xmlns:a16="http://schemas.microsoft.com/office/drawing/2014/main" id="{1A971BDE-3A93-2693-1B06-17B453FF97FF}"/>
              </a:ext>
            </a:extLst>
          </p:cNvPr>
          <p:cNvSpPr txBox="1"/>
          <p:nvPr/>
        </p:nvSpPr>
        <p:spPr>
          <a:xfrm>
            <a:off x="551220" y="1867054"/>
            <a:ext cx="1929487" cy="2246769"/>
          </a:xfrm>
          <a:prstGeom prst="rect">
            <a:avLst/>
          </a:prstGeom>
          <a:noFill/>
          <a:ln>
            <a:noFill/>
            <a:prstDash val="lgDash"/>
          </a:ln>
        </p:spPr>
        <p:txBody>
          <a:bodyPr wrap="square" lIns="0" rtlCol="0">
            <a:spAutoFit/>
          </a:bodyPr>
          <a:lstStyle/>
          <a:p>
            <a:pPr>
              <a:spcAft>
                <a:spcPts val="1200"/>
              </a:spcAft>
            </a:pPr>
            <a:r>
              <a:rPr lang="en-GB" sz="1200" b="1" dirty="0">
                <a:solidFill>
                  <a:schemeClr val="tx2"/>
                </a:solidFill>
              </a:rPr>
              <a:t>Not using full innovation potential </a:t>
            </a:r>
            <a:r>
              <a:rPr lang="en-GB" sz="1200" dirty="0">
                <a:solidFill>
                  <a:srgbClr val="585858"/>
                </a:solidFill>
              </a:rPr>
              <a:t>on SupTech and the required </a:t>
            </a:r>
            <a:r>
              <a:rPr lang="en-GB" sz="1200" dirty="0"/>
              <a:t>collaboration </a:t>
            </a:r>
          </a:p>
          <a:p>
            <a:pPr>
              <a:spcAft>
                <a:spcPts val="1200"/>
              </a:spcAft>
            </a:pPr>
            <a:r>
              <a:rPr lang="en-GB" sz="1200" dirty="0">
                <a:solidFill>
                  <a:srgbClr val="585858"/>
                </a:solidFill>
              </a:rPr>
              <a:t>Multiple projects not maximising the </a:t>
            </a:r>
            <a:r>
              <a:rPr lang="en-GB" sz="1200" b="1" dirty="0">
                <a:solidFill>
                  <a:schemeClr val="tx2"/>
                </a:solidFill>
              </a:rPr>
              <a:t>full capacity of latest technology</a:t>
            </a:r>
          </a:p>
          <a:p>
            <a:pPr>
              <a:spcAft>
                <a:spcPts val="1200"/>
              </a:spcAft>
            </a:pPr>
            <a:r>
              <a:rPr lang="en-GB" sz="1200" b="1" dirty="0">
                <a:solidFill>
                  <a:srgbClr val="003299"/>
                </a:solidFill>
              </a:rPr>
              <a:t>Limited </a:t>
            </a:r>
            <a:r>
              <a:rPr lang="en-GB" sz="1200" b="1" dirty="0">
                <a:solidFill>
                  <a:schemeClr val="tx2"/>
                </a:solidFill>
              </a:rPr>
              <a:t>approach</a:t>
            </a:r>
            <a:r>
              <a:rPr lang="en-GB" sz="1200" dirty="0"/>
              <a:t> to innovation, </a:t>
            </a:r>
            <a:r>
              <a:rPr lang="en-GB" sz="1200" b="1" dirty="0">
                <a:solidFill>
                  <a:schemeClr val="tx2"/>
                </a:solidFill>
              </a:rPr>
              <a:t>few projects on key technologies</a:t>
            </a:r>
            <a:endParaRPr lang="en-GB" sz="1200" baseline="30000" dirty="0"/>
          </a:p>
        </p:txBody>
      </p:sp>
      <p:sp>
        <p:nvSpPr>
          <p:cNvPr id="138" name="TextBox 137">
            <a:extLst>
              <a:ext uri="{FF2B5EF4-FFF2-40B4-BE49-F238E27FC236}">
                <a16:creationId xmlns:a16="http://schemas.microsoft.com/office/drawing/2014/main" id="{1B12EAA8-13A7-1F2D-2C78-B104419EFB95}"/>
              </a:ext>
            </a:extLst>
          </p:cNvPr>
          <p:cNvSpPr txBox="1"/>
          <p:nvPr/>
        </p:nvSpPr>
        <p:spPr>
          <a:xfrm>
            <a:off x="6199758" y="1867054"/>
            <a:ext cx="2673325" cy="2508575"/>
          </a:xfrm>
          <a:prstGeom prst="rect">
            <a:avLst/>
          </a:prstGeom>
          <a:noFill/>
          <a:ln>
            <a:noFill/>
            <a:prstDash val="lgDash"/>
          </a:ln>
        </p:spPr>
        <p:txBody>
          <a:bodyPr wrap="square" rtlCol="0">
            <a:noAutofit/>
          </a:bodyPr>
          <a:lstStyle/>
          <a:p>
            <a:pPr>
              <a:spcAft>
                <a:spcPts val="1800"/>
              </a:spcAft>
            </a:pPr>
            <a:r>
              <a:rPr lang="en-GB" sz="1200" dirty="0"/>
              <a:t>Innovation and digitalisation as a </a:t>
            </a:r>
            <a:r>
              <a:rPr lang="en-GB" sz="1200" b="1" dirty="0">
                <a:solidFill>
                  <a:schemeClr val="tx2"/>
                </a:solidFill>
              </a:rPr>
              <a:t>top priority</a:t>
            </a:r>
            <a:r>
              <a:rPr lang="en-GB" sz="1200" dirty="0"/>
              <a:t> for the SSM</a:t>
            </a:r>
            <a:endParaRPr lang="en-GB" altLang="en-US" sz="1200" dirty="0"/>
          </a:p>
          <a:p>
            <a:pPr>
              <a:spcAft>
                <a:spcPts val="1800"/>
              </a:spcAft>
            </a:pPr>
            <a:r>
              <a:rPr lang="en-GB" sz="1200" dirty="0"/>
              <a:t>A portfolio of </a:t>
            </a:r>
            <a:r>
              <a:rPr lang="en-GB" sz="1200" b="1" dirty="0">
                <a:solidFill>
                  <a:schemeClr val="tx2"/>
                </a:solidFill>
              </a:rPr>
              <a:t>projects and tools implemented </a:t>
            </a:r>
            <a:r>
              <a:rPr lang="en-GB" sz="1200" dirty="0"/>
              <a:t>for the entire SSM with speed, coordination and tangible impact</a:t>
            </a:r>
          </a:p>
          <a:p>
            <a:pPr>
              <a:spcAft>
                <a:spcPts val="1800"/>
              </a:spcAft>
            </a:pPr>
            <a:r>
              <a:rPr lang="en-GB" sz="1200" b="1" dirty="0">
                <a:solidFill>
                  <a:schemeClr val="tx2"/>
                </a:solidFill>
              </a:rPr>
              <a:t>All range </a:t>
            </a:r>
            <a:r>
              <a:rPr lang="en-GB" sz="1200" b="1">
                <a:solidFill>
                  <a:schemeClr val="tx2"/>
                </a:solidFill>
              </a:rPr>
              <a:t>of key supervisory </a:t>
            </a:r>
            <a:r>
              <a:rPr lang="en-GB" sz="1200" b="1" dirty="0">
                <a:solidFill>
                  <a:schemeClr val="tx2"/>
                </a:solidFill>
              </a:rPr>
              <a:t>technologies </a:t>
            </a:r>
            <a:r>
              <a:rPr lang="en-GB" sz="1200" dirty="0"/>
              <a:t>deployed into production to support banking supervision</a:t>
            </a:r>
          </a:p>
        </p:txBody>
      </p:sp>
      <p:sp>
        <p:nvSpPr>
          <p:cNvPr id="139" name="Freeform 375">
            <a:extLst>
              <a:ext uri="{FF2B5EF4-FFF2-40B4-BE49-F238E27FC236}">
                <a16:creationId xmlns:a16="http://schemas.microsoft.com/office/drawing/2014/main" id="{5B49286F-9E25-B51F-60FF-EF97C0936CE5}"/>
              </a:ext>
            </a:extLst>
          </p:cNvPr>
          <p:cNvSpPr>
            <a:spLocks noChangeAspect="1" noEditPoints="1"/>
          </p:cNvSpPr>
          <p:nvPr/>
        </p:nvSpPr>
        <p:spPr bwMode="auto">
          <a:xfrm>
            <a:off x="5864023" y="1406727"/>
            <a:ext cx="485616" cy="485616"/>
          </a:xfrm>
          <a:custGeom>
            <a:avLst/>
            <a:gdLst>
              <a:gd name="T0" fmla="*/ 297 w 512"/>
              <a:gd name="T1" fmla="*/ 213 h 512"/>
              <a:gd name="T2" fmla="*/ 382 w 512"/>
              <a:gd name="T3" fmla="*/ 221 h 512"/>
              <a:gd name="T4" fmla="*/ 323 w 512"/>
              <a:gd name="T5" fmla="*/ 280 h 512"/>
              <a:gd name="T6" fmla="*/ 320 w 512"/>
              <a:gd name="T7" fmla="*/ 290 h 512"/>
              <a:gd name="T8" fmla="*/ 337 w 512"/>
              <a:gd name="T9" fmla="*/ 374 h 512"/>
              <a:gd name="T10" fmla="*/ 261 w 512"/>
              <a:gd name="T11" fmla="*/ 332 h 512"/>
              <a:gd name="T12" fmla="*/ 256 w 512"/>
              <a:gd name="T13" fmla="*/ 330 h 512"/>
              <a:gd name="T14" fmla="*/ 250 w 512"/>
              <a:gd name="T15" fmla="*/ 332 h 512"/>
              <a:gd name="T16" fmla="*/ 175 w 512"/>
              <a:gd name="T17" fmla="*/ 374 h 512"/>
              <a:gd name="T18" fmla="*/ 191 w 512"/>
              <a:gd name="T19" fmla="*/ 290 h 512"/>
              <a:gd name="T20" fmla="*/ 189 w 512"/>
              <a:gd name="T21" fmla="*/ 280 h 512"/>
              <a:gd name="T22" fmla="*/ 130 w 512"/>
              <a:gd name="T23" fmla="*/ 221 h 512"/>
              <a:gd name="T24" fmla="*/ 214 w 512"/>
              <a:gd name="T25" fmla="*/ 213 h 512"/>
              <a:gd name="T26" fmla="*/ 223 w 512"/>
              <a:gd name="T27" fmla="*/ 207 h 512"/>
              <a:gd name="T28" fmla="*/ 256 w 512"/>
              <a:gd name="T29" fmla="*/ 133 h 512"/>
              <a:gd name="T30" fmla="*/ 289 w 512"/>
              <a:gd name="T31" fmla="*/ 207 h 512"/>
              <a:gd name="T32" fmla="*/ 297 w 512"/>
              <a:gd name="T33" fmla="*/ 213 h 512"/>
              <a:gd name="T34" fmla="*/ 512 w 512"/>
              <a:gd name="T35" fmla="*/ 256 h 512"/>
              <a:gd name="T36" fmla="*/ 256 w 512"/>
              <a:gd name="T37" fmla="*/ 512 h 512"/>
              <a:gd name="T38" fmla="*/ 0 w 512"/>
              <a:gd name="T39" fmla="*/ 256 h 512"/>
              <a:gd name="T40" fmla="*/ 256 w 512"/>
              <a:gd name="T41" fmla="*/ 0 h 512"/>
              <a:gd name="T42" fmla="*/ 512 w 512"/>
              <a:gd name="T43" fmla="*/ 256 h 512"/>
              <a:gd name="T44" fmla="*/ 415 w 512"/>
              <a:gd name="T45" fmla="*/ 209 h 512"/>
              <a:gd name="T46" fmla="*/ 406 w 512"/>
              <a:gd name="T47" fmla="*/ 202 h 512"/>
              <a:gd name="T48" fmla="*/ 306 w 512"/>
              <a:gd name="T49" fmla="*/ 192 h 512"/>
              <a:gd name="T50" fmla="*/ 265 w 512"/>
              <a:gd name="T51" fmla="*/ 102 h 512"/>
              <a:gd name="T52" fmla="*/ 256 w 512"/>
              <a:gd name="T53" fmla="*/ 96 h 512"/>
              <a:gd name="T54" fmla="*/ 246 w 512"/>
              <a:gd name="T55" fmla="*/ 102 h 512"/>
              <a:gd name="T56" fmla="*/ 206 w 512"/>
              <a:gd name="T57" fmla="*/ 192 h 512"/>
              <a:gd name="T58" fmla="*/ 105 w 512"/>
              <a:gd name="T59" fmla="*/ 202 h 512"/>
              <a:gd name="T60" fmla="*/ 96 w 512"/>
              <a:gd name="T61" fmla="*/ 209 h 512"/>
              <a:gd name="T62" fmla="*/ 99 w 512"/>
              <a:gd name="T63" fmla="*/ 221 h 512"/>
              <a:gd name="T64" fmla="*/ 169 w 512"/>
              <a:gd name="T65" fmla="*/ 291 h 512"/>
              <a:gd name="T66" fmla="*/ 149 w 512"/>
              <a:gd name="T67" fmla="*/ 392 h 512"/>
              <a:gd name="T68" fmla="*/ 153 w 512"/>
              <a:gd name="T69" fmla="*/ 403 h 512"/>
              <a:gd name="T70" fmla="*/ 165 w 512"/>
              <a:gd name="T71" fmla="*/ 404 h 512"/>
              <a:gd name="T72" fmla="*/ 256 w 512"/>
              <a:gd name="T73" fmla="*/ 353 h 512"/>
              <a:gd name="T74" fmla="*/ 346 w 512"/>
              <a:gd name="T75" fmla="*/ 404 h 512"/>
              <a:gd name="T76" fmla="*/ 352 w 512"/>
              <a:gd name="T77" fmla="*/ 405 h 512"/>
              <a:gd name="T78" fmla="*/ 358 w 512"/>
              <a:gd name="T79" fmla="*/ 403 h 512"/>
              <a:gd name="T80" fmla="*/ 362 w 512"/>
              <a:gd name="T81" fmla="*/ 392 h 512"/>
              <a:gd name="T82" fmla="*/ 342 w 512"/>
              <a:gd name="T83" fmla="*/ 291 h 512"/>
              <a:gd name="T84" fmla="*/ 413 w 512"/>
              <a:gd name="T85" fmla="*/ 221 h 512"/>
              <a:gd name="T86" fmla="*/ 415 w 512"/>
              <a:gd name="T87" fmla="*/ 20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2" h="512">
                <a:moveTo>
                  <a:pt x="297" y="213"/>
                </a:moveTo>
                <a:cubicBezTo>
                  <a:pt x="382" y="221"/>
                  <a:pt x="382" y="221"/>
                  <a:pt x="382" y="221"/>
                </a:cubicBezTo>
                <a:cubicBezTo>
                  <a:pt x="323" y="280"/>
                  <a:pt x="323" y="280"/>
                  <a:pt x="323" y="280"/>
                </a:cubicBezTo>
                <a:cubicBezTo>
                  <a:pt x="320" y="283"/>
                  <a:pt x="319" y="286"/>
                  <a:pt x="320" y="290"/>
                </a:cubicBezTo>
                <a:cubicBezTo>
                  <a:pt x="337" y="374"/>
                  <a:pt x="337" y="374"/>
                  <a:pt x="337" y="374"/>
                </a:cubicBezTo>
                <a:cubicBezTo>
                  <a:pt x="261" y="332"/>
                  <a:pt x="261" y="332"/>
                  <a:pt x="261" y="332"/>
                </a:cubicBezTo>
                <a:cubicBezTo>
                  <a:pt x="259" y="331"/>
                  <a:pt x="257" y="330"/>
                  <a:pt x="256" y="330"/>
                </a:cubicBezTo>
                <a:cubicBezTo>
                  <a:pt x="254" y="330"/>
                  <a:pt x="252" y="331"/>
                  <a:pt x="250" y="332"/>
                </a:cubicBezTo>
                <a:cubicBezTo>
                  <a:pt x="175" y="374"/>
                  <a:pt x="175" y="374"/>
                  <a:pt x="175" y="374"/>
                </a:cubicBezTo>
                <a:cubicBezTo>
                  <a:pt x="191" y="290"/>
                  <a:pt x="191" y="290"/>
                  <a:pt x="191" y="290"/>
                </a:cubicBezTo>
                <a:cubicBezTo>
                  <a:pt x="192" y="286"/>
                  <a:pt x="191" y="283"/>
                  <a:pt x="189" y="280"/>
                </a:cubicBezTo>
                <a:cubicBezTo>
                  <a:pt x="130" y="221"/>
                  <a:pt x="130" y="221"/>
                  <a:pt x="130" y="221"/>
                </a:cubicBezTo>
                <a:cubicBezTo>
                  <a:pt x="214" y="213"/>
                  <a:pt x="214" y="213"/>
                  <a:pt x="214" y="213"/>
                </a:cubicBezTo>
                <a:cubicBezTo>
                  <a:pt x="218" y="213"/>
                  <a:pt x="221" y="210"/>
                  <a:pt x="223" y="207"/>
                </a:cubicBezTo>
                <a:cubicBezTo>
                  <a:pt x="256" y="133"/>
                  <a:pt x="256" y="133"/>
                  <a:pt x="256" y="133"/>
                </a:cubicBezTo>
                <a:cubicBezTo>
                  <a:pt x="289" y="207"/>
                  <a:pt x="289" y="207"/>
                  <a:pt x="289" y="207"/>
                </a:cubicBezTo>
                <a:cubicBezTo>
                  <a:pt x="290" y="210"/>
                  <a:pt x="293" y="213"/>
                  <a:pt x="297"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209"/>
                </a:moveTo>
                <a:cubicBezTo>
                  <a:pt x="414" y="206"/>
                  <a:pt x="410" y="203"/>
                  <a:pt x="406" y="202"/>
                </a:cubicBezTo>
                <a:cubicBezTo>
                  <a:pt x="306" y="192"/>
                  <a:pt x="306" y="192"/>
                  <a:pt x="306" y="192"/>
                </a:cubicBezTo>
                <a:cubicBezTo>
                  <a:pt x="265" y="102"/>
                  <a:pt x="265" y="102"/>
                  <a:pt x="265" y="102"/>
                </a:cubicBezTo>
                <a:cubicBezTo>
                  <a:pt x="264" y="98"/>
                  <a:pt x="260" y="96"/>
                  <a:pt x="256" y="96"/>
                </a:cubicBezTo>
                <a:cubicBezTo>
                  <a:pt x="251" y="96"/>
                  <a:pt x="248" y="98"/>
                  <a:pt x="246" y="102"/>
                </a:cubicBezTo>
                <a:cubicBezTo>
                  <a:pt x="206" y="192"/>
                  <a:pt x="206" y="192"/>
                  <a:pt x="206" y="192"/>
                </a:cubicBezTo>
                <a:cubicBezTo>
                  <a:pt x="105" y="202"/>
                  <a:pt x="105" y="202"/>
                  <a:pt x="105" y="202"/>
                </a:cubicBezTo>
                <a:cubicBezTo>
                  <a:pt x="101" y="203"/>
                  <a:pt x="98" y="206"/>
                  <a:pt x="96" y="209"/>
                </a:cubicBezTo>
                <a:cubicBezTo>
                  <a:pt x="95" y="213"/>
                  <a:pt x="96" y="218"/>
                  <a:pt x="99" y="221"/>
                </a:cubicBezTo>
                <a:cubicBezTo>
                  <a:pt x="169" y="291"/>
                  <a:pt x="169" y="291"/>
                  <a:pt x="169" y="291"/>
                </a:cubicBezTo>
                <a:cubicBezTo>
                  <a:pt x="149" y="392"/>
                  <a:pt x="149" y="392"/>
                  <a:pt x="149" y="392"/>
                </a:cubicBezTo>
                <a:cubicBezTo>
                  <a:pt x="148" y="396"/>
                  <a:pt x="150" y="401"/>
                  <a:pt x="153" y="403"/>
                </a:cubicBezTo>
                <a:cubicBezTo>
                  <a:pt x="157" y="405"/>
                  <a:pt x="161" y="406"/>
                  <a:pt x="165" y="404"/>
                </a:cubicBezTo>
                <a:cubicBezTo>
                  <a:pt x="256" y="353"/>
                  <a:pt x="256" y="353"/>
                  <a:pt x="256" y="353"/>
                </a:cubicBezTo>
                <a:cubicBezTo>
                  <a:pt x="346" y="404"/>
                  <a:pt x="346" y="404"/>
                  <a:pt x="346" y="404"/>
                </a:cubicBezTo>
                <a:cubicBezTo>
                  <a:pt x="348" y="405"/>
                  <a:pt x="350" y="405"/>
                  <a:pt x="352" y="405"/>
                </a:cubicBezTo>
                <a:cubicBezTo>
                  <a:pt x="354" y="405"/>
                  <a:pt x="356" y="404"/>
                  <a:pt x="358" y="403"/>
                </a:cubicBezTo>
                <a:cubicBezTo>
                  <a:pt x="361" y="401"/>
                  <a:pt x="363" y="396"/>
                  <a:pt x="362" y="392"/>
                </a:cubicBezTo>
                <a:cubicBezTo>
                  <a:pt x="342" y="291"/>
                  <a:pt x="342" y="291"/>
                  <a:pt x="342" y="291"/>
                </a:cubicBezTo>
                <a:cubicBezTo>
                  <a:pt x="413" y="221"/>
                  <a:pt x="413" y="221"/>
                  <a:pt x="413" y="221"/>
                </a:cubicBezTo>
                <a:cubicBezTo>
                  <a:pt x="415" y="218"/>
                  <a:pt x="416" y="213"/>
                  <a:pt x="415" y="209"/>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GB" sz="1350" dirty="0">
              <a:solidFill>
                <a:srgbClr val="585858"/>
              </a:solidFill>
            </a:endParaRPr>
          </a:p>
        </p:txBody>
      </p:sp>
      <p:sp>
        <p:nvSpPr>
          <p:cNvPr id="140" name="TextBox 139">
            <a:extLst>
              <a:ext uri="{FF2B5EF4-FFF2-40B4-BE49-F238E27FC236}">
                <a16:creationId xmlns:a16="http://schemas.microsoft.com/office/drawing/2014/main" id="{00B49702-5A0B-FFC7-7724-E225B236EE44}"/>
              </a:ext>
            </a:extLst>
          </p:cNvPr>
          <p:cNvSpPr txBox="1"/>
          <p:nvPr/>
        </p:nvSpPr>
        <p:spPr>
          <a:xfrm>
            <a:off x="6561228" y="1406727"/>
            <a:ext cx="1708156" cy="369332"/>
          </a:xfrm>
          <a:prstGeom prst="rect">
            <a:avLst/>
          </a:prstGeom>
          <a:noFill/>
        </p:spPr>
        <p:txBody>
          <a:bodyPr wrap="square" rtlCol="0">
            <a:spAutoFit/>
          </a:bodyPr>
          <a:lstStyle/>
          <a:p>
            <a:pPr algn="r"/>
            <a:r>
              <a:rPr lang="en-US" dirty="0">
                <a:solidFill>
                  <a:schemeClr val="tx2"/>
                </a:solidFill>
              </a:rPr>
              <a:t>TODAY</a:t>
            </a:r>
          </a:p>
        </p:txBody>
      </p:sp>
      <p:sp>
        <p:nvSpPr>
          <p:cNvPr id="141" name="TextBox 140">
            <a:extLst>
              <a:ext uri="{FF2B5EF4-FFF2-40B4-BE49-F238E27FC236}">
                <a16:creationId xmlns:a16="http://schemas.microsoft.com/office/drawing/2014/main" id="{21008F2B-157A-861C-FED0-E97D919BB375}"/>
              </a:ext>
            </a:extLst>
          </p:cNvPr>
          <p:cNvSpPr txBox="1"/>
          <p:nvPr/>
        </p:nvSpPr>
        <p:spPr>
          <a:xfrm>
            <a:off x="463551" y="1406727"/>
            <a:ext cx="2150107" cy="369332"/>
          </a:xfrm>
          <a:prstGeom prst="rect">
            <a:avLst/>
          </a:prstGeom>
          <a:noFill/>
        </p:spPr>
        <p:txBody>
          <a:bodyPr wrap="square" lIns="0" rtlCol="0">
            <a:spAutoFit/>
          </a:bodyPr>
          <a:lstStyle/>
          <a:p>
            <a:r>
              <a:rPr lang="en-US" dirty="0">
                <a:solidFill>
                  <a:schemeClr val="tx2"/>
                </a:solidFill>
              </a:rPr>
              <a:t>BEFORE</a:t>
            </a:r>
          </a:p>
        </p:txBody>
      </p:sp>
      <p:cxnSp>
        <p:nvCxnSpPr>
          <p:cNvPr id="142" name="Straight Connector 141">
            <a:extLst>
              <a:ext uri="{FF2B5EF4-FFF2-40B4-BE49-F238E27FC236}">
                <a16:creationId xmlns:a16="http://schemas.microsoft.com/office/drawing/2014/main" id="{927F6A53-F90B-8294-577A-5FF34EA3D045}"/>
              </a:ext>
            </a:extLst>
          </p:cNvPr>
          <p:cNvCxnSpPr/>
          <p:nvPr/>
        </p:nvCxnSpPr>
        <p:spPr bwMode="auto">
          <a:xfrm>
            <a:off x="465085" y="1736743"/>
            <a:ext cx="1781966" cy="0"/>
          </a:xfrm>
          <a:prstGeom prst="line">
            <a:avLst/>
          </a:prstGeom>
          <a:solidFill>
            <a:schemeClr val="tx2"/>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3" name="Straight Connector 142">
            <a:extLst>
              <a:ext uri="{FF2B5EF4-FFF2-40B4-BE49-F238E27FC236}">
                <a16:creationId xmlns:a16="http://schemas.microsoft.com/office/drawing/2014/main" id="{9D1112E3-15D7-C8C5-8D50-3A116CBB2520}"/>
              </a:ext>
            </a:extLst>
          </p:cNvPr>
          <p:cNvCxnSpPr/>
          <p:nvPr/>
        </p:nvCxnSpPr>
        <p:spPr bwMode="auto">
          <a:xfrm>
            <a:off x="476250" y="1737853"/>
            <a:ext cx="0" cy="2642550"/>
          </a:xfrm>
          <a:prstGeom prst="line">
            <a:avLst/>
          </a:prstGeom>
          <a:solidFill>
            <a:schemeClr val="tx2"/>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4" name="Straight Arrow Connector 143">
            <a:extLst>
              <a:ext uri="{FF2B5EF4-FFF2-40B4-BE49-F238E27FC236}">
                <a16:creationId xmlns:a16="http://schemas.microsoft.com/office/drawing/2014/main" id="{38727EC4-7898-D6B4-D872-9B5053245D55}"/>
              </a:ext>
            </a:extLst>
          </p:cNvPr>
          <p:cNvCxnSpPr/>
          <p:nvPr/>
        </p:nvCxnSpPr>
        <p:spPr bwMode="auto">
          <a:xfrm>
            <a:off x="476250" y="4362095"/>
            <a:ext cx="5642809" cy="0"/>
          </a:xfrm>
          <a:prstGeom prst="straightConnector1">
            <a:avLst/>
          </a:prstGeom>
          <a:solidFill>
            <a:schemeClr val="tx2"/>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5" name="Straight Arrow Connector 144">
            <a:extLst>
              <a:ext uri="{FF2B5EF4-FFF2-40B4-BE49-F238E27FC236}">
                <a16:creationId xmlns:a16="http://schemas.microsoft.com/office/drawing/2014/main" id="{82E0ADB3-E6F8-6E43-053D-D26CA8CCD92A}"/>
              </a:ext>
            </a:extLst>
          </p:cNvPr>
          <p:cNvCxnSpPr/>
          <p:nvPr/>
        </p:nvCxnSpPr>
        <p:spPr bwMode="auto">
          <a:xfrm flipV="1">
            <a:off x="6119059" y="1932793"/>
            <a:ext cx="0" cy="2440837"/>
          </a:xfrm>
          <a:prstGeom prst="straightConnector1">
            <a:avLst/>
          </a:prstGeom>
          <a:solidFill>
            <a:schemeClr val="tx2"/>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6" name="Straight Connector 145">
            <a:extLst>
              <a:ext uri="{FF2B5EF4-FFF2-40B4-BE49-F238E27FC236}">
                <a16:creationId xmlns:a16="http://schemas.microsoft.com/office/drawing/2014/main" id="{1B9CBB47-5F10-95E2-F555-B22190E22A3F}"/>
              </a:ext>
            </a:extLst>
          </p:cNvPr>
          <p:cNvCxnSpPr/>
          <p:nvPr/>
        </p:nvCxnSpPr>
        <p:spPr bwMode="auto">
          <a:xfrm>
            <a:off x="6379802" y="1621596"/>
            <a:ext cx="954869" cy="0"/>
          </a:xfrm>
          <a:prstGeom prst="line">
            <a:avLst/>
          </a:prstGeom>
          <a:solidFill>
            <a:schemeClr val="tx2"/>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7" name="Straight Arrow Connector 146">
            <a:extLst>
              <a:ext uri="{FF2B5EF4-FFF2-40B4-BE49-F238E27FC236}">
                <a16:creationId xmlns:a16="http://schemas.microsoft.com/office/drawing/2014/main" id="{3FDA1857-A37A-D125-DB92-09C8494FC602}"/>
              </a:ext>
            </a:extLst>
          </p:cNvPr>
          <p:cNvCxnSpPr/>
          <p:nvPr/>
        </p:nvCxnSpPr>
        <p:spPr bwMode="auto">
          <a:xfrm>
            <a:off x="6379802" y="1723724"/>
            <a:ext cx="634512" cy="0"/>
          </a:xfrm>
          <a:prstGeom prst="straightConnector1">
            <a:avLst/>
          </a:prstGeom>
          <a:solidFill>
            <a:schemeClr val="tx2"/>
          </a:solidFill>
          <a:ln w="9525" cap="flat" cmpd="sng" algn="ctr">
            <a:solidFill>
              <a:schemeClr val="bg2"/>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8" name="Straight Arrow Connector 147">
            <a:extLst>
              <a:ext uri="{FF2B5EF4-FFF2-40B4-BE49-F238E27FC236}">
                <a16:creationId xmlns:a16="http://schemas.microsoft.com/office/drawing/2014/main" id="{1D6320B1-9AF7-750D-90DA-A61E6A0FF529}"/>
              </a:ext>
            </a:extLst>
          </p:cNvPr>
          <p:cNvCxnSpPr/>
          <p:nvPr/>
        </p:nvCxnSpPr>
        <p:spPr bwMode="auto">
          <a:xfrm>
            <a:off x="6379802" y="1511793"/>
            <a:ext cx="770243" cy="0"/>
          </a:xfrm>
          <a:prstGeom prst="straightConnector1">
            <a:avLst/>
          </a:prstGeom>
          <a:solidFill>
            <a:schemeClr val="tx2"/>
          </a:solidFill>
          <a:ln w="9525" cap="flat" cmpd="sng" algn="ctr">
            <a:solidFill>
              <a:schemeClr val="accent2">
                <a:lumMod val="40000"/>
                <a:lumOff val="6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9" name="Straight Connector 148">
            <a:extLst>
              <a:ext uri="{FF2B5EF4-FFF2-40B4-BE49-F238E27FC236}">
                <a16:creationId xmlns:a16="http://schemas.microsoft.com/office/drawing/2014/main" id="{D0B84163-29C5-51B7-FC8A-71C589769813}"/>
              </a:ext>
            </a:extLst>
          </p:cNvPr>
          <p:cNvCxnSpPr/>
          <p:nvPr/>
        </p:nvCxnSpPr>
        <p:spPr bwMode="auto">
          <a:xfrm>
            <a:off x="6379802" y="1671337"/>
            <a:ext cx="803580" cy="0"/>
          </a:xfrm>
          <a:prstGeom prst="line">
            <a:avLst/>
          </a:prstGeom>
          <a:solidFill>
            <a:schemeClr val="tx2"/>
          </a:solidFill>
          <a:ln w="9525" cap="flat" cmpd="sng" algn="ctr">
            <a:solidFill>
              <a:schemeClr val="accent2">
                <a:lumMod val="20000"/>
                <a:lumOff val="8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0" name="Straight Connector 149">
            <a:extLst>
              <a:ext uri="{FF2B5EF4-FFF2-40B4-BE49-F238E27FC236}">
                <a16:creationId xmlns:a16="http://schemas.microsoft.com/office/drawing/2014/main" id="{BBC049D0-9891-E54D-D4CB-5D1292994EBE}"/>
              </a:ext>
            </a:extLst>
          </p:cNvPr>
          <p:cNvCxnSpPr/>
          <p:nvPr/>
        </p:nvCxnSpPr>
        <p:spPr bwMode="auto">
          <a:xfrm>
            <a:off x="6379802" y="1564182"/>
            <a:ext cx="432105" cy="0"/>
          </a:xfrm>
          <a:prstGeom prst="line">
            <a:avLst/>
          </a:prstGeom>
          <a:solidFill>
            <a:schemeClr val="tx2"/>
          </a:solidFill>
          <a:ln w="9525" cap="flat" cmpd="sng" algn="ctr">
            <a:solidFill>
              <a:schemeClr val="tx1">
                <a:lumMod val="60000"/>
                <a:lumOff val="4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151" name="Group 977">
            <a:extLst>
              <a:ext uri="{FF2B5EF4-FFF2-40B4-BE49-F238E27FC236}">
                <a16:creationId xmlns:a16="http://schemas.microsoft.com/office/drawing/2014/main" id="{5B29B363-E97C-1E61-4BE6-5058716DD54F}"/>
              </a:ext>
            </a:extLst>
          </p:cNvPr>
          <p:cNvGrpSpPr>
            <a:grpSpLocks noChangeAspect="1"/>
          </p:cNvGrpSpPr>
          <p:nvPr/>
        </p:nvGrpSpPr>
        <p:grpSpPr bwMode="auto">
          <a:xfrm>
            <a:off x="2298949" y="1490568"/>
            <a:ext cx="486000" cy="486000"/>
            <a:chOff x="1925" y="3985"/>
            <a:chExt cx="340" cy="340"/>
          </a:xfrm>
          <a:solidFill>
            <a:schemeClr val="accent2"/>
          </a:solidFill>
        </p:grpSpPr>
        <p:sp>
          <p:nvSpPr>
            <p:cNvPr id="152" name="Freeform 978">
              <a:extLst>
                <a:ext uri="{FF2B5EF4-FFF2-40B4-BE49-F238E27FC236}">
                  <a16:creationId xmlns:a16="http://schemas.microsoft.com/office/drawing/2014/main" id="{22C9B9DD-0A2E-6A04-6143-BF1DA0B9DDD2}"/>
                </a:ext>
              </a:extLst>
            </p:cNvPr>
            <p:cNvSpPr>
              <a:spLocks noEditPoints="1"/>
            </p:cNvSpPr>
            <p:nvPr/>
          </p:nvSpPr>
          <p:spPr bwMode="auto">
            <a:xfrm>
              <a:off x="2017" y="4049"/>
              <a:ext cx="156" cy="212"/>
            </a:xfrm>
            <a:custGeom>
              <a:avLst/>
              <a:gdLst>
                <a:gd name="T0" fmla="*/ 118 w 235"/>
                <a:gd name="T1" fmla="*/ 0 h 320"/>
                <a:gd name="T2" fmla="*/ 118 w 235"/>
                <a:gd name="T3" fmla="*/ 0 h 320"/>
                <a:gd name="T4" fmla="*/ 117 w 235"/>
                <a:gd name="T5" fmla="*/ 0 h 320"/>
                <a:gd name="T6" fmla="*/ 0 w 235"/>
                <a:gd name="T7" fmla="*/ 117 h 320"/>
                <a:gd name="T8" fmla="*/ 17 w 235"/>
                <a:gd name="T9" fmla="*/ 176 h 320"/>
                <a:gd name="T10" fmla="*/ 109 w 235"/>
                <a:gd name="T11" fmla="*/ 315 h 320"/>
                <a:gd name="T12" fmla="*/ 117 w 235"/>
                <a:gd name="T13" fmla="*/ 320 h 320"/>
                <a:gd name="T14" fmla="*/ 118 w 235"/>
                <a:gd name="T15" fmla="*/ 320 h 320"/>
                <a:gd name="T16" fmla="*/ 118 w 235"/>
                <a:gd name="T17" fmla="*/ 320 h 320"/>
                <a:gd name="T18" fmla="*/ 127 w 235"/>
                <a:gd name="T19" fmla="*/ 315 h 320"/>
                <a:gd name="T20" fmla="*/ 219 w 235"/>
                <a:gd name="T21" fmla="*/ 176 h 320"/>
                <a:gd name="T22" fmla="*/ 235 w 235"/>
                <a:gd name="T23" fmla="*/ 117 h 320"/>
                <a:gd name="T24" fmla="*/ 118 w 235"/>
                <a:gd name="T25" fmla="*/ 0 h 320"/>
                <a:gd name="T26" fmla="*/ 201 w 235"/>
                <a:gd name="T27" fmla="*/ 164 h 320"/>
                <a:gd name="T28" fmla="*/ 118 w 235"/>
                <a:gd name="T29" fmla="*/ 290 h 320"/>
                <a:gd name="T30" fmla="*/ 35 w 235"/>
                <a:gd name="T31" fmla="*/ 165 h 320"/>
                <a:gd name="T32" fmla="*/ 22 w 235"/>
                <a:gd name="T33" fmla="*/ 117 h 320"/>
                <a:gd name="T34" fmla="*/ 117 w 235"/>
                <a:gd name="T35" fmla="*/ 21 h 320"/>
                <a:gd name="T36" fmla="*/ 118 w 235"/>
                <a:gd name="T37" fmla="*/ 21 h 320"/>
                <a:gd name="T38" fmla="*/ 118 w 235"/>
                <a:gd name="T39" fmla="*/ 21 h 320"/>
                <a:gd name="T40" fmla="*/ 213 w 235"/>
                <a:gd name="T41" fmla="*/ 117 h 320"/>
                <a:gd name="T42" fmla="*/ 201 w 235"/>
                <a:gd name="T43" fmla="*/ 16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5" h="320">
                  <a:moveTo>
                    <a:pt x="118" y="0"/>
                  </a:moveTo>
                  <a:cubicBezTo>
                    <a:pt x="118" y="0"/>
                    <a:pt x="118" y="0"/>
                    <a:pt x="118" y="0"/>
                  </a:cubicBezTo>
                  <a:cubicBezTo>
                    <a:pt x="118" y="0"/>
                    <a:pt x="117" y="0"/>
                    <a:pt x="117" y="0"/>
                  </a:cubicBezTo>
                  <a:cubicBezTo>
                    <a:pt x="53" y="0"/>
                    <a:pt x="0" y="52"/>
                    <a:pt x="0" y="117"/>
                  </a:cubicBezTo>
                  <a:cubicBezTo>
                    <a:pt x="0" y="139"/>
                    <a:pt x="5" y="156"/>
                    <a:pt x="17" y="176"/>
                  </a:cubicBezTo>
                  <a:cubicBezTo>
                    <a:pt x="109" y="315"/>
                    <a:pt x="109" y="315"/>
                    <a:pt x="109" y="315"/>
                  </a:cubicBezTo>
                  <a:cubicBezTo>
                    <a:pt x="111" y="318"/>
                    <a:pt x="114" y="320"/>
                    <a:pt x="117" y="320"/>
                  </a:cubicBezTo>
                  <a:cubicBezTo>
                    <a:pt x="117" y="320"/>
                    <a:pt x="118" y="320"/>
                    <a:pt x="118" y="320"/>
                  </a:cubicBezTo>
                  <a:cubicBezTo>
                    <a:pt x="118" y="320"/>
                    <a:pt x="118" y="320"/>
                    <a:pt x="118" y="320"/>
                  </a:cubicBezTo>
                  <a:cubicBezTo>
                    <a:pt x="121" y="320"/>
                    <a:pt x="125" y="318"/>
                    <a:pt x="127" y="315"/>
                  </a:cubicBezTo>
                  <a:cubicBezTo>
                    <a:pt x="219" y="176"/>
                    <a:pt x="219" y="176"/>
                    <a:pt x="219" y="176"/>
                  </a:cubicBezTo>
                  <a:cubicBezTo>
                    <a:pt x="230" y="156"/>
                    <a:pt x="235" y="139"/>
                    <a:pt x="235" y="117"/>
                  </a:cubicBezTo>
                  <a:cubicBezTo>
                    <a:pt x="235" y="52"/>
                    <a:pt x="182" y="0"/>
                    <a:pt x="118" y="0"/>
                  </a:cubicBezTo>
                  <a:close/>
                  <a:moveTo>
                    <a:pt x="201" y="164"/>
                  </a:moveTo>
                  <a:cubicBezTo>
                    <a:pt x="118" y="290"/>
                    <a:pt x="118" y="290"/>
                    <a:pt x="118" y="290"/>
                  </a:cubicBezTo>
                  <a:cubicBezTo>
                    <a:pt x="35" y="165"/>
                    <a:pt x="35" y="165"/>
                    <a:pt x="35" y="165"/>
                  </a:cubicBezTo>
                  <a:cubicBezTo>
                    <a:pt x="25" y="149"/>
                    <a:pt x="22" y="135"/>
                    <a:pt x="22" y="117"/>
                  </a:cubicBezTo>
                  <a:cubicBezTo>
                    <a:pt x="22" y="64"/>
                    <a:pt x="65" y="21"/>
                    <a:pt x="117" y="21"/>
                  </a:cubicBezTo>
                  <a:cubicBezTo>
                    <a:pt x="117" y="21"/>
                    <a:pt x="118" y="21"/>
                    <a:pt x="118" y="21"/>
                  </a:cubicBezTo>
                  <a:cubicBezTo>
                    <a:pt x="118" y="21"/>
                    <a:pt x="118" y="21"/>
                    <a:pt x="118" y="21"/>
                  </a:cubicBezTo>
                  <a:cubicBezTo>
                    <a:pt x="170" y="21"/>
                    <a:pt x="213" y="64"/>
                    <a:pt x="213" y="117"/>
                  </a:cubicBezTo>
                  <a:cubicBezTo>
                    <a:pt x="213" y="135"/>
                    <a:pt x="210" y="149"/>
                    <a:pt x="201" y="16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solidFill>
                  <a:srgbClr val="585858"/>
                </a:solidFill>
              </a:endParaRPr>
            </a:p>
          </p:txBody>
        </p:sp>
        <p:sp>
          <p:nvSpPr>
            <p:cNvPr id="153" name="Freeform 979">
              <a:extLst>
                <a:ext uri="{FF2B5EF4-FFF2-40B4-BE49-F238E27FC236}">
                  <a16:creationId xmlns:a16="http://schemas.microsoft.com/office/drawing/2014/main" id="{9B5ECE1E-5A02-42CE-705E-36D3E4368C13}"/>
                </a:ext>
              </a:extLst>
            </p:cNvPr>
            <p:cNvSpPr>
              <a:spLocks noEditPoints="1"/>
            </p:cNvSpPr>
            <p:nvPr/>
          </p:nvSpPr>
          <p:spPr bwMode="auto">
            <a:xfrm>
              <a:off x="2059" y="4091"/>
              <a:ext cx="71" cy="71"/>
            </a:xfrm>
            <a:custGeom>
              <a:avLst/>
              <a:gdLst>
                <a:gd name="T0" fmla="*/ 54 w 107"/>
                <a:gd name="T1" fmla="*/ 0 h 106"/>
                <a:gd name="T2" fmla="*/ 0 w 107"/>
                <a:gd name="T3" fmla="*/ 53 h 106"/>
                <a:gd name="T4" fmla="*/ 54 w 107"/>
                <a:gd name="T5" fmla="*/ 106 h 106"/>
                <a:gd name="T6" fmla="*/ 107 w 107"/>
                <a:gd name="T7" fmla="*/ 53 h 106"/>
                <a:gd name="T8" fmla="*/ 54 w 107"/>
                <a:gd name="T9" fmla="*/ 0 h 106"/>
                <a:gd name="T10" fmla="*/ 54 w 107"/>
                <a:gd name="T11" fmla="*/ 85 h 106"/>
                <a:gd name="T12" fmla="*/ 22 w 107"/>
                <a:gd name="T13" fmla="*/ 53 h 106"/>
                <a:gd name="T14" fmla="*/ 54 w 107"/>
                <a:gd name="T15" fmla="*/ 21 h 106"/>
                <a:gd name="T16" fmla="*/ 86 w 107"/>
                <a:gd name="T17" fmla="*/ 53 h 106"/>
                <a:gd name="T18" fmla="*/ 54 w 107"/>
                <a:gd name="T19"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6">
                  <a:moveTo>
                    <a:pt x="54" y="0"/>
                  </a:moveTo>
                  <a:cubicBezTo>
                    <a:pt x="24" y="0"/>
                    <a:pt x="0" y="24"/>
                    <a:pt x="0" y="53"/>
                  </a:cubicBezTo>
                  <a:cubicBezTo>
                    <a:pt x="0" y="82"/>
                    <a:pt x="24" y="106"/>
                    <a:pt x="54" y="106"/>
                  </a:cubicBezTo>
                  <a:cubicBezTo>
                    <a:pt x="83" y="106"/>
                    <a:pt x="107" y="82"/>
                    <a:pt x="107" y="53"/>
                  </a:cubicBezTo>
                  <a:cubicBezTo>
                    <a:pt x="107" y="24"/>
                    <a:pt x="83" y="0"/>
                    <a:pt x="54" y="0"/>
                  </a:cubicBezTo>
                  <a:close/>
                  <a:moveTo>
                    <a:pt x="54" y="85"/>
                  </a:moveTo>
                  <a:cubicBezTo>
                    <a:pt x="36" y="85"/>
                    <a:pt x="22" y="71"/>
                    <a:pt x="22" y="53"/>
                  </a:cubicBezTo>
                  <a:cubicBezTo>
                    <a:pt x="22" y="35"/>
                    <a:pt x="36" y="21"/>
                    <a:pt x="54" y="21"/>
                  </a:cubicBezTo>
                  <a:cubicBezTo>
                    <a:pt x="71" y="21"/>
                    <a:pt x="86" y="35"/>
                    <a:pt x="86" y="53"/>
                  </a:cubicBezTo>
                  <a:cubicBezTo>
                    <a:pt x="86" y="71"/>
                    <a:pt x="71" y="85"/>
                    <a:pt x="54" y="8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350" dirty="0">
                <a:solidFill>
                  <a:srgbClr val="585858"/>
                </a:solidFill>
              </a:endParaRPr>
            </a:p>
          </p:txBody>
        </p:sp>
        <p:sp>
          <p:nvSpPr>
            <p:cNvPr id="154" name="Freeform 980">
              <a:extLst>
                <a:ext uri="{FF2B5EF4-FFF2-40B4-BE49-F238E27FC236}">
                  <a16:creationId xmlns:a16="http://schemas.microsoft.com/office/drawing/2014/main" id="{C84DD08E-CD8E-51D5-4F55-6155DE8FAAB2}"/>
                </a:ext>
              </a:extLst>
            </p:cNvPr>
            <p:cNvSpPr>
              <a:spLocks noEditPoints="1"/>
            </p:cNvSpPr>
            <p:nvPr/>
          </p:nvSpPr>
          <p:spPr bwMode="auto">
            <a:xfrm>
              <a:off x="1925" y="398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solidFill>
              <a:schemeClr val="tx2"/>
            </a:solidFill>
            <a:ln w="9525">
              <a:noFill/>
              <a:round/>
              <a:headEnd/>
              <a:tailEnd/>
            </a:ln>
          </p:spPr>
          <p:txBody>
            <a:bodyPr vert="horz" wrap="square" lIns="68580" tIns="34290" rIns="68580" bIns="34290" numCol="1" anchor="t" anchorCtr="0" compatLnSpc="1">
              <a:prstTxWarp prst="textNoShape">
                <a:avLst/>
              </a:prstTxWarp>
            </a:bodyPr>
            <a:lstStyle/>
            <a:p>
              <a:endParaRPr lang="en-GB" sz="1350" dirty="0">
                <a:solidFill>
                  <a:srgbClr val="585858"/>
                </a:solidFill>
              </a:endParaRPr>
            </a:p>
          </p:txBody>
        </p:sp>
      </p:grpSp>
      <p:sp>
        <p:nvSpPr>
          <p:cNvPr id="155" name="Rectangle 154">
            <a:extLst>
              <a:ext uri="{FF2B5EF4-FFF2-40B4-BE49-F238E27FC236}">
                <a16:creationId xmlns:a16="http://schemas.microsoft.com/office/drawing/2014/main" id="{48878463-2817-FCE6-8210-692C27288685}"/>
              </a:ext>
            </a:extLst>
          </p:cNvPr>
          <p:cNvSpPr/>
          <p:nvPr/>
        </p:nvSpPr>
        <p:spPr>
          <a:xfrm>
            <a:off x="2575649" y="3702356"/>
            <a:ext cx="676734" cy="184666"/>
          </a:xfrm>
          <a:prstGeom prst="rect">
            <a:avLst/>
          </a:prstGeom>
          <a:solidFill>
            <a:schemeClr val="bg1">
              <a:alpha val="75000"/>
            </a:schemeClr>
          </a:solidFill>
        </p:spPr>
        <p:txBody>
          <a:bodyPr wrap="square" lIns="0" tIns="0" rIns="0" bIns="0">
            <a:spAutoFit/>
          </a:bodyPr>
          <a:lstStyle/>
          <a:p>
            <a:pPr algn="r"/>
            <a:r>
              <a:rPr lang="en-US" sz="400" dirty="0">
                <a:solidFill>
                  <a:srgbClr val="4078B8">
                    <a:lumMod val="60000"/>
                    <a:lumOff val="40000"/>
                  </a:srgbClr>
                </a:solidFill>
              </a:rPr>
              <a:t>AI/NLP on decision-making process with regard to SB WP</a:t>
            </a:r>
          </a:p>
        </p:txBody>
      </p:sp>
    </p:spTree>
    <p:custDataLst>
      <p:tags r:id="rId1"/>
    </p:custDataLst>
    <p:extLst>
      <p:ext uri="{BB962C8B-B14F-4D97-AF65-F5344CB8AC3E}">
        <p14:creationId xmlns:p14="http://schemas.microsoft.com/office/powerpoint/2010/main" val="1625601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Object 8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81" name="Object 8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9" name="Rectangle 78" hidden="1"/>
          <p:cNvSpPr/>
          <p:nvPr>
            <p:custDataLst>
              <p:tags r:id="rId3"/>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85858"/>
              </a:solidFill>
              <a:effectLst/>
              <a:uLnTx/>
              <a:uFillTx/>
              <a:latin typeface="Arial"/>
              <a:ea typeface="+mn-ea"/>
              <a:cs typeface="Arial"/>
              <a:sym typeface="Arial"/>
            </a:endParaRPr>
          </a:p>
        </p:txBody>
      </p:sp>
      <p:sp>
        <p:nvSpPr>
          <p:cNvPr id="5" name="Slide Number Placeholder 4"/>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ED1FD865-804E-48C1-A695-A06457E96645}"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4</a:t>
            </a:fld>
            <a:endParaRPr kumimoji="0" lang="en-GB"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3" name="Rectangle 2" hidden="1">
            <a:extLst>
              <a:ext uri="{FF2B5EF4-FFF2-40B4-BE49-F238E27FC236}">
                <a16:creationId xmlns:a16="http://schemas.microsoft.com/office/drawing/2014/main" id="{42E15877-3D55-4770-9094-69F94CD7B193}"/>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p:txBody>
      </p:sp>
      <p:sp>
        <p:nvSpPr>
          <p:cNvPr id="4" name="Rectangle 3" hidden="1">
            <a:extLst>
              <a:ext uri="{FF2B5EF4-FFF2-40B4-BE49-F238E27FC236}">
                <a16:creationId xmlns:a16="http://schemas.microsoft.com/office/drawing/2014/main" id="{55671C1D-510E-411A-B66B-BC952096035A}"/>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p:txBody>
      </p:sp>
      <p:sp>
        <p:nvSpPr>
          <p:cNvPr id="10" name="Title 5">
            <a:extLst>
              <a:ext uri="{FF2B5EF4-FFF2-40B4-BE49-F238E27FC236}">
                <a16:creationId xmlns:a16="http://schemas.microsoft.com/office/drawing/2014/main" id="{9486AB17-F92B-E30D-AB05-051181C17DB8}"/>
              </a:ext>
            </a:extLst>
          </p:cNvPr>
          <p:cNvSpPr txBox="1">
            <a:spLocks/>
          </p:cNvSpPr>
          <p:nvPr/>
        </p:nvSpPr>
        <p:spPr bwMode="auto">
          <a:xfrm>
            <a:off x="463551" y="211007"/>
            <a:ext cx="8204039"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marL="0" marR="0" lvl="0" indent="0" algn="l" defTabSz="914400" rtl="0" eaLnBrk="1" fontAlgn="base" latinLnBrk="0" hangingPunct="1">
              <a:lnSpc>
                <a:spcPts val="2800"/>
              </a:lnSpc>
              <a:spcBef>
                <a:spcPct val="0"/>
              </a:spcBef>
              <a:spcAft>
                <a:spcPct val="0"/>
              </a:spcAft>
              <a:buClrTx/>
              <a:buSzTx/>
              <a:buFontTx/>
              <a:buNone/>
              <a:tabLst/>
              <a:defRPr/>
            </a:pPr>
            <a:r>
              <a:rPr lang="en-GB" sz="2000" dirty="0"/>
              <a:t>As a result of these efforts, the digital transformation led to significant achievements in a short time</a:t>
            </a:r>
            <a:endParaRPr kumimoji="0" lang="en-US" altLang="en-US" sz="1600" b="0" i="0" u="none" strike="noStrike" kern="1200" cap="none" spc="0" normalizeH="0" baseline="0" noProof="0" dirty="0">
              <a:ln>
                <a:noFill/>
              </a:ln>
              <a:solidFill>
                <a:srgbClr val="003399"/>
              </a:solidFill>
              <a:effectLst/>
              <a:highlight>
                <a:srgbClr val="FFFF00"/>
              </a:highlight>
              <a:uLnTx/>
              <a:uFillTx/>
              <a:latin typeface="Arial"/>
              <a:ea typeface="+mj-ea"/>
              <a:cs typeface="Arial"/>
            </a:endParaRPr>
          </a:p>
        </p:txBody>
      </p:sp>
      <p:sp>
        <p:nvSpPr>
          <p:cNvPr id="38" name="Rectangle 37">
            <a:extLst>
              <a:ext uri="{FF2B5EF4-FFF2-40B4-BE49-F238E27FC236}">
                <a16:creationId xmlns:a16="http://schemas.microsoft.com/office/drawing/2014/main" id="{03A192DC-3860-460A-3280-5F3F4F3D22E9}"/>
              </a:ext>
            </a:extLst>
          </p:cNvPr>
          <p:cNvSpPr/>
          <p:nvPr/>
        </p:nvSpPr>
        <p:spPr>
          <a:xfrm>
            <a:off x="2112785" y="3002377"/>
            <a:ext cx="3189903" cy="738664"/>
          </a:xfrm>
          <a:prstGeom prst="rect">
            <a:avLst/>
          </a:prstGeom>
          <a:solidFill>
            <a:schemeClr val="bg1"/>
          </a:solidFill>
        </p:spPr>
        <p:txBody>
          <a:bodyPr wrap="square" l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078B8"/>
                </a:solidFill>
                <a:effectLst/>
                <a:uLnTx/>
                <a:uFillTx/>
                <a:latin typeface="Arial"/>
                <a:ea typeface="+mn-ea"/>
                <a:cs typeface="Arial"/>
              </a:rPr>
              <a:t>Experts and leaders trained </a:t>
            </a:r>
            <a:r>
              <a:rPr kumimoji="0" lang="en-GB" sz="1400" b="0" i="0" u="none" strike="noStrike" kern="1200" cap="none" spc="0" normalizeH="0" baseline="0" noProof="0" dirty="0">
                <a:ln>
                  <a:noFill/>
                </a:ln>
                <a:solidFill>
                  <a:srgbClr val="585858"/>
                </a:solidFill>
                <a:effectLst/>
                <a:uLnTx/>
                <a:uFillTx/>
                <a:latin typeface="Arial"/>
                <a:ea typeface="+mn-ea"/>
                <a:cs typeface="Arial"/>
              </a:rPr>
              <a:t>on innovation and AI via comprehensive training programmes</a:t>
            </a:r>
          </a:p>
        </p:txBody>
      </p:sp>
      <p:sp>
        <p:nvSpPr>
          <p:cNvPr id="39" name="Rectangle 38">
            <a:extLst>
              <a:ext uri="{FF2B5EF4-FFF2-40B4-BE49-F238E27FC236}">
                <a16:creationId xmlns:a16="http://schemas.microsoft.com/office/drawing/2014/main" id="{30E9BF12-DA3F-503A-D190-23266A73AA2A}"/>
              </a:ext>
            </a:extLst>
          </p:cNvPr>
          <p:cNvSpPr/>
          <p:nvPr/>
        </p:nvSpPr>
        <p:spPr>
          <a:xfrm>
            <a:off x="2120470" y="2081648"/>
            <a:ext cx="2711860" cy="738664"/>
          </a:xfrm>
          <a:prstGeom prst="rect">
            <a:avLst/>
          </a:prstGeom>
          <a:solidFill>
            <a:schemeClr val="bg1"/>
          </a:solid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SupTech tools implemented </a:t>
            </a:r>
            <a:r>
              <a:rPr kumimoji="0" lang="en-GB" sz="14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from the SSM digitalisation blueprint</a:t>
            </a:r>
          </a:p>
        </p:txBody>
      </p:sp>
      <p:sp>
        <p:nvSpPr>
          <p:cNvPr id="40" name="Rectangle 39">
            <a:extLst>
              <a:ext uri="{FF2B5EF4-FFF2-40B4-BE49-F238E27FC236}">
                <a16:creationId xmlns:a16="http://schemas.microsoft.com/office/drawing/2014/main" id="{7F10D7F4-4559-1F30-1234-FF56A3D5DC00}"/>
              </a:ext>
            </a:extLst>
          </p:cNvPr>
          <p:cNvSpPr/>
          <p:nvPr/>
        </p:nvSpPr>
        <p:spPr>
          <a:xfrm>
            <a:off x="2112786" y="3906507"/>
            <a:ext cx="3189910" cy="738664"/>
          </a:xfrm>
          <a:prstGeom prst="rect">
            <a:avLst/>
          </a:prstGeom>
          <a:solidFill>
            <a:schemeClr val="bg1"/>
          </a:solid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B1C9E4"/>
                </a:solidFill>
                <a:effectLst/>
                <a:uLnTx/>
                <a:uFillTx/>
                <a:latin typeface="Arial" pitchFamily="34" charset="0"/>
                <a:ea typeface="+mn-ea"/>
                <a:cs typeface="Arial" pitchFamily="34" charset="0"/>
              </a:rPr>
              <a:t>FinTech &amp; RegTech Global Awards </a:t>
            </a:r>
            <a:r>
              <a:rPr kumimoji="0" lang="en-GB" sz="14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by Central Banking and Capital Magazine in 4 consecutive years</a:t>
            </a:r>
            <a:endParaRPr kumimoji="0" lang="de-DE" sz="14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p:txBody>
      </p:sp>
      <p:sp>
        <p:nvSpPr>
          <p:cNvPr id="41" name="TextBox 40">
            <a:extLst>
              <a:ext uri="{FF2B5EF4-FFF2-40B4-BE49-F238E27FC236}">
                <a16:creationId xmlns:a16="http://schemas.microsoft.com/office/drawing/2014/main" id="{78A019C8-6AE6-F7DF-0D87-3635B311E53A}"/>
              </a:ext>
            </a:extLst>
          </p:cNvPr>
          <p:cNvSpPr txBox="1"/>
          <p:nvPr/>
        </p:nvSpPr>
        <p:spPr>
          <a:xfrm>
            <a:off x="1206395" y="1990808"/>
            <a:ext cx="822375" cy="478519"/>
          </a:xfrm>
          <a:prstGeom prst="rect">
            <a:avLst/>
          </a:prstGeom>
          <a:noFill/>
        </p:spPr>
        <p:txBody>
          <a:bodyPr wrap="square" rtlCol="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3399"/>
                </a:solidFill>
                <a:effectLst/>
                <a:uLnTx/>
                <a:uFillTx/>
                <a:latin typeface="Arial" pitchFamily="34" charset="0"/>
                <a:ea typeface="+mn-ea"/>
                <a:cs typeface="Arial" pitchFamily="34" charset="0"/>
              </a:rPr>
              <a:t>14</a:t>
            </a:r>
          </a:p>
        </p:txBody>
      </p:sp>
      <p:sp>
        <p:nvSpPr>
          <p:cNvPr id="42" name="TextBox 41">
            <a:extLst>
              <a:ext uri="{FF2B5EF4-FFF2-40B4-BE49-F238E27FC236}">
                <a16:creationId xmlns:a16="http://schemas.microsoft.com/office/drawing/2014/main" id="{426F2299-D09F-AD57-BD9E-AD55C83FC123}"/>
              </a:ext>
            </a:extLst>
          </p:cNvPr>
          <p:cNvSpPr txBox="1"/>
          <p:nvPr/>
        </p:nvSpPr>
        <p:spPr>
          <a:xfrm>
            <a:off x="267120" y="2916514"/>
            <a:ext cx="1800070" cy="478519"/>
          </a:xfrm>
          <a:prstGeom prst="rect">
            <a:avLst/>
          </a:prstGeom>
          <a:noFill/>
        </p:spPr>
        <p:txBody>
          <a:bodyPr wrap="square" rtlCol="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4078B8"/>
                </a:solidFill>
                <a:effectLst/>
                <a:uLnTx/>
                <a:uFillTx/>
                <a:latin typeface="Arial" pitchFamily="34" charset="0"/>
                <a:ea typeface="+mn-ea"/>
                <a:cs typeface="Arial" pitchFamily="34" charset="0"/>
              </a:rPr>
              <a:t>3,500</a:t>
            </a:r>
            <a:r>
              <a:rPr kumimoji="0" lang="en-US" sz="4000" b="1" i="0" u="none" strike="noStrike" kern="1200" cap="none" spc="0" normalizeH="0" baseline="30000" noProof="0" dirty="0">
                <a:ln>
                  <a:noFill/>
                </a:ln>
                <a:solidFill>
                  <a:srgbClr val="4078B8"/>
                </a:solidFill>
                <a:effectLst/>
                <a:uLnTx/>
                <a:uFillTx/>
                <a:latin typeface="Arial" pitchFamily="34" charset="0"/>
                <a:ea typeface="+mn-ea"/>
                <a:cs typeface="Arial" pitchFamily="34" charset="0"/>
              </a:rPr>
              <a:t>+</a:t>
            </a:r>
            <a:r>
              <a:rPr kumimoji="0" lang="en-US" sz="4000" b="1" i="0" u="none" strike="noStrike" kern="1200" cap="none" spc="0" normalizeH="0" baseline="0" noProof="0" dirty="0">
                <a:ln>
                  <a:noFill/>
                </a:ln>
                <a:solidFill>
                  <a:srgbClr val="4078B8"/>
                </a:solidFill>
                <a:effectLst/>
                <a:uLnTx/>
                <a:uFillTx/>
                <a:latin typeface="Arial" pitchFamily="34" charset="0"/>
                <a:ea typeface="+mn-ea"/>
                <a:cs typeface="Arial" pitchFamily="34" charset="0"/>
              </a:rPr>
              <a:t> </a:t>
            </a:r>
          </a:p>
        </p:txBody>
      </p:sp>
      <p:sp>
        <p:nvSpPr>
          <p:cNvPr id="43" name="TextBox 42">
            <a:extLst>
              <a:ext uri="{FF2B5EF4-FFF2-40B4-BE49-F238E27FC236}">
                <a16:creationId xmlns:a16="http://schemas.microsoft.com/office/drawing/2014/main" id="{EAFCF202-950B-210B-0DB0-BCDD1677BAEA}"/>
              </a:ext>
            </a:extLst>
          </p:cNvPr>
          <p:cNvSpPr txBox="1"/>
          <p:nvPr/>
        </p:nvSpPr>
        <p:spPr>
          <a:xfrm>
            <a:off x="1571954" y="3821135"/>
            <a:ext cx="502920" cy="478519"/>
          </a:xfrm>
          <a:prstGeom prst="rect">
            <a:avLst/>
          </a:prstGeom>
          <a:noFill/>
        </p:spPr>
        <p:txBody>
          <a:bodyPr wrap="square" rtlCol="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4000" b="1" dirty="0">
                <a:solidFill>
                  <a:srgbClr val="4078B8">
                    <a:lumMod val="40000"/>
                    <a:lumOff val="60000"/>
                  </a:srgbClr>
                </a:solidFill>
              </a:rPr>
              <a:t>5</a:t>
            </a:r>
            <a:endParaRPr kumimoji="0" lang="en-US" sz="4000" b="1" i="0" u="none" strike="noStrike" kern="1200" cap="none" spc="0" normalizeH="0" baseline="0" noProof="0" dirty="0">
              <a:ln>
                <a:noFill/>
              </a:ln>
              <a:solidFill>
                <a:srgbClr val="4078B8">
                  <a:lumMod val="40000"/>
                  <a:lumOff val="60000"/>
                </a:srgbClr>
              </a:solidFill>
              <a:effectLst/>
              <a:uLnTx/>
              <a:uFillTx/>
              <a:latin typeface="Arial" pitchFamily="34" charset="0"/>
              <a:ea typeface="+mn-ea"/>
              <a:cs typeface="Arial" pitchFamily="34" charset="0"/>
            </a:endParaRPr>
          </a:p>
        </p:txBody>
      </p:sp>
      <p:cxnSp>
        <p:nvCxnSpPr>
          <p:cNvPr id="44" name="Straight Connector 43">
            <a:extLst>
              <a:ext uri="{FF2B5EF4-FFF2-40B4-BE49-F238E27FC236}">
                <a16:creationId xmlns:a16="http://schemas.microsoft.com/office/drawing/2014/main" id="{AE406D5E-7689-FD7F-6BA6-DC8C218DACBA}"/>
              </a:ext>
            </a:extLst>
          </p:cNvPr>
          <p:cNvCxnSpPr/>
          <p:nvPr/>
        </p:nvCxnSpPr>
        <p:spPr bwMode="auto">
          <a:xfrm flipV="1">
            <a:off x="2044778" y="2156907"/>
            <a:ext cx="0" cy="612000"/>
          </a:xfrm>
          <a:prstGeom prst="line">
            <a:avLst/>
          </a:prstGeom>
          <a:solidFill>
            <a:schemeClr val="tx2"/>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Straight Connector 44">
            <a:extLst>
              <a:ext uri="{FF2B5EF4-FFF2-40B4-BE49-F238E27FC236}">
                <a16:creationId xmlns:a16="http://schemas.microsoft.com/office/drawing/2014/main" id="{3670E9D3-1767-06B6-0E2B-1B8A2E8FFA03}"/>
              </a:ext>
            </a:extLst>
          </p:cNvPr>
          <p:cNvCxnSpPr/>
          <p:nvPr/>
        </p:nvCxnSpPr>
        <p:spPr bwMode="auto">
          <a:xfrm flipV="1">
            <a:off x="2044778" y="3089413"/>
            <a:ext cx="0" cy="576000"/>
          </a:xfrm>
          <a:prstGeom prst="line">
            <a:avLst/>
          </a:prstGeom>
          <a:solidFill>
            <a:schemeClr val="tx2"/>
          </a:solidFill>
          <a:ln w="12700" cap="flat" cmpd="sng" algn="ctr">
            <a:solidFill>
              <a:srgbClr val="4078B8"/>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 name="Straight Connector 45">
            <a:extLst>
              <a:ext uri="{FF2B5EF4-FFF2-40B4-BE49-F238E27FC236}">
                <a16:creationId xmlns:a16="http://schemas.microsoft.com/office/drawing/2014/main" id="{4C1A91F4-F9E8-E89C-1126-64D447EF9838}"/>
              </a:ext>
            </a:extLst>
          </p:cNvPr>
          <p:cNvCxnSpPr/>
          <p:nvPr/>
        </p:nvCxnSpPr>
        <p:spPr bwMode="auto">
          <a:xfrm flipV="1">
            <a:off x="2044778" y="3998283"/>
            <a:ext cx="0" cy="576000"/>
          </a:xfrm>
          <a:prstGeom prst="line">
            <a:avLst/>
          </a:prstGeom>
          <a:solidFill>
            <a:schemeClr val="tx2"/>
          </a:solidFill>
          <a:ln w="12700" cap="flat" cmpd="sng" algn="ctr">
            <a:solidFill>
              <a:srgbClr val="B1C9E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9" name="Group 8">
            <a:extLst>
              <a:ext uri="{FF2B5EF4-FFF2-40B4-BE49-F238E27FC236}">
                <a16:creationId xmlns:a16="http://schemas.microsoft.com/office/drawing/2014/main" id="{DE038B27-40A2-15A3-BF08-AFE22B0406B7}"/>
              </a:ext>
            </a:extLst>
          </p:cNvPr>
          <p:cNvGrpSpPr/>
          <p:nvPr/>
        </p:nvGrpSpPr>
        <p:grpSpPr>
          <a:xfrm>
            <a:off x="5352390" y="2075347"/>
            <a:ext cx="3383280" cy="731520"/>
            <a:chOff x="5035506" y="1721500"/>
            <a:chExt cx="3720315" cy="902987"/>
          </a:xfrm>
        </p:grpSpPr>
        <p:pic>
          <p:nvPicPr>
            <p:cNvPr id="48" name="Picture 47">
              <a:extLst>
                <a:ext uri="{FF2B5EF4-FFF2-40B4-BE49-F238E27FC236}">
                  <a16:creationId xmlns:a16="http://schemas.microsoft.com/office/drawing/2014/main" id="{56CDC41F-760D-E750-62B0-96C6E0245B9C}"/>
                </a:ext>
              </a:extLst>
            </p:cNvPr>
            <p:cNvPicPr>
              <a:picLocks noChangeAspect="1"/>
            </p:cNvPicPr>
            <p:nvPr/>
          </p:nvPicPr>
          <p:blipFill>
            <a:blip r:embed="rId8">
              <a:duotone>
                <a:schemeClr val="accent1">
                  <a:shade val="45000"/>
                  <a:satMod val="135000"/>
                </a:schemeClr>
                <a:prstClr val="white"/>
              </a:duotone>
              <a:extLst>
                <a:ext uri="{BEBA8EAE-BF5A-486C-A8C5-ECC9F3942E4B}">
                  <a14:imgProps xmlns:a14="http://schemas.microsoft.com/office/drawing/2010/main">
                    <a14:imgLayer r:embed="rId9">
                      <a14:imgEffect>
                        <a14:colorTemperature colorTemp="11500"/>
                      </a14:imgEffect>
                      <a14:imgEffect>
                        <a14:saturation sat="63000"/>
                      </a14:imgEffect>
                      <a14:imgEffect>
                        <a14:brightnessContrast bright="-20000" contrast="-40000"/>
                      </a14:imgEffect>
                    </a14:imgLayer>
                  </a14:imgProps>
                </a:ext>
              </a:extLst>
            </a:blip>
            <a:stretch>
              <a:fillRect/>
            </a:stretch>
          </p:blipFill>
          <p:spPr>
            <a:xfrm>
              <a:off x="6628701" y="1828175"/>
              <a:ext cx="595503" cy="588525"/>
            </a:xfrm>
            <a:prstGeom prst="rect">
              <a:avLst/>
            </a:prstGeom>
          </p:spPr>
        </p:pic>
        <p:sp>
          <p:nvSpPr>
            <p:cNvPr id="49" name="Text Placeholder 5">
              <a:extLst>
                <a:ext uri="{FF2B5EF4-FFF2-40B4-BE49-F238E27FC236}">
                  <a16:creationId xmlns:a16="http://schemas.microsoft.com/office/drawing/2014/main" id="{4D48E524-3707-7EAD-FB79-724A4BB38D5E}"/>
                </a:ext>
              </a:extLst>
            </p:cNvPr>
            <p:cNvSpPr txBox="1">
              <a:spLocks/>
            </p:cNvSpPr>
            <p:nvPr/>
          </p:nvSpPr>
          <p:spPr>
            <a:xfrm>
              <a:off x="7132147" y="1721500"/>
              <a:ext cx="1216186" cy="33877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A50021"/>
                </a:buClr>
                <a:buSzPct val="75000"/>
                <a:buFont typeface="Arial" panose="020B0604020202020204" pitchFamily="34" charset="0"/>
                <a:buNone/>
                <a:tabLst/>
                <a:defRPr/>
              </a:pPr>
              <a:r>
                <a:rPr kumimoji="0" lang="en-US" sz="1200" b="1" i="0" u="none" strike="noStrike" kern="1200" cap="none" spc="-30" normalizeH="0" baseline="0" noProof="0" dirty="0">
                  <a:ln>
                    <a:noFill/>
                  </a:ln>
                  <a:solidFill>
                    <a:srgbClr val="003399"/>
                  </a:solidFill>
                  <a:effectLst/>
                  <a:uLnTx/>
                  <a:uFillTx/>
                  <a:latin typeface="Arial"/>
                  <a:ea typeface="Chronicle Display Black" charset="0"/>
                  <a:cs typeface="Chronicle Display Black" charset="0"/>
                </a:rPr>
                <a:t>Virtual Lab</a:t>
              </a:r>
            </a:p>
          </p:txBody>
        </p:sp>
        <p:sp>
          <p:nvSpPr>
            <p:cNvPr id="50" name="Text Placeholder 5">
              <a:extLst>
                <a:ext uri="{FF2B5EF4-FFF2-40B4-BE49-F238E27FC236}">
                  <a16:creationId xmlns:a16="http://schemas.microsoft.com/office/drawing/2014/main" id="{61EFC6AF-6C3F-AD37-EFE2-5453AB703585}"/>
                </a:ext>
              </a:extLst>
            </p:cNvPr>
            <p:cNvSpPr txBox="1">
              <a:spLocks/>
            </p:cNvSpPr>
            <p:nvPr/>
          </p:nvSpPr>
          <p:spPr>
            <a:xfrm>
              <a:off x="7539635" y="2010506"/>
              <a:ext cx="1216186" cy="33877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
                  <a:srgbClr val="A50021"/>
                </a:buClr>
                <a:buSzPct val="75000"/>
                <a:buFont typeface="Arial" panose="020B0604020202020204" pitchFamily="34" charset="0"/>
                <a:buNone/>
                <a:tabLst/>
                <a:defRPr/>
              </a:pPr>
              <a:r>
                <a:rPr kumimoji="0" lang="en-US" sz="1200" b="1" i="0" u="none" strike="noStrike" kern="1200" cap="none" spc="-30" normalizeH="0" baseline="0" noProof="0" dirty="0">
                  <a:ln>
                    <a:noFill/>
                  </a:ln>
                  <a:solidFill>
                    <a:srgbClr val="003399"/>
                  </a:solidFill>
                  <a:effectLst/>
                  <a:uLnTx/>
                  <a:uFillTx/>
                  <a:latin typeface="Arial"/>
                  <a:ea typeface="Chronicle Display Black" charset="0"/>
                  <a:cs typeface="Chronicle Display Black" charset="0"/>
                </a:rPr>
                <a:t>Athena</a:t>
              </a:r>
            </a:p>
          </p:txBody>
        </p:sp>
        <p:sp>
          <p:nvSpPr>
            <p:cNvPr id="51" name="Text Placeholder 5">
              <a:extLst>
                <a:ext uri="{FF2B5EF4-FFF2-40B4-BE49-F238E27FC236}">
                  <a16:creationId xmlns:a16="http://schemas.microsoft.com/office/drawing/2014/main" id="{ECC99B81-12E4-CA50-E0BB-AAA166FAEE2F}"/>
                </a:ext>
              </a:extLst>
            </p:cNvPr>
            <p:cNvSpPr txBox="1">
              <a:spLocks/>
            </p:cNvSpPr>
            <p:nvPr/>
          </p:nvSpPr>
          <p:spPr>
            <a:xfrm>
              <a:off x="6101125" y="2285708"/>
              <a:ext cx="1216186" cy="33877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
                  <a:srgbClr val="A50021"/>
                </a:buClr>
                <a:buSzPct val="75000"/>
                <a:buFont typeface="Arial" panose="020B0604020202020204" pitchFamily="34" charset="0"/>
                <a:buNone/>
                <a:tabLst/>
                <a:defRPr/>
              </a:pPr>
              <a:r>
                <a:rPr kumimoji="0" lang="en-US" sz="1200" b="1" i="0" u="none" strike="noStrike" kern="1200" cap="none" spc="-30" normalizeH="0" baseline="0" noProof="0" dirty="0">
                  <a:ln>
                    <a:noFill/>
                  </a:ln>
                  <a:solidFill>
                    <a:srgbClr val="003399"/>
                  </a:solidFill>
                  <a:effectLst/>
                  <a:uLnTx/>
                  <a:uFillTx/>
                  <a:latin typeface="Arial"/>
                  <a:ea typeface="Chronicle Display Black" charset="0"/>
                  <a:cs typeface="Chronicle Display Black" charset="0"/>
                </a:rPr>
                <a:t>Navi</a:t>
              </a:r>
            </a:p>
          </p:txBody>
        </p:sp>
        <p:sp>
          <p:nvSpPr>
            <p:cNvPr id="52" name="Text Placeholder 5">
              <a:extLst>
                <a:ext uri="{FF2B5EF4-FFF2-40B4-BE49-F238E27FC236}">
                  <a16:creationId xmlns:a16="http://schemas.microsoft.com/office/drawing/2014/main" id="{9EE0B27E-BD70-9ADF-DA81-27F5222FB8B1}"/>
                </a:ext>
              </a:extLst>
            </p:cNvPr>
            <p:cNvSpPr txBox="1">
              <a:spLocks/>
            </p:cNvSpPr>
            <p:nvPr/>
          </p:nvSpPr>
          <p:spPr>
            <a:xfrm>
              <a:off x="5275740" y="1741620"/>
              <a:ext cx="1216186" cy="33877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ct val="0"/>
                </a:spcAft>
                <a:buClr>
                  <a:srgbClr val="A50021"/>
                </a:buClr>
                <a:buSzPct val="75000"/>
                <a:buFont typeface="Arial" panose="020B0604020202020204" pitchFamily="34" charset="0"/>
                <a:buNone/>
                <a:tabLst/>
                <a:defRPr/>
              </a:pPr>
              <a:r>
                <a:rPr kumimoji="0" lang="en-US" sz="1200" b="1" i="0" u="none" strike="noStrike" kern="1200" cap="none" spc="-30" normalizeH="0" baseline="0" noProof="0" dirty="0">
                  <a:ln>
                    <a:noFill/>
                  </a:ln>
                  <a:solidFill>
                    <a:srgbClr val="003399"/>
                  </a:solidFill>
                  <a:effectLst/>
                  <a:uLnTx/>
                  <a:uFillTx/>
                  <a:latin typeface="Arial"/>
                  <a:ea typeface="Chronicle Display Black" charset="0"/>
                  <a:cs typeface="Chronicle Display Black" charset="0"/>
                </a:rPr>
                <a:t>Agora</a:t>
              </a:r>
            </a:p>
          </p:txBody>
        </p:sp>
        <p:sp>
          <p:nvSpPr>
            <p:cNvPr id="53" name="Text Placeholder 5">
              <a:extLst>
                <a:ext uri="{FF2B5EF4-FFF2-40B4-BE49-F238E27FC236}">
                  <a16:creationId xmlns:a16="http://schemas.microsoft.com/office/drawing/2014/main" id="{4BF2D87D-ABA9-59D7-41AE-552E4F491439}"/>
                </a:ext>
              </a:extLst>
            </p:cNvPr>
            <p:cNvSpPr txBox="1">
              <a:spLocks/>
            </p:cNvSpPr>
            <p:nvPr/>
          </p:nvSpPr>
          <p:spPr>
            <a:xfrm>
              <a:off x="7426298" y="2314912"/>
              <a:ext cx="1216186" cy="22747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
                  <a:srgbClr val="A50021"/>
                </a:buClr>
                <a:buSzPct val="75000"/>
                <a:buFont typeface="Arial" panose="020B0604020202020204" pitchFamily="34" charset="0"/>
                <a:buNone/>
                <a:tabLst/>
                <a:defRPr/>
              </a:pPr>
              <a:r>
                <a:rPr kumimoji="0" lang="en-US" sz="1200" b="1" i="0" u="none" strike="noStrike" kern="1200" cap="none" spc="-30" normalizeH="0" baseline="0" noProof="0" dirty="0">
                  <a:ln>
                    <a:noFill/>
                  </a:ln>
                  <a:solidFill>
                    <a:srgbClr val="003399"/>
                  </a:solidFill>
                  <a:effectLst/>
                  <a:uLnTx/>
                  <a:uFillTx/>
                  <a:latin typeface="Arial"/>
                  <a:ea typeface="Chronicle Display Black" charset="0"/>
                  <a:cs typeface="Chronicle Display Black" charset="0"/>
                </a:rPr>
                <a:t>Gabi</a:t>
              </a:r>
            </a:p>
          </p:txBody>
        </p:sp>
        <p:sp>
          <p:nvSpPr>
            <p:cNvPr id="54" name="Text Placeholder 5">
              <a:extLst>
                <a:ext uri="{FF2B5EF4-FFF2-40B4-BE49-F238E27FC236}">
                  <a16:creationId xmlns:a16="http://schemas.microsoft.com/office/drawing/2014/main" id="{BB2662C3-5DE9-9EEF-DD9D-2436A5340A99}"/>
                </a:ext>
              </a:extLst>
            </p:cNvPr>
            <p:cNvSpPr txBox="1">
              <a:spLocks/>
            </p:cNvSpPr>
            <p:nvPr/>
          </p:nvSpPr>
          <p:spPr>
            <a:xfrm>
              <a:off x="5035506" y="2013455"/>
              <a:ext cx="1216186" cy="33877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ts val="0"/>
                </a:spcBef>
                <a:spcAft>
                  <a:spcPct val="0"/>
                </a:spcAft>
                <a:buClr>
                  <a:srgbClr val="A50021"/>
                </a:buClr>
                <a:buSzPct val="75000"/>
                <a:buFont typeface="Arial" panose="020B0604020202020204" pitchFamily="34" charset="0"/>
                <a:buNone/>
                <a:tabLst/>
                <a:defRPr/>
              </a:pPr>
              <a:r>
                <a:rPr kumimoji="0" lang="en-US" sz="1200" b="1" i="0" u="none" strike="noStrike" kern="1200" cap="none" spc="-30" normalizeH="0" baseline="0" noProof="0" dirty="0">
                  <a:ln>
                    <a:noFill/>
                  </a:ln>
                  <a:solidFill>
                    <a:srgbClr val="003399"/>
                  </a:solidFill>
                  <a:effectLst/>
                  <a:uLnTx/>
                  <a:uFillTx/>
                  <a:latin typeface="Arial"/>
                  <a:ea typeface="Chronicle Display Black" charset="0"/>
                  <a:cs typeface="Chronicle Display Black" charset="0"/>
                </a:rPr>
                <a:t>Heimdall</a:t>
              </a:r>
            </a:p>
          </p:txBody>
        </p:sp>
      </p:grpSp>
      <p:grpSp>
        <p:nvGrpSpPr>
          <p:cNvPr id="8" name="Group 7">
            <a:extLst>
              <a:ext uri="{FF2B5EF4-FFF2-40B4-BE49-F238E27FC236}">
                <a16:creationId xmlns:a16="http://schemas.microsoft.com/office/drawing/2014/main" id="{707B96A9-D9F5-467A-C15B-5BA366AA6185}"/>
              </a:ext>
            </a:extLst>
          </p:cNvPr>
          <p:cNvGrpSpPr/>
          <p:nvPr/>
        </p:nvGrpSpPr>
        <p:grpSpPr>
          <a:xfrm>
            <a:off x="5773342" y="2856426"/>
            <a:ext cx="2651760" cy="822960"/>
            <a:chOff x="5370693" y="2581750"/>
            <a:chExt cx="3358065" cy="1060504"/>
          </a:xfrm>
        </p:grpSpPr>
        <p:sp>
          <p:nvSpPr>
            <p:cNvPr id="55" name="TextBox 54">
              <a:extLst>
                <a:ext uri="{FF2B5EF4-FFF2-40B4-BE49-F238E27FC236}">
                  <a16:creationId xmlns:a16="http://schemas.microsoft.com/office/drawing/2014/main" id="{8DE674B1-BCF5-197D-F27D-D89FB6A87E44}"/>
                </a:ext>
              </a:extLst>
            </p:cNvPr>
            <p:cNvSpPr txBox="1"/>
            <p:nvPr/>
          </p:nvSpPr>
          <p:spPr>
            <a:xfrm>
              <a:off x="6589059" y="3246883"/>
              <a:ext cx="1000891" cy="329743"/>
            </a:xfrm>
            <a:prstGeom prst="rect">
              <a:avLst/>
            </a:prstGeom>
            <a:noFill/>
          </p:spPr>
          <p:txBody>
            <a:bodyPr wrap="square" rtlCol="0">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706B"/>
                  </a:solidFill>
                  <a:effectLst/>
                  <a:uLnTx/>
                  <a:uFillTx/>
                  <a:latin typeface="Arial"/>
                  <a:ea typeface="+mn-ea"/>
                  <a:cs typeface="Arial"/>
                </a:rPr>
                <a:t>AppliedAI</a:t>
              </a:r>
              <a:endParaRPr kumimoji="0" lang="en-GB" sz="1200" b="1" i="0" u="none" strike="noStrike" kern="0" cap="none" spc="0" normalizeH="0" baseline="0" noProof="0" dirty="0">
                <a:ln>
                  <a:noFill/>
                </a:ln>
                <a:solidFill>
                  <a:srgbClr val="00706B"/>
                </a:solidFill>
                <a:effectLst/>
                <a:uLnTx/>
                <a:uFillTx/>
                <a:latin typeface="Arial"/>
                <a:ea typeface="+mn-ea"/>
                <a:cs typeface="Arial"/>
              </a:endParaRPr>
            </a:p>
          </p:txBody>
        </p:sp>
        <p:pic>
          <p:nvPicPr>
            <p:cNvPr id="56" name="Graphic 55">
              <a:extLst>
                <a:ext uri="{FF2B5EF4-FFF2-40B4-BE49-F238E27FC236}">
                  <a16:creationId xmlns:a16="http://schemas.microsoft.com/office/drawing/2014/main" id="{1FBE5BE3-761A-7D30-DDF1-C7EE9032166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6424" y="2788325"/>
              <a:ext cx="606162" cy="400500"/>
            </a:xfrm>
            <a:prstGeom prst="rect">
              <a:avLst/>
            </a:prstGeom>
          </p:spPr>
        </p:pic>
        <p:pic>
          <p:nvPicPr>
            <p:cNvPr id="57" name="Picture 2">
              <a:extLst>
                <a:ext uri="{FF2B5EF4-FFF2-40B4-BE49-F238E27FC236}">
                  <a16:creationId xmlns:a16="http://schemas.microsoft.com/office/drawing/2014/main" id="{98D278FA-DAE1-4995-BD11-5E4407146799}"/>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1744" r="22800"/>
            <a:stretch/>
          </p:blipFill>
          <p:spPr bwMode="auto">
            <a:xfrm>
              <a:off x="5370693" y="2581750"/>
              <a:ext cx="1176228" cy="106050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a:extLst>
                <a:ext uri="{FF2B5EF4-FFF2-40B4-BE49-F238E27FC236}">
                  <a16:creationId xmlns:a16="http://schemas.microsoft.com/office/drawing/2014/main" id="{21B32C1B-EE16-B5F1-C524-B2742A8A8509}"/>
                </a:ext>
              </a:extLst>
            </p:cNvPr>
            <p:cNvPicPr>
              <a:picLocks noChangeAspect="1" noChangeArrowheads="1"/>
            </p:cNvPicPr>
            <p:nvPr/>
          </p:nvPicPr>
          <p:blipFill>
            <a:blip r:embed="rId13"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582201" y="2795296"/>
              <a:ext cx="1146557" cy="6449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a:extLst>
              <a:ext uri="{FF2B5EF4-FFF2-40B4-BE49-F238E27FC236}">
                <a16:creationId xmlns:a16="http://schemas.microsoft.com/office/drawing/2014/main" id="{DCB615FD-D1CF-2095-4FE9-BD2B11D50B19}"/>
              </a:ext>
            </a:extLst>
          </p:cNvPr>
          <p:cNvGrpSpPr/>
          <p:nvPr/>
        </p:nvGrpSpPr>
        <p:grpSpPr>
          <a:xfrm>
            <a:off x="5855072" y="3902330"/>
            <a:ext cx="2510026" cy="766224"/>
            <a:chOff x="5635168" y="3704915"/>
            <a:chExt cx="2960850" cy="999605"/>
          </a:xfrm>
        </p:grpSpPr>
        <p:pic>
          <p:nvPicPr>
            <p:cNvPr id="37" name="Picture 4" descr="Central Banking FinTech &amp; RegTech Global Awards">
              <a:extLst>
                <a:ext uri="{FF2B5EF4-FFF2-40B4-BE49-F238E27FC236}">
                  <a16:creationId xmlns:a16="http://schemas.microsoft.com/office/drawing/2014/main" id="{ECEF1410-A7B9-46E3-0061-30EFCA50FAC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832389" y="4257450"/>
              <a:ext cx="914075" cy="44707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9" descr="Auszeichnungen | Regnology">
              <a:extLst>
                <a:ext uri="{FF2B5EF4-FFF2-40B4-BE49-F238E27FC236}">
                  <a16:creationId xmlns:a16="http://schemas.microsoft.com/office/drawing/2014/main" id="{36D07DEF-903B-2BC8-DAD3-D003A4B50A6E}"/>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1331" t="31103" r="18703" b="21831"/>
            <a:stretch/>
          </p:blipFill>
          <p:spPr bwMode="auto">
            <a:xfrm>
              <a:off x="5635168" y="3755270"/>
              <a:ext cx="830546" cy="36504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8D3F35B1-C583-E67D-EC97-8FE6B8E0694C}"/>
                </a:ext>
              </a:extLst>
            </p:cNvPr>
            <p:cNvPicPr>
              <a:picLocks noChangeAspect="1"/>
            </p:cNvPicPr>
            <p:nvPr/>
          </p:nvPicPr>
          <p:blipFill>
            <a:blip r:embed="rId16"/>
            <a:stretch>
              <a:fillRect/>
            </a:stretch>
          </p:blipFill>
          <p:spPr>
            <a:xfrm>
              <a:off x="6709218" y="3704915"/>
              <a:ext cx="886490" cy="447069"/>
            </a:xfrm>
            <a:prstGeom prst="rect">
              <a:avLst/>
            </a:prstGeom>
          </p:spPr>
        </p:pic>
        <p:pic>
          <p:nvPicPr>
            <p:cNvPr id="60" name="Picture 4">
              <a:extLst>
                <a:ext uri="{FF2B5EF4-FFF2-40B4-BE49-F238E27FC236}">
                  <a16:creationId xmlns:a16="http://schemas.microsoft.com/office/drawing/2014/main" id="{95675E79-B013-B595-702A-8E4C2A2E656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p:blipFill>
          <p:spPr bwMode="auto">
            <a:xfrm>
              <a:off x="7050488" y="4243926"/>
              <a:ext cx="868834" cy="44707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Nessuna descrizione alternativa per questa immagine">
              <a:extLst>
                <a:ext uri="{FF2B5EF4-FFF2-40B4-BE49-F238E27FC236}">
                  <a16:creationId xmlns:a16="http://schemas.microsoft.com/office/drawing/2014/main" id="{4D053A44-6367-BCCB-4BD2-8142BBDE069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021881" y="3819181"/>
              <a:ext cx="574137" cy="57413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7A722FAC-41C1-CF13-513C-CE0F2F20A01B}"/>
              </a:ext>
            </a:extLst>
          </p:cNvPr>
          <p:cNvSpPr/>
          <p:nvPr/>
        </p:nvSpPr>
        <p:spPr>
          <a:xfrm>
            <a:off x="2120469" y="1157293"/>
            <a:ext cx="3079813" cy="738664"/>
          </a:xfrm>
          <a:prstGeom prst="rect">
            <a:avLst/>
          </a:prstGeom>
          <a:solidFill>
            <a:schemeClr val="bg1"/>
          </a:solidFill>
        </p:spPr>
        <p:txBody>
          <a:bodyPr wrap="square" l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i="0" u="none" strike="noStrike" kern="1200" cap="none" spc="0" normalizeH="0" baseline="0" noProof="0" dirty="0">
                <a:ln>
                  <a:noFill/>
                </a:ln>
                <a:effectLst/>
                <a:uLnTx/>
                <a:uFillTx/>
                <a:latin typeface="Arial" pitchFamily="34" charset="0"/>
                <a:ea typeface="+mn-ea"/>
                <a:cs typeface="Arial" pitchFamily="34" charset="0"/>
              </a:rPr>
              <a:t>Users of </a:t>
            </a:r>
            <a:r>
              <a:rPr kumimoji="0" lang="en-GB" sz="1400" b="1" i="0" u="none" strike="noStrike" kern="1200" cap="none" spc="0" normalizeH="0" baseline="0" noProof="0" dirty="0">
                <a:ln>
                  <a:noFill/>
                </a:ln>
                <a:effectLst/>
                <a:uLnTx/>
                <a:uFillTx/>
                <a:latin typeface="Arial" pitchFamily="34" charset="0"/>
                <a:ea typeface="+mn-ea"/>
                <a:cs typeface="Arial" pitchFamily="34" charset="0"/>
              </a:rPr>
              <a:t>SSM IT Core Systems </a:t>
            </a:r>
            <a:r>
              <a:rPr kumimoji="0" lang="en-GB" sz="1400" i="0" u="none" strike="noStrike" kern="1200" cap="none" spc="0" normalizeH="0" baseline="0" noProof="0" dirty="0">
                <a:ln>
                  <a:noFill/>
                </a:ln>
                <a:effectLst/>
                <a:uLnTx/>
                <a:uFillTx/>
                <a:latin typeface="Arial" pitchFamily="34" charset="0"/>
                <a:ea typeface="+mn-ea"/>
                <a:cs typeface="Arial" pitchFamily="34" charset="0"/>
              </a:rPr>
              <a:t>(IMAS*, CQR**, STAR***) supporting key supervisory processes</a:t>
            </a:r>
          </a:p>
        </p:txBody>
      </p:sp>
      <p:sp>
        <p:nvSpPr>
          <p:cNvPr id="12" name="TextBox 11">
            <a:extLst>
              <a:ext uri="{FF2B5EF4-FFF2-40B4-BE49-F238E27FC236}">
                <a16:creationId xmlns:a16="http://schemas.microsoft.com/office/drawing/2014/main" id="{FE23C08A-3232-2CB5-7B78-FF30B9BC575A}"/>
              </a:ext>
            </a:extLst>
          </p:cNvPr>
          <p:cNvSpPr txBox="1"/>
          <p:nvPr/>
        </p:nvSpPr>
        <p:spPr>
          <a:xfrm>
            <a:off x="77372" y="1066453"/>
            <a:ext cx="1951399" cy="478519"/>
          </a:xfrm>
          <a:prstGeom prst="rect">
            <a:avLst/>
          </a:prstGeom>
          <a:noFill/>
        </p:spPr>
        <p:txBody>
          <a:bodyPr wrap="square" rtlCol="0">
            <a:no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effectLst/>
                <a:uLnTx/>
                <a:uFillTx/>
                <a:latin typeface="Arial" pitchFamily="34" charset="0"/>
                <a:ea typeface="+mn-ea"/>
                <a:cs typeface="Arial" pitchFamily="34" charset="0"/>
              </a:rPr>
              <a:t>5,000</a:t>
            </a:r>
            <a:r>
              <a:rPr kumimoji="0" lang="en-US" sz="4000" b="1" i="0" u="none" strike="noStrike" kern="1200" cap="none" spc="0" normalizeH="0" baseline="30000" noProof="0" dirty="0">
                <a:ln>
                  <a:noFill/>
                </a:ln>
                <a:effectLst/>
                <a:uLnTx/>
                <a:uFillTx/>
                <a:latin typeface="Arial" pitchFamily="34" charset="0"/>
                <a:ea typeface="+mn-ea"/>
                <a:cs typeface="Arial" pitchFamily="34" charset="0"/>
              </a:rPr>
              <a:t>+</a:t>
            </a:r>
            <a:endParaRPr kumimoji="0" lang="en-US" sz="4000" b="1" i="0" u="none" strike="noStrike" kern="1200" cap="none" spc="0" normalizeH="0" baseline="0" noProof="0" dirty="0">
              <a:ln>
                <a:noFill/>
              </a:ln>
              <a:effectLst/>
              <a:uLnTx/>
              <a:uFillTx/>
              <a:latin typeface="Arial" pitchFamily="34" charset="0"/>
              <a:ea typeface="+mn-ea"/>
              <a:cs typeface="Arial" pitchFamily="34" charset="0"/>
            </a:endParaRPr>
          </a:p>
        </p:txBody>
      </p:sp>
      <p:cxnSp>
        <p:nvCxnSpPr>
          <p:cNvPr id="13" name="Straight Connector 12">
            <a:extLst>
              <a:ext uri="{FF2B5EF4-FFF2-40B4-BE49-F238E27FC236}">
                <a16:creationId xmlns:a16="http://schemas.microsoft.com/office/drawing/2014/main" id="{32F2B94D-4C6A-4D15-533A-D623F83F030A}"/>
              </a:ext>
            </a:extLst>
          </p:cNvPr>
          <p:cNvCxnSpPr/>
          <p:nvPr/>
        </p:nvCxnSpPr>
        <p:spPr bwMode="auto">
          <a:xfrm flipV="1">
            <a:off x="2044778" y="1232552"/>
            <a:ext cx="0" cy="612000"/>
          </a:xfrm>
          <a:prstGeom prst="line">
            <a:avLst/>
          </a:prstGeom>
          <a:solidFill>
            <a:schemeClr val="tx2"/>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22" name="Picture 2" descr="C:\Users\nechaju\Desktop\Imas-300x135.png">
            <a:extLst>
              <a:ext uri="{FF2B5EF4-FFF2-40B4-BE49-F238E27FC236}">
                <a16:creationId xmlns:a16="http://schemas.microsoft.com/office/drawing/2014/main" id="{66CC98B4-D21F-1680-27B0-0ADE5D23914C}"/>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623176" y="1294100"/>
            <a:ext cx="849328" cy="382194"/>
          </a:xfrm>
          <a:prstGeom prst="rect">
            <a:avLst/>
          </a:prstGeom>
          <a:noFill/>
          <a:extLst>
            <a:ext uri="{909E8E84-426E-40DD-AFC4-6F175D3DCCD1}">
              <a14:hiddenFill xmlns:a14="http://schemas.microsoft.com/office/drawing/2010/main">
                <a:solidFill>
                  <a:srgbClr val="FFFFFF"/>
                </a:solidFill>
              </a14:hiddenFill>
            </a:ext>
          </a:extLst>
        </p:spPr>
      </p:pic>
      <p:pic>
        <p:nvPicPr>
          <p:cNvPr id="23" name="Graphic 22">
            <a:extLst>
              <a:ext uri="{FF2B5EF4-FFF2-40B4-BE49-F238E27FC236}">
                <a16:creationId xmlns:a16="http://schemas.microsoft.com/office/drawing/2014/main" id="{7891DAC3-A1F1-B2A6-2B2F-2FAC79347A4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662801" y="1239443"/>
            <a:ext cx="1034500" cy="489240"/>
          </a:xfrm>
          <a:prstGeom prst="rect">
            <a:avLst/>
          </a:prstGeom>
        </p:spPr>
      </p:pic>
      <p:pic>
        <p:nvPicPr>
          <p:cNvPr id="24" name="Picture 2" descr="C:\Users\nechaju\Desktop\20170927_STAR_Service_Logo.png">
            <a:extLst>
              <a:ext uri="{FF2B5EF4-FFF2-40B4-BE49-F238E27FC236}">
                <a16:creationId xmlns:a16="http://schemas.microsoft.com/office/drawing/2014/main" id="{D528F5FE-90BB-98D5-642D-BD9F3B2D8800}"/>
              </a:ext>
            </a:extLst>
          </p:cNvPr>
          <p:cNvPicPr>
            <a:picLocks noChangeAspect="1" noChangeArrowheads="1"/>
          </p:cNvPicPr>
          <p:nvPr/>
        </p:nvPicPr>
        <p:blipFill rotWithShape="1">
          <a:blip r:embed="rId22" cstate="print">
            <a:extLst>
              <a:ext uri="{28A0092B-C50C-407E-A947-70E740481C1C}">
                <a14:useLocalDpi xmlns:a14="http://schemas.microsoft.com/office/drawing/2010/main" val="0"/>
              </a:ext>
            </a:extLst>
          </a:blip>
          <a:srcRect l="67527"/>
          <a:stretch/>
        </p:blipFill>
        <p:spPr bwMode="auto">
          <a:xfrm>
            <a:off x="7780423" y="1132928"/>
            <a:ext cx="769103" cy="7315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8DFFCE-87D1-4A68-7C03-2580969BFA6F}"/>
              </a:ext>
            </a:extLst>
          </p:cNvPr>
          <p:cNvSpPr txBox="1"/>
          <p:nvPr/>
        </p:nvSpPr>
        <p:spPr>
          <a:xfrm>
            <a:off x="463551" y="4684657"/>
            <a:ext cx="2719919" cy="415498"/>
          </a:xfrm>
          <a:prstGeom prst="rect">
            <a:avLst/>
          </a:prstGeom>
          <a:noFill/>
        </p:spPr>
        <p:txBody>
          <a:bodyPr wrap="square" rtlCol="0">
            <a:spAutoFit/>
          </a:bodyPr>
          <a:lstStyle/>
          <a:p>
            <a:r>
              <a:rPr lang="en-GB" sz="700" dirty="0"/>
              <a:t>*Information Management System for the SSM</a:t>
            </a:r>
          </a:p>
          <a:p>
            <a:r>
              <a:rPr lang="en-GB" sz="700" dirty="0"/>
              <a:t>**Credit Quality Review</a:t>
            </a:r>
          </a:p>
          <a:p>
            <a:r>
              <a:rPr lang="en-GB" sz="700" dirty="0"/>
              <a:t>***Stress Tests Accounts Reporting</a:t>
            </a:r>
          </a:p>
        </p:txBody>
      </p:sp>
    </p:spTree>
    <p:custDataLst>
      <p:tags r:id="rId1"/>
    </p:custDataLst>
    <p:extLst>
      <p:ext uri="{BB962C8B-B14F-4D97-AF65-F5344CB8AC3E}">
        <p14:creationId xmlns:p14="http://schemas.microsoft.com/office/powerpoint/2010/main" val="2826346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Three people wearing glasses smiling and looking at two tablets">
            <a:extLst>
              <a:ext uri="{FF2B5EF4-FFF2-40B4-BE49-F238E27FC236}">
                <a16:creationId xmlns:a16="http://schemas.microsoft.com/office/drawing/2014/main" id="{02471718-C93C-64BA-348E-2F4183E0A12F}"/>
              </a:ext>
            </a:extLst>
          </p:cNvPr>
          <p:cNvPicPr>
            <a:picLocks noChangeAspect="1"/>
          </p:cNvPicPr>
          <p:nvPr/>
        </p:nvPicPr>
        <p:blipFill rotWithShape="1">
          <a:blip r:embed="rId3" cstate="print">
            <a:alphaModFix amt="16000"/>
            <a:extLst>
              <a:ext uri="{28A0092B-C50C-407E-A947-70E740481C1C}">
                <a14:useLocalDpi xmlns:a14="http://schemas.microsoft.com/office/drawing/2010/main" val="0"/>
              </a:ext>
            </a:extLst>
          </a:blip>
          <a:srcRect b="11445"/>
          <a:stretch/>
        </p:blipFill>
        <p:spPr>
          <a:xfrm>
            <a:off x="4147222" y="1463667"/>
            <a:ext cx="4992318" cy="2950195"/>
          </a:xfrm>
          <a:prstGeom prst="rect">
            <a:avLst/>
          </a:prstGeom>
        </p:spPr>
      </p:pic>
      <p:grpSp>
        <p:nvGrpSpPr>
          <p:cNvPr id="45" name="Group 44">
            <a:extLst>
              <a:ext uri="{FF2B5EF4-FFF2-40B4-BE49-F238E27FC236}">
                <a16:creationId xmlns:a16="http://schemas.microsoft.com/office/drawing/2014/main" id="{BA38FA02-52A3-9E31-F60D-11AB50A5858F}"/>
              </a:ext>
            </a:extLst>
          </p:cNvPr>
          <p:cNvGrpSpPr/>
          <p:nvPr/>
        </p:nvGrpSpPr>
        <p:grpSpPr>
          <a:xfrm>
            <a:off x="-30441" y="1447913"/>
            <a:ext cx="6302953" cy="3240000"/>
            <a:chOff x="-19183" y="1022210"/>
            <a:chExt cx="6302953" cy="3240000"/>
          </a:xfrm>
        </p:grpSpPr>
        <p:pic>
          <p:nvPicPr>
            <p:cNvPr id="43" name="Picture 42" descr="White and black robot hands">
              <a:extLst>
                <a:ext uri="{FF2B5EF4-FFF2-40B4-BE49-F238E27FC236}">
                  <a16:creationId xmlns:a16="http://schemas.microsoft.com/office/drawing/2014/main" id="{EEE94F35-4A79-A45D-E1A9-6D154714BC0B}"/>
                </a:ext>
              </a:extLst>
            </p:cNvPr>
            <p:cNvPicPr>
              <a:picLocks noChangeAspect="1"/>
            </p:cNvPicPr>
            <p:nvPr/>
          </p:nvPicPr>
          <p:blipFill rotWithShape="1">
            <a:blip r:embed="rId4" cstate="print">
              <a:alphaModFix amt="20000"/>
              <a:extLst>
                <a:ext uri="{28A0092B-C50C-407E-A947-70E740481C1C}">
                  <a14:useLocalDpi xmlns:a14="http://schemas.microsoft.com/office/drawing/2010/main" val="0"/>
                </a:ext>
              </a:extLst>
            </a:blip>
            <a:srcRect l="8769" r="12433" b="8955"/>
            <a:stretch/>
          </p:blipFill>
          <p:spPr>
            <a:xfrm>
              <a:off x="-19183" y="1022211"/>
              <a:ext cx="4539486" cy="2950195"/>
            </a:xfrm>
            <a:prstGeom prst="rect">
              <a:avLst/>
            </a:prstGeom>
          </p:spPr>
        </p:pic>
        <p:sp>
          <p:nvSpPr>
            <p:cNvPr id="44" name="Parallelogram 43">
              <a:extLst>
                <a:ext uri="{FF2B5EF4-FFF2-40B4-BE49-F238E27FC236}">
                  <a16:creationId xmlns:a16="http://schemas.microsoft.com/office/drawing/2014/main" id="{1A9308B3-32CB-FEAB-B92F-71CBDD172281}"/>
                </a:ext>
              </a:extLst>
            </p:cNvPr>
            <p:cNvSpPr/>
            <p:nvPr/>
          </p:nvSpPr>
          <p:spPr bwMode="auto">
            <a:xfrm>
              <a:off x="3043770" y="1022210"/>
              <a:ext cx="3240000" cy="3240000"/>
            </a:xfrm>
            <a:prstGeom prst="parallelogram">
              <a:avLst>
                <a:gd name="adj" fmla="val 37554"/>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a typeface="ヒラギノ角ゴ Pro W3" pitchFamily="-64" charset="-128"/>
              </a:endParaRPr>
            </a:p>
          </p:txBody>
        </p:sp>
      </p:grpSp>
      <p:sp>
        <p:nvSpPr>
          <p:cNvPr id="6" name="Slide Number Placeholder 5"/>
          <p:cNvSpPr>
            <a:spLocks noGrp="1"/>
          </p:cNvSpPr>
          <p:nvPr>
            <p:ph type="sldNum" sz="quarter" idx="10"/>
          </p:nvPr>
        </p:nvSpPr>
        <p:spPr/>
        <p:txBody>
          <a:bodyPr/>
          <a:lstStyle/>
          <a:p>
            <a:pPr>
              <a:defRPr/>
            </a:pPr>
            <a:fld id="{257DE999-06AE-4652-B9A2-D7452E8F4B82}" type="slidenum">
              <a:rPr lang="en-GB" smtClean="0"/>
              <a:pPr>
                <a:defRPr/>
              </a:pPr>
              <a:t>5</a:t>
            </a:fld>
            <a:endParaRPr lang="en-GB" dirty="0"/>
          </a:p>
        </p:txBody>
      </p:sp>
      <p:sp>
        <p:nvSpPr>
          <p:cNvPr id="32" name="Rectangle 2"/>
          <p:cNvSpPr txBox="1">
            <a:spLocks noChangeArrowheads="1"/>
          </p:cNvSpPr>
          <p:nvPr/>
        </p:nvSpPr>
        <p:spPr bwMode="auto">
          <a:xfrm>
            <a:off x="468999" y="255587"/>
            <a:ext cx="8451482"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r>
              <a:rPr lang="en-GB" altLang="en-US" sz="2000" dirty="0"/>
              <a:t>With the SSM Tech Strategy 2024-2028 we aim to continue our push for fast-paced digital transformation investing in people and technology</a:t>
            </a:r>
            <a:endParaRPr lang="en-US" sz="2000" dirty="0"/>
          </a:p>
        </p:txBody>
      </p:sp>
      <p:grpSp>
        <p:nvGrpSpPr>
          <p:cNvPr id="9" name="Group 8">
            <a:extLst>
              <a:ext uri="{FF2B5EF4-FFF2-40B4-BE49-F238E27FC236}">
                <a16:creationId xmlns:a16="http://schemas.microsoft.com/office/drawing/2014/main" id="{3B795185-C343-1A7A-32B2-E0C9E3DD7EAA}"/>
              </a:ext>
            </a:extLst>
          </p:cNvPr>
          <p:cNvGrpSpPr/>
          <p:nvPr/>
        </p:nvGrpSpPr>
        <p:grpSpPr>
          <a:xfrm>
            <a:off x="3783816" y="2477759"/>
            <a:ext cx="1549346" cy="1550770"/>
            <a:chOff x="401419" y="267138"/>
            <a:chExt cx="2266673" cy="2268759"/>
          </a:xfrm>
        </p:grpSpPr>
        <p:grpSp>
          <p:nvGrpSpPr>
            <p:cNvPr id="14" name="Group 13">
              <a:extLst>
                <a:ext uri="{FF2B5EF4-FFF2-40B4-BE49-F238E27FC236}">
                  <a16:creationId xmlns:a16="http://schemas.microsoft.com/office/drawing/2014/main" id="{FA62FF90-6028-B968-94BB-6FB2AD4C1CCC}"/>
                </a:ext>
              </a:extLst>
            </p:cNvPr>
            <p:cNvGrpSpPr/>
            <p:nvPr/>
          </p:nvGrpSpPr>
          <p:grpSpPr>
            <a:xfrm rot="5400000">
              <a:off x="635557" y="511706"/>
              <a:ext cx="1805226" cy="1806887"/>
              <a:chOff x="648750" y="418358"/>
              <a:chExt cx="1805226" cy="1806887"/>
            </a:xfrm>
          </p:grpSpPr>
          <p:sp>
            <p:nvSpPr>
              <p:cNvPr id="54" name="Freeform 229">
                <a:extLst>
                  <a:ext uri="{FF2B5EF4-FFF2-40B4-BE49-F238E27FC236}">
                    <a16:creationId xmlns:a16="http://schemas.microsoft.com/office/drawing/2014/main" id="{2FC60529-D8A7-FD59-49FA-A7A7C065D660}"/>
                  </a:ext>
                </a:extLst>
              </p:cNvPr>
              <p:cNvSpPr>
                <a:spLocks/>
              </p:cNvSpPr>
              <p:nvPr/>
            </p:nvSpPr>
            <p:spPr bwMode="auto">
              <a:xfrm rot="21395409">
                <a:off x="1346261" y="418358"/>
                <a:ext cx="441757" cy="44840"/>
              </a:xfrm>
              <a:custGeom>
                <a:avLst/>
                <a:gdLst>
                  <a:gd name="T0" fmla="*/ 334 w 334"/>
                  <a:gd name="T1" fmla="*/ 34 h 34"/>
                  <a:gd name="T2" fmla="*/ 121 w 334"/>
                  <a:gd name="T3" fmla="*/ 0 h 34"/>
                  <a:gd name="T4" fmla="*/ 0 w 334"/>
                  <a:gd name="T5" fmla="*/ 10 h 34"/>
                </a:gdLst>
                <a:ahLst/>
                <a:cxnLst>
                  <a:cxn ang="0">
                    <a:pos x="T0" y="T1"/>
                  </a:cxn>
                  <a:cxn ang="0">
                    <a:pos x="T2" y="T3"/>
                  </a:cxn>
                  <a:cxn ang="0">
                    <a:pos x="T4" y="T5"/>
                  </a:cxn>
                </a:cxnLst>
                <a:rect l="0" t="0" r="r" b="b"/>
                <a:pathLst>
                  <a:path w="334" h="34">
                    <a:moveTo>
                      <a:pt x="334" y="34"/>
                    </a:moveTo>
                    <a:cubicBezTo>
                      <a:pt x="267" y="12"/>
                      <a:pt x="195" y="0"/>
                      <a:pt x="121" y="0"/>
                    </a:cubicBezTo>
                    <a:cubicBezTo>
                      <a:pt x="80" y="0"/>
                      <a:pt x="39" y="3"/>
                      <a:pt x="0" y="10"/>
                    </a:cubicBezTo>
                  </a:path>
                </a:pathLst>
              </a:custGeom>
              <a:noFill/>
              <a:ln w="14288" cap="rnd">
                <a:solidFill>
                  <a:schemeClr val="accent2">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latin typeface="Verdana" panose="020B0604030504040204" pitchFamily="34" charset="0"/>
                  <a:ea typeface="Verdana" panose="020B0604030504040204" pitchFamily="34" charset="0"/>
                  <a:cs typeface="Verdana" panose="020B0604030504040204" pitchFamily="34" charset="0"/>
                </a:endParaRPr>
              </a:p>
            </p:txBody>
          </p:sp>
          <p:sp>
            <p:nvSpPr>
              <p:cNvPr id="55" name="Freeform 230">
                <a:extLst>
                  <a:ext uri="{FF2B5EF4-FFF2-40B4-BE49-F238E27FC236}">
                    <a16:creationId xmlns:a16="http://schemas.microsoft.com/office/drawing/2014/main" id="{FB9269FD-D828-08FE-648C-9ED9276563C2}"/>
                  </a:ext>
                </a:extLst>
              </p:cNvPr>
              <p:cNvSpPr>
                <a:spLocks/>
              </p:cNvSpPr>
              <p:nvPr/>
            </p:nvSpPr>
            <p:spPr bwMode="auto">
              <a:xfrm>
                <a:off x="2337724" y="875062"/>
                <a:ext cx="116252" cy="851960"/>
              </a:xfrm>
              <a:custGeom>
                <a:avLst/>
                <a:gdLst>
                  <a:gd name="T0" fmla="*/ 15 w 88"/>
                  <a:gd name="T1" fmla="*/ 643 h 643"/>
                  <a:gd name="T2" fmla="*/ 88 w 88"/>
                  <a:gd name="T3" fmla="*/ 336 h 643"/>
                  <a:gd name="T4" fmla="*/ 0 w 88"/>
                  <a:gd name="T5" fmla="*/ 0 h 643"/>
                </a:gdLst>
                <a:ahLst/>
                <a:cxnLst>
                  <a:cxn ang="0">
                    <a:pos x="T0" y="T1"/>
                  </a:cxn>
                  <a:cxn ang="0">
                    <a:pos x="T2" y="T3"/>
                  </a:cxn>
                  <a:cxn ang="0">
                    <a:pos x="T4" y="T5"/>
                  </a:cxn>
                </a:cxnLst>
                <a:rect l="0" t="0" r="r" b="b"/>
                <a:pathLst>
                  <a:path w="88" h="643">
                    <a:moveTo>
                      <a:pt x="15" y="643"/>
                    </a:moveTo>
                    <a:cubicBezTo>
                      <a:pt x="62" y="551"/>
                      <a:pt x="88" y="447"/>
                      <a:pt x="88" y="336"/>
                    </a:cubicBezTo>
                    <a:cubicBezTo>
                      <a:pt x="88" y="214"/>
                      <a:pt x="56" y="99"/>
                      <a:pt x="0" y="0"/>
                    </a:cubicBezTo>
                  </a:path>
                </a:pathLst>
              </a:custGeom>
              <a:noFill/>
              <a:ln w="14288" cap="rnd">
                <a:solidFill>
                  <a:schemeClr val="accent2">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latin typeface="Verdana" panose="020B0604030504040204" pitchFamily="34" charset="0"/>
                  <a:ea typeface="Verdana" panose="020B0604030504040204" pitchFamily="34" charset="0"/>
                  <a:cs typeface="Verdana" panose="020B0604030504040204" pitchFamily="34" charset="0"/>
                </a:endParaRPr>
              </a:p>
            </p:txBody>
          </p:sp>
          <p:sp>
            <p:nvSpPr>
              <p:cNvPr id="56" name="Freeform 231">
                <a:extLst>
                  <a:ext uri="{FF2B5EF4-FFF2-40B4-BE49-F238E27FC236}">
                    <a16:creationId xmlns:a16="http://schemas.microsoft.com/office/drawing/2014/main" id="{2457B565-C29D-360E-16A4-9CDD0D80E913}"/>
                  </a:ext>
                </a:extLst>
              </p:cNvPr>
              <p:cNvSpPr>
                <a:spLocks/>
              </p:cNvSpPr>
              <p:nvPr/>
            </p:nvSpPr>
            <p:spPr bwMode="auto">
              <a:xfrm>
                <a:off x="1034042" y="2062492"/>
                <a:ext cx="1001427" cy="162753"/>
              </a:xfrm>
              <a:custGeom>
                <a:avLst/>
                <a:gdLst>
                  <a:gd name="T0" fmla="*/ 0 w 756"/>
                  <a:gd name="T1" fmla="*/ 0 h 123"/>
                  <a:gd name="T2" fmla="*/ 391 w 756"/>
                  <a:gd name="T3" fmla="*/ 123 h 123"/>
                  <a:gd name="T4" fmla="*/ 756 w 756"/>
                  <a:gd name="T5" fmla="*/ 16 h 123"/>
                </a:gdLst>
                <a:ahLst/>
                <a:cxnLst>
                  <a:cxn ang="0">
                    <a:pos x="T0" y="T1"/>
                  </a:cxn>
                  <a:cxn ang="0">
                    <a:pos x="T2" y="T3"/>
                  </a:cxn>
                  <a:cxn ang="0">
                    <a:pos x="T4" y="T5"/>
                  </a:cxn>
                </a:cxnLst>
                <a:rect l="0" t="0" r="r" b="b"/>
                <a:pathLst>
                  <a:path w="756" h="123">
                    <a:moveTo>
                      <a:pt x="0" y="0"/>
                    </a:moveTo>
                    <a:cubicBezTo>
                      <a:pt x="110" y="77"/>
                      <a:pt x="245" y="123"/>
                      <a:pt x="391" y="123"/>
                    </a:cubicBezTo>
                    <a:cubicBezTo>
                      <a:pt x="525" y="123"/>
                      <a:pt x="651" y="84"/>
                      <a:pt x="756" y="16"/>
                    </a:cubicBezTo>
                  </a:path>
                </a:pathLst>
              </a:custGeom>
              <a:noFill/>
              <a:ln w="14288" cap="rnd">
                <a:solidFill>
                  <a:schemeClr val="accent2">
                    <a:lumMod val="40000"/>
                    <a:lumOff val="60000"/>
                  </a:schemeClr>
                </a:solidFill>
                <a:prstDash val="solid"/>
                <a:round/>
                <a:headEnd type="triangle"/>
                <a:tailEnd type="none"/>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latin typeface="Verdana" panose="020B0604030504040204" pitchFamily="34" charset="0"/>
                  <a:ea typeface="Verdana" panose="020B0604030504040204" pitchFamily="34" charset="0"/>
                  <a:cs typeface="Verdana" panose="020B0604030504040204" pitchFamily="34" charset="0"/>
                </a:endParaRPr>
              </a:p>
            </p:txBody>
          </p:sp>
          <p:sp>
            <p:nvSpPr>
              <p:cNvPr id="57" name="Freeform 232">
                <a:extLst>
                  <a:ext uri="{FF2B5EF4-FFF2-40B4-BE49-F238E27FC236}">
                    <a16:creationId xmlns:a16="http://schemas.microsoft.com/office/drawing/2014/main" id="{040B6E5A-7F28-884D-E18C-EE85DE463FEE}"/>
                  </a:ext>
                </a:extLst>
              </p:cNvPr>
              <p:cNvSpPr>
                <a:spLocks/>
              </p:cNvSpPr>
              <p:nvPr/>
            </p:nvSpPr>
            <p:spPr bwMode="auto">
              <a:xfrm>
                <a:off x="648750" y="1195585"/>
                <a:ext cx="8304" cy="205932"/>
              </a:xfrm>
              <a:custGeom>
                <a:avLst/>
                <a:gdLst>
                  <a:gd name="T0" fmla="*/ 7 w 7"/>
                  <a:gd name="T1" fmla="*/ 0 h 156"/>
                  <a:gd name="T2" fmla="*/ 0 w 7"/>
                  <a:gd name="T3" fmla="*/ 95 h 156"/>
                  <a:gd name="T4" fmla="*/ 3 w 7"/>
                  <a:gd name="T5" fmla="*/ 156 h 156"/>
                </a:gdLst>
                <a:ahLst/>
                <a:cxnLst>
                  <a:cxn ang="0">
                    <a:pos x="T0" y="T1"/>
                  </a:cxn>
                  <a:cxn ang="0">
                    <a:pos x="T2" y="T3"/>
                  </a:cxn>
                  <a:cxn ang="0">
                    <a:pos x="T4" y="T5"/>
                  </a:cxn>
                </a:cxnLst>
                <a:rect l="0" t="0" r="r" b="b"/>
                <a:pathLst>
                  <a:path w="7" h="156">
                    <a:moveTo>
                      <a:pt x="7" y="0"/>
                    </a:moveTo>
                    <a:cubicBezTo>
                      <a:pt x="3" y="31"/>
                      <a:pt x="0" y="63"/>
                      <a:pt x="0" y="95"/>
                    </a:cubicBezTo>
                    <a:cubicBezTo>
                      <a:pt x="0" y="116"/>
                      <a:pt x="1" y="136"/>
                      <a:pt x="3" y="156"/>
                    </a:cubicBezTo>
                  </a:path>
                </a:pathLst>
              </a:custGeom>
              <a:noFill/>
              <a:ln w="14288" cap="rnd">
                <a:solidFill>
                  <a:schemeClr val="accent2">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4" name="Group 33">
              <a:extLst>
                <a:ext uri="{FF2B5EF4-FFF2-40B4-BE49-F238E27FC236}">
                  <a16:creationId xmlns:a16="http://schemas.microsoft.com/office/drawing/2014/main" id="{D1576135-2999-5E57-B223-7B1326137312}"/>
                </a:ext>
              </a:extLst>
            </p:cNvPr>
            <p:cNvGrpSpPr/>
            <p:nvPr/>
          </p:nvGrpSpPr>
          <p:grpSpPr>
            <a:xfrm rot="19800000">
              <a:off x="401419" y="267138"/>
              <a:ext cx="2266673" cy="2268759"/>
              <a:chOff x="1373674" y="2658351"/>
              <a:chExt cx="1805226" cy="1806887"/>
            </a:xfrm>
          </p:grpSpPr>
          <p:sp>
            <p:nvSpPr>
              <p:cNvPr id="50" name="Freeform 229">
                <a:extLst>
                  <a:ext uri="{FF2B5EF4-FFF2-40B4-BE49-F238E27FC236}">
                    <a16:creationId xmlns:a16="http://schemas.microsoft.com/office/drawing/2014/main" id="{3AD14EEF-9DF7-DCE3-6C08-4D2E80143BF6}"/>
                  </a:ext>
                </a:extLst>
              </p:cNvPr>
              <p:cNvSpPr>
                <a:spLocks/>
              </p:cNvSpPr>
              <p:nvPr/>
            </p:nvSpPr>
            <p:spPr bwMode="auto">
              <a:xfrm rot="21395409">
                <a:off x="2071185" y="2658351"/>
                <a:ext cx="441757" cy="44840"/>
              </a:xfrm>
              <a:custGeom>
                <a:avLst/>
                <a:gdLst>
                  <a:gd name="T0" fmla="*/ 334 w 334"/>
                  <a:gd name="T1" fmla="*/ 34 h 34"/>
                  <a:gd name="T2" fmla="*/ 121 w 334"/>
                  <a:gd name="T3" fmla="*/ 0 h 34"/>
                  <a:gd name="T4" fmla="*/ 0 w 334"/>
                  <a:gd name="T5" fmla="*/ 10 h 34"/>
                </a:gdLst>
                <a:ahLst/>
                <a:cxnLst>
                  <a:cxn ang="0">
                    <a:pos x="T0" y="T1"/>
                  </a:cxn>
                  <a:cxn ang="0">
                    <a:pos x="T2" y="T3"/>
                  </a:cxn>
                  <a:cxn ang="0">
                    <a:pos x="T4" y="T5"/>
                  </a:cxn>
                </a:cxnLst>
                <a:rect l="0" t="0" r="r" b="b"/>
                <a:pathLst>
                  <a:path w="334" h="34">
                    <a:moveTo>
                      <a:pt x="334" y="34"/>
                    </a:moveTo>
                    <a:cubicBezTo>
                      <a:pt x="267" y="12"/>
                      <a:pt x="195" y="0"/>
                      <a:pt x="121" y="0"/>
                    </a:cubicBezTo>
                    <a:cubicBezTo>
                      <a:pt x="80" y="0"/>
                      <a:pt x="39" y="3"/>
                      <a:pt x="0" y="10"/>
                    </a:cubicBezTo>
                  </a:path>
                </a:pathLst>
              </a:custGeom>
              <a:noFill/>
              <a:ln w="14288" cap="rnd">
                <a:solidFill>
                  <a:schemeClr val="accent2">
                    <a:lumMod val="40000"/>
                    <a:lumOff val="60000"/>
                  </a:schemeClr>
                </a:solidFill>
                <a:prstDash val="solid"/>
                <a:round/>
                <a:headEnd type="triangle"/>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latin typeface="Verdana" panose="020B0604030504040204" pitchFamily="34" charset="0"/>
                  <a:ea typeface="Verdana" panose="020B0604030504040204" pitchFamily="34" charset="0"/>
                  <a:cs typeface="Verdana" panose="020B0604030504040204" pitchFamily="34" charset="0"/>
                </a:endParaRPr>
              </a:p>
            </p:txBody>
          </p:sp>
          <p:sp>
            <p:nvSpPr>
              <p:cNvPr id="51" name="Freeform 230">
                <a:extLst>
                  <a:ext uri="{FF2B5EF4-FFF2-40B4-BE49-F238E27FC236}">
                    <a16:creationId xmlns:a16="http://schemas.microsoft.com/office/drawing/2014/main" id="{B06841D1-674F-2041-F99E-C501E29158FA}"/>
                  </a:ext>
                </a:extLst>
              </p:cNvPr>
              <p:cNvSpPr>
                <a:spLocks/>
              </p:cNvSpPr>
              <p:nvPr/>
            </p:nvSpPr>
            <p:spPr bwMode="auto">
              <a:xfrm>
                <a:off x="3062648" y="3115055"/>
                <a:ext cx="116252" cy="851960"/>
              </a:xfrm>
              <a:custGeom>
                <a:avLst/>
                <a:gdLst>
                  <a:gd name="T0" fmla="*/ 15 w 88"/>
                  <a:gd name="T1" fmla="*/ 643 h 643"/>
                  <a:gd name="T2" fmla="*/ 88 w 88"/>
                  <a:gd name="T3" fmla="*/ 336 h 643"/>
                  <a:gd name="T4" fmla="*/ 0 w 88"/>
                  <a:gd name="T5" fmla="*/ 0 h 643"/>
                </a:gdLst>
                <a:ahLst/>
                <a:cxnLst>
                  <a:cxn ang="0">
                    <a:pos x="T0" y="T1"/>
                  </a:cxn>
                  <a:cxn ang="0">
                    <a:pos x="T2" y="T3"/>
                  </a:cxn>
                  <a:cxn ang="0">
                    <a:pos x="T4" y="T5"/>
                  </a:cxn>
                </a:cxnLst>
                <a:rect l="0" t="0" r="r" b="b"/>
                <a:pathLst>
                  <a:path w="88" h="643">
                    <a:moveTo>
                      <a:pt x="15" y="643"/>
                    </a:moveTo>
                    <a:cubicBezTo>
                      <a:pt x="62" y="551"/>
                      <a:pt x="88" y="447"/>
                      <a:pt x="88" y="336"/>
                    </a:cubicBezTo>
                    <a:cubicBezTo>
                      <a:pt x="88" y="214"/>
                      <a:pt x="56" y="99"/>
                      <a:pt x="0" y="0"/>
                    </a:cubicBezTo>
                  </a:path>
                </a:pathLst>
              </a:custGeom>
              <a:noFill/>
              <a:ln w="14288" cap="rnd">
                <a:solidFill>
                  <a:schemeClr val="accent2">
                    <a:lumMod val="40000"/>
                    <a:lumOff val="60000"/>
                  </a:schemeClr>
                </a:solidFill>
                <a:prstDash val="solid"/>
                <a:round/>
                <a:headEnd type="triangle"/>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latin typeface="Verdana" panose="020B0604030504040204" pitchFamily="34" charset="0"/>
                  <a:ea typeface="Verdana" panose="020B0604030504040204" pitchFamily="34" charset="0"/>
                  <a:cs typeface="Verdana" panose="020B0604030504040204" pitchFamily="34" charset="0"/>
                </a:endParaRPr>
              </a:p>
            </p:txBody>
          </p:sp>
          <p:sp>
            <p:nvSpPr>
              <p:cNvPr id="52" name="Freeform 231">
                <a:extLst>
                  <a:ext uri="{FF2B5EF4-FFF2-40B4-BE49-F238E27FC236}">
                    <a16:creationId xmlns:a16="http://schemas.microsoft.com/office/drawing/2014/main" id="{2576A4B1-08BE-F01B-EFEE-9349EADCE8D9}"/>
                  </a:ext>
                </a:extLst>
              </p:cNvPr>
              <p:cNvSpPr>
                <a:spLocks/>
              </p:cNvSpPr>
              <p:nvPr/>
            </p:nvSpPr>
            <p:spPr bwMode="auto">
              <a:xfrm>
                <a:off x="1758966" y="4302485"/>
                <a:ext cx="1001427" cy="162753"/>
              </a:xfrm>
              <a:custGeom>
                <a:avLst/>
                <a:gdLst>
                  <a:gd name="T0" fmla="*/ 0 w 756"/>
                  <a:gd name="T1" fmla="*/ 0 h 123"/>
                  <a:gd name="T2" fmla="*/ 391 w 756"/>
                  <a:gd name="T3" fmla="*/ 123 h 123"/>
                  <a:gd name="T4" fmla="*/ 756 w 756"/>
                  <a:gd name="T5" fmla="*/ 16 h 123"/>
                </a:gdLst>
                <a:ahLst/>
                <a:cxnLst>
                  <a:cxn ang="0">
                    <a:pos x="T0" y="T1"/>
                  </a:cxn>
                  <a:cxn ang="0">
                    <a:pos x="T2" y="T3"/>
                  </a:cxn>
                  <a:cxn ang="0">
                    <a:pos x="T4" y="T5"/>
                  </a:cxn>
                </a:cxnLst>
                <a:rect l="0" t="0" r="r" b="b"/>
                <a:pathLst>
                  <a:path w="756" h="123">
                    <a:moveTo>
                      <a:pt x="0" y="0"/>
                    </a:moveTo>
                    <a:cubicBezTo>
                      <a:pt x="110" y="77"/>
                      <a:pt x="245" y="123"/>
                      <a:pt x="391" y="123"/>
                    </a:cubicBezTo>
                    <a:cubicBezTo>
                      <a:pt x="525" y="123"/>
                      <a:pt x="651" y="84"/>
                      <a:pt x="756" y="16"/>
                    </a:cubicBezTo>
                  </a:path>
                </a:pathLst>
              </a:custGeom>
              <a:solidFill>
                <a:srgbClr val="FFFFFF"/>
              </a:solidFill>
              <a:ln w="14288" cap="rnd">
                <a:solidFill>
                  <a:schemeClr val="accent2">
                    <a:lumMod val="40000"/>
                    <a:lumOff val="60000"/>
                  </a:schemeClr>
                </a:solidFill>
                <a:prstDash val="solid"/>
                <a:round/>
                <a:headEnd type="triangle"/>
                <a:tailEnd/>
              </a:ln>
            </p:spPr>
            <p:txBody>
              <a:bodyPr vert="horz" wrap="square" lIns="91440" tIns="45720" rIns="91440" bIns="45720" numCol="1" anchor="t" anchorCtr="0" compatLnSpc="1">
                <a:prstTxWarp prst="textNoShape">
                  <a:avLst/>
                </a:prstTxWarp>
              </a:bodyPr>
              <a:lstStyle/>
              <a:p>
                <a:endParaRPr lang="en-AU" dirty="0">
                  <a:latin typeface="Verdana" panose="020B0604030504040204" pitchFamily="34" charset="0"/>
                  <a:ea typeface="Verdana" panose="020B0604030504040204" pitchFamily="34" charset="0"/>
                  <a:cs typeface="Verdana" panose="020B0604030504040204" pitchFamily="34" charset="0"/>
                </a:endParaRPr>
              </a:p>
            </p:txBody>
          </p:sp>
          <p:sp>
            <p:nvSpPr>
              <p:cNvPr id="53" name="Freeform 232">
                <a:extLst>
                  <a:ext uri="{FF2B5EF4-FFF2-40B4-BE49-F238E27FC236}">
                    <a16:creationId xmlns:a16="http://schemas.microsoft.com/office/drawing/2014/main" id="{24A5220C-486C-78D8-4E5D-76EC339DC9BF}"/>
                  </a:ext>
                </a:extLst>
              </p:cNvPr>
              <p:cNvSpPr>
                <a:spLocks/>
              </p:cNvSpPr>
              <p:nvPr/>
            </p:nvSpPr>
            <p:spPr bwMode="auto">
              <a:xfrm>
                <a:off x="1373674" y="3435578"/>
                <a:ext cx="8304" cy="205932"/>
              </a:xfrm>
              <a:custGeom>
                <a:avLst/>
                <a:gdLst>
                  <a:gd name="T0" fmla="*/ 7 w 7"/>
                  <a:gd name="T1" fmla="*/ 0 h 156"/>
                  <a:gd name="T2" fmla="*/ 0 w 7"/>
                  <a:gd name="T3" fmla="*/ 95 h 156"/>
                  <a:gd name="T4" fmla="*/ 3 w 7"/>
                  <a:gd name="T5" fmla="*/ 156 h 156"/>
                </a:gdLst>
                <a:ahLst/>
                <a:cxnLst>
                  <a:cxn ang="0">
                    <a:pos x="T0" y="T1"/>
                  </a:cxn>
                  <a:cxn ang="0">
                    <a:pos x="T2" y="T3"/>
                  </a:cxn>
                  <a:cxn ang="0">
                    <a:pos x="T4" y="T5"/>
                  </a:cxn>
                </a:cxnLst>
                <a:rect l="0" t="0" r="r" b="b"/>
                <a:pathLst>
                  <a:path w="7" h="156">
                    <a:moveTo>
                      <a:pt x="7" y="0"/>
                    </a:moveTo>
                    <a:cubicBezTo>
                      <a:pt x="3" y="31"/>
                      <a:pt x="0" y="63"/>
                      <a:pt x="0" y="95"/>
                    </a:cubicBezTo>
                    <a:cubicBezTo>
                      <a:pt x="0" y="116"/>
                      <a:pt x="1" y="136"/>
                      <a:pt x="3" y="156"/>
                    </a:cubicBezTo>
                  </a:path>
                </a:pathLst>
              </a:custGeom>
              <a:noFill/>
              <a:ln w="14288" cap="rnd">
                <a:solidFill>
                  <a:schemeClr val="accent2">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35" name="Group 34">
              <a:extLst>
                <a:ext uri="{FF2B5EF4-FFF2-40B4-BE49-F238E27FC236}">
                  <a16:creationId xmlns:a16="http://schemas.microsoft.com/office/drawing/2014/main" id="{089658DB-DFCA-0049-D2B7-ADD50D38C7CB}"/>
                </a:ext>
              </a:extLst>
            </p:cNvPr>
            <p:cNvGrpSpPr/>
            <p:nvPr/>
          </p:nvGrpSpPr>
          <p:grpSpPr>
            <a:xfrm rot="20668748">
              <a:off x="505370" y="384492"/>
              <a:ext cx="2065603" cy="2065603"/>
              <a:chOff x="2271449" y="2902897"/>
              <a:chExt cx="1440000" cy="1440000"/>
            </a:xfrm>
          </p:grpSpPr>
          <p:sp>
            <p:nvSpPr>
              <p:cNvPr id="37" name="Arc 36">
                <a:extLst>
                  <a:ext uri="{FF2B5EF4-FFF2-40B4-BE49-F238E27FC236}">
                    <a16:creationId xmlns:a16="http://schemas.microsoft.com/office/drawing/2014/main" id="{CFD9490F-5EE6-6265-E1D9-9B5F5371B392}"/>
                  </a:ext>
                </a:extLst>
              </p:cNvPr>
              <p:cNvSpPr/>
              <p:nvPr/>
            </p:nvSpPr>
            <p:spPr>
              <a:xfrm rot="2899489">
                <a:off x="2271449" y="2902897"/>
                <a:ext cx="1440000" cy="1440000"/>
              </a:xfrm>
              <a:prstGeom prst="arc">
                <a:avLst>
                  <a:gd name="adj1" fmla="val 2089274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8" name="Arc 37">
                <a:extLst>
                  <a:ext uri="{FF2B5EF4-FFF2-40B4-BE49-F238E27FC236}">
                    <a16:creationId xmlns:a16="http://schemas.microsoft.com/office/drawing/2014/main" id="{93E464D1-EE37-01FA-6E15-3EF2217C95CB}"/>
                  </a:ext>
                </a:extLst>
              </p:cNvPr>
              <p:cNvSpPr/>
              <p:nvPr/>
            </p:nvSpPr>
            <p:spPr>
              <a:xfrm rot="18876070">
                <a:off x="2271449" y="2902897"/>
                <a:ext cx="1440000" cy="1440000"/>
              </a:xfrm>
              <a:prstGeom prst="arc">
                <a:avLst>
                  <a:gd name="adj1" fmla="val 18399496"/>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Arc 45">
                <a:extLst>
                  <a:ext uri="{FF2B5EF4-FFF2-40B4-BE49-F238E27FC236}">
                    <a16:creationId xmlns:a16="http://schemas.microsoft.com/office/drawing/2014/main" id="{2B38184A-BFE0-293B-EE4A-04B3BBDD8B84}"/>
                  </a:ext>
                </a:extLst>
              </p:cNvPr>
              <p:cNvSpPr/>
              <p:nvPr/>
            </p:nvSpPr>
            <p:spPr>
              <a:xfrm rot="11797170">
                <a:off x="2271449" y="2902897"/>
                <a:ext cx="1440000" cy="1440000"/>
              </a:xfrm>
              <a:prstGeom prst="arc">
                <a:avLst>
                  <a:gd name="adj1" fmla="val 16728655"/>
                  <a:gd name="adj2" fmla="val 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6" name="Arc 35">
              <a:extLst>
                <a:ext uri="{FF2B5EF4-FFF2-40B4-BE49-F238E27FC236}">
                  <a16:creationId xmlns:a16="http://schemas.microsoft.com/office/drawing/2014/main" id="{20E65CF6-CC8D-F787-F81B-ED697279F901}"/>
                </a:ext>
              </a:extLst>
            </p:cNvPr>
            <p:cNvSpPr/>
            <p:nvPr/>
          </p:nvSpPr>
          <p:spPr>
            <a:xfrm rot="16200000">
              <a:off x="634570" y="511549"/>
              <a:ext cx="1807200" cy="1807200"/>
            </a:xfrm>
            <a:prstGeom prst="arc">
              <a:avLst>
                <a:gd name="adj1" fmla="val 20697697"/>
                <a:gd name="adj2" fmla="val 20961764"/>
              </a:avLst>
            </a:prstGeom>
            <a:ln w="1270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grpSp>
      <p:sp>
        <p:nvSpPr>
          <p:cNvPr id="58" name="Title 1">
            <a:extLst>
              <a:ext uri="{FF2B5EF4-FFF2-40B4-BE49-F238E27FC236}">
                <a16:creationId xmlns:a16="http://schemas.microsoft.com/office/drawing/2014/main" id="{91A87E0D-073E-FED0-3FA2-6C9A74B95EC3}"/>
              </a:ext>
            </a:extLst>
          </p:cNvPr>
          <p:cNvSpPr txBox="1">
            <a:spLocks/>
          </p:cNvSpPr>
          <p:nvPr/>
        </p:nvSpPr>
        <p:spPr bwMode="auto">
          <a:xfrm>
            <a:off x="4728638" y="3016706"/>
            <a:ext cx="2131813" cy="432000"/>
          </a:xfrm>
          <a:prstGeom prst="rect">
            <a:avLst/>
          </a:prstGeom>
          <a:solidFill>
            <a:srgbClr val="FFFFFF">
              <a:alpha val="69804"/>
            </a:srgbClr>
          </a:solidFill>
          <a:ln>
            <a:noFill/>
          </a:ln>
        </p:spPr>
        <p:txBody>
          <a:bodyPr vert="horz" wrap="square" lIns="0" tIns="0" rIns="0" bIns="0" numCol="1" anchor="t" anchorCtr="0" compatLnSpc="1">
            <a:prstTxWarp prst="textNoShape">
              <a:avLst/>
            </a:prstTxWarp>
          </a:bodyPr>
          <a:lstStyle>
            <a:lvl1pPr algn="l" rtl="0" eaLnBrk="0" fontAlgn="base" hangingPunct="0">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nSpc>
                <a:spcPct val="100000"/>
              </a:lnSpc>
            </a:pPr>
            <a:r>
              <a:rPr lang="de-DE" dirty="0">
                <a:solidFill>
                  <a:schemeClr val="bg2"/>
                </a:solidFill>
              </a:rPr>
              <a:t>  </a:t>
            </a:r>
            <a:r>
              <a:rPr lang="de-DE" dirty="0"/>
              <a:t>People</a:t>
            </a:r>
          </a:p>
        </p:txBody>
      </p:sp>
      <p:grpSp>
        <p:nvGrpSpPr>
          <p:cNvPr id="59" name="Group 449">
            <a:extLst>
              <a:ext uri="{FF2B5EF4-FFF2-40B4-BE49-F238E27FC236}">
                <a16:creationId xmlns:a16="http://schemas.microsoft.com/office/drawing/2014/main" id="{5F09B318-A326-CB21-9BF0-D564D63D0F7D}"/>
              </a:ext>
            </a:extLst>
          </p:cNvPr>
          <p:cNvGrpSpPr>
            <a:grpSpLocks noChangeAspect="1"/>
          </p:cNvGrpSpPr>
          <p:nvPr/>
        </p:nvGrpSpPr>
        <p:grpSpPr bwMode="gray">
          <a:xfrm>
            <a:off x="4357641" y="3070085"/>
            <a:ext cx="369021" cy="369021"/>
            <a:chOff x="2276" y="1587"/>
            <a:chExt cx="340" cy="340"/>
          </a:xfrm>
          <a:solidFill>
            <a:srgbClr val="003399"/>
          </a:solidFill>
        </p:grpSpPr>
        <p:sp>
          <p:nvSpPr>
            <p:cNvPr id="60" name="Freeform 450">
              <a:extLst>
                <a:ext uri="{FF2B5EF4-FFF2-40B4-BE49-F238E27FC236}">
                  <a16:creationId xmlns:a16="http://schemas.microsoft.com/office/drawing/2014/main" id="{02D035C2-F019-7871-8146-B658FB5E076A}"/>
                </a:ext>
              </a:extLst>
            </p:cNvPr>
            <p:cNvSpPr>
              <a:spLocks noEditPoints="1"/>
            </p:cNvSpPr>
            <p:nvPr/>
          </p:nvSpPr>
          <p:spPr bwMode="gray">
            <a:xfrm>
              <a:off x="2276" y="1587"/>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266 h 512"/>
                <a:gd name="T12" fmla="*/ 266 w 512"/>
                <a:gd name="T13" fmla="*/ 266 h 512"/>
                <a:gd name="T14" fmla="*/ 266 w 512"/>
                <a:gd name="T15" fmla="*/ 405 h 512"/>
                <a:gd name="T16" fmla="*/ 256 w 512"/>
                <a:gd name="T17" fmla="*/ 416 h 512"/>
                <a:gd name="T18" fmla="*/ 245 w 512"/>
                <a:gd name="T19" fmla="*/ 405 h 512"/>
                <a:gd name="T20" fmla="*/ 245 w 512"/>
                <a:gd name="T21" fmla="*/ 266 h 512"/>
                <a:gd name="T22" fmla="*/ 106 w 512"/>
                <a:gd name="T23" fmla="*/ 266 h 512"/>
                <a:gd name="T24" fmla="*/ 96 w 512"/>
                <a:gd name="T25" fmla="*/ 256 h 512"/>
                <a:gd name="T26" fmla="*/ 106 w 512"/>
                <a:gd name="T27" fmla="*/ 245 h 512"/>
                <a:gd name="T28" fmla="*/ 245 w 512"/>
                <a:gd name="T29" fmla="*/ 245 h 512"/>
                <a:gd name="T30" fmla="*/ 245 w 512"/>
                <a:gd name="T31" fmla="*/ 106 h 512"/>
                <a:gd name="T32" fmla="*/ 256 w 512"/>
                <a:gd name="T33" fmla="*/ 96 h 512"/>
                <a:gd name="T34" fmla="*/ 266 w 512"/>
                <a:gd name="T35" fmla="*/ 106 h 512"/>
                <a:gd name="T36" fmla="*/ 266 w 512"/>
                <a:gd name="T37" fmla="*/ 245 h 512"/>
                <a:gd name="T38" fmla="*/ 405 w 512"/>
                <a:gd name="T39" fmla="*/ 245 h 512"/>
                <a:gd name="T40" fmla="*/ 416 w 512"/>
                <a:gd name="T41" fmla="*/ 256 h 512"/>
                <a:gd name="T42" fmla="*/ 405 w 512"/>
                <a:gd name="T43"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66"/>
                  </a:moveTo>
                  <a:cubicBezTo>
                    <a:pt x="266" y="266"/>
                    <a:pt x="266" y="266"/>
                    <a:pt x="266" y="266"/>
                  </a:cubicBezTo>
                  <a:cubicBezTo>
                    <a:pt x="266" y="405"/>
                    <a:pt x="266" y="405"/>
                    <a:pt x="266" y="405"/>
                  </a:cubicBezTo>
                  <a:cubicBezTo>
                    <a:pt x="266" y="411"/>
                    <a:pt x="262" y="416"/>
                    <a:pt x="256" y="416"/>
                  </a:cubicBezTo>
                  <a:cubicBezTo>
                    <a:pt x="250" y="416"/>
                    <a:pt x="245" y="411"/>
                    <a:pt x="245" y="405"/>
                  </a:cubicBezTo>
                  <a:cubicBezTo>
                    <a:pt x="245" y="266"/>
                    <a:pt x="245" y="266"/>
                    <a:pt x="245" y="266"/>
                  </a:cubicBezTo>
                  <a:cubicBezTo>
                    <a:pt x="106" y="266"/>
                    <a:pt x="106" y="266"/>
                    <a:pt x="106" y="266"/>
                  </a:cubicBezTo>
                  <a:cubicBezTo>
                    <a:pt x="100" y="266"/>
                    <a:pt x="96" y="262"/>
                    <a:pt x="96" y="256"/>
                  </a:cubicBezTo>
                  <a:cubicBezTo>
                    <a:pt x="96" y="250"/>
                    <a:pt x="100" y="245"/>
                    <a:pt x="106" y="245"/>
                  </a:cubicBezTo>
                  <a:cubicBezTo>
                    <a:pt x="245" y="245"/>
                    <a:pt x="245" y="245"/>
                    <a:pt x="245" y="245"/>
                  </a:cubicBezTo>
                  <a:cubicBezTo>
                    <a:pt x="245" y="106"/>
                    <a:pt x="245" y="106"/>
                    <a:pt x="245" y="106"/>
                  </a:cubicBezTo>
                  <a:cubicBezTo>
                    <a:pt x="245" y="100"/>
                    <a:pt x="250" y="96"/>
                    <a:pt x="256" y="96"/>
                  </a:cubicBezTo>
                  <a:cubicBezTo>
                    <a:pt x="262" y="96"/>
                    <a:pt x="266" y="100"/>
                    <a:pt x="266" y="106"/>
                  </a:cubicBezTo>
                  <a:cubicBezTo>
                    <a:pt x="266" y="245"/>
                    <a:pt x="266" y="245"/>
                    <a:pt x="266" y="245"/>
                  </a:cubicBezTo>
                  <a:cubicBezTo>
                    <a:pt x="405" y="245"/>
                    <a:pt x="405" y="245"/>
                    <a:pt x="405" y="245"/>
                  </a:cubicBezTo>
                  <a:cubicBezTo>
                    <a:pt x="411" y="245"/>
                    <a:pt x="416" y="250"/>
                    <a:pt x="416" y="256"/>
                  </a:cubicBezTo>
                  <a:cubicBezTo>
                    <a:pt x="416" y="262"/>
                    <a:pt x="411" y="266"/>
                    <a:pt x="405"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451">
              <a:extLst>
                <a:ext uri="{FF2B5EF4-FFF2-40B4-BE49-F238E27FC236}">
                  <a16:creationId xmlns:a16="http://schemas.microsoft.com/office/drawing/2014/main" id="{02C27779-7140-A1B1-6733-57C97E7A0E3C}"/>
                </a:ext>
              </a:extLst>
            </p:cNvPr>
            <p:cNvSpPr>
              <a:spLocks noEditPoints="1"/>
            </p:cNvSpPr>
            <p:nvPr/>
          </p:nvSpPr>
          <p:spPr bwMode="gray">
            <a:xfrm>
              <a:off x="2276" y="1587"/>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266 h 512"/>
                <a:gd name="T12" fmla="*/ 266 w 512"/>
                <a:gd name="T13" fmla="*/ 266 h 512"/>
                <a:gd name="T14" fmla="*/ 266 w 512"/>
                <a:gd name="T15" fmla="*/ 405 h 512"/>
                <a:gd name="T16" fmla="*/ 256 w 512"/>
                <a:gd name="T17" fmla="*/ 416 h 512"/>
                <a:gd name="T18" fmla="*/ 245 w 512"/>
                <a:gd name="T19" fmla="*/ 405 h 512"/>
                <a:gd name="T20" fmla="*/ 245 w 512"/>
                <a:gd name="T21" fmla="*/ 266 h 512"/>
                <a:gd name="T22" fmla="*/ 106 w 512"/>
                <a:gd name="T23" fmla="*/ 266 h 512"/>
                <a:gd name="T24" fmla="*/ 96 w 512"/>
                <a:gd name="T25" fmla="*/ 256 h 512"/>
                <a:gd name="T26" fmla="*/ 106 w 512"/>
                <a:gd name="T27" fmla="*/ 245 h 512"/>
                <a:gd name="T28" fmla="*/ 245 w 512"/>
                <a:gd name="T29" fmla="*/ 245 h 512"/>
                <a:gd name="T30" fmla="*/ 245 w 512"/>
                <a:gd name="T31" fmla="*/ 106 h 512"/>
                <a:gd name="T32" fmla="*/ 256 w 512"/>
                <a:gd name="T33" fmla="*/ 96 h 512"/>
                <a:gd name="T34" fmla="*/ 266 w 512"/>
                <a:gd name="T35" fmla="*/ 106 h 512"/>
                <a:gd name="T36" fmla="*/ 266 w 512"/>
                <a:gd name="T37" fmla="*/ 245 h 512"/>
                <a:gd name="T38" fmla="*/ 405 w 512"/>
                <a:gd name="T39" fmla="*/ 245 h 512"/>
                <a:gd name="T40" fmla="*/ 416 w 512"/>
                <a:gd name="T41" fmla="*/ 256 h 512"/>
                <a:gd name="T42" fmla="*/ 405 w 512"/>
                <a:gd name="T43" fmla="*/ 26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266"/>
                  </a:moveTo>
                  <a:cubicBezTo>
                    <a:pt x="266" y="266"/>
                    <a:pt x="266" y="266"/>
                    <a:pt x="266" y="266"/>
                  </a:cubicBezTo>
                  <a:cubicBezTo>
                    <a:pt x="266" y="405"/>
                    <a:pt x="266" y="405"/>
                    <a:pt x="266" y="405"/>
                  </a:cubicBezTo>
                  <a:cubicBezTo>
                    <a:pt x="266" y="411"/>
                    <a:pt x="262" y="416"/>
                    <a:pt x="256" y="416"/>
                  </a:cubicBezTo>
                  <a:cubicBezTo>
                    <a:pt x="250" y="416"/>
                    <a:pt x="245" y="411"/>
                    <a:pt x="245" y="405"/>
                  </a:cubicBezTo>
                  <a:cubicBezTo>
                    <a:pt x="245" y="266"/>
                    <a:pt x="245" y="266"/>
                    <a:pt x="245" y="266"/>
                  </a:cubicBezTo>
                  <a:cubicBezTo>
                    <a:pt x="106" y="266"/>
                    <a:pt x="106" y="266"/>
                    <a:pt x="106" y="266"/>
                  </a:cubicBezTo>
                  <a:cubicBezTo>
                    <a:pt x="100" y="266"/>
                    <a:pt x="96" y="262"/>
                    <a:pt x="96" y="256"/>
                  </a:cubicBezTo>
                  <a:cubicBezTo>
                    <a:pt x="96" y="250"/>
                    <a:pt x="100" y="245"/>
                    <a:pt x="106" y="245"/>
                  </a:cubicBezTo>
                  <a:cubicBezTo>
                    <a:pt x="245" y="245"/>
                    <a:pt x="245" y="245"/>
                    <a:pt x="245" y="245"/>
                  </a:cubicBezTo>
                  <a:cubicBezTo>
                    <a:pt x="245" y="106"/>
                    <a:pt x="245" y="106"/>
                    <a:pt x="245" y="106"/>
                  </a:cubicBezTo>
                  <a:cubicBezTo>
                    <a:pt x="245" y="100"/>
                    <a:pt x="250" y="96"/>
                    <a:pt x="256" y="96"/>
                  </a:cubicBezTo>
                  <a:cubicBezTo>
                    <a:pt x="262" y="96"/>
                    <a:pt x="266" y="100"/>
                    <a:pt x="266" y="106"/>
                  </a:cubicBezTo>
                  <a:cubicBezTo>
                    <a:pt x="266" y="245"/>
                    <a:pt x="266" y="245"/>
                    <a:pt x="266" y="245"/>
                  </a:cubicBezTo>
                  <a:cubicBezTo>
                    <a:pt x="405" y="245"/>
                    <a:pt x="405" y="245"/>
                    <a:pt x="405" y="245"/>
                  </a:cubicBezTo>
                  <a:cubicBezTo>
                    <a:pt x="411" y="245"/>
                    <a:pt x="416" y="250"/>
                    <a:pt x="416" y="256"/>
                  </a:cubicBezTo>
                  <a:cubicBezTo>
                    <a:pt x="416" y="262"/>
                    <a:pt x="411" y="266"/>
                    <a:pt x="405"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2" name="Title 1">
            <a:extLst>
              <a:ext uri="{FF2B5EF4-FFF2-40B4-BE49-F238E27FC236}">
                <a16:creationId xmlns:a16="http://schemas.microsoft.com/office/drawing/2014/main" id="{1565CA16-CCEE-168F-B64F-35B22DD753F4}"/>
              </a:ext>
            </a:extLst>
          </p:cNvPr>
          <p:cNvSpPr txBox="1">
            <a:spLocks/>
          </p:cNvSpPr>
          <p:nvPr/>
        </p:nvSpPr>
        <p:spPr bwMode="auto">
          <a:xfrm>
            <a:off x="2140487" y="3002542"/>
            <a:ext cx="1982284" cy="432000"/>
          </a:xfrm>
          <a:prstGeom prst="rect">
            <a:avLst/>
          </a:prstGeom>
          <a:solidFill>
            <a:schemeClr val="bg1"/>
          </a:solidFill>
          <a:ln>
            <a:noFill/>
          </a:ln>
        </p:spPr>
        <p:txBody>
          <a:bodyPr vert="horz" wrap="square" lIns="0" tIns="0" rIns="0" bIns="0" numCol="1" anchor="ctr" anchorCtr="0" compatLnSpc="1">
            <a:prstTxWarp prst="textNoShape">
              <a:avLst/>
            </a:prstTxWarp>
          </a:bodyPr>
          <a:lstStyle>
            <a:lvl1pPr algn="l" rtl="0" eaLnBrk="0" fontAlgn="base" hangingPunct="0">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0" fontAlgn="base" hangingPunct="0">
              <a:lnSpc>
                <a:spcPts val="2700"/>
              </a:lnSpc>
              <a:spcBef>
                <a:spcPct val="0"/>
              </a:spcBef>
              <a:spcAft>
                <a:spcPct val="0"/>
              </a:spcAft>
              <a:defRPr sz="4000">
                <a:solidFill>
                  <a:schemeClr val="tx2"/>
                </a:solidFill>
                <a:latin typeface="Arial" pitchFamily="34" charset="0"/>
                <a:cs typeface="Arial" charset="0"/>
              </a:defRPr>
            </a:lvl2pPr>
            <a:lvl3pPr algn="l" rtl="0" eaLnBrk="0" fontAlgn="base" hangingPunct="0">
              <a:lnSpc>
                <a:spcPts val="2700"/>
              </a:lnSpc>
              <a:spcBef>
                <a:spcPct val="0"/>
              </a:spcBef>
              <a:spcAft>
                <a:spcPct val="0"/>
              </a:spcAft>
              <a:defRPr sz="4000">
                <a:solidFill>
                  <a:schemeClr val="tx2"/>
                </a:solidFill>
                <a:latin typeface="Arial" pitchFamily="34" charset="0"/>
                <a:cs typeface="Arial" charset="0"/>
              </a:defRPr>
            </a:lvl3pPr>
            <a:lvl4pPr algn="l" rtl="0" eaLnBrk="0" fontAlgn="base" hangingPunct="0">
              <a:lnSpc>
                <a:spcPts val="2700"/>
              </a:lnSpc>
              <a:spcBef>
                <a:spcPct val="0"/>
              </a:spcBef>
              <a:spcAft>
                <a:spcPct val="0"/>
              </a:spcAft>
              <a:defRPr sz="4000">
                <a:solidFill>
                  <a:schemeClr val="tx2"/>
                </a:solidFill>
                <a:latin typeface="Arial" pitchFamily="34" charset="0"/>
                <a:cs typeface="Arial" charset="0"/>
              </a:defRPr>
            </a:lvl4pPr>
            <a:lvl5pPr algn="l" rtl="0" eaLnBrk="0" fontAlgn="base" hangingPunct="0">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algn="r">
              <a:lnSpc>
                <a:spcPct val="100000"/>
              </a:lnSpc>
            </a:pPr>
            <a:r>
              <a:rPr lang="de-DE" dirty="0">
                <a:solidFill>
                  <a:srgbClr val="1B7D7D"/>
                </a:solidFill>
              </a:rPr>
              <a:t>Technology</a:t>
            </a:r>
          </a:p>
        </p:txBody>
      </p:sp>
      <p:sp>
        <p:nvSpPr>
          <p:cNvPr id="63" name="TextBox 62">
            <a:extLst>
              <a:ext uri="{FF2B5EF4-FFF2-40B4-BE49-F238E27FC236}">
                <a16:creationId xmlns:a16="http://schemas.microsoft.com/office/drawing/2014/main" id="{52819700-C34D-D634-DDA0-8D670A8C07C9}"/>
              </a:ext>
            </a:extLst>
          </p:cNvPr>
          <p:cNvSpPr txBox="1"/>
          <p:nvPr/>
        </p:nvSpPr>
        <p:spPr>
          <a:xfrm>
            <a:off x="2622699" y="2074668"/>
            <a:ext cx="3934042" cy="276999"/>
          </a:xfrm>
          <a:prstGeom prst="rect">
            <a:avLst/>
          </a:prstGeom>
          <a:solidFill>
            <a:schemeClr val="bg1">
              <a:alpha val="80000"/>
            </a:schemeClr>
          </a:solidFill>
        </p:spPr>
        <p:txBody>
          <a:bodyPr wrap="square" lIns="252000" rIns="0"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003399"/>
                </a:solidFill>
              </a:rPr>
              <a:t>SUPERVISION AT YOUR FINGERTIPS</a:t>
            </a:r>
            <a:endParaRPr kumimoji="0" lang="en-US" sz="1200" i="0" u="none" strike="noStrike" kern="1200" cap="none" spc="0" normalizeH="0" baseline="0" noProof="0" dirty="0">
              <a:ln>
                <a:noFill/>
              </a:ln>
              <a:solidFill>
                <a:srgbClr val="003399"/>
              </a:solidFill>
              <a:effectLst/>
              <a:uLnTx/>
              <a:uFillTx/>
              <a:latin typeface="Arial" pitchFamily="34" charset="0"/>
              <a:ea typeface="+mn-ea"/>
              <a:cs typeface="Arial" pitchFamily="34" charset="0"/>
            </a:endParaRPr>
          </a:p>
        </p:txBody>
      </p:sp>
      <p:sp>
        <p:nvSpPr>
          <p:cNvPr id="7" name="TextBox 6">
            <a:extLst>
              <a:ext uri="{FF2B5EF4-FFF2-40B4-BE49-F238E27FC236}">
                <a16:creationId xmlns:a16="http://schemas.microsoft.com/office/drawing/2014/main" id="{1C1A6C28-FD1D-F369-5BEE-4986A399FAB3}"/>
              </a:ext>
            </a:extLst>
          </p:cNvPr>
          <p:cNvSpPr txBox="1"/>
          <p:nvPr/>
        </p:nvSpPr>
        <p:spPr>
          <a:xfrm>
            <a:off x="2622700" y="1590985"/>
            <a:ext cx="3934041" cy="484689"/>
          </a:xfrm>
          <a:prstGeom prst="rect">
            <a:avLst/>
          </a:prstGeom>
          <a:solidFill>
            <a:schemeClr val="bg1">
              <a:alpha val="64000"/>
            </a:schemeClr>
          </a:solidFill>
          <a:ln>
            <a:noFill/>
          </a:ln>
        </p:spPr>
        <p:txBody>
          <a:bodyPr wrap="square" rtlCol="0" anchor="ctr">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150" normalizeH="0" baseline="0" noProof="0" dirty="0">
                <a:ln>
                  <a:noFill/>
                </a:ln>
                <a:solidFill>
                  <a:srgbClr val="003399"/>
                </a:solidFill>
                <a:effectLst/>
                <a:uLnTx/>
                <a:uFillTx/>
                <a:latin typeface="Arial" pitchFamily="34" charset="0"/>
                <a:ea typeface="+mn-ea"/>
                <a:cs typeface="Arial" pitchFamily="34" charset="0"/>
              </a:rPr>
              <a:t>SSM tech </a:t>
            </a:r>
            <a:r>
              <a:rPr lang="en-US" sz="2200" b="1" spc="150" dirty="0">
                <a:solidFill>
                  <a:srgbClr val="003399"/>
                </a:solidFill>
              </a:rPr>
              <a:t>strategy</a:t>
            </a:r>
            <a:endParaRPr kumimoji="0" lang="en-US" sz="2200" b="1" i="0" u="none" strike="noStrike" kern="1200" cap="none" spc="150" normalizeH="0" baseline="0" noProof="0" dirty="0">
              <a:ln>
                <a:noFill/>
              </a:ln>
              <a:solidFill>
                <a:srgbClr val="003399"/>
              </a:solidFill>
              <a:effectLst/>
              <a:uLnTx/>
              <a:uFillTx/>
              <a:latin typeface="Arial" pitchFamily="34" charset="0"/>
              <a:ea typeface="+mn-ea"/>
              <a:cs typeface="Arial" pitchFamily="34" charset="0"/>
            </a:endParaRPr>
          </a:p>
        </p:txBody>
      </p:sp>
      <p:sp>
        <p:nvSpPr>
          <p:cNvPr id="8" name="TextBox 7">
            <a:extLst>
              <a:ext uri="{FF2B5EF4-FFF2-40B4-BE49-F238E27FC236}">
                <a16:creationId xmlns:a16="http://schemas.microsoft.com/office/drawing/2014/main" id="{7F485C70-6E01-5EAC-1951-8B20D03DC4E6}"/>
              </a:ext>
            </a:extLst>
          </p:cNvPr>
          <p:cNvSpPr txBox="1"/>
          <p:nvPr/>
        </p:nvSpPr>
        <p:spPr>
          <a:xfrm>
            <a:off x="345204" y="1900061"/>
            <a:ext cx="1547186" cy="461665"/>
          </a:xfrm>
          <a:prstGeom prst="rect">
            <a:avLst/>
          </a:prstGeom>
          <a:noFill/>
        </p:spPr>
        <p:txBody>
          <a:bodyPr wrap="square" rtlCol="0">
            <a:spAutoFit/>
          </a:bodyPr>
          <a:lstStyle/>
          <a:p>
            <a:pPr algn="ctr"/>
            <a:r>
              <a:rPr lang="en-GB" sz="1200" dirty="0">
                <a:solidFill>
                  <a:schemeClr val="accent6">
                    <a:lumMod val="60000"/>
                    <a:lumOff val="40000"/>
                  </a:schemeClr>
                </a:solidFill>
              </a:rPr>
              <a:t>Core systems and data infrastructure</a:t>
            </a:r>
          </a:p>
        </p:txBody>
      </p:sp>
      <p:sp>
        <p:nvSpPr>
          <p:cNvPr id="10" name="TextBox 9">
            <a:extLst>
              <a:ext uri="{FF2B5EF4-FFF2-40B4-BE49-F238E27FC236}">
                <a16:creationId xmlns:a16="http://schemas.microsoft.com/office/drawing/2014/main" id="{E573D45A-03ED-3FD3-AA7E-C59AB7EF547C}"/>
              </a:ext>
            </a:extLst>
          </p:cNvPr>
          <p:cNvSpPr txBox="1"/>
          <p:nvPr/>
        </p:nvSpPr>
        <p:spPr>
          <a:xfrm>
            <a:off x="1997576" y="2311890"/>
            <a:ext cx="1289872" cy="461665"/>
          </a:xfrm>
          <a:prstGeom prst="rect">
            <a:avLst/>
          </a:prstGeom>
          <a:noFill/>
        </p:spPr>
        <p:txBody>
          <a:bodyPr wrap="square" rtlCol="0">
            <a:spAutoFit/>
          </a:bodyPr>
          <a:lstStyle/>
          <a:p>
            <a:pPr algn="ctr"/>
            <a:r>
              <a:rPr lang="en-GB" sz="1200" dirty="0">
                <a:solidFill>
                  <a:schemeClr val="accent6">
                    <a:lumMod val="60000"/>
                    <a:lumOff val="40000"/>
                  </a:schemeClr>
                </a:solidFill>
              </a:rPr>
              <a:t>Supervisory analytics</a:t>
            </a:r>
          </a:p>
        </p:txBody>
      </p:sp>
      <p:sp>
        <p:nvSpPr>
          <p:cNvPr id="13" name="TextBox 12">
            <a:extLst>
              <a:ext uri="{FF2B5EF4-FFF2-40B4-BE49-F238E27FC236}">
                <a16:creationId xmlns:a16="http://schemas.microsoft.com/office/drawing/2014/main" id="{9E05A35E-FE2E-28ED-0291-CA133E22638F}"/>
              </a:ext>
            </a:extLst>
          </p:cNvPr>
          <p:cNvSpPr txBox="1"/>
          <p:nvPr/>
        </p:nvSpPr>
        <p:spPr>
          <a:xfrm>
            <a:off x="1326213" y="3888179"/>
            <a:ext cx="1701419" cy="461665"/>
          </a:xfrm>
          <a:prstGeom prst="rect">
            <a:avLst/>
          </a:prstGeom>
          <a:noFill/>
        </p:spPr>
        <p:txBody>
          <a:bodyPr wrap="square" rtlCol="0">
            <a:spAutoFit/>
          </a:bodyPr>
          <a:lstStyle/>
          <a:p>
            <a:pPr algn="ctr"/>
            <a:r>
              <a:rPr lang="en-GB" sz="1200" dirty="0">
                <a:solidFill>
                  <a:schemeClr val="accent6">
                    <a:lumMod val="60000"/>
                    <a:lumOff val="40000"/>
                  </a:schemeClr>
                </a:solidFill>
              </a:rPr>
              <a:t>Process automation and collaboration</a:t>
            </a:r>
          </a:p>
        </p:txBody>
      </p:sp>
      <p:sp>
        <p:nvSpPr>
          <p:cNvPr id="15" name="TextBox 14">
            <a:extLst>
              <a:ext uri="{FF2B5EF4-FFF2-40B4-BE49-F238E27FC236}">
                <a16:creationId xmlns:a16="http://schemas.microsoft.com/office/drawing/2014/main" id="{10D31172-9F8E-7BB3-0517-DB989036699B}"/>
              </a:ext>
            </a:extLst>
          </p:cNvPr>
          <p:cNvSpPr txBox="1"/>
          <p:nvPr/>
        </p:nvSpPr>
        <p:spPr>
          <a:xfrm>
            <a:off x="7486766" y="2395259"/>
            <a:ext cx="1141061" cy="276999"/>
          </a:xfrm>
          <a:prstGeom prst="rect">
            <a:avLst/>
          </a:prstGeom>
          <a:noFill/>
        </p:spPr>
        <p:txBody>
          <a:bodyPr wrap="square" rtlCol="0">
            <a:spAutoFit/>
          </a:bodyPr>
          <a:lstStyle/>
          <a:p>
            <a:r>
              <a:rPr lang="en-GB" sz="1200" dirty="0">
                <a:solidFill>
                  <a:schemeClr val="accent2">
                    <a:lumMod val="75000"/>
                  </a:schemeClr>
                </a:solidFill>
              </a:rPr>
              <a:t>Culture</a:t>
            </a:r>
          </a:p>
        </p:txBody>
      </p:sp>
      <p:sp>
        <p:nvSpPr>
          <p:cNvPr id="16" name="TextBox 15">
            <a:extLst>
              <a:ext uri="{FF2B5EF4-FFF2-40B4-BE49-F238E27FC236}">
                <a16:creationId xmlns:a16="http://schemas.microsoft.com/office/drawing/2014/main" id="{B24B48B7-BDF4-C690-6184-2D020B907147}"/>
              </a:ext>
            </a:extLst>
          </p:cNvPr>
          <p:cNvSpPr txBox="1"/>
          <p:nvPr/>
        </p:nvSpPr>
        <p:spPr>
          <a:xfrm>
            <a:off x="7581569" y="3201784"/>
            <a:ext cx="1453580" cy="276999"/>
          </a:xfrm>
          <a:prstGeom prst="rect">
            <a:avLst/>
          </a:prstGeom>
          <a:noFill/>
        </p:spPr>
        <p:txBody>
          <a:bodyPr wrap="square" rtlCol="0">
            <a:spAutoFit/>
          </a:bodyPr>
          <a:lstStyle/>
          <a:p>
            <a:r>
              <a:rPr lang="en-GB" sz="1200" dirty="0">
                <a:solidFill>
                  <a:schemeClr val="accent2">
                    <a:lumMod val="75000"/>
                  </a:schemeClr>
                </a:solidFill>
              </a:rPr>
              <a:t>Organisation</a:t>
            </a:r>
          </a:p>
        </p:txBody>
      </p:sp>
      <p:sp>
        <p:nvSpPr>
          <p:cNvPr id="17" name="TextBox 16">
            <a:extLst>
              <a:ext uri="{FF2B5EF4-FFF2-40B4-BE49-F238E27FC236}">
                <a16:creationId xmlns:a16="http://schemas.microsoft.com/office/drawing/2014/main" id="{141844FC-646D-49B9-69FE-E33C03F30F64}"/>
              </a:ext>
            </a:extLst>
          </p:cNvPr>
          <p:cNvSpPr txBox="1"/>
          <p:nvPr/>
        </p:nvSpPr>
        <p:spPr>
          <a:xfrm>
            <a:off x="6098896" y="3730620"/>
            <a:ext cx="1916755" cy="276999"/>
          </a:xfrm>
          <a:prstGeom prst="rect">
            <a:avLst/>
          </a:prstGeom>
          <a:noFill/>
        </p:spPr>
        <p:txBody>
          <a:bodyPr wrap="square" rtlCol="0">
            <a:spAutoFit/>
          </a:bodyPr>
          <a:lstStyle/>
          <a:p>
            <a:r>
              <a:rPr lang="en-GB" sz="1200" dirty="0">
                <a:solidFill>
                  <a:schemeClr val="accent2">
                    <a:lumMod val="75000"/>
                  </a:schemeClr>
                </a:solidFill>
              </a:rPr>
              <a:t>Partnerships</a:t>
            </a:r>
          </a:p>
        </p:txBody>
      </p:sp>
    </p:spTree>
    <p:custDataLst>
      <p:tags r:id="rId1"/>
    </p:custDataLst>
    <p:extLst>
      <p:ext uri="{BB962C8B-B14F-4D97-AF65-F5344CB8AC3E}">
        <p14:creationId xmlns:p14="http://schemas.microsoft.com/office/powerpoint/2010/main" val="124956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Object 80"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81" name="Object 8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9" name="Rectangle 78" hidden="1"/>
          <p:cNvSpPr/>
          <p:nvPr>
            <p:custDataLst>
              <p:tags r:id="rId3"/>
            </p:custDataLst>
          </p:nvPr>
        </p:nvSpPr>
        <p:spPr bwMode="auto">
          <a:xfrm>
            <a:off x="0" y="-105291"/>
            <a:ext cx="184731" cy="369332"/>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spcCol="0" rtlCol="0" anchor="ctr" anchorCtr="0" compatLnSpc="1">
            <a:prstTxWarp prst="textNoShape">
              <a:avLst/>
            </a:prstTxWarp>
            <a:noAutofit/>
          </a:bodyPr>
          <a:lstStyle/>
          <a:p>
            <a:pPr marL="0" marR="0" lvl="0" indent="0" algn="l" defTabSz="914400" rtl="0" eaLnBrk="0" fontAlgn="base" latinLnBrk="0" hangingPunct="0">
              <a:lnSpc>
                <a:spcPts val="27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585858"/>
              </a:solidFill>
              <a:effectLst/>
              <a:uLnTx/>
              <a:uFillTx/>
              <a:latin typeface="Arial"/>
              <a:ea typeface="+mn-ea"/>
              <a:cs typeface="Arial"/>
              <a:sym typeface="Arial"/>
            </a:endParaRPr>
          </a:p>
        </p:txBody>
      </p:sp>
      <p:sp>
        <p:nvSpPr>
          <p:cNvPr id="5" name="Slide Number Placeholder 4"/>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ED1FD865-804E-48C1-A695-A06457E96645}"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6</a:t>
            </a:fld>
            <a:endParaRPr kumimoji="0" lang="en-GB" sz="9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3" name="Rectangle 2" hidden="1">
            <a:extLst>
              <a:ext uri="{FF2B5EF4-FFF2-40B4-BE49-F238E27FC236}">
                <a16:creationId xmlns:a16="http://schemas.microsoft.com/office/drawing/2014/main" id="{42E15877-3D55-4770-9094-69F94CD7B193}"/>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p:txBody>
      </p:sp>
      <p:sp>
        <p:nvSpPr>
          <p:cNvPr id="4" name="Rectangle 3" hidden="1">
            <a:extLst>
              <a:ext uri="{FF2B5EF4-FFF2-40B4-BE49-F238E27FC236}">
                <a16:creationId xmlns:a16="http://schemas.microsoft.com/office/drawing/2014/main" id="{55671C1D-510E-411A-B66B-BC952096035A}"/>
              </a:ext>
            </a:extLst>
          </p:cNvPr>
          <p:cNvSpPr/>
          <p:nvPr/>
        </p:nvSpPr>
        <p:spPr bwMode="auto">
          <a:xfrm>
            <a:off x="0" y="0"/>
            <a:ext cx="158750" cy="158750"/>
          </a:xfrm>
          <a:prstGeom prst="rect">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2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p:txBody>
      </p:sp>
      <p:sp>
        <p:nvSpPr>
          <p:cNvPr id="10" name="Title 5">
            <a:extLst>
              <a:ext uri="{FF2B5EF4-FFF2-40B4-BE49-F238E27FC236}">
                <a16:creationId xmlns:a16="http://schemas.microsoft.com/office/drawing/2014/main" id="{9486AB17-F92B-E30D-AB05-051181C17DB8}"/>
              </a:ext>
            </a:extLst>
          </p:cNvPr>
          <p:cNvSpPr txBox="1">
            <a:spLocks/>
          </p:cNvSpPr>
          <p:nvPr/>
        </p:nvSpPr>
        <p:spPr bwMode="auto">
          <a:xfrm>
            <a:off x="468314" y="211007"/>
            <a:ext cx="8603800" cy="63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marL="0" marR="0" lvl="0" indent="0" algn="l" defTabSz="914400" rtl="0" eaLnBrk="1" fontAlgn="base" latinLnBrk="0" hangingPunct="1">
              <a:lnSpc>
                <a:spcPts val="2800"/>
              </a:lnSpc>
              <a:spcBef>
                <a:spcPct val="0"/>
              </a:spcBef>
              <a:spcAft>
                <a:spcPct val="0"/>
              </a:spcAft>
              <a:buClrTx/>
              <a:buSzTx/>
              <a:buFontTx/>
              <a:buNone/>
              <a:tabLst/>
              <a:defRPr/>
            </a:pPr>
            <a:r>
              <a:rPr lang="en-GB" sz="2000" dirty="0"/>
              <a:t>We are further developing our portfolio of tools providing thousands of supervisors with advanced analytics and other capabilities</a:t>
            </a:r>
            <a:endParaRPr kumimoji="0" lang="en-US" altLang="en-US" sz="1600" b="0" i="0" u="none" strike="noStrike" kern="1200" cap="none" spc="0" normalizeH="0" baseline="0" noProof="0" dirty="0">
              <a:ln>
                <a:noFill/>
              </a:ln>
              <a:solidFill>
                <a:srgbClr val="003399"/>
              </a:solidFill>
              <a:effectLst/>
              <a:highlight>
                <a:srgbClr val="FFFF00"/>
              </a:highlight>
              <a:uLnTx/>
              <a:uFillTx/>
              <a:latin typeface="Arial"/>
              <a:ea typeface="+mj-ea"/>
              <a:cs typeface="Arial"/>
            </a:endParaRPr>
          </a:p>
        </p:txBody>
      </p:sp>
      <p:grpSp>
        <p:nvGrpSpPr>
          <p:cNvPr id="106" name="Group 105">
            <a:extLst>
              <a:ext uri="{FF2B5EF4-FFF2-40B4-BE49-F238E27FC236}">
                <a16:creationId xmlns:a16="http://schemas.microsoft.com/office/drawing/2014/main" id="{3F96AE41-13D0-B356-A976-FFCE58FE97F0}"/>
              </a:ext>
            </a:extLst>
          </p:cNvPr>
          <p:cNvGrpSpPr/>
          <p:nvPr/>
        </p:nvGrpSpPr>
        <p:grpSpPr>
          <a:xfrm>
            <a:off x="2274268" y="3934651"/>
            <a:ext cx="545890" cy="486852"/>
            <a:chOff x="2440924" y="4114827"/>
            <a:chExt cx="600479" cy="535537"/>
          </a:xfrm>
        </p:grpSpPr>
        <p:sp>
          <p:nvSpPr>
            <p:cNvPr id="107" name="Oval 106">
              <a:extLst>
                <a:ext uri="{FF2B5EF4-FFF2-40B4-BE49-F238E27FC236}">
                  <a16:creationId xmlns:a16="http://schemas.microsoft.com/office/drawing/2014/main" id="{4FA24629-75AB-5190-CC6A-C5C7192BBF38}"/>
                </a:ext>
              </a:extLst>
            </p:cNvPr>
            <p:cNvSpPr/>
            <p:nvPr/>
          </p:nvSpPr>
          <p:spPr bwMode="auto">
            <a:xfrm>
              <a:off x="2498450" y="4114827"/>
              <a:ext cx="535537" cy="535537"/>
            </a:xfrm>
            <a:prstGeom prst="ellipse">
              <a:avLst/>
            </a:prstGeom>
            <a:solidFill>
              <a:schemeClr val="tx2"/>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grpSp>
          <p:nvGrpSpPr>
            <p:cNvPr id="108" name="Group 107">
              <a:extLst>
                <a:ext uri="{FF2B5EF4-FFF2-40B4-BE49-F238E27FC236}">
                  <a16:creationId xmlns:a16="http://schemas.microsoft.com/office/drawing/2014/main" id="{C042F65F-94B8-C89F-243D-447F10FF8DFF}"/>
                </a:ext>
              </a:extLst>
            </p:cNvPr>
            <p:cNvGrpSpPr/>
            <p:nvPr/>
          </p:nvGrpSpPr>
          <p:grpSpPr>
            <a:xfrm>
              <a:off x="2589423" y="4202202"/>
              <a:ext cx="370786" cy="243880"/>
              <a:chOff x="4273645" y="1803191"/>
              <a:chExt cx="475788" cy="312944"/>
            </a:xfrm>
          </p:grpSpPr>
          <p:pic>
            <p:nvPicPr>
              <p:cNvPr id="110" name="Graphic 109" descr="Group of men">
                <a:extLst>
                  <a:ext uri="{FF2B5EF4-FFF2-40B4-BE49-F238E27FC236}">
                    <a16:creationId xmlns:a16="http://schemas.microsoft.com/office/drawing/2014/main" id="{A1CA515F-0748-FFD4-13F2-FD84059C149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36489" y="1803191"/>
                <a:ext cx="312944" cy="312944"/>
              </a:xfrm>
              <a:prstGeom prst="rect">
                <a:avLst/>
              </a:prstGeom>
            </p:spPr>
          </p:pic>
          <p:pic>
            <p:nvPicPr>
              <p:cNvPr id="111" name="Graphic 110" descr="Group of men">
                <a:extLst>
                  <a:ext uri="{FF2B5EF4-FFF2-40B4-BE49-F238E27FC236}">
                    <a16:creationId xmlns:a16="http://schemas.microsoft.com/office/drawing/2014/main" id="{61ABB741-5CB0-2F7B-1906-9733AAF1FF8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73645" y="1803191"/>
                <a:ext cx="312944" cy="312944"/>
              </a:xfrm>
              <a:prstGeom prst="rect">
                <a:avLst/>
              </a:prstGeom>
            </p:spPr>
          </p:pic>
        </p:grpSp>
        <p:sp>
          <p:nvSpPr>
            <p:cNvPr id="109" name="Rectangle 108">
              <a:extLst>
                <a:ext uri="{FF2B5EF4-FFF2-40B4-BE49-F238E27FC236}">
                  <a16:creationId xmlns:a16="http://schemas.microsoft.com/office/drawing/2014/main" id="{9262293E-CDEF-279D-E031-F8457A0751AB}"/>
                </a:ext>
              </a:extLst>
            </p:cNvPr>
            <p:cNvSpPr/>
            <p:nvPr/>
          </p:nvSpPr>
          <p:spPr>
            <a:xfrm>
              <a:off x="2440924" y="4393324"/>
              <a:ext cx="600479" cy="237757"/>
            </a:xfrm>
            <a:prstGeom prst="rect">
              <a:avLst/>
            </a:prstGeom>
          </p:spPr>
          <p:txBody>
            <a:bodyPr wrap="square">
              <a:spAutoFit/>
            </a:bodyPr>
            <a:lstStyle/>
            <a:p>
              <a:pPr lvl="0" algn="ctr" defTabSz="1955800">
                <a:lnSpc>
                  <a:spcPct val="90000"/>
                </a:lnSpc>
                <a:spcAft>
                  <a:spcPct val="35000"/>
                </a:spcAft>
                <a:defRPr/>
              </a:pPr>
              <a:r>
                <a:rPr lang="en-GB" sz="1050" b="1">
                  <a:solidFill>
                    <a:schemeClr val="bg1"/>
                  </a:solidFill>
                  <a:latin typeface="Arial"/>
                  <a:cs typeface="Arial"/>
                </a:rPr>
                <a:t>+200</a:t>
              </a:r>
              <a:endParaRPr lang="en-GB" sz="1050" i="1">
                <a:solidFill>
                  <a:schemeClr val="bg1"/>
                </a:solidFill>
                <a:latin typeface="Arial"/>
                <a:cs typeface="Arial"/>
              </a:endParaRPr>
            </a:p>
          </p:txBody>
        </p:sp>
      </p:grpSp>
      <p:grpSp>
        <p:nvGrpSpPr>
          <p:cNvPr id="112" name="Group 111">
            <a:extLst>
              <a:ext uri="{FF2B5EF4-FFF2-40B4-BE49-F238E27FC236}">
                <a16:creationId xmlns:a16="http://schemas.microsoft.com/office/drawing/2014/main" id="{2956218A-76A3-BF9E-5086-12A7672A1782}"/>
              </a:ext>
            </a:extLst>
          </p:cNvPr>
          <p:cNvGrpSpPr/>
          <p:nvPr/>
        </p:nvGrpSpPr>
        <p:grpSpPr>
          <a:xfrm>
            <a:off x="581811" y="3666792"/>
            <a:ext cx="945491" cy="976493"/>
            <a:chOff x="534536" y="3823528"/>
            <a:chExt cx="1040040" cy="1074142"/>
          </a:xfrm>
        </p:grpSpPr>
        <p:sp>
          <p:nvSpPr>
            <p:cNvPr id="113" name="Oval 112">
              <a:extLst>
                <a:ext uri="{FF2B5EF4-FFF2-40B4-BE49-F238E27FC236}">
                  <a16:creationId xmlns:a16="http://schemas.microsoft.com/office/drawing/2014/main" id="{F437A2B9-01A9-1725-663A-A72EBED85103}"/>
                </a:ext>
              </a:extLst>
            </p:cNvPr>
            <p:cNvSpPr/>
            <p:nvPr/>
          </p:nvSpPr>
          <p:spPr bwMode="auto">
            <a:xfrm>
              <a:off x="534536" y="3823528"/>
              <a:ext cx="1040040" cy="1074142"/>
            </a:xfrm>
            <a:prstGeom prst="ellipse">
              <a:avLst/>
            </a:prstGeom>
            <a:solidFill>
              <a:schemeClr val="tx2"/>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grpSp>
          <p:nvGrpSpPr>
            <p:cNvPr id="114" name="Group 113">
              <a:extLst>
                <a:ext uri="{FF2B5EF4-FFF2-40B4-BE49-F238E27FC236}">
                  <a16:creationId xmlns:a16="http://schemas.microsoft.com/office/drawing/2014/main" id="{92DC29C8-49B5-7561-31F2-6F7505188885}"/>
                </a:ext>
              </a:extLst>
            </p:cNvPr>
            <p:cNvGrpSpPr/>
            <p:nvPr/>
          </p:nvGrpSpPr>
          <p:grpSpPr>
            <a:xfrm>
              <a:off x="813009" y="4071613"/>
              <a:ext cx="490566" cy="356177"/>
              <a:chOff x="813009" y="4071613"/>
              <a:chExt cx="490566" cy="356177"/>
            </a:xfrm>
          </p:grpSpPr>
          <p:grpSp>
            <p:nvGrpSpPr>
              <p:cNvPr id="116" name="Group 115">
                <a:extLst>
                  <a:ext uri="{FF2B5EF4-FFF2-40B4-BE49-F238E27FC236}">
                    <a16:creationId xmlns:a16="http://schemas.microsoft.com/office/drawing/2014/main" id="{32CA89C5-2301-0350-E5A7-E4EDA2CAB856}"/>
                  </a:ext>
                </a:extLst>
              </p:cNvPr>
              <p:cNvGrpSpPr/>
              <p:nvPr/>
            </p:nvGrpSpPr>
            <p:grpSpPr>
              <a:xfrm>
                <a:off x="875477" y="4233486"/>
                <a:ext cx="358563" cy="194304"/>
                <a:chOff x="845434" y="4233486"/>
                <a:chExt cx="358563" cy="194304"/>
              </a:xfrm>
            </p:grpSpPr>
            <p:pic>
              <p:nvPicPr>
                <p:cNvPr id="121" name="Graphic 120" descr="Group of men">
                  <a:extLst>
                    <a:ext uri="{FF2B5EF4-FFF2-40B4-BE49-F238E27FC236}">
                      <a16:creationId xmlns:a16="http://schemas.microsoft.com/office/drawing/2014/main" id="{CC4CF836-508C-EE09-2733-9E13B125D76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5434" y="4233486"/>
                  <a:ext cx="194304" cy="194304"/>
                </a:xfrm>
                <a:prstGeom prst="rect">
                  <a:avLst/>
                </a:prstGeom>
              </p:spPr>
            </p:pic>
            <p:pic>
              <p:nvPicPr>
                <p:cNvPr id="122" name="Graphic 121" descr="Group of men">
                  <a:extLst>
                    <a:ext uri="{FF2B5EF4-FFF2-40B4-BE49-F238E27FC236}">
                      <a16:creationId xmlns:a16="http://schemas.microsoft.com/office/drawing/2014/main" id="{8C3E4229-7196-64B9-CEF6-60253B33DF0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693" y="4233486"/>
                  <a:ext cx="194304" cy="194304"/>
                </a:xfrm>
                <a:prstGeom prst="rect">
                  <a:avLst/>
                </a:prstGeom>
              </p:spPr>
            </p:pic>
          </p:grpSp>
          <p:grpSp>
            <p:nvGrpSpPr>
              <p:cNvPr id="117" name="Group 116">
                <a:extLst>
                  <a:ext uri="{FF2B5EF4-FFF2-40B4-BE49-F238E27FC236}">
                    <a16:creationId xmlns:a16="http://schemas.microsoft.com/office/drawing/2014/main" id="{EA2352B7-7D0F-6E2C-FB5C-F6FFE8C2E634}"/>
                  </a:ext>
                </a:extLst>
              </p:cNvPr>
              <p:cNvGrpSpPr/>
              <p:nvPr/>
            </p:nvGrpSpPr>
            <p:grpSpPr>
              <a:xfrm>
                <a:off x="813009" y="4071613"/>
                <a:ext cx="490566" cy="194304"/>
                <a:chOff x="784434" y="4071613"/>
                <a:chExt cx="490566" cy="194304"/>
              </a:xfrm>
            </p:grpSpPr>
            <p:pic>
              <p:nvPicPr>
                <p:cNvPr id="118" name="Graphic 117" descr="Group of men">
                  <a:extLst>
                    <a:ext uri="{FF2B5EF4-FFF2-40B4-BE49-F238E27FC236}">
                      <a16:creationId xmlns:a16="http://schemas.microsoft.com/office/drawing/2014/main" id="{6C7C3EFD-BC0E-B78B-E69E-463154A677D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7843" y="4071613"/>
                  <a:ext cx="194304" cy="194304"/>
                </a:xfrm>
                <a:prstGeom prst="rect">
                  <a:avLst/>
                </a:prstGeom>
              </p:spPr>
            </p:pic>
            <p:pic>
              <p:nvPicPr>
                <p:cNvPr id="119" name="Graphic 118" descr="Group of men">
                  <a:extLst>
                    <a:ext uri="{FF2B5EF4-FFF2-40B4-BE49-F238E27FC236}">
                      <a16:creationId xmlns:a16="http://schemas.microsoft.com/office/drawing/2014/main" id="{5DF1DB5A-0F7D-A18E-624E-BFD562FF48F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4434" y="4071613"/>
                  <a:ext cx="194304" cy="194304"/>
                </a:xfrm>
                <a:prstGeom prst="rect">
                  <a:avLst/>
                </a:prstGeom>
              </p:spPr>
            </p:pic>
            <p:pic>
              <p:nvPicPr>
                <p:cNvPr id="120" name="Graphic 119" descr="Group of men">
                  <a:extLst>
                    <a:ext uri="{FF2B5EF4-FFF2-40B4-BE49-F238E27FC236}">
                      <a16:creationId xmlns:a16="http://schemas.microsoft.com/office/drawing/2014/main" id="{BC326839-7A82-31D9-2F39-2E903F8AC7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0696" y="4071613"/>
                  <a:ext cx="194304" cy="194304"/>
                </a:xfrm>
                <a:prstGeom prst="rect">
                  <a:avLst/>
                </a:prstGeom>
              </p:spPr>
            </p:pic>
          </p:grpSp>
        </p:grpSp>
        <p:sp>
          <p:nvSpPr>
            <p:cNvPr id="115" name="Rectangle 114">
              <a:extLst>
                <a:ext uri="{FF2B5EF4-FFF2-40B4-BE49-F238E27FC236}">
                  <a16:creationId xmlns:a16="http://schemas.microsoft.com/office/drawing/2014/main" id="{C3FB5E38-6A4C-06E0-2798-EF69DE2169EC}"/>
                </a:ext>
              </a:extLst>
            </p:cNvPr>
            <p:cNvSpPr/>
            <p:nvPr/>
          </p:nvSpPr>
          <p:spPr>
            <a:xfrm>
              <a:off x="676248" y="4435553"/>
              <a:ext cx="705322" cy="237757"/>
            </a:xfrm>
            <a:prstGeom prst="rect">
              <a:avLst/>
            </a:prstGeom>
          </p:spPr>
          <p:txBody>
            <a:bodyPr wrap="square">
              <a:spAutoFit/>
            </a:bodyPr>
            <a:lstStyle/>
            <a:p>
              <a:pPr lvl="0" algn="ctr" defTabSz="1955800">
                <a:lnSpc>
                  <a:spcPct val="90000"/>
                </a:lnSpc>
                <a:spcAft>
                  <a:spcPct val="35000"/>
                </a:spcAft>
                <a:defRPr/>
              </a:pPr>
              <a:r>
                <a:rPr lang="en-GB" sz="1050" b="1">
                  <a:solidFill>
                    <a:schemeClr val="bg1"/>
                  </a:solidFill>
                  <a:latin typeface="Arial"/>
                  <a:cs typeface="Arial"/>
                </a:rPr>
                <a:t>+3,000</a:t>
              </a:r>
              <a:endParaRPr lang="en-GB" sz="1050" i="1">
                <a:solidFill>
                  <a:schemeClr val="bg1"/>
                </a:solidFill>
                <a:latin typeface="Arial"/>
                <a:cs typeface="Arial"/>
              </a:endParaRPr>
            </a:p>
          </p:txBody>
        </p:sp>
      </p:grpSp>
      <p:sp>
        <p:nvSpPr>
          <p:cNvPr id="123" name="Text Placeholder 5">
            <a:extLst>
              <a:ext uri="{FF2B5EF4-FFF2-40B4-BE49-F238E27FC236}">
                <a16:creationId xmlns:a16="http://schemas.microsoft.com/office/drawing/2014/main" id="{0F10FA76-8AAD-9F6A-4505-55B4E70BEBF3}"/>
              </a:ext>
            </a:extLst>
          </p:cNvPr>
          <p:cNvSpPr txBox="1">
            <a:spLocks/>
          </p:cNvSpPr>
          <p:nvPr/>
        </p:nvSpPr>
        <p:spPr>
          <a:xfrm>
            <a:off x="592627" y="3407615"/>
            <a:ext cx="2031247" cy="19452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A50021"/>
              </a:buClr>
              <a:defRPr/>
            </a:pPr>
            <a:r>
              <a:rPr lang="en-US" sz="1050" b="1">
                <a:solidFill>
                  <a:srgbClr val="003299"/>
                </a:solidFill>
                <a:latin typeface="Arial"/>
                <a:ea typeface="Chronicle Display Black" charset="0"/>
                <a:cs typeface="Chronicle Display Black" charset="0"/>
              </a:rPr>
              <a:t>Targeted SSM user coverage</a:t>
            </a:r>
          </a:p>
        </p:txBody>
      </p:sp>
      <p:grpSp>
        <p:nvGrpSpPr>
          <p:cNvPr id="124" name="Group 123">
            <a:extLst>
              <a:ext uri="{FF2B5EF4-FFF2-40B4-BE49-F238E27FC236}">
                <a16:creationId xmlns:a16="http://schemas.microsoft.com/office/drawing/2014/main" id="{FB2501B5-EA64-90E8-DC91-25F7DB628559}"/>
              </a:ext>
            </a:extLst>
          </p:cNvPr>
          <p:cNvGrpSpPr/>
          <p:nvPr/>
        </p:nvGrpSpPr>
        <p:grpSpPr>
          <a:xfrm>
            <a:off x="549560" y="2186475"/>
            <a:ext cx="1504546" cy="245887"/>
            <a:chOff x="295441" y="1578608"/>
            <a:chExt cx="1504546" cy="245887"/>
          </a:xfrm>
        </p:grpSpPr>
        <p:sp>
          <p:nvSpPr>
            <p:cNvPr id="125" name="TextBox 124">
              <a:extLst>
                <a:ext uri="{FF2B5EF4-FFF2-40B4-BE49-F238E27FC236}">
                  <a16:creationId xmlns:a16="http://schemas.microsoft.com/office/drawing/2014/main" id="{C59DB3F4-723C-D6DE-0B5A-C055A0DE376F}"/>
                </a:ext>
              </a:extLst>
            </p:cNvPr>
            <p:cNvSpPr txBox="1"/>
            <p:nvPr/>
          </p:nvSpPr>
          <p:spPr>
            <a:xfrm>
              <a:off x="460658" y="1578608"/>
              <a:ext cx="1339329" cy="245887"/>
            </a:xfrm>
            <a:prstGeom prst="rect">
              <a:avLst/>
            </a:prstGeom>
            <a:noFill/>
            <a:ln>
              <a:noFill/>
            </a:ln>
          </p:spPr>
          <p:txBody>
            <a:bodyPr wrap="square" rtlCol="0" anchor="ctr">
              <a:noAutofit/>
            </a:bodyPr>
            <a:lstStyle/>
            <a:p>
              <a:r>
                <a:rPr lang="en-GB" sz="900">
                  <a:solidFill>
                    <a:srgbClr val="003299"/>
                  </a:solidFill>
                </a:rPr>
                <a:t>Digital collaboration</a:t>
              </a:r>
            </a:p>
          </p:txBody>
        </p:sp>
        <p:sp>
          <p:nvSpPr>
            <p:cNvPr id="126" name="Oval 125">
              <a:extLst>
                <a:ext uri="{FF2B5EF4-FFF2-40B4-BE49-F238E27FC236}">
                  <a16:creationId xmlns:a16="http://schemas.microsoft.com/office/drawing/2014/main" id="{34D25078-68B2-76C6-DE5F-9B7FBEAB1827}"/>
                </a:ext>
              </a:extLst>
            </p:cNvPr>
            <p:cNvSpPr/>
            <p:nvPr/>
          </p:nvSpPr>
          <p:spPr bwMode="auto">
            <a:xfrm>
              <a:off x="295441" y="1593950"/>
              <a:ext cx="207251" cy="207251"/>
            </a:xfrm>
            <a:prstGeom prst="ellipse">
              <a:avLst/>
            </a:prstGeom>
            <a:solidFill>
              <a:schemeClr val="tx2"/>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grpSp>
      <p:grpSp>
        <p:nvGrpSpPr>
          <p:cNvPr id="127" name="Group 126">
            <a:extLst>
              <a:ext uri="{FF2B5EF4-FFF2-40B4-BE49-F238E27FC236}">
                <a16:creationId xmlns:a16="http://schemas.microsoft.com/office/drawing/2014/main" id="{C498E326-80DC-8920-E107-8233BD4D05F0}"/>
              </a:ext>
            </a:extLst>
          </p:cNvPr>
          <p:cNvGrpSpPr/>
          <p:nvPr/>
        </p:nvGrpSpPr>
        <p:grpSpPr>
          <a:xfrm>
            <a:off x="546865" y="2475765"/>
            <a:ext cx="1357495" cy="223027"/>
            <a:chOff x="292081" y="1878008"/>
            <a:chExt cx="1357495" cy="223027"/>
          </a:xfrm>
        </p:grpSpPr>
        <p:sp>
          <p:nvSpPr>
            <p:cNvPr id="128" name="TextBox 127">
              <a:extLst>
                <a:ext uri="{FF2B5EF4-FFF2-40B4-BE49-F238E27FC236}">
                  <a16:creationId xmlns:a16="http://schemas.microsoft.com/office/drawing/2014/main" id="{EF6322BA-EC5E-2A2D-82EF-B0108B914D8D}"/>
                </a:ext>
              </a:extLst>
            </p:cNvPr>
            <p:cNvSpPr txBox="1"/>
            <p:nvPr/>
          </p:nvSpPr>
          <p:spPr>
            <a:xfrm>
              <a:off x="487472" y="1878008"/>
              <a:ext cx="1162104" cy="222162"/>
            </a:xfrm>
            <a:prstGeom prst="rect">
              <a:avLst/>
            </a:prstGeom>
            <a:noFill/>
            <a:ln>
              <a:noFill/>
            </a:ln>
          </p:spPr>
          <p:txBody>
            <a:bodyPr wrap="square" rtlCol="0" anchor="ctr">
              <a:noAutofit/>
            </a:bodyPr>
            <a:lstStyle/>
            <a:p>
              <a:r>
                <a:rPr lang="en-GB" sz="900">
                  <a:solidFill>
                    <a:srgbClr val="003299"/>
                  </a:solidFill>
                </a:rPr>
                <a:t>Textual analysis</a:t>
              </a:r>
            </a:p>
          </p:txBody>
        </p:sp>
        <p:sp>
          <p:nvSpPr>
            <p:cNvPr id="129" name="Oval 128">
              <a:extLst>
                <a:ext uri="{FF2B5EF4-FFF2-40B4-BE49-F238E27FC236}">
                  <a16:creationId xmlns:a16="http://schemas.microsoft.com/office/drawing/2014/main" id="{13EE5AA2-E826-0842-A046-611AD1AD5927}"/>
                </a:ext>
              </a:extLst>
            </p:cNvPr>
            <p:cNvSpPr/>
            <p:nvPr/>
          </p:nvSpPr>
          <p:spPr bwMode="auto">
            <a:xfrm>
              <a:off x="292081" y="1893784"/>
              <a:ext cx="207251" cy="207251"/>
            </a:xfrm>
            <a:prstGeom prst="ellipse">
              <a:avLst/>
            </a:prstGeom>
            <a:solidFill>
              <a:srgbClr val="1B7D7D"/>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grpSp>
      <p:grpSp>
        <p:nvGrpSpPr>
          <p:cNvPr id="130" name="Group 129">
            <a:extLst>
              <a:ext uri="{FF2B5EF4-FFF2-40B4-BE49-F238E27FC236}">
                <a16:creationId xmlns:a16="http://schemas.microsoft.com/office/drawing/2014/main" id="{86F74C4C-EC40-B04F-9E9E-D6F25D21456E}"/>
              </a:ext>
            </a:extLst>
          </p:cNvPr>
          <p:cNvGrpSpPr/>
          <p:nvPr/>
        </p:nvGrpSpPr>
        <p:grpSpPr>
          <a:xfrm>
            <a:off x="546523" y="2743539"/>
            <a:ext cx="1517352" cy="255128"/>
            <a:chOff x="292841" y="2151334"/>
            <a:chExt cx="1517352" cy="255128"/>
          </a:xfrm>
        </p:grpSpPr>
        <p:sp>
          <p:nvSpPr>
            <p:cNvPr id="131" name="TextBox 130">
              <a:extLst>
                <a:ext uri="{FF2B5EF4-FFF2-40B4-BE49-F238E27FC236}">
                  <a16:creationId xmlns:a16="http://schemas.microsoft.com/office/drawing/2014/main" id="{A1E53666-0A60-4B5F-22E2-2FEFBC3F83F3}"/>
                </a:ext>
              </a:extLst>
            </p:cNvPr>
            <p:cNvSpPr txBox="1"/>
            <p:nvPr/>
          </p:nvSpPr>
          <p:spPr>
            <a:xfrm>
              <a:off x="480081" y="2151334"/>
              <a:ext cx="1330112" cy="255128"/>
            </a:xfrm>
            <a:prstGeom prst="rect">
              <a:avLst/>
            </a:prstGeom>
            <a:noFill/>
            <a:ln>
              <a:noFill/>
            </a:ln>
          </p:spPr>
          <p:txBody>
            <a:bodyPr wrap="square" rtlCol="0" anchor="ctr">
              <a:noAutofit/>
            </a:bodyPr>
            <a:lstStyle/>
            <a:p>
              <a:r>
                <a:rPr lang="en-GB" sz="900">
                  <a:solidFill>
                    <a:srgbClr val="003299"/>
                  </a:solidFill>
                </a:rPr>
                <a:t>Advanced analytics</a:t>
              </a:r>
            </a:p>
          </p:txBody>
        </p:sp>
        <p:sp>
          <p:nvSpPr>
            <p:cNvPr id="132" name="Oval 131">
              <a:extLst>
                <a:ext uri="{FF2B5EF4-FFF2-40B4-BE49-F238E27FC236}">
                  <a16:creationId xmlns:a16="http://schemas.microsoft.com/office/drawing/2014/main" id="{612012D0-E714-C42A-DA31-BA5DDF9EA773}"/>
                </a:ext>
              </a:extLst>
            </p:cNvPr>
            <p:cNvSpPr/>
            <p:nvPr/>
          </p:nvSpPr>
          <p:spPr bwMode="auto">
            <a:xfrm>
              <a:off x="292841" y="2173809"/>
              <a:ext cx="207251" cy="207251"/>
            </a:xfrm>
            <a:prstGeom prst="ellipse">
              <a:avLst/>
            </a:prstGeom>
            <a:solidFill>
              <a:schemeClr val="tx1"/>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grpSp>
      <p:grpSp>
        <p:nvGrpSpPr>
          <p:cNvPr id="133" name="Group 132">
            <a:extLst>
              <a:ext uri="{FF2B5EF4-FFF2-40B4-BE49-F238E27FC236}">
                <a16:creationId xmlns:a16="http://schemas.microsoft.com/office/drawing/2014/main" id="{E717314B-92F7-E0A0-CEBA-B59DB7B2ED80}"/>
              </a:ext>
            </a:extLst>
          </p:cNvPr>
          <p:cNvGrpSpPr/>
          <p:nvPr/>
        </p:nvGrpSpPr>
        <p:grpSpPr>
          <a:xfrm>
            <a:off x="541624" y="3040487"/>
            <a:ext cx="1494972" cy="222162"/>
            <a:chOff x="293194" y="2441810"/>
            <a:chExt cx="1494972" cy="222162"/>
          </a:xfrm>
        </p:grpSpPr>
        <p:sp>
          <p:nvSpPr>
            <p:cNvPr id="134" name="TextBox 133">
              <a:extLst>
                <a:ext uri="{FF2B5EF4-FFF2-40B4-BE49-F238E27FC236}">
                  <a16:creationId xmlns:a16="http://schemas.microsoft.com/office/drawing/2014/main" id="{2E7091EA-3BBD-89D9-866A-0E51CAFE9B4B}"/>
                </a:ext>
              </a:extLst>
            </p:cNvPr>
            <p:cNvSpPr txBox="1"/>
            <p:nvPr/>
          </p:nvSpPr>
          <p:spPr>
            <a:xfrm>
              <a:off x="485798" y="2441810"/>
              <a:ext cx="1302368" cy="222162"/>
            </a:xfrm>
            <a:prstGeom prst="rect">
              <a:avLst/>
            </a:prstGeom>
            <a:noFill/>
            <a:ln>
              <a:noFill/>
            </a:ln>
          </p:spPr>
          <p:txBody>
            <a:bodyPr wrap="square" rtlCol="0" anchor="ctr">
              <a:noAutofit/>
            </a:bodyPr>
            <a:lstStyle/>
            <a:p>
              <a:r>
                <a:rPr lang="en-GB" sz="900">
                  <a:solidFill>
                    <a:srgbClr val="003299"/>
                  </a:solidFill>
                </a:rPr>
                <a:t>Process automation</a:t>
              </a:r>
            </a:p>
          </p:txBody>
        </p:sp>
        <p:sp>
          <p:nvSpPr>
            <p:cNvPr id="135" name="Oval 134">
              <a:extLst>
                <a:ext uri="{FF2B5EF4-FFF2-40B4-BE49-F238E27FC236}">
                  <a16:creationId xmlns:a16="http://schemas.microsoft.com/office/drawing/2014/main" id="{40BACB1A-CDBF-CFCC-41CF-FC040E34F0E3}"/>
                </a:ext>
              </a:extLst>
            </p:cNvPr>
            <p:cNvSpPr/>
            <p:nvPr/>
          </p:nvSpPr>
          <p:spPr bwMode="auto">
            <a:xfrm>
              <a:off x="293194" y="2445883"/>
              <a:ext cx="207251" cy="207251"/>
            </a:xfrm>
            <a:prstGeom prst="ellipse">
              <a:avLst/>
            </a:prstGeom>
            <a:solidFill>
              <a:srgbClr val="AE0216"/>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grpSp>
      <p:sp>
        <p:nvSpPr>
          <p:cNvPr id="136" name="Text Placeholder 5">
            <a:extLst>
              <a:ext uri="{FF2B5EF4-FFF2-40B4-BE49-F238E27FC236}">
                <a16:creationId xmlns:a16="http://schemas.microsoft.com/office/drawing/2014/main" id="{E232581D-5D7B-1D06-50FA-E4C087B35893}"/>
              </a:ext>
            </a:extLst>
          </p:cNvPr>
          <p:cNvSpPr txBox="1">
            <a:spLocks/>
          </p:cNvSpPr>
          <p:nvPr/>
        </p:nvSpPr>
        <p:spPr>
          <a:xfrm>
            <a:off x="599715" y="1953022"/>
            <a:ext cx="1346835" cy="19452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Clr>
                <a:srgbClr val="A50021"/>
              </a:buClr>
              <a:defRPr/>
            </a:pPr>
            <a:r>
              <a:rPr lang="en-US" sz="1050" b="1">
                <a:solidFill>
                  <a:srgbClr val="003299"/>
                </a:solidFill>
                <a:latin typeface="Arial"/>
                <a:ea typeface="Chronicle Display Black" charset="0"/>
                <a:cs typeface="Chronicle Display Black" charset="0"/>
              </a:rPr>
              <a:t>Impact clusters</a:t>
            </a:r>
          </a:p>
        </p:txBody>
      </p:sp>
      <p:sp>
        <p:nvSpPr>
          <p:cNvPr id="137" name="TextBox 136">
            <a:extLst>
              <a:ext uri="{FF2B5EF4-FFF2-40B4-BE49-F238E27FC236}">
                <a16:creationId xmlns:a16="http://schemas.microsoft.com/office/drawing/2014/main" id="{53F3B918-4664-C65E-1CCB-CFFB6E149658}"/>
              </a:ext>
            </a:extLst>
          </p:cNvPr>
          <p:cNvSpPr txBox="1"/>
          <p:nvPr/>
        </p:nvSpPr>
        <p:spPr>
          <a:xfrm>
            <a:off x="3842677" y="1910263"/>
            <a:ext cx="4145615" cy="444503"/>
          </a:xfrm>
          <a:prstGeom prst="rect">
            <a:avLst/>
          </a:prstGeom>
          <a:noFill/>
        </p:spPr>
        <p:txBody>
          <a:bodyPr wrap="square" rtlCol="0">
            <a:noAutofit/>
          </a:bodyPr>
          <a:lstStyle/>
          <a:p>
            <a:pPr>
              <a:spcBef>
                <a:spcPts val="0"/>
              </a:spcBef>
              <a:spcAft>
                <a:spcPts val="600"/>
              </a:spcAft>
              <a:buClr>
                <a:schemeClr val="tx1"/>
              </a:buClr>
            </a:pPr>
            <a:r>
              <a:rPr lang="en-GB" sz="1000" b="1" kern="0" dirty="0">
                <a:solidFill>
                  <a:schemeClr val="tx2"/>
                </a:solidFill>
              </a:rPr>
              <a:t>AI-supported textual analysis platform </a:t>
            </a:r>
            <a:r>
              <a:rPr lang="en-GB" sz="1000" kern="0" dirty="0"/>
              <a:t>providing</a:t>
            </a:r>
            <a:r>
              <a:rPr lang="en-GB" sz="1000" b="1" kern="0" dirty="0">
                <a:solidFill>
                  <a:schemeClr val="tx2"/>
                </a:solidFill>
              </a:rPr>
              <a:t> natural language processing</a:t>
            </a:r>
            <a:r>
              <a:rPr lang="en-GB" sz="1000" kern="0" dirty="0"/>
              <a:t> capabilities to all supervisory areas</a:t>
            </a:r>
            <a:endParaRPr lang="en-US" sz="1000" b="1" kern="0" dirty="0">
              <a:solidFill>
                <a:srgbClr val="FFC000"/>
              </a:solidFill>
            </a:endParaRPr>
          </a:p>
        </p:txBody>
      </p:sp>
      <p:sp>
        <p:nvSpPr>
          <p:cNvPr id="138" name="TextBox 137">
            <a:extLst>
              <a:ext uri="{FF2B5EF4-FFF2-40B4-BE49-F238E27FC236}">
                <a16:creationId xmlns:a16="http://schemas.microsoft.com/office/drawing/2014/main" id="{7689500E-C57F-2837-AC9E-629FD106991E}"/>
              </a:ext>
            </a:extLst>
          </p:cNvPr>
          <p:cNvSpPr txBox="1"/>
          <p:nvPr/>
        </p:nvSpPr>
        <p:spPr>
          <a:xfrm>
            <a:off x="3601662" y="1372970"/>
            <a:ext cx="3881932" cy="423675"/>
          </a:xfrm>
          <a:prstGeom prst="rect">
            <a:avLst/>
          </a:prstGeom>
          <a:noFill/>
        </p:spPr>
        <p:txBody>
          <a:bodyPr wrap="square" rtlCol="0">
            <a:noAutofit/>
          </a:bodyPr>
          <a:lstStyle/>
          <a:p>
            <a:pPr>
              <a:spcBef>
                <a:spcPts val="0"/>
              </a:spcBef>
              <a:spcAft>
                <a:spcPts val="600"/>
              </a:spcAft>
              <a:buClr>
                <a:schemeClr val="tx1"/>
              </a:buClr>
            </a:pPr>
            <a:r>
              <a:rPr lang="en-US" sz="1000" kern="0" dirty="0"/>
              <a:t>Platform for</a:t>
            </a:r>
            <a:r>
              <a:rPr lang="en-US" sz="1000" kern="0" dirty="0">
                <a:solidFill>
                  <a:srgbClr val="003299"/>
                </a:solidFill>
              </a:rPr>
              <a:t> </a:t>
            </a:r>
            <a:r>
              <a:rPr lang="en-US" sz="1000" b="1" kern="0" dirty="0">
                <a:solidFill>
                  <a:schemeClr val="tx2"/>
                </a:solidFill>
              </a:rPr>
              <a:t>SSM-wide digital collaboration, </a:t>
            </a:r>
            <a:r>
              <a:rPr lang="en-US" sz="1000" kern="0" dirty="0"/>
              <a:t>code sharing, and cloud computing capabilities </a:t>
            </a:r>
            <a:endParaRPr lang="en-US" sz="1000" b="1" kern="0" dirty="0">
              <a:solidFill>
                <a:srgbClr val="FFC000"/>
              </a:solidFill>
            </a:endParaRPr>
          </a:p>
        </p:txBody>
      </p:sp>
      <p:sp>
        <p:nvSpPr>
          <p:cNvPr id="139" name="TextBox 138">
            <a:extLst>
              <a:ext uri="{FF2B5EF4-FFF2-40B4-BE49-F238E27FC236}">
                <a16:creationId xmlns:a16="http://schemas.microsoft.com/office/drawing/2014/main" id="{24BDBEDB-3DE2-5C0D-FEB4-C9DE7372BAA3}"/>
              </a:ext>
            </a:extLst>
          </p:cNvPr>
          <p:cNvSpPr txBox="1"/>
          <p:nvPr/>
        </p:nvSpPr>
        <p:spPr>
          <a:xfrm>
            <a:off x="4646665" y="3385432"/>
            <a:ext cx="3901578" cy="423964"/>
          </a:xfrm>
          <a:prstGeom prst="rect">
            <a:avLst/>
          </a:prstGeom>
          <a:noFill/>
        </p:spPr>
        <p:txBody>
          <a:bodyPr wrap="square" rtlCol="0">
            <a:noAutofit/>
          </a:bodyPr>
          <a:lstStyle/>
          <a:p>
            <a:pPr>
              <a:spcBef>
                <a:spcPts val="0"/>
              </a:spcBef>
              <a:spcAft>
                <a:spcPts val="600"/>
              </a:spcAft>
              <a:buClr>
                <a:schemeClr val="tx1"/>
              </a:buClr>
            </a:pPr>
            <a:r>
              <a:rPr lang="en-US" sz="1000" kern="0" dirty="0"/>
              <a:t>Tool for </a:t>
            </a:r>
            <a:r>
              <a:rPr lang="en-US" sz="1000" b="1" kern="0" dirty="0">
                <a:solidFill>
                  <a:schemeClr val="tx2"/>
                </a:solidFill>
              </a:rPr>
              <a:t>machine reading and analysis </a:t>
            </a:r>
            <a:r>
              <a:rPr lang="en-US" sz="1000" kern="0" dirty="0"/>
              <a:t>of thousands fit and proper applications</a:t>
            </a:r>
            <a:endParaRPr lang="en-US" sz="1000" b="1" kern="0" dirty="0">
              <a:solidFill>
                <a:srgbClr val="FFC000"/>
              </a:solidFill>
            </a:endParaRPr>
          </a:p>
        </p:txBody>
      </p:sp>
      <p:grpSp>
        <p:nvGrpSpPr>
          <p:cNvPr id="140" name="Group 139">
            <a:extLst>
              <a:ext uri="{FF2B5EF4-FFF2-40B4-BE49-F238E27FC236}">
                <a16:creationId xmlns:a16="http://schemas.microsoft.com/office/drawing/2014/main" id="{B7EE993F-4D6A-6AD1-FE4F-88DBAB2A5474}"/>
              </a:ext>
            </a:extLst>
          </p:cNvPr>
          <p:cNvGrpSpPr/>
          <p:nvPr/>
        </p:nvGrpSpPr>
        <p:grpSpPr>
          <a:xfrm>
            <a:off x="1577838" y="3788211"/>
            <a:ext cx="710361" cy="733654"/>
            <a:chOff x="1628416" y="3957090"/>
            <a:chExt cx="781397" cy="807019"/>
          </a:xfrm>
        </p:grpSpPr>
        <p:sp>
          <p:nvSpPr>
            <p:cNvPr id="141" name="Oval 140">
              <a:extLst>
                <a:ext uri="{FF2B5EF4-FFF2-40B4-BE49-F238E27FC236}">
                  <a16:creationId xmlns:a16="http://schemas.microsoft.com/office/drawing/2014/main" id="{56018786-BF05-3B3C-9F9B-B76572058517}"/>
                </a:ext>
              </a:extLst>
            </p:cNvPr>
            <p:cNvSpPr/>
            <p:nvPr/>
          </p:nvSpPr>
          <p:spPr bwMode="auto">
            <a:xfrm>
              <a:off x="1628416" y="3957090"/>
              <a:ext cx="781397" cy="807019"/>
            </a:xfrm>
            <a:prstGeom prst="ellipse">
              <a:avLst/>
            </a:prstGeom>
            <a:solidFill>
              <a:schemeClr val="tx2"/>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grpSp>
          <p:nvGrpSpPr>
            <p:cNvPr id="142" name="Group 141">
              <a:extLst>
                <a:ext uri="{FF2B5EF4-FFF2-40B4-BE49-F238E27FC236}">
                  <a16:creationId xmlns:a16="http://schemas.microsoft.com/office/drawing/2014/main" id="{0623E745-7327-7AC2-A2D9-C084EAB7B0E4}"/>
                </a:ext>
              </a:extLst>
            </p:cNvPr>
            <p:cNvGrpSpPr/>
            <p:nvPr/>
          </p:nvGrpSpPr>
          <p:grpSpPr>
            <a:xfrm>
              <a:off x="1840035" y="4071613"/>
              <a:ext cx="358563" cy="356177"/>
              <a:chOff x="875477" y="4071613"/>
              <a:chExt cx="358563" cy="356177"/>
            </a:xfrm>
          </p:grpSpPr>
          <p:grpSp>
            <p:nvGrpSpPr>
              <p:cNvPr id="144" name="Group 143">
                <a:extLst>
                  <a:ext uri="{FF2B5EF4-FFF2-40B4-BE49-F238E27FC236}">
                    <a16:creationId xmlns:a16="http://schemas.microsoft.com/office/drawing/2014/main" id="{48B68ED0-07F0-8A0E-6133-BE8E1345B398}"/>
                  </a:ext>
                </a:extLst>
              </p:cNvPr>
              <p:cNvGrpSpPr/>
              <p:nvPr/>
            </p:nvGrpSpPr>
            <p:grpSpPr>
              <a:xfrm>
                <a:off x="875477" y="4233486"/>
                <a:ext cx="358563" cy="194304"/>
                <a:chOff x="845434" y="4233486"/>
                <a:chExt cx="358563" cy="194304"/>
              </a:xfrm>
            </p:grpSpPr>
            <p:pic>
              <p:nvPicPr>
                <p:cNvPr id="146" name="Graphic 145" descr="Group of men">
                  <a:extLst>
                    <a:ext uri="{FF2B5EF4-FFF2-40B4-BE49-F238E27FC236}">
                      <a16:creationId xmlns:a16="http://schemas.microsoft.com/office/drawing/2014/main" id="{7DB883BE-44E9-A281-0C4E-5595CBA7968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5434" y="4233486"/>
                  <a:ext cx="194304" cy="194304"/>
                </a:xfrm>
                <a:prstGeom prst="rect">
                  <a:avLst/>
                </a:prstGeom>
              </p:spPr>
            </p:pic>
            <p:pic>
              <p:nvPicPr>
                <p:cNvPr id="147" name="Graphic 146" descr="Group of men">
                  <a:extLst>
                    <a:ext uri="{FF2B5EF4-FFF2-40B4-BE49-F238E27FC236}">
                      <a16:creationId xmlns:a16="http://schemas.microsoft.com/office/drawing/2014/main" id="{08A4012D-3A52-0FF0-5C84-F226DF634EF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693" y="4233486"/>
                  <a:ext cx="194304" cy="194304"/>
                </a:xfrm>
                <a:prstGeom prst="rect">
                  <a:avLst/>
                </a:prstGeom>
              </p:spPr>
            </p:pic>
          </p:grpSp>
          <p:pic>
            <p:nvPicPr>
              <p:cNvPr id="145" name="Graphic 144" descr="Group of men">
                <a:extLst>
                  <a:ext uri="{FF2B5EF4-FFF2-40B4-BE49-F238E27FC236}">
                    <a16:creationId xmlns:a16="http://schemas.microsoft.com/office/drawing/2014/main" id="{F90C67EF-AE14-EE98-F433-31BCED38CCF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6418" y="4071613"/>
                <a:ext cx="194304" cy="194304"/>
              </a:xfrm>
              <a:prstGeom prst="rect">
                <a:avLst/>
              </a:prstGeom>
            </p:spPr>
          </p:pic>
        </p:grpSp>
        <p:sp>
          <p:nvSpPr>
            <p:cNvPr id="143" name="Rectangle 142">
              <a:extLst>
                <a:ext uri="{FF2B5EF4-FFF2-40B4-BE49-F238E27FC236}">
                  <a16:creationId xmlns:a16="http://schemas.microsoft.com/office/drawing/2014/main" id="{FA7625BC-D174-83E2-3442-555A242B56A4}"/>
                </a:ext>
              </a:extLst>
            </p:cNvPr>
            <p:cNvSpPr/>
            <p:nvPr/>
          </p:nvSpPr>
          <p:spPr>
            <a:xfrm>
              <a:off x="1640806" y="4435553"/>
              <a:ext cx="705322" cy="237757"/>
            </a:xfrm>
            <a:prstGeom prst="rect">
              <a:avLst/>
            </a:prstGeom>
          </p:spPr>
          <p:txBody>
            <a:bodyPr wrap="square">
              <a:spAutoFit/>
            </a:bodyPr>
            <a:lstStyle/>
            <a:p>
              <a:pPr lvl="0" algn="ctr" defTabSz="1955800">
                <a:lnSpc>
                  <a:spcPct val="90000"/>
                </a:lnSpc>
                <a:spcAft>
                  <a:spcPct val="35000"/>
                </a:spcAft>
                <a:defRPr/>
              </a:pPr>
              <a:r>
                <a:rPr lang="en-GB" sz="1050" b="1">
                  <a:solidFill>
                    <a:schemeClr val="bg1"/>
                  </a:solidFill>
                  <a:latin typeface="Arial"/>
                  <a:cs typeface="Arial"/>
                </a:rPr>
                <a:t>+1,000</a:t>
              </a:r>
              <a:endParaRPr lang="en-GB" sz="1050" i="1">
                <a:solidFill>
                  <a:schemeClr val="bg1"/>
                </a:solidFill>
                <a:latin typeface="Arial"/>
                <a:cs typeface="Arial"/>
              </a:endParaRPr>
            </a:p>
          </p:txBody>
        </p:sp>
      </p:grpSp>
      <p:grpSp>
        <p:nvGrpSpPr>
          <p:cNvPr id="148" name="Group 147">
            <a:extLst>
              <a:ext uri="{FF2B5EF4-FFF2-40B4-BE49-F238E27FC236}">
                <a16:creationId xmlns:a16="http://schemas.microsoft.com/office/drawing/2014/main" id="{0349A771-8395-E850-20E8-135610D3BDB5}"/>
              </a:ext>
            </a:extLst>
          </p:cNvPr>
          <p:cNvGrpSpPr/>
          <p:nvPr/>
        </p:nvGrpSpPr>
        <p:grpSpPr>
          <a:xfrm>
            <a:off x="3849011" y="3340201"/>
            <a:ext cx="914400" cy="640080"/>
            <a:chOff x="2734773" y="2334725"/>
            <a:chExt cx="697821" cy="497602"/>
          </a:xfrm>
        </p:grpSpPr>
        <p:sp>
          <p:nvSpPr>
            <p:cNvPr id="149" name="Oval 148">
              <a:extLst>
                <a:ext uri="{FF2B5EF4-FFF2-40B4-BE49-F238E27FC236}">
                  <a16:creationId xmlns:a16="http://schemas.microsoft.com/office/drawing/2014/main" id="{911533C3-0367-74BF-E930-8639DB09C19F}"/>
                </a:ext>
              </a:extLst>
            </p:cNvPr>
            <p:cNvSpPr/>
            <p:nvPr/>
          </p:nvSpPr>
          <p:spPr bwMode="auto">
            <a:xfrm>
              <a:off x="2844691" y="2334725"/>
              <a:ext cx="488475" cy="497602"/>
            </a:xfrm>
            <a:prstGeom prst="ellipse">
              <a:avLst/>
            </a:prstGeom>
            <a:solidFill>
              <a:srgbClr val="C61414">
                <a:alpha val="69804"/>
              </a:srgbClr>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dirty="0">
                <a:solidFill>
                  <a:schemeClr val="bg1"/>
                </a:solidFill>
                <a:latin typeface="+mn-lt"/>
                <a:cs typeface="+mn-cs"/>
              </a:endParaRPr>
            </a:p>
          </p:txBody>
        </p:sp>
        <p:sp>
          <p:nvSpPr>
            <p:cNvPr id="150" name="Text Placeholder 5">
              <a:extLst>
                <a:ext uri="{FF2B5EF4-FFF2-40B4-BE49-F238E27FC236}">
                  <a16:creationId xmlns:a16="http://schemas.microsoft.com/office/drawing/2014/main" id="{0740FA10-5893-7B89-F798-BD600CB07188}"/>
                </a:ext>
              </a:extLst>
            </p:cNvPr>
            <p:cNvSpPr txBox="1">
              <a:spLocks/>
            </p:cNvSpPr>
            <p:nvPr/>
          </p:nvSpPr>
          <p:spPr>
            <a:xfrm>
              <a:off x="2734773" y="2501505"/>
              <a:ext cx="697821" cy="261528"/>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Clr>
                  <a:srgbClr val="A50021"/>
                </a:buClr>
                <a:defRPr/>
              </a:pPr>
              <a:r>
                <a:rPr lang="en-US" sz="900" b="1" dirty="0">
                  <a:solidFill>
                    <a:schemeClr val="bg1"/>
                  </a:solidFill>
                  <a:latin typeface="Arial"/>
                  <a:ea typeface="Chronicle Display Black" charset="0"/>
                  <a:cs typeface="Chronicle Display Black" charset="0"/>
                </a:rPr>
                <a:t>Heimdall</a:t>
              </a:r>
            </a:p>
          </p:txBody>
        </p:sp>
      </p:grpSp>
      <p:grpSp>
        <p:nvGrpSpPr>
          <p:cNvPr id="151" name="Group 150">
            <a:extLst>
              <a:ext uri="{FF2B5EF4-FFF2-40B4-BE49-F238E27FC236}">
                <a16:creationId xmlns:a16="http://schemas.microsoft.com/office/drawing/2014/main" id="{9B62D6EF-F082-6010-B74C-D431833FA3EC}"/>
              </a:ext>
            </a:extLst>
          </p:cNvPr>
          <p:cNvGrpSpPr/>
          <p:nvPr/>
        </p:nvGrpSpPr>
        <p:grpSpPr>
          <a:xfrm>
            <a:off x="3317536" y="2386885"/>
            <a:ext cx="720000" cy="720000"/>
            <a:chOff x="3571363" y="3391227"/>
            <a:chExt cx="712800" cy="712800"/>
          </a:xfrm>
        </p:grpSpPr>
        <p:sp>
          <p:nvSpPr>
            <p:cNvPr id="152" name="Oval 151">
              <a:extLst>
                <a:ext uri="{FF2B5EF4-FFF2-40B4-BE49-F238E27FC236}">
                  <a16:creationId xmlns:a16="http://schemas.microsoft.com/office/drawing/2014/main" id="{682DB7A4-365A-5E88-1161-184E97A04A27}"/>
                </a:ext>
              </a:extLst>
            </p:cNvPr>
            <p:cNvSpPr/>
            <p:nvPr/>
          </p:nvSpPr>
          <p:spPr bwMode="auto">
            <a:xfrm>
              <a:off x="3571363" y="3391227"/>
              <a:ext cx="712800" cy="712800"/>
            </a:xfrm>
            <a:prstGeom prst="ellipse">
              <a:avLst/>
            </a:prstGeom>
            <a:solidFill>
              <a:srgbClr val="4D4D4D">
                <a:alpha val="69804"/>
              </a:srgbClr>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sp>
          <p:nvSpPr>
            <p:cNvPr id="153" name="Text Placeholder 5">
              <a:extLst>
                <a:ext uri="{FF2B5EF4-FFF2-40B4-BE49-F238E27FC236}">
                  <a16:creationId xmlns:a16="http://schemas.microsoft.com/office/drawing/2014/main" id="{2AB6085B-BF79-C869-E091-C073AC42FE9A}"/>
                </a:ext>
              </a:extLst>
            </p:cNvPr>
            <p:cNvSpPr txBox="1">
              <a:spLocks/>
            </p:cNvSpPr>
            <p:nvPr/>
          </p:nvSpPr>
          <p:spPr>
            <a:xfrm>
              <a:off x="3691189" y="3676553"/>
              <a:ext cx="476621" cy="163577"/>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Clr>
                  <a:srgbClr val="A50021"/>
                </a:buClr>
                <a:defRPr/>
              </a:pPr>
              <a:r>
                <a:rPr lang="en-US" sz="900" b="1" dirty="0">
                  <a:solidFill>
                    <a:schemeClr val="bg1"/>
                  </a:solidFill>
                  <a:latin typeface="Arial"/>
                  <a:ea typeface="Chronicle Display Black" charset="0"/>
                  <a:cs typeface="Chronicle Display Black" charset="0"/>
                </a:rPr>
                <a:t>Agora</a:t>
              </a:r>
            </a:p>
          </p:txBody>
        </p:sp>
      </p:grpSp>
      <p:sp>
        <p:nvSpPr>
          <p:cNvPr id="154" name="TextBox 153">
            <a:extLst>
              <a:ext uri="{FF2B5EF4-FFF2-40B4-BE49-F238E27FC236}">
                <a16:creationId xmlns:a16="http://schemas.microsoft.com/office/drawing/2014/main" id="{87772337-155F-2072-4859-DC530018DFCA}"/>
              </a:ext>
            </a:extLst>
          </p:cNvPr>
          <p:cNvSpPr txBox="1"/>
          <p:nvPr/>
        </p:nvSpPr>
        <p:spPr>
          <a:xfrm>
            <a:off x="4209023" y="2394467"/>
            <a:ext cx="4474339" cy="314845"/>
          </a:xfrm>
          <a:prstGeom prst="rect">
            <a:avLst/>
          </a:prstGeom>
          <a:noFill/>
        </p:spPr>
        <p:txBody>
          <a:bodyPr wrap="square" rtlCol="0">
            <a:noAutofit/>
          </a:bodyPr>
          <a:lstStyle/>
          <a:p>
            <a:pPr>
              <a:spcBef>
                <a:spcPts val="0"/>
              </a:spcBef>
              <a:spcAft>
                <a:spcPts val="600"/>
              </a:spcAft>
              <a:buClr>
                <a:schemeClr val="tx1"/>
              </a:buClr>
            </a:pPr>
            <a:r>
              <a:rPr lang="en-US" sz="1000" b="1" kern="0" dirty="0">
                <a:solidFill>
                  <a:schemeClr val="tx2"/>
                </a:solidFill>
              </a:rPr>
              <a:t>Single</a:t>
            </a:r>
            <a:r>
              <a:rPr lang="en-US" sz="1000" kern="0" dirty="0"/>
              <a:t> </a:t>
            </a:r>
            <a:r>
              <a:rPr lang="en-US" sz="1000" b="1" kern="0" dirty="0">
                <a:solidFill>
                  <a:schemeClr val="tx2"/>
                </a:solidFill>
              </a:rPr>
              <a:t>data lake </a:t>
            </a:r>
            <a:r>
              <a:rPr lang="en-GB" sz="1000" kern="0" dirty="0"/>
              <a:t>bringing </a:t>
            </a:r>
            <a:r>
              <a:rPr lang="en-GB" sz="1000" b="1" kern="0" dirty="0">
                <a:solidFill>
                  <a:schemeClr val="tx2"/>
                </a:solidFill>
              </a:rPr>
              <a:t>all prudentially relevant data into one place </a:t>
            </a:r>
            <a:r>
              <a:rPr lang="en-GB" sz="1000" kern="0" dirty="0"/>
              <a:t>with access for all SSM users</a:t>
            </a:r>
            <a:endParaRPr lang="en-US" sz="1000" kern="0" dirty="0"/>
          </a:p>
        </p:txBody>
      </p:sp>
      <p:grpSp>
        <p:nvGrpSpPr>
          <p:cNvPr id="174" name="Group 173">
            <a:extLst>
              <a:ext uri="{FF2B5EF4-FFF2-40B4-BE49-F238E27FC236}">
                <a16:creationId xmlns:a16="http://schemas.microsoft.com/office/drawing/2014/main" id="{B35506A0-2294-3A94-8E00-3681D9E0EA31}"/>
              </a:ext>
            </a:extLst>
          </p:cNvPr>
          <p:cNvGrpSpPr/>
          <p:nvPr/>
        </p:nvGrpSpPr>
        <p:grpSpPr>
          <a:xfrm>
            <a:off x="4448703" y="4167581"/>
            <a:ext cx="4522314" cy="457200"/>
            <a:chOff x="4042528" y="3682696"/>
            <a:chExt cx="4522314" cy="457200"/>
          </a:xfrm>
        </p:grpSpPr>
        <p:sp>
          <p:nvSpPr>
            <p:cNvPr id="155" name="TextBox 154">
              <a:extLst>
                <a:ext uri="{FF2B5EF4-FFF2-40B4-BE49-F238E27FC236}">
                  <a16:creationId xmlns:a16="http://schemas.microsoft.com/office/drawing/2014/main" id="{556AADC3-4203-22E9-5D2B-72B0271CF643}"/>
                </a:ext>
              </a:extLst>
            </p:cNvPr>
            <p:cNvSpPr txBox="1"/>
            <p:nvPr/>
          </p:nvSpPr>
          <p:spPr>
            <a:xfrm>
              <a:off x="4685260" y="3749576"/>
              <a:ext cx="3879582" cy="279445"/>
            </a:xfrm>
            <a:prstGeom prst="rect">
              <a:avLst/>
            </a:prstGeom>
            <a:noFill/>
          </p:spPr>
          <p:txBody>
            <a:bodyPr wrap="square" rtlCol="0">
              <a:noAutofit/>
            </a:bodyPr>
            <a:lstStyle/>
            <a:p>
              <a:pPr>
                <a:spcBef>
                  <a:spcPts val="0"/>
                </a:spcBef>
                <a:spcAft>
                  <a:spcPts val="600"/>
                </a:spcAft>
                <a:buClr>
                  <a:schemeClr val="tx1"/>
                </a:buClr>
              </a:pPr>
              <a:r>
                <a:rPr lang="en-GB" sz="1000" kern="0" dirty="0"/>
                <a:t>Specialised model development platform for </a:t>
              </a:r>
              <a:r>
                <a:rPr lang="en-GB" sz="1000" b="1" kern="0" dirty="0">
                  <a:solidFill>
                    <a:schemeClr val="tx2"/>
                  </a:solidFill>
                </a:rPr>
                <a:t>big data analysis</a:t>
              </a:r>
              <a:endParaRPr lang="en-US" sz="1000" b="1" i="1" kern="0" dirty="0">
                <a:solidFill>
                  <a:schemeClr val="tx2"/>
                </a:solidFill>
              </a:endParaRPr>
            </a:p>
          </p:txBody>
        </p:sp>
        <p:grpSp>
          <p:nvGrpSpPr>
            <p:cNvPr id="156" name="Group 155">
              <a:extLst>
                <a:ext uri="{FF2B5EF4-FFF2-40B4-BE49-F238E27FC236}">
                  <a16:creationId xmlns:a16="http://schemas.microsoft.com/office/drawing/2014/main" id="{83E2AFB4-7547-052B-F5E2-6EB21276168F}"/>
                </a:ext>
              </a:extLst>
            </p:cNvPr>
            <p:cNvGrpSpPr/>
            <p:nvPr/>
          </p:nvGrpSpPr>
          <p:grpSpPr>
            <a:xfrm>
              <a:off x="4042528" y="3682696"/>
              <a:ext cx="697821" cy="457200"/>
              <a:chOff x="4060639" y="4137582"/>
              <a:chExt cx="697821" cy="457200"/>
            </a:xfrm>
          </p:grpSpPr>
          <p:sp>
            <p:nvSpPr>
              <p:cNvPr id="157" name="Oval 156">
                <a:extLst>
                  <a:ext uri="{FF2B5EF4-FFF2-40B4-BE49-F238E27FC236}">
                    <a16:creationId xmlns:a16="http://schemas.microsoft.com/office/drawing/2014/main" id="{2A5051C3-29A8-B9A1-CC65-55F2E03E9CAB}"/>
                  </a:ext>
                </a:extLst>
              </p:cNvPr>
              <p:cNvSpPr/>
              <p:nvPr/>
            </p:nvSpPr>
            <p:spPr bwMode="auto">
              <a:xfrm>
                <a:off x="4169835" y="4137582"/>
                <a:ext cx="457200" cy="457200"/>
              </a:xfrm>
              <a:prstGeom prst="ellipse">
                <a:avLst/>
              </a:prstGeom>
              <a:solidFill>
                <a:schemeClr val="tx1">
                  <a:alpha val="70000"/>
                </a:schemeClr>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sp>
            <p:nvSpPr>
              <p:cNvPr id="158" name="Text Placeholder 5">
                <a:extLst>
                  <a:ext uri="{FF2B5EF4-FFF2-40B4-BE49-F238E27FC236}">
                    <a16:creationId xmlns:a16="http://schemas.microsoft.com/office/drawing/2014/main" id="{82C3921E-DD3A-6E9E-3626-5A95500F30DF}"/>
                  </a:ext>
                </a:extLst>
              </p:cNvPr>
              <p:cNvSpPr txBox="1">
                <a:spLocks/>
              </p:cNvSpPr>
              <p:nvPr/>
            </p:nvSpPr>
            <p:spPr>
              <a:xfrm>
                <a:off x="4060639" y="4302543"/>
                <a:ext cx="697821" cy="17881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Clr>
                    <a:srgbClr val="A50021"/>
                  </a:buClr>
                  <a:defRPr/>
                </a:pPr>
                <a:r>
                  <a:rPr lang="en-US" sz="900" b="1">
                    <a:solidFill>
                      <a:schemeClr val="bg1"/>
                    </a:solidFill>
                    <a:latin typeface="Arial"/>
                    <a:ea typeface="Chronicle Display Black" charset="0"/>
                    <a:cs typeface="Chronicle Display Black" charset="0"/>
                  </a:rPr>
                  <a:t>GABI</a:t>
                </a:r>
              </a:p>
            </p:txBody>
          </p:sp>
        </p:grpSp>
      </p:grpSp>
      <p:sp>
        <p:nvSpPr>
          <p:cNvPr id="159" name="TextBox 158">
            <a:extLst>
              <a:ext uri="{FF2B5EF4-FFF2-40B4-BE49-F238E27FC236}">
                <a16:creationId xmlns:a16="http://schemas.microsoft.com/office/drawing/2014/main" id="{365DFF2F-A462-CCBA-26B4-B297634CAF77}"/>
              </a:ext>
            </a:extLst>
          </p:cNvPr>
          <p:cNvSpPr txBox="1"/>
          <p:nvPr/>
        </p:nvSpPr>
        <p:spPr>
          <a:xfrm>
            <a:off x="4417757" y="2863399"/>
            <a:ext cx="4096162" cy="365078"/>
          </a:xfrm>
          <a:prstGeom prst="rect">
            <a:avLst/>
          </a:prstGeom>
          <a:noFill/>
        </p:spPr>
        <p:txBody>
          <a:bodyPr wrap="square" rtlCol="0">
            <a:noAutofit/>
          </a:bodyPr>
          <a:lstStyle/>
          <a:p>
            <a:pPr>
              <a:spcBef>
                <a:spcPts val="0"/>
              </a:spcBef>
              <a:spcAft>
                <a:spcPts val="600"/>
              </a:spcAft>
              <a:buClr>
                <a:schemeClr val="tx1"/>
              </a:buClr>
            </a:pPr>
            <a:r>
              <a:rPr lang="en-GB" sz="1000" b="1" kern="0" dirty="0">
                <a:solidFill>
                  <a:schemeClr val="tx2"/>
                </a:solidFill>
              </a:rPr>
              <a:t>Graph and network analytics platform </a:t>
            </a:r>
            <a:r>
              <a:rPr lang="en-GB" sz="1000" kern="0" dirty="0"/>
              <a:t>with advanced </a:t>
            </a:r>
            <a:r>
              <a:rPr lang="en-GB" sz="1000" b="1" kern="0" dirty="0">
                <a:solidFill>
                  <a:schemeClr val="tx2"/>
                </a:solidFill>
              </a:rPr>
              <a:t>visualisation </a:t>
            </a:r>
            <a:r>
              <a:rPr lang="en-GB" sz="1000" kern="0" dirty="0"/>
              <a:t>capabilities for data analysis </a:t>
            </a:r>
            <a:endParaRPr lang="en-US" sz="1000" kern="0" dirty="0"/>
          </a:p>
        </p:txBody>
      </p:sp>
      <p:grpSp>
        <p:nvGrpSpPr>
          <p:cNvPr id="160" name="Group 159">
            <a:extLst>
              <a:ext uri="{FF2B5EF4-FFF2-40B4-BE49-F238E27FC236}">
                <a16:creationId xmlns:a16="http://schemas.microsoft.com/office/drawing/2014/main" id="{6D7A2D32-6710-9240-179B-B303AC86B824}"/>
              </a:ext>
            </a:extLst>
          </p:cNvPr>
          <p:cNvGrpSpPr/>
          <p:nvPr/>
        </p:nvGrpSpPr>
        <p:grpSpPr>
          <a:xfrm>
            <a:off x="3618596" y="2806948"/>
            <a:ext cx="712800" cy="712800"/>
            <a:chOff x="3285195" y="2975546"/>
            <a:chExt cx="712800" cy="712800"/>
          </a:xfrm>
        </p:grpSpPr>
        <p:sp>
          <p:nvSpPr>
            <p:cNvPr id="161" name="Oval 160">
              <a:extLst>
                <a:ext uri="{FF2B5EF4-FFF2-40B4-BE49-F238E27FC236}">
                  <a16:creationId xmlns:a16="http://schemas.microsoft.com/office/drawing/2014/main" id="{2E51BC55-7374-8448-D519-7B9A2676B704}"/>
                </a:ext>
              </a:extLst>
            </p:cNvPr>
            <p:cNvSpPr/>
            <p:nvPr/>
          </p:nvSpPr>
          <p:spPr bwMode="auto">
            <a:xfrm>
              <a:off x="3285195" y="2975546"/>
              <a:ext cx="712800" cy="712800"/>
            </a:xfrm>
            <a:prstGeom prst="ellipse">
              <a:avLst/>
            </a:prstGeom>
            <a:solidFill>
              <a:srgbClr val="4D4D4D">
                <a:alpha val="69804"/>
              </a:srgbClr>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sp>
          <p:nvSpPr>
            <p:cNvPr id="162" name="Text Placeholder 5">
              <a:extLst>
                <a:ext uri="{FF2B5EF4-FFF2-40B4-BE49-F238E27FC236}">
                  <a16:creationId xmlns:a16="http://schemas.microsoft.com/office/drawing/2014/main" id="{68FDFD81-CF90-6407-E69A-23F4065FCDA2}"/>
                </a:ext>
              </a:extLst>
            </p:cNvPr>
            <p:cNvSpPr txBox="1">
              <a:spLocks/>
            </p:cNvSpPr>
            <p:nvPr/>
          </p:nvSpPr>
          <p:spPr>
            <a:xfrm>
              <a:off x="3387315" y="3270460"/>
              <a:ext cx="512138" cy="19648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Clr>
                  <a:srgbClr val="A50021"/>
                </a:buClr>
                <a:defRPr/>
              </a:pPr>
              <a:r>
                <a:rPr lang="en-US" sz="900" b="1" dirty="0">
                  <a:solidFill>
                    <a:schemeClr val="bg1"/>
                  </a:solidFill>
                  <a:latin typeface="Arial"/>
                  <a:ea typeface="Chronicle Display Black" charset="0"/>
                  <a:cs typeface="Chronicle Display Black" charset="0"/>
                </a:rPr>
                <a:t>NAVI</a:t>
              </a:r>
              <a:endParaRPr lang="en-US" sz="900" b="1" baseline="30000" dirty="0">
                <a:solidFill>
                  <a:schemeClr val="bg1"/>
                </a:solidFill>
                <a:latin typeface="Arial"/>
                <a:ea typeface="Chronicle Display Black" charset="0"/>
                <a:cs typeface="Chronicle Display Black" charset="0"/>
              </a:endParaRPr>
            </a:p>
          </p:txBody>
        </p:sp>
      </p:grpSp>
      <p:sp>
        <p:nvSpPr>
          <p:cNvPr id="163" name="Text Placeholder 5">
            <a:extLst>
              <a:ext uri="{FF2B5EF4-FFF2-40B4-BE49-F238E27FC236}">
                <a16:creationId xmlns:a16="http://schemas.microsoft.com/office/drawing/2014/main" id="{2C8AC7F6-76D3-F0B0-7677-08477116E60F}"/>
              </a:ext>
            </a:extLst>
          </p:cNvPr>
          <p:cNvSpPr txBox="1">
            <a:spLocks/>
          </p:cNvSpPr>
          <p:nvPr/>
        </p:nvSpPr>
        <p:spPr>
          <a:xfrm>
            <a:off x="4535041" y="1086773"/>
            <a:ext cx="2440918" cy="194524"/>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Clr>
                <a:srgbClr val="A50021"/>
              </a:buClr>
              <a:defRPr/>
            </a:pPr>
            <a:r>
              <a:rPr lang="en-US" sz="1050" b="1" u="sng" dirty="0">
                <a:solidFill>
                  <a:srgbClr val="003299"/>
                </a:solidFill>
                <a:latin typeface="Arial"/>
                <a:ea typeface="Chronicle Display Black" charset="0"/>
                <a:cs typeface="Chronicle Display Black" charset="0"/>
              </a:rPr>
              <a:t>SSM wide SupTech tools</a:t>
            </a:r>
          </a:p>
        </p:txBody>
      </p:sp>
      <p:grpSp>
        <p:nvGrpSpPr>
          <p:cNvPr id="164" name="Group 163">
            <a:extLst>
              <a:ext uri="{FF2B5EF4-FFF2-40B4-BE49-F238E27FC236}">
                <a16:creationId xmlns:a16="http://schemas.microsoft.com/office/drawing/2014/main" id="{F1756722-FA10-8385-6971-DCDCAFEAA917}"/>
              </a:ext>
            </a:extLst>
          </p:cNvPr>
          <p:cNvGrpSpPr/>
          <p:nvPr/>
        </p:nvGrpSpPr>
        <p:grpSpPr>
          <a:xfrm>
            <a:off x="2787061" y="1730209"/>
            <a:ext cx="1029600" cy="1029600"/>
            <a:chOff x="2252130" y="1565484"/>
            <a:chExt cx="1029600" cy="1029600"/>
          </a:xfrm>
        </p:grpSpPr>
        <p:sp>
          <p:nvSpPr>
            <p:cNvPr id="165" name="Oval 164">
              <a:extLst>
                <a:ext uri="{FF2B5EF4-FFF2-40B4-BE49-F238E27FC236}">
                  <a16:creationId xmlns:a16="http://schemas.microsoft.com/office/drawing/2014/main" id="{75F807EC-FD7F-B894-BA5C-E010028536AE}"/>
                </a:ext>
              </a:extLst>
            </p:cNvPr>
            <p:cNvSpPr/>
            <p:nvPr/>
          </p:nvSpPr>
          <p:spPr bwMode="auto">
            <a:xfrm>
              <a:off x="2252130" y="1565484"/>
              <a:ext cx="1029600" cy="1029600"/>
            </a:xfrm>
            <a:prstGeom prst="ellipse">
              <a:avLst/>
            </a:prstGeom>
            <a:solidFill>
              <a:srgbClr val="1B7D7D">
                <a:alpha val="70000"/>
              </a:srgbClr>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sp>
          <p:nvSpPr>
            <p:cNvPr id="166" name="Text Placeholder 5">
              <a:extLst>
                <a:ext uri="{FF2B5EF4-FFF2-40B4-BE49-F238E27FC236}">
                  <a16:creationId xmlns:a16="http://schemas.microsoft.com/office/drawing/2014/main" id="{913F1916-8967-8D26-94FE-5AEF1ACF1374}"/>
                </a:ext>
              </a:extLst>
            </p:cNvPr>
            <p:cNvSpPr txBox="1">
              <a:spLocks/>
            </p:cNvSpPr>
            <p:nvPr/>
          </p:nvSpPr>
          <p:spPr>
            <a:xfrm>
              <a:off x="2404512" y="2002474"/>
              <a:ext cx="703465" cy="263695"/>
            </a:xfrm>
            <a:prstGeom prst="rect">
              <a:avLst/>
            </a:prstGeom>
            <a:noFill/>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Clr>
                  <a:srgbClr val="A50021"/>
                </a:buClr>
                <a:defRPr/>
              </a:pPr>
              <a:r>
                <a:rPr lang="en-US" sz="900" b="1" dirty="0">
                  <a:solidFill>
                    <a:schemeClr val="bg1"/>
                  </a:solidFill>
                  <a:latin typeface="Arial"/>
                  <a:ea typeface="Chronicle Display Black" charset="0"/>
                  <a:cs typeface="Chronicle Display Black" charset="0"/>
                </a:rPr>
                <a:t>Athena</a:t>
              </a:r>
            </a:p>
          </p:txBody>
        </p:sp>
      </p:grpSp>
      <p:grpSp>
        <p:nvGrpSpPr>
          <p:cNvPr id="167" name="Group 166">
            <a:extLst>
              <a:ext uri="{FF2B5EF4-FFF2-40B4-BE49-F238E27FC236}">
                <a16:creationId xmlns:a16="http://schemas.microsoft.com/office/drawing/2014/main" id="{E1806BC6-B20D-C5FB-F55F-15862EB74F53}"/>
              </a:ext>
            </a:extLst>
          </p:cNvPr>
          <p:cNvGrpSpPr/>
          <p:nvPr/>
        </p:nvGrpSpPr>
        <p:grpSpPr>
          <a:xfrm>
            <a:off x="2337250" y="1174683"/>
            <a:ext cx="1029600" cy="998667"/>
            <a:chOff x="1954797" y="1082788"/>
            <a:chExt cx="1029600" cy="998667"/>
          </a:xfrm>
        </p:grpSpPr>
        <p:sp>
          <p:nvSpPr>
            <p:cNvPr id="168" name="Oval 167">
              <a:extLst>
                <a:ext uri="{FF2B5EF4-FFF2-40B4-BE49-F238E27FC236}">
                  <a16:creationId xmlns:a16="http://schemas.microsoft.com/office/drawing/2014/main" id="{F46E194E-4BF7-4A9B-9E00-40508C5B632C}"/>
                </a:ext>
              </a:extLst>
            </p:cNvPr>
            <p:cNvSpPr/>
            <p:nvPr/>
          </p:nvSpPr>
          <p:spPr bwMode="auto">
            <a:xfrm>
              <a:off x="1954797" y="1082788"/>
              <a:ext cx="1029600" cy="998667"/>
            </a:xfrm>
            <a:prstGeom prst="ellipse">
              <a:avLst/>
            </a:prstGeom>
            <a:solidFill>
              <a:schemeClr val="tx2">
                <a:alpha val="70000"/>
              </a:schemeClr>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dirty="0">
                <a:solidFill>
                  <a:schemeClr val="bg1"/>
                </a:solidFill>
                <a:latin typeface="+mn-lt"/>
                <a:cs typeface="+mn-cs"/>
              </a:endParaRPr>
            </a:p>
          </p:txBody>
        </p:sp>
        <p:sp>
          <p:nvSpPr>
            <p:cNvPr id="169" name="Text Placeholder 5">
              <a:extLst>
                <a:ext uri="{FF2B5EF4-FFF2-40B4-BE49-F238E27FC236}">
                  <a16:creationId xmlns:a16="http://schemas.microsoft.com/office/drawing/2014/main" id="{CC721461-8928-7ACC-4911-492A5817BA8B}"/>
                </a:ext>
              </a:extLst>
            </p:cNvPr>
            <p:cNvSpPr txBox="1">
              <a:spLocks/>
            </p:cNvSpPr>
            <p:nvPr/>
          </p:nvSpPr>
          <p:spPr>
            <a:xfrm>
              <a:off x="2117984" y="1483330"/>
              <a:ext cx="702819" cy="26345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Clr>
                  <a:srgbClr val="A50021"/>
                </a:buClr>
                <a:defRPr/>
              </a:pPr>
              <a:r>
                <a:rPr lang="en-US" sz="900" b="1" dirty="0">
                  <a:solidFill>
                    <a:schemeClr val="bg1"/>
                  </a:solidFill>
                  <a:latin typeface="Arial"/>
                  <a:ea typeface="Chronicle Display Black" charset="0"/>
                  <a:cs typeface="Chronicle Display Black" charset="0"/>
                </a:rPr>
                <a:t>Virtual Lab</a:t>
              </a:r>
            </a:p>
          </p:txBody>
        </p:sp>
      </p:grpSp>
      <p:grpSp>
        <p:nvGrpSpPr>
          <p:cNvPr id="175" name="Group 174">
            <a:extLst>
              <a:ext uri="{FF2B5EF4-FFF2-40B4-BE49-F238E27FC236}">
                <a16:creationId xmlns:a16="http://schemas.microsoft.com/office/drawing/2014/main" id="{3CAA469C-94EC-6EF9-F855-F1DFA8061C1D}"/>
              </a:ext>
            </a:extLst>
          </p:cNvPr>
          <p:cNvGrpSpPr/>
          <p:nvPr/>
        </p:nvGrpSpPr>
        <p:grpSpPr>
          <a:xfrm>
            <a:off x="4209023" y="3784278"/>
            <a:ext cx="4780234" cy="548640"/>
            <a:chOff x="4311242" y="3988966"/>
            <a:chExt cx="4780234" cy="548640"/>
          </a:xfrm>
        </p:grpSpPr>
        <p:grpSp>
          <p:nvGrpSpPr>
            <p:cNvPr id="170" name="Group 169">
              <a:extLst>
                <a:ext uri="{FF2B5EF4-FFF2-40B4-BE49-F238E27FC236}">
                  <a16:creationId xmlns:a16="http://schemas.microsoft.com/office/drawing/2014/main" id="{AE23FF26-1DF8-9BB5-9E9A-904D1794707B}"/>
                </a:ext>
              </a:extLst>
            </p:cNvPr>
            <p:cNvGrpSpPr/>
            <p:nvPr/>
          </p:nvGrpSpPr>
          <p:grpSpPr>
            <a:xfrm>
              <a:off x="4311242" y="3988966"/>
              <a:ext cx="697821" cy="548640"/>
              <a:chOff x="4087881" y="4123514"/>
              <a:chExt cx="697821" cy="548640"/>
            </a:xfrm>
          </p:grpSpPr>
          <p:sp>
            <p:nvSpPr>
              <p:cNvPr id="171" name="Oval 170">
                <a:extLst>
                  <a:ext uri="{FF2B5EF4-FFF2-40B4-BE49-F238E27FC236}">
                    <a16:creationId xmlns:a16="http://schemas.microsoft.com/office/drawing/2014/main" id="{14A067BE-0A48-2BF2-0648-DE29E1D1D3EC}"/>
                  </a:ext>
                </a:extLst>
              </p:cNvPr>
              <p:cNvSpPr/>
              <p:nvPr/>
            </p:nvSpPr>
            <p:spPr bwMode="auto">
              <a:xfrm>
                <a:off x="4169835" y="4123514"/>
                <a:ext cx="548640" cy="548640"/>
              </a:xfrm>
              <a:prstGeom prst="ellipse">
                <a:avLst/>
              </a:prstGeom>
              <a:solidFill>
                <a:schemeClr val="tx1">
                  <a:alpha val="70000"/>
                </a:schemeClr>
              </a:solidFill>
              <a:ln w="9525">
                <a:noFill/>
                <a:miter lim="800000"/>
                <a:headEnd/>
                <a:tailEnd/>
              </a:ln>
              <a:effectLst/>
            </p:spPr>
            <p:txBody>
              <a:bodyPr lIns="90000" tIns="46800" rIns="90000" bIns="46800" rtlCol="0" anchor="ctr"/>
              <a:lstStyle/>
              <a:p>
                <a:pPr marL="0">
                  <a:buClr>
                    <a:schemeClr val="bg2"/>
                  </a:buClr>
                  <a:tabLst>
                    <a:tab pos="8255000" algn="r"/>
                  </a:tabLst>
                </a:pPr>
                <a:endParaRPr lang="en-GB">
                  <a:solidFill>
                    <a:schemeClr val="bg1"/>
                  </a:solidFill>
                  <a:latin typeface="+mn-lt"/>
                  <a:cs typeface="+mn-cs"/>
                </a:endParaRPr>
              </a:p>
            </p:txBody>
          </p:sp>
          <p:sp>
            <p:nvSpPr>
              <p:cNvPr id="172" name="Text Placeholder 5">
                <a:extLst>
                  <a:ext uri="{FF2B5EF4-FFF2-40B4-BE49-F238E27FC236}">
                    <a16:creationId xmlns:a16="http://schemas.microsoft.com/office/drawing/2014/main" id="{3AC1758D-B47B-2B35-B128-98E57928166C}"/>
                  </a:ext>
                </a:extLst>
              </p:cNvPr>
              <p:cNvSpPr txBox="1">
                <a:spLocks/>
              </p:cNvSpPr>
              <p:nvPr/>
            </p:nvSpPr>
            <p:spPr>
              <a:xfrm>
                <a:off x="4087881" y="4324426"/>
                <a:ext cx="697821" cy="178819"/>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sz="1500" kern="1200" spc="-30">
                    <a:solidFill>
                      <a:schemeClr val="tx2"/>
                    </a:solidFill>
                    <a:latin typeface="Open Sans" charset="0"/>
                    <a:ea typeface="Open Sans" charset="0"/>
                    <a:cs typeface="Open Sans" charset="0"/>
                  </a:defRPr>
                </a:lvl1pPr>
                <a:lvl2pPr marL="4572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800" kern="1200" spc="-30">
                    <a:solidFill>
                      <a:schemeClr val="tx1"/>
                    </a:solidFill>
                    <a:latin typeface="Open Sans" charset="0"/>
                    <a:ea typeface="Open Sans" charset="0"/>
                    <a:cs typeface="Open Sans" charset="0"/>
                  </a:defRPr>
                </a:lvl2pPr>
                <a:lvl3pPr marL="9144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600" kern="1200" spc="-30">
                    <a:solidFill>
                      <a:schemeClr val="tx1"/>
                    </a:solidFill>
                    <a:latin typeface="Open Sans" charset="0"/>
                    <a:ea typeface="Open Sans" charset="0"/>
                    <a:cs typeface="Open Sans" charset="0"/>
                  </a:defRPr>
                </a:lvl3pPr>
                <a:lvl4pPr marL="13716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4pPr>
                <a:lvl5pPr marL="1828800" indent="0" algn="l" defTabSz="914400" rtl="0" eaLnBrk="1" latinLnBrk="0" hangingPunct="1">
                  <a:lnSpc>
                    <a:spcPct val="100000"/>
                  </a:lnSpc>
                  <a:spcBef>
                    <a:spcPts val="500"/>
                  </a:spcBef>
                  <a:buClr>
                    <a:schemeClr val="accent5"/>
                  </a:buClr>
                  <a:buSzPct val="75000"/>
                  <a:buFont typeface="Arial" panose="020B0604020202020204" pitchFamily="34" charset="0"/>
                  <a:buNone/>
                  <a:defRPr sz="1400" kern="1200" spc="-3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Clr>
                    <a:srgbClr val="A50021"/>
                  </a:buClr>
                  <a:defRPr/>
                </a:pPr>
                <a:r>
                  <a:rPr lang="en-US" sz="900" b="1" dirty="0">
                    <a:solidFill>
                      <a:schemeClr val="bg1"/>
                    </a:solidFill>
                    <a:latin typeface="Arial"/>
                    <a:ea typeface="Chronicle Display Black" charset="0"/>
                    <a:cs typeface="Chronicle Display Black" charset="0"/>
                  </a:rPr>
                  <a:t>Delphi</a:t>
                </a:r>
              </a:p>
            </p:txBody>
          </p:sp>
        </p:grpSp>
        <p:sp>
          <p:nvSpPr>
            <p:cNvPr id="173" name="TextBox 172">
              <a:extLst>
                <a:ext uri="{FF2B5EF4-FFF2-40B4-BE49-F238E27FC236}">
                  <a16:creationId xmlns:a16="http://schemas.microsoft.com/office/drawing/2014/main" id="{1050530B-5440-B263-01D8-50DDFB75936C}"/>
                </a:ext>
              </a:extLst>
            </p:cNvPr>
            <p:cNvSpPr txBox="1"/>
            <p:nvPr/>
          </p:nvSpPr>
          <p:spPr>
            <a:xfrm>
              <a:off x="4949818" y="4039797"/>
              <a:ext cx="4141658" cy="279445"/>
            </a:xfrm>
            <a:prstGeom prst="rect">
              <a:avLst/>
            </a:prstGeom>
            <a:noFill/>
          </p:spPr>
          <p:txBody>
            <a:bodyPr wrap="square" rtlCol="0">
              <a:noAutofit/>
            </a:bodyPr>
            <a:lstStyle/>
            <a:p>
              <a:pPr>
                <a:spcBef>
                  <a:spcPts val="0"/>
                </a:spcBef>
                <a:spcAft>
                  <a:spcPts val="600"/>
                </a:spcAft>
                <a:buClr>
                  <a:schemeClr val="tx1"/>
                </a:buClr>
              </a:pPr>
              <a:r>
                <a:rPr lang="en-GB" sz="1000" dirty="0">
                  <a:latin typeface="+mn-lt"/>
                </a:rPr>
                <a:t>Platform integrating </a:t>
              </a:r>
              <a:r>
                <a:rPr lang="en-GB" sz="1000" b="1" dirty="0">
                  <a:solidFill>
                    <a:schemeClr val="tx2"/>
                  </a:solidFill>
                  <a:latin typeface="+mn-lt"/>
                </a:rPr>
                <a:t>market risk-based indicators </a:t>
              </a:r>
              <a:r>
                <a:rPr lang="en-GB" sz="1000" dirty="0">
                  <a:latin typeface="+mn-lt"/>
                </a:rPr>
                <a:t>and information from </a:t>
              </a:r>
              <a:r>
                <a:rPr lang="en-GB" sz="1000" b="1" dirty="0">
                  <a:solidFill>
                    <a:schemeClr val="tx2"/>
                  </a:solidFill>
                  <a:latin typeface="+mn-lt"/>
                </a:rPr>
                <a:t>news</a:t>
              </a:r>
              <a:endParaRPr lang="en-US" sz="1000" b="1" i="1" kern="0" dirty="0">
                <a:solidFill>
                  <a:schemeClr val="tx2"/>
                </a:solidFill>
                <a:latin typeface="+mn-lt"/>
              </a:endParaRPr>
            </a:p>
          </p:txBody>
        </p:sp>
      </p:grpSp>
    </p:spTree>
    <p:custDataLst>
      <p:tags r:id="rId1"/>
    </p:custDataLst>
    <p:extLst>
      <p:ext uri="{BB962C8B-B14F-4D97-AF65-F5344CB8AC3E}">
        <p14:creationId xmlns:p14="http://schemas.microsoft.com/office/powerpoint/2010/main" val="27096900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hink-cell data - do not delete" hidden="1">
            <a:extLst>
              <a:ext uri="{FF2B5EF4-FFF2-40B4-BE49-F238E27FC236}">
                <a16:creationId xmlns:a16="http://schemas.microsoft.com/office/drawing/2014/main" id="{2EB202AD-1A0C-F78D-9AE3-0815BADA99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54" name="think-cell data - do not delete" hidden="1">
                        <a:extLst>
                          <a:ext uri="{FF2B5EF4-FFF2-40B4-BE49-F238E27FC236}">
                            <a16:creationId xmlns:a16="http://schemas.microsoft.com/office/drawing/2014/main" id="{2EB202AD-1A0C-F78D-9AE3-0815BADA99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6" name="Picture 55">
            <a:extLst>
              <a:ext uri="{FF2B5EF4-FFF2-40B4-BE49-F238E27FC236}">
                <a16:creationId xmlns:a16="http://schemas.microsoft.com/office/drawing/2014/main" id="{D40A687F-A915-C106-D47D-2E147B4F7C40}"/>
              </a:ext>
            </a:extLst>
          </p:cNvPr>
          <p:cNvPicPr>
            <a:picLocks noChangeAspect="1"/>
          </p:cNvPicPr>
          <p:nvPr/>
        </p:nvPicPr>
        <p:blipFill rotWithShape="1">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11200"/>
                    </a14:imgEffect>
                    <a14:imgEffect>
                      <a14:saturation sat="99000"/>
                    </a14:imgEffect>
                    <a14:imgEffect>
                      <a14:brightnessContrast bright="1000" contrast="40000"/>
                    </a14:imgEffect>
                  </a14:imgLayer>
                </a14:imgProps>
              </a:ext>
            </a:extLst>
          </a:blip>
          <a:srcRect l="-1" t="41265" r="29658" b="4252"/>
          <a:stretch/>
        </p:blipFill>
        <p:spPr>
          <a:xfrm>
            <a:off x="4810499" y="0"/>
            <a:ext cx="4333501" cy="4722279"/>
          </a:xfrm>
          <a:prstGeom prst="rect">
            <a:avLst/>
          </a:prstGeom>
        </p:spPr>
      </p:pic>
      <p:sp>
        <p:nvSpPr>
          <p:cNvPr id="3" name="Slide Number Placeholder 2">
            <a:extLst>
              <a:ext uri="{FF2B5EF4-FFF2-40B4-BE49-F238E27FC236}">
                <a16:creationId xmlns:a16="http://schemas.microsoft.com/office/drawing/2014/main" id="{C583C6EE-A585-3C53-96BD-197BC97A3B67}"/>
              </a:ext>
            </a:extLst>
          </p:cNvPr>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C185B3DB-A46E-467F-ADDF-6A8B3C6D3B81}"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7</a:t>
            </a:fld>
            <a:endParaRPr kumimoji="0" lang="en-GB" sz="9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grpSp>
        <p:nvGrpSpPr>
          <p:cNvPr id="4" name="Group 3">
            <a:extLst>
              <a:ext uri="{FF2B5EF4-FFF2-40B4-BE49-F238E27FC236}">
                <a16:creationId xmlns:a16="http://schemas.microsoft.com/office/drawing/2014/main" id="{306A2BC3-5694-8336-B50C-D37E4CB59A09}"/>
              </a:ext>
            </a:extLst>
          </p:cNvPr>
          <p:cNvGrpSpPr/>
          <p:nvPr/>
        </p:nvGrpSpPr>
        <p:grpSpPr>
          <a:xfrm>
            <a:off x="6758780" y="1728197"/>
            <a:ext cx="1881978" cy="2675658"/>
            <a:chOff x="9185572" y="1660450"/>
            <a:chExt cx="2208713" cy="4019550"/>
          </a:xfrm>
          <a:solidFill>
            <a:srgbClr val="67A8AD"/>
          </a:solidFill>
        </p:grpSpPr>
        <p:sp>
          <p:nvSpPr>
            <p:cNvPr id="5" name="Rectangle: Rounded Corners 4">
              <a:extLst>
                <a:ext uri="{FF2B5EF4-FFF2-40B4-BE49-F238E27FC236}">
                  <a16:creationId xmlns:a16="http://schemas.microsoft.com/office/drawing/2014/main" id="{86F51584-76E3-482A-3878-38B80D2821B3}"/>
                </a:ext>
              </a:extLst>
            </p:cNvPr>
            <p:cNvSpPr/>
            <p:nvPr/>
          </p:nvSpPr>
          <p:spPr>
            <a:xfrm>
              <a:off x="9224907" y="1732039"/>
              <a:ext cx="2130037" cy="3876371"/>
            </a:xfrm>
            <a:prstGeom prst="roundRect">
              <a:avLst>
                <a:gd name="adj" fmla="val 4921"/>
              </a:avLst>
            </a:prstGeom>
            <a:grpFill/>
            <a:ln>
              <a:noFill/>
            </a:ln>
            <a:effectLst>
              <a:outerShdw blurRad="177800" dist="1016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6" name="Rectangle: Rounded Corners 5">
              <a:extLst>
                <a:ext uri="{FF2B5EF4-FFF2-40B4-BE49-F238E27FC236}">
                  <a16:creationId xmlns:a16="http://schemas.microsoft.com/office/drawing/2014/main" id="{351388C6-A313-EEEE-D073-4EB2423C49ED}"/>
                </a:ext>
              </a:extLst>
            </p:cNvPr>
            <p:cNvSpPr/>
            <p:nvPr/>
          </p:nvSpPr>
          <p:spPr>
            <a:xfrm>
              <a:off x="9185572" y="1660450"/>
              <a:ext cx="2208713" cy="4019550"/>
            </a:xfrm>
            <a:prstGeom prst="roundRect">
              <a:avLst>
                <a:gd name="adj" fmla="val 4921"/>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sp>
        <p:nvSpPr>
          <p:cNvPr id="12" name="Rectangle: Rounded Corners 11">
            <a:extLst>
              <a:ext uri="{FF2B5EF4-FFF2-40B4-BE49-F238E27FC236}">
                <a16:creationId xmlns:a16="http://schemas.microsoft.com/office/drawing/2014/main" id="{2E082B90-8289-24A8-D182-7C5D351278E1}"/>
              </a:ext>
            </a:extLst>
          </p:cNvPr>
          <p:cNvSpPr/>
          <p:nvPr/>
        </p:nvSpPr>
        <p:spPr>
          <a:xfrm>
            <a:off x="4710297" y="1775851"/>
            <a:ext cx="1814942" cy="2580349"/>
          </a:xfrm>
          <a:prstGeom prst="roundRect">
            <a:avLst>
              <a:gd name="adj" fmla="val 4921"/>
            </a:avLst>
          </a:prstGeom>
          <a:solidFill>
            <a:schemeClr val="bg1"/>
          </a:solidFill>
          <a:ln>
            <a:noFill/>
          </a:ln>
          <a:effectLst>
            <a:outerShdw blurRad="177800" dist="1016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13" name="Rectangle: Rounded Corners 12">
            <a:extLst>
              <a:ext uri="{FF2B5EF4-FFF2-40B4-BE49-F238E27FC236}">
                <a16:creationId xmlns:a16="http://schemas.microsoft.com/office/drawing/2014/main" id="{04E9299A-064E-F2B8-787E-592F5183369B}"/>
              </a:ext>
            </a:extLst>
          </p:cNvPr>
          <p:cNvSpPr/>
          <p:nvPr/>
        </p:nvSpPr>
        <p:spPr>
          <a:xfrm>
            <a:off x="4676778" y="1728197"/>
            <a:ext cx="1881980" cy="2675658"/>
          </a:xfrm>
          <a:prstGeom prst="roundRect">
            <a:avLst>
              <a:gd name="adj" fmla="val 4921"/>
            </a:avLst>
          </a:prstGeom>
          <a:solidFill>
            <a:srgbClr val="003197"/>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sp>
        <p:nvSpPr>
          <p:cNvPr id="20" name="Rectangle: Rounded Corners 19">
            <a:extLst>
              <a:ext uri="{FF2B5EF4-FFF2-40B4-BE49-F238E27FC236}">
                <a16:creationId xmlns:a16="http://schemas.microsoft.com/office/drawing/2014/main" id="{AC83BC99-4318-D511-0A41-39629F7E7D12}"/>
              </a:ext>
            </a:extLst>
          </p:cNvPr>
          <p:cNvSpPr/>
          <p:nvPr/>
        </p:nvSpPr>
        <p:spPr>
          <a:xfrm>
            <a:off x="2594772" y="1728197"/>
            <a:ext cx="1881980" cy="2675658"/>
          </a:xfrm>
          <a:prstGeom prst="roundRect">
            <a:avLst>
              <a:gd name="adj" fmla="val 4921"/>
            </a:avLst>
          </a:prstGeom>
          <a:solidFill>
            <a:srgbClr val="1B7D7D"/>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Arial"/>
            </a:endParaRPr>
          </a:p>
        </p:txBody>
      </p:sp>
      <p:grpSp>
        <p:nvGrpSpPr>
          <p:cNvPr id="25" name="Group 24">
            <a:extLst>
              <a:ext uri="{FF2B5EF4-FFF2-40B4-BE49-F238E27FC236}">
                <a16:creationId xmlns:a16="http://schemas.microsoft.com/office/drawing/2014/main" id="{CA6B661B-9B7E-9EBD-2F20-A6F6ACB9BC7D}"/>
              </a:ext>
            </a:extLst>
          </p:cNvPr>
          <p:cNvGrpSpPr/>
          <p:nvPr/>
        </p:nvGrpSpPr>
        <p:grpSpPr>
          <a:xfrm>
            <a:off x="512765" y="1719193"/>
            <a:ext cx="1881979" cy="2675658"/>
            <a:chOff x="797720" y="1660450"/>
            <a:chExt cx="2208712" cy="4019550"/>
          </a:xfrm>
        </p:grpSpPr>
        <p:sp>
          <p:nvSpPr>
            <p:cNvPr id="26" name="Rectangle: Rounded Corners 25">
              <a:extLst>
                <a:ext uri="{FF2B5EF4-FFF2-40B4-BE49-F238E27FC236}">
                  <a16:creationId xmlns:a16="http://schemas.microsoft.com/office/drawing/2014/main" id="{5CFD6E2F-3416-8CAB-089B-07E39C871CBB}"/>
                </a:ext>
              </a:extLst>
            </p:cNvPr>
            <p:cNvSpPr/>
            <p:nvPr/>
          </p:nvSpPr>
          <p:spPr>
            <a:xfrm>
              <a:off x="837058" y="1732039"/>
              <a:ext cx="2130037" cy="3876371"/>
            </a:xfrm>
            <a:prstGeom prst="roundRect">
              <a:avLst>
                <a:gd name="adj" fmla="val 4921"/>
              </a:avLst>
            </a:prstGeom>
            <a:solidFill>
              <a:schemeClr val="bg1"/>
            </a:solidFill>
            <a:ln>
              <a:noFill/>
            </a:ln>
            <a:effectLst>
              <a:outerShdw blurRad="177800" dist="1016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Arial"/>
              </a:endParaRPr>
            </a:p>
          </p:txBody>
        </p:sp>
        <p:sp>
          <p:nvSpPr>
            <p:cNvPr id="27" name="Rectangle: Rounded Corners 26">
              <a:extLst>
                <a:ext uri="{FF2B5EF4-FFF2-40B4-BE49-F238E27FC236}">
                  <a16:creationId xmlns:a16="http://schemas.microsoft.com/office/drawing/2014/main" id="{28243FE0-2C73-4CAA-DA73-368C066C4530}"/>
                </a:ext>
              </a:extLst>
            </p:cNvPr>
            <p:cNvSpPr/>
            <p:nvPr/>
          </p:nvSpPr>
          <p:spPr>
            <a:xfrm>
              <a:off x="797720" y="1660450"/>
              <a:ext cx="2208712" cy="4019550"/>
            </a:xfrm>
            <a:prstGeom prst="roundRect">
              <a:avLst>
                <a:gd name="adj" fmla="val 4921"/>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a:ea typeface="+mn-ea"/>
                <a:cs typeface="Arial"/>
              </a:endParaRPr>
            </a:p>
          </p:txBody>
        </p:sp>
        <p:sp>
          <p:nvSpPr>
            <p:cNvPr id="30" name="TextBox 29">
              <a:extLst>
                <a:ext uri="{FF2B5EF4-FFF2-40B4-BE49-F238E27FC236}">
                  <a16:creationId xmlns:a16="http://schemas.microsoft.com/office/drawing/2014/main" id="{CEBD36AF-7182-FDB1-1EF0-ED44964D82B7}"/>
                </a:ext>
              </a:extLst>
            </p:cNvPr>
            <p:cNvSpPr txBox="1"/>
            <p:nvPr/>
          </p:nvSpPr>
          <p:spPr>
            <a:xfrm>
              <a:off x="840949" y="2912997"/>
              <a:ext cx="2130035" cy="416126"/>
            </a:xfrm>
            <a:prstGeom prst="rect">
              <a:avLst/>
            </a:prstGeom>
            <a:noFill/>
          </p:spPr>
          <p:txBody>
            <a:bodyPr wrap="square" anchor="ctr">
              <a:spAutoFit/>
            </a:bodyPr>
            <a:lstStyle>
              <a:defPPr>
                <a:defRPr lang="en-US"/>
              </a:defPPr>
              <a:lvl1pPr algn="ctr">
                <a:defRPr sz="1400">
                  <a:solidFill>
                    <a:schemeClr val="tx1">
                      <a:lumMod val="85000"/>
                      <a:lumOff val="1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1. Ambition</a:t>
              </a:r>
            </a:p>
          </p:txBody>
        </p:sp>
      </p:grpSp>
      <p:sp>
        <p:nvSpPr>
          <p:cNvPr id="35" name="TextBox 34">
            <a:extLst>
              <a:ext uri="{FF2B5EF4-FFF2-40B4-BE49-F238E27FC236}">
                <a16:creationId xmlns:a16="http://schemas.microsoft.com/office/drawing/2014/main" id="{1E918D0A-1B77-7CE7-FF4D-E1D1266DEB6E}"/>
              </a:ext>
            </a:extLst>
          </p:cNvPr>
          <p:cNvSpPr txBox="1"/>
          <p:nvPr/>
        </p:nvSpPr>
        <p:spPr>
          <a:xfrm>
            <a:off x="2905358" y="2561236"/>
            <a:ext cx="1211045" cy="276999"/>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2. Use cases</a:t>
            </a:r>
          </a:p>
        </p:txBody>
      </p:sp>
      <p:sp>
        <p:nvSpPr>
          <p:cNvPr id="36" name="TextBox 35">
            <a:extLst>
              <a:ext uri="{FF2B5EF4-FFF2-40B4-BE49-F238E27FC236}">
                <a16:creationId xmlns:a16="http://schemas.microsoft.com/office/drawing/2014/main" id="{CD931434-A4BF-91ED-D738-956F3E68394B}"/>
              </a:ext>
            </a:extLst>
          </p:cNvPr>
          <p:cNvSpPr txBox="1"/>
          <p:nvPr/>
        </p:nvSpPr>
        <p:spPr>
          <a:xfrm>
            <a:off x="4536278" y="2575961"/>
            <a:ext cx="2202379" cy="276999"/>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3. Enabling factors</a:t>
            </a:r>
          </a:p>
        </p:txBody>
      </p:sp>
      <p:sp>
        <p:nvSpPr>
          <p:cNvPr id="37" name="TextBox 36">
            <a:extLst>
              <a:ext uri="{FF2B5EF4-FFF2-40B4-BE49-F238E27FC236}">
                <a16:creationId xmlns:a16="http://schemas.microsoft.com/office/drawing/2014/main" id="{E48D6F82-1DC7-40E5-A188-FA3437423112}"/>
              </a:ext>
            </a:extLst>
          </p:cNvPr>
          <p:cNvSpPr txBox="1"/>
          <p:nvPr/>
        </p:nvSpPr>
        <p:spPr>
          <a:xfrm>
            <a:off x="7012701" y="2561114"/>
            <a:ext cx="1374129" cy="276999"/>
          </a:xfrm>
          <a:prstGeom prst="rect">
            <a:avLst/>
          </a:prstGeom>
          <a:noFill/>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4. Execution</a:t>
            </a:r>
          </a:p>
        </p:txBody>
      </p:sp>
      <p:sp>
        <p:nvSpPr>
          <p:cNvPr id="32" name="Rectangle: Rounded Corners 31">
            <a:extLst>
              <a:ext uri="{FF2B5EF4-FFF2-40B4-BE49-F238E27FC236}">
                <a16:creationId xmlns:a16="http://schemas.microsoft.com/office/drawing/2014/main" id="{3D3060FB-5321-6327-C83E-0A3431CBA7D7}"/>
              </a:ext>
            </a:extLst>
          </p:cNvPr>
          <p:cNvSpPr/>
          <p:nvPr/>
        </p:nvSpPr>
        <p:spPr>
          <a:xfrm>
            <a:off x="6758779" y="3876917"/>
            <a:ext cx="1877768" cy="413482"/>
          </a:xfrm>
          <a:prstGeom prst="roundRect">
            <a:avLst>
              <a:gd name="adj" fmla="val 4921"/>
            </a:avLst>
          </a:prstGeom>
          <a:solidFill>
            <a:schemeClr val="bg2">
              <a:lumMod val="40000"/>
              <a:lumOff val="60000"/>
              <a:alpha val="4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Next level supervision</a:t>
            </a:r>
          </a:p>
        </p:txBody>
      </p:sp>
      <p:sp>
        <p:nvSpPr>
          <p:cNvPr id="24" name="Rectangle: Rounded Corners 23">
            <a:extLst>
              <a:ext uri="{FF2B5EF4-FFF2-40B4-BE49-F238E27FC236}">
                <a16:creationId xmlns:a16="http://schemas.microsoft.com/office/drawing/2014/main" id="{748CA88F-4B80-8E6F-C7DA-B972EB3E5FBD}"/>
              </a:ext>
            </a:extLst>
          </p:cNvPr>
          <p:cNvSpPr/>
          <p:nvPr/>
        </p:nvSpPr>
        <p:spPr>
          <a:xfrm>
            <a:off x="4679256" y="2937106"/>
            <a:ext cx="1879497" cy="404877"/>
          </a:xfrm>
          <a:prstGeom prst="roundRect">
            <a:avLst>
              <a:gd name="adj" fmla="val 4921"/>
            </a:avLst>
          </a:prstGeom>
          <a:solidFill>
            <a:schemeClr val="bg2">
              <a:lumMod val="40000"/>
              <a:lumOff val="60000"/>
              <a:alpha val="4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SSM-wide collaboration</a:t>
            </a:r>
          </a:p>
        </p:txBody>
      </p:sp>
      <p:sp>
        <p:nvSpPr>
          <p:cNvPr id="28" name="Rectangle: Rounded Corners 27">
            <a:extLst>
              <a:ext uri="{FF2B5EF4-FFF2-40B4-BE49-F238E27FC236}">
                <a16:creationId xmlns:a16="http://schemas.microsoft.com/office/drawing/2014/main" id="{6A21E870-FA13-52EB-5A17-102600C6DB9B}"/>
              </a:ext>
            </a:extLst>
          </p:cNvPr>
          <p:cNvSpPr/>
          <p:nvPr/>
        </p:nvSpPr>
        <p:spPr>
          <a:xfrm>
            <a:off x="4672226" y="3389638"/>
            <a:ext cx="1883571" cy="436592"/>
          </a:xfrm>
          <a:prstGeom prst="roundRect">
            <a:avLst>
              <a:gd name="adj" fmla="val 4921"/>
            </a:avLst>
          </a:prstGeom>
          <a:solidFill>
            <a:schemeClr val="bg2">
              <a:lumMod val="40000"/>
              <a:lumOff val="60000"/>
              <a:alpha val="4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Upskilling &amp; AI literacy</a:t>
            </a:r>
          </a:p>
        </p:txBody>
      </p:sp>
      <p:sp>
        <p:nvSpPr>
          <p:cNvPr id="29" name="Rectangle: Rounded Corners 28">
            <a:extLst>
              <a:ext uri="{FF2B5EF4-FFF2-40B4-BE49-F238E27FC236}">
                <a16:creationId xmlns:a16="http://schemas.microsoft.com/office/drawing/2014/main" id="{C9C78034-B64D-FB51-D0D9-9198ED19D5FB}"/>
              </a:ext>
            </a:extLst>
          </p:cNvPr>
          <p:cNvSpPr/>
          <p:nvPr/>
        </p:nvSpPr>
        <p:spPr>
          <a:xfrm>
            <a:off x="4673383" y="3880051"/>
            <a:ext cx="1881980" cy="410348"/>
          </a:xfrm>
          <a:prstGeom prst="roundRect">
            <a:avLst>
              <a:gd name="adj" fmla="val 4921"/>
            </a:avLst>
          </a:prstGeom>
          <a:solidFill>
            <a:schemeClr val="bg2">
              <a:lumMod val="40000"/>
              <a:lumOff val="60000"/>
              <a:alpha val="4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AI Change Program</a:t>
            </a:r>
          </a:p>
        </p:txBody>
      </p:sp>
      <p:sp>
        <p:nvSpPr>
          <p:cNvPr id="14" name="Rectangle: Rounded Corners 13">
            <a:extLst>
              <a:ext uri="{FF2B5EF4-FFF2-40B4-BE49-F238E27FC236}">
                <a16:creationId xmlns:a16="http://schemas.microsoft.com/office/drawing/2014/main" id="{EE5AF7BC-4FC9-01E0-5356-B3D60D9DDC31}"/>
              </a:ext>
            </a:extLst>
          </p:cNvPr>
          <p:cNvSpPr/>
          <p:nvPr/>
        </p:nvSpPr>
        <p:spPr>
          <a:xfrm>
            <a:off x="2592490" y="2928507"/>
            <a:ext cx="1881980" cy="411771"/>
          </a:xfrm>
          <a:prstGeom prst="roundRect">
            <a:avLst>
              <a:gd name="adj" fmla="val 4921"/>
            </a:avLst>
          </a:prstGeom>
          <a:solidFill>
            <a:schemeClr val="bg2">
              <a:lumMod val="40000"/>
              <a:lumOff val="60000"/>
              <a:alpha val="4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Athena &amp; AI Assistants</a:t>
            </a:r>
          </a:p>
        </p:txBody>
      </p:sp>
      <p:sp>
        <p:nvSpPr>
          <p:cNvPr id="22" name="Rectangle: Rounded Corners 21">
            <a:extLst>
              <a:ext uri="{FF2B5EF4-FFF2-40B4-BE49-F238E27FC236}">
                <a16:creationId xmlns:a16="http://schemas.microsoft.com/office/drawing/2014/main" id="{885FDD3A-97ED-830C-9440-DD1652C730B9}"/>
              </a:ext>
            </a:extLst>
          </p:cNvPr>
          <p:cNvSpPr/>
          <p:nvPr/>
        </p:nvSpPr>
        <p:spPr>
          <a:xfrm>
            <a:off x="2591811" y="3386662"/>
            <a:ext cx="1884235" cy="432131"/>
          </a:xfrm>
          <a:prstGeom prst="roundRect">
            <a:avLst>
              <a:gd name="adj" fmla="val 4921"/>
            </a:avLst>
          </a:prstGeom>
          <a:solidFill>
            <a:schemeClr val="bg2">
              <a:lumMod val="40000"/>
              <a:lumOff val="60000"/>
              <a:alpha val="4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AI in core systems</a:t>
            </a:r>
          </a:p>
        </p:txBody>
      </p:sp>
      <p:sp>
        <p:nvSpPr>
          <p:cNvPr id="23" name="Rectangle: Rounded Corners 22">
            <a:extLst>
              <a:ext uri="{FF2B5EF4-FFF2-40B4-BE49-F238E27FC236}">
                <a16:creationId xmlns:a16="http://schemas.microsoft.com/office/drawing/2014/main" id="{C915DE97-B7DB-D143-0129-FBDCAA5964C8}"/>
              </a:ext>
            </a:extLst>
          </p:cNvPr>
          <p:cNvSpPr/>
          <p:nvPr/>
        </p:nvSpPr>
        <p:spPr>
          <a:xfrm>
            <a:off x="2591811" y="3873028"/>
            <a:ext cx="1884938" cy="417371"/>
          </a:xfrm>
          <a:prstGeom prst="roundRect">
            <a:avLst>
              <a:gd name="adj" fmla="val 9261"/>
            </a:avLst>
          </a:prstGeom>
          <a:solidFill>
            <a:schemeClr val="bg2">
              <a:lumMod val="40000"/>
              <a:lumOff val="60000"/>
              <a:alpha val="4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Citizen development in Virtual Lab</a:t>
            </a:r>
          </a:p>
        </p:txBody>
      </p:sp>
      <p:sp>
        <p:nvSpPr>
          <p:cNvPr id="31" name="Rectangle: Rounded Corners 30">
            <a:extLst>
              <a:ext uri="{FF2B5EF4-FFF2-40B4-BE49-F238E27FC236}">
                <a16:creationId xmlns:a16="http://schemas.microsoft.com/office/drawing/2014/main" id="{B0C80214-D4EB-CF0A-E055-44DE11DCF821}"/>
              </a:ext>
            </a:extLst>
          </p:cNvPr>
          <p:cNvSpPr/>
          <p:nvPr/>
        </p:nvSpPr>
        <p:spPr>
          <a:xfrm>
            <a:off x="6755743" y="2934484"/>
            <a:ext cx="1884756" cy="395998"/>
          </a:xfrm>
          <a:prstGeom prst="roundRect">
            <a:avLst>
              <a:gd name="adj" fmla="val 4921"/>
            </a:avLst>
          </a:prstGeom>
          <a:solidFill>
            <a:schemeClr val="bg2">
              <a:lumMod val="40000"/>
              <a:lumOff val="60000"/>
              <a:alpha val="4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Agile Execution and Demand Management</a:t>
            </a:r>
          </a:p>
        </p:txBody>
      </p:sp>
      <p:sp>
        <p:nvSpPr>
          <p:cNvPr id="33" name="Rectangle: Rounded Corners 32">
            <a:extLst>
              <a:ext uri="{FF2B5EF4-FFF2-40B4-BE49-F238E27FC236}">
                <a16:creationId xmlns:a16="http://schemas.microsoft.com/office/drawing/2014/main" id="{6F178A71-176A-0221-F5A7-894C3AD9D2DF}"/>
              </a:ext>
            </a:extLst>
          </p:cNvPr>
          <p:cNvSpPr/>
          <p:nvPr/>
        </p:nvSpPr>
        <p:spPr>
          <a:xfrm>
            <a:off x="6756003" y="3385771"/>
            <a:ext cx="1884756" cy="446035"/>
          </a:xfrm>
          <a:prstGeom prst="roundRect">
            <a:avLst>
              <a:gd name="adj" fmla="val 4921"/>
            </a:avLst>
          </a:prstGeom>
          <a:solidFill>
            <a:schemeClr val="bg2">
              <a:lumMod val="40000"/>
              <a:lumOff val="60000"/>
              <a:alpha val="4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Risks &amp; Guardrails</a:t>
            </a:r>
          </a:p>
        </p:txBody>
      </p:sp>
      <p:sp>
        <p:nvSpPr>
          <p:cNvPr id="10" name="Rectangle: Rounded Corners 9">
            <a:extLst>
              <a:ext uri="{FF2B5EF4-FFF2-40B4-BE49-F238E27FC236}">
                <a16:creationId xmlns:a16="http://schemas.microsoft.com/office/drawing/2014/main" id="{90CF1327-1C06-B2D7-7094-968879B241A9}"/>
              </a:ext>
            </a:extLst>
          </p:cNvPr>
          <p:cNvSpPr/>
          <p:nvPr/>
        </p:nvSpPr>
        <p:spPr>
          <a:xfrm>
            <a:off x="510420" y="2928507"/>
            <a:ext cx="1884324" cy="411771"/>
          </a:xfrm>
          <a:prstGeom prst="roundRect">
            <a:avLst>
              <a:gd name="adj" fmla="val 4921"/>
            </a:avLst>
          </a:prstGeom>
          <a:solidFill>
            <a:schemeClr val="bg2">
              <a:lumMod val="40000"/>
              <a:lumOff val="60000"/>
              <a:alpha val="45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a:rPr>
              <a:t>SSM AI Vision</a:t>
            </a:r>
            <a:endParaRPr kumimoji="0" lang="en-GB" sz="120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endParaRPr>
          </a:p>
        </p:txBody>
      </p:sp>
      <p:pic>
        <p:nvPicPr>
          <p:cNvPr id="50" name="Graphic 49" descr="Cheers with solid fill">
            <a:extLst>
              <a:ext uri="{FF2B5EF4-FFF2-40B4-BE49-F238E27FC236}">
                <a16:creationId xmlns:a16="http://schemas.microsoft.com/office/drawing/2014/main" id="{4F1F8A39-5F97-D76E-C98F-ADF4F64D8DD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410136" y="2077476"/>
            <a:ext cx="405894" cy="405894"/>
          </a:xfrm>
          <a:prstGeom prst="rect">
            <a:avLst/>
          </a:prstGeom>
        </p:spPr>
      </p:pic>
      <p:pic>
        <p:nvPicPr>
          <p:cNvPr id="52" name="Graphic 51" descr="Bullseye with solid fill">
            <a:extLst>
              <a:ext uri="{FF2B5EF4-FFF2-40B4-BE49-F238E27FC236}">
                <a16:creationId xmlns:a16="http://schemas.microsoft.com/office/drawing/2014/main" id="{0250B83D-7900-503D-AAFE-B869F0E85C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40486" y="2069642"/>
            <a:ext cx="447344" cy="410113"/>
          </a:xfrm>
          <a:prstGeom prst="rect">
            <a:avLst/>
          </a:prstGeom>
        </p:spPr>
      </p:pic>
      <p:pic>
        <p:nvPicPr>
          <p:cNvPr id="58" name="Graphic 57" descr="Checklist with solid fill">
            <a:extLst>
              <a:ext uri="{FF2B5EF4-FFF2-40B4-BE49-F238E27FC236}">
                <a16:creationId xmlns:a16="http://schemas.microsoft.com/office/drawing/2014/main" id="{5FD87BD5-9D7E-48F5-E6F3-54EF95E0560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15361" y="2085753"/>
            <a:ext cx="418562" cy="418562"/>
          </a:xfrm>
          <a:prstGeom prst="rect">
            <a:avLst/>
          </a:prstGeom>
        </p:spPr>
      </p:pic>
      <p:pic>
        <p:nvPicPr>
          <p:cNvPr id="60" name="Graphic 59" descr="Take Off with solid fill">
            <a:extLst>
              <a:ext uri="{FF2B5EF4-FFF2-40B4-BE49-F238E27FC236}">
                <a16:creationId xmlns:a16="http://schemas.microsoft.com/office/drawing/2014/main" id="{A9AA6016-7D7F-3057-AD64-F0DA12F55BBB}"/>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7495433" y="2117948"/>
            <a:ext cx="401985" cy="401985"/>
          </a:xfrm>
          <a:prstGeom prst="rect">
            <a:avLst/>
          </a:prstGeom>
        </p:spPr>
      </p:pic>
      <p:sp>
        <p:nvSpPr>
          <p:cNvPr id="9" name="TextBox 8">
            <a:extLst>
              <a:ext uri="{FF2B5EF4-FFF2-40B4-BE49-F238E27FC236}">
                <a16:creationId xmlns:a16="http://schemas.microsoft.com/office/drawing/2014/main" id="{29D79E64-8F95-D9A8-D1A4-B8DD61C391D8}"/>
              </a:ext>
            </a:extLst>
          </p:cNvPr>
          <p:cNvSpPr txBox="1"/>
          <p:nvPr/>
        </p:nvSpPr>
        <p:spPr>
          <a:xfrm>
            <a:off x="31287" y="4665991"/>
            <a:ext cx="3313085" cy="523220"/>
          </a:xfrm>
          <a:prstGeom prst="rect">
            <a:avLst/>
          </a:prstGeom>
          <a:noFill/>
        </p:spPr>
        <p:txBody>
          <a:bodyPr wrap="square" lIns="36000" rIns="36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The framework is adopted from </a:t>
            </a:r>
            <a:r>
              <a:rPr kumimoji="0" lang="en-GB" sz="700" b="0" i="0" u="none" strike="noStrike" kern="1200" cap="none" spc="0" normalizeH="0" baseline="0" noProof="0" dirty="0">
                <a:ln>
                  <a:noFill/>
                </a:ln>
                <a:solidFill>
                  <a:srgbClr val="585858"/>
                </a:solidFill>
                <a:effectLst/>
                <a:uLnTx/>
                <a:uFillTx/>
                <a:latin typeface="Arial" pitchFamily="34" charset="0"/>
                <a:ea typeface="+mn-ea"/>
                <a:cs typeface="Arial" pitchFamily="34" charset="0"/>
                <a:hlinkClick r:id="rId15"/>
              </a:rPr>
              <a:t>Elements of a Comprehensive AI Strategy </a:t>
            </a:r>
            <a:r>
              <a:rPr kumimoji="0" lang="en-GB" sz="7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by </a:t>
            </a:r>
            <a:r>
              <a:rPr kumimoji="0" lang="en-GB" sz="700" b="0" i="0" u="none" strike="noStrike" kern="1200" cap="none" spc="0" normalizeH="0" baseline="0" noProof="0" dirty="0" err="1">
                <a:ln>
                  <a:noFill/>
                </a:ln>
                <a:solidFill>
                  <a:srgbClr val="585858"/>
                </a:solidFill>
                <a:effectLst/>
                <a:uLnTx/>
                <a:uFillTx/>
                <a:latin typeface="Arial" pitchFamily="34" charset="0"/>
                <a:ea typeface="+mn-ea"/>
                <a:cs typeface="Arial" pitchFamily="34" charset="0"/>
              </a:rPr>
              <a:t>appliedAI</a:t>
            </a:r>
            <a:r>
              <a:rPr kumimoji="0" lang="en-GB" sz="7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 a joint venture of </a:t>
            </a:r>
            <a:r>
              <a:rPr kumimoji="0" lang="en-GB" sz="700" b="0" i="0" u="none" strike="noStrike" kern="1200" cap="none" spc="0" normalizeH="0" baseline="0" noProof="0" dirty="0" err="1">
                <a:ln>
                  <a:noFill/>
                </a:ln>
                <a:solidFill>
                  <a:srgbClr val="585858"/>
                </a:solidFill>
                <a:effectLst/>
                <a:uLnTx/>
                <a:uFillTx/>
                <a:latin typeface="Arial" pitchFamily="34" charset="0"/>
                <a:ea typeface="+mn-ea"/>
                <a:cs typeface="Arial" pitchFamily="34" charset="0"/>
              </a:rPr>
              <a:t>UnternehmerTUM</a:t>
            </a:r>
            <a:r>
              <a:rPr kumimoji="0" lang="en-GB" sz="7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(Technical University of Munich) and Europe’s leading and largest initiative for the application of trustworthy AI technology</a:t>
            </a:r>
          </a:p>
        </p:txBody>
      </p:sp>
      <p:sp>
        <p:nvSpPr>
          <p:cNvPr id="59" name="Rectangle: Rounded Corners 58">
            <a:extLst>
              <a:ext uri="{FF2B5EF4-FFF2-40B4-BE49-F238E27FC236}">
                <a16:creationId xmlns:a16="http://schemas.microsoft.com/office/drawing/2014/main" id="{10931272-8165-5907-8B07-63F3F867B841}"/>
              </a:ext>
            </a:extLst>
          </p:cNvPr>
          <p:cNvSpPr/>
          <p:nvPr/>
        </p:nvSpPr>
        <p:spPr bwMode="auto">
          <a:xfrm>
            <a:off x="495463" y="1680433"/>
            <a:ext cx="8161987" cy="226179"/>
          </a:xfrm>
          <a:prstGeom prst="roundRect">
            <a:avLst/>
          </a:prstGeom>
          <a:solidFill>
            <a:schemeClr val="bg2">
              <a:lumMod val="20000"/>
              <a:lumOff val="80000"/>
            </a:schemeClr>
          </a:solidFill>
          <a:ln w="9525" cap="flat" cmpd="sng" algn="ctr">
            <a:solidFill>
              <a:schemeClr val="bg2">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charset="0"/>
              <a:ea typeface="ヒラギノ角ゴ Pro W3" pitchFamily="-64" charset="-128"/>
              <a:cs typeface="Arial" pitchFamily="34" charset="0"/>
            </a:endParaRPr>
          </a:p>
        </p:txBody>
      </p:sp>
      <p:pic>
        <p:nvPicPr>
          <p:cNvPr id="62" name="Picture 61">
            <a:extLst>
              <a:ext uri="{FF2B5EF4-FFF2-40B4-BE49-F238E27FC236}">
                <a16:creationId xmlns:a16="http://schemas.microsoft.com/office/drawing/2014/main" id="{B7931E26-5A85-7A6A-E1D7-4CC541AEFC5B}"/>
              </a:ext>
            </a:extLst>
          </p:cNvPr>
          <p:cNvPicPr>
            <a:picLocks noChangeAspect="1"/>
          </p:cNvPicPr>
          <p:nvPr/>
        </p:nvPicPr>
        <p:blipFill>
          <a:blip r:embed="rId16"/>
          <a:stretch>
            <a:fillRect/>
          </a:stretch>
        </p:blipFill>
        <p:spPr>
          <a:xfrm>
            <a:off x="474358" y="1119335"/>
            <a:ext cx="8218120" cy="571324"/>
          </a:xfrm>
          <a:prstGeom prst="rect">
            <a:avLst/>
          </a:prstGeom>
          <a:ln>
            <a:solidFill>
              <a:srgbClr val="FFFFFF"/>
            </a:solidFill>
          </a:ln>
        </p:spPr>
      </p:pic>
      <p:sp>
        <p:nvSpPr>
          <p:cNvPr id="64" name="TextBox 63">
            <a:extLst>
              <a:ext uri="{FF2B5EF4-FFF2-40B4-BE49-F238E27FC236}">
                <a16:creationId xmlns:a16="http://schemas.microsoft.com/office/drawing/2014/main" id="{63A715CF-4288-0507-DA7D-EA1A1812E533}"/>
              </a:ext>
            </a:extLst>
          </p:cNvPr>
          <p:cNvSpPr txBox="1"/>
          <p:nvPr/>
        </p:nvSpPr>
        <p:spPr>
          <a:xfrm>
            <a:off x="2277917" y="1308819"/>
            <a:ext cx="4572000" cy="33855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1B7D7D"/>
                </a:solidFill>
                <a:effectLst/>
                <a:uLnTx/>
                <a:uFillTx/>
                <a:latin typeface="Calibri" panose="020F0502020204030204" pitchFamily="34" charset="0"/>
                <a:ea typeface="+mn-ea"/>
                <a:cs typeface="Arial" pitchFamily="34" charset="0"/>
              </a:rPr>
              <a:t>SSM AI Roadmap</a:t>
            </a:r>
            <a:endParaRPr kumimoji="0" lang="en-GB" sz="1600" b="0" i="0" u="none" strike="noStrike" kern="1200" cap="none" spc="0" normalizeH="0" baseline="0" noProof="0" dirty="0">
              <a:ln>
                <a:noFill/>
              </a:ln>
              <a:solidFill>
                <a:srgbClr val="1B7D7D"/>
              </a:solidFill>
              <a:effectLst/>
              <a:uLnTx/>
              <a:uFillTx/>
              <a:latin typeface="Arial" pitchFamily="34" charset="0"/>
              <a:ea typeface="+mn-ea"/>
              <a:cs typeface="Arial" pitchFamily="34" charset="0"/>
            </a:endParaRPr>
          </a:p>
        </p:txBody>
      </p:sp>
      <p:sp>
        <p:nvSpPr>
          <p:cNvPr id="34" name="TextBox 33">
            <a:extLst>
              <a:ext uri="{FF2B5EF4-FFF2-40B4-BE49-F238E27FC236}">
                <a16:creationId xmlns:a16="http://schemas.microsoft.com/office/drawing/2014/main" id="{84D64D98-5885-4330-88D1-D0E1F8D45F61}"/>
              </a:ext>
            </a:extLst>
          </p:cNvPr>
          <p:cNvSpPr txBox="1"/>
          <p:nvPr/>
        </p:nvSpPr>
        <p:spPr>
          <a:xfrm>
            <a:off x="495463" y="4322541"/>
            <a:ext cx="8136909" cy="247110"/>
          </a:xfrm>
          <a:prstGeom prst="rect">
            <a:avLst/>
          </a:prstGeom>
          <a:solidFill>
            <a:schemeClr val="bg1">
              <a:lumMod val="95000"/>
            </a:schemeClr>
          </a:solidFill>
          <a:ln>
            <a:solidFill>
              <a:schemeClr val="bg2">
                <a:lumMod val="60000"/>
                <a:lumOff val="40000"/>
              </a:schemeClr>
            </a:solidFill>
          </a:ln>
          <a:effectLst>
            <a:outerShdw blurRad="50800" dist="38100" dir="2700000" algn="tl" rotWithShape="0">
              <a:prstClr val="black">
                <a:alpha val="40000"/>
              </a:prstClr>
            </a:outerShdw>
          </a:effectLst>
        </p:spPr>
        <p:txBody>
          <a:bodyPr wrap="square" anchor="ctr">
            <a:no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GB" sz="1200" b="0" i="0" u="none" strike="noStrike" kern="1200" cap="none" spc="0" normalizeH="0" baseline="0" noProof="0" dirty="0">
                <a:ln>
                  <a:noFill/>
                </a:ln>
                <a:solidFill>
                  <a:srgbClr val="BEBEBE">
                    <a:lumMod val="50000"/>
                  </a:srgbClr>
                </a:solidFill>
                <a:effectLst/>
                <a:uLnTx/>
                <a:uFillTx/>
                <a:latin typeface="Arial" charset="0"/>
                <a:ea typeface="ヒラギノ角ゴ Pro W3" pitchFamily="-64" charset="-128"/>
                <a:cs typeface="Arial" pitchFamily="34" charset="0"/>
              </a:rPr>
              <a:t>SSM Tech Strategy</a:t>
            </a:r>
          </a:p>
        </p:txBody>
      </p:sp>
      <p:sp>
        <p:nvSpPr>
          <p:cNvPr id="2" name="Classification">
            <a:extLst>
              <a:ext uri="{FF2B5EF4-FFF2-40B4-BE49-F238E27FC236}">
                <a16:creationId xmlns:a16="http://schemas.microsoft.com/office/drawing/2014/main" id="{C3E07363-029F-0451-F62A-09369B91CA4D}"/>
              </a:ext>
            </a:extLst>
          </p:cNvPr>
          <p:cNvSpPr txBox="1">
            <a:spLocks noChangeArrowheads="1"/>
          </p:cNvSpPr>
          <p:nvPr/>
        </p:nvSpPr>
        <p:spPr bwMode="auto">
          <a:xfrm>
            <a:off x="6948663" y="96450"/>
            <a:ext cx="1908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30000"/>
              </a:spcBef>
              <a:buClr>
                <a:schemeClr val="tx2"/>
              </a:buClr>
              <a:defRPr sz="2200">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sz="1600">
                <a:solidFill>
                  <a:schemeClr val="tx1"/>
                </a:solidFill>
                <a:latin typeface="Arial" pitchFamily="34" charset="0"/>
                <a:cs typeface="Arial" pitchFamily="34" charset="0"/>
              </a:defRPr>
            </a:lvl3pPr>
            <a:lvl4pPr marL="1600200" indent="-228600">
              <a:defRPr sz="1600">
                <a:solidFill>
                  <a:schemeClr val="tx1"/>
                </a:solidFill>
                <a:latin typeface="Arial" pitchFamily="34" charset="0"/>
                <a:cs typeface="Arial" pitchFamily="34" charset="0"/>
              </a:defRPr>
            </a:lvl4pPr>
            <a:lvl5pPr marL="2057400" indent="-228600">
              <a:buFont typeface="Times" pitchFamily="18" charset="0"/>
              <a:defRPr sz="1600" i="1">
                <a:solidFill>
                  <a:schemeClr val="tx1"/>
                </a:solidFill>
                <a:latin typeface="Arial" pitchFamily="34" charset="0"/>
                <a:cs typeface="Arial" pitchFamily="34" charset="0"/>
              </a:defRPr>
            </a:lvl5pPr>
            <a:lvl6pPr marL="25146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6pPr>
            <a:lvl7pPr marL="29718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7pPr>
            <a:lvl8pPr marL="34290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8pPr>
            <a:lvl9pPr marL="3886200" indent="-228600" fontAlgn="base">
              <a:spcBef>
                <a:spcPct val="0"/>
              </a:spcBef>
              <a:spcAft>
                <a:spcPct val="0"/>
              </a:spcAft>
              <a:buFont typeface="Times" pitchFamily="18" charset="0"/>
              <a:defRPr sz="1600" i="1">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700" b="1" i="0" u="none" strike="noStrike" kern="1200" cap="none" spc="0" normalizeH="0" baseline="0" noProof="0" dirty="0">
                <a:ln>
                  <a:noFill/>
                </a:ln>
                <a:solidFill>
                  <a:srgbClr val="585858"/>
                </a:solidFill>
                <a:effectLst/>
                <a:uLnTx/>
                <a:uFillTx/>
                <a:latin typeface="Arial"/>
                <a:ea typeface="+mn-ea"/>
                <a:cs typeface="Arial"/>
              </a:rPr>
              <a:t>ECB-RESTRICTED</a:t>
            </a:r>
            <a:endParaRPr kumimoji="0" lang="en-GB" altLang="en-US" sz="700" b="1"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p:txBody>
      </p:sp>
      <p:sp>
        <p:nvSpPr>
          <p:cNvPr id="8" name="Title 5">
            <a:extLst>
              <a:ext uri="{FF2B5EF4-FFF2-40B4-BE49-F238E27FC236}">
                <a16:creationId xmlns:a16="http://schemas.microsoft.com/office/drawing/2014/main" id="{445B4964-B4C0-A83D-5138-2E631904AF0F}"/>
              </a:ext>
            </a:extLst>
          </p:cNvPr>
          <p:cNvSpPr txBox="1">
            <a:spLocks/>
          </p:cNvSpPr>
          <p:nvPr/>
        </p:nvSpPr>
        <p:spPr bwMode="auto">
          <a:xfrm>
            <a:off x="436913" y="209913"/>
            <a:ext cx="8369808" cy="84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3399"/>
                </a:solidFill>
                <a:effectLst/>
                <a:uLnTx/>
                <a:uFillTx/>
                <a:latin typeface="Arial Body"/>
                <a:ea typeface="+mj-ea"/>
                <a:cs typeface="Arial"/>
              </a:rPr>
              <a:t>Our new, aligned approach to use artificial intelligence in the SSM will empower us in </a:t>
            </a:r>
            <a:r>
              <a:rPr kumimoji="0" lang="en-US" altLang="en-US" sz="2000" b="0" i="0" u="none" strike="noStrike" kern="1200" cap="none" spc="0" normalizeH="0" baseline="0" noProof="0" dirty="0">
                <a:ln>
                  <a:noFill/>
                </a:ln>
                <a:solidFill>
                  <a:srgbClr val="003399"/>
                </a:solidFill>
                <a:effectLst/>
                <a:uLnTx/>
                <a:uFillTx/>
                <a:latin typeface="Arial"/>
                <a:ea typeface="+mj-ea"/>
                <a:cs typeface="Arial"/>
              </a:rPr>
              <a:t>streamlining workflows and </a:t>
            </a:r>
            <a:r>
              <a:rPr lang="en-US" altLang="en-US" sz="2000" dirty="0">
                <a:solidFill>
                  <a:srgbClr val="003399"/>
                </a:solidFill>
                <a:latin typeface="Arial"/>
                <a:cs typeface="Arial"/>
              </a:rPr>
              <a:t>enhancing collaboration</a:t>
            </a:r>
            <a:endParaRPr kumimoji="0" lang="en-GB" altLang="en-US" sz="2000" b="0" i="0" u="none" strike="noStrike" kern="1200" cap="none" spc="0" normalizeH="0" baseline="0" noProof="0" dirty="0">
              <a:ln>
                <a:noFill/>
              </a:ln>
              <a:solidFill>
                <a:srgbClr val="003399"/>
              </a:solidFill>
              <a:effectLst/>
              <a:uLnTx/>
              <a:uFillTx/>
              <a:latin typeface="Arial"/>
              <a:ea typeface="+mj-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3399"/>
              </a:solidFill>
              <a:effectLst/>
              <a:uLnTx/>
              <a:uFillTx/>
              <a:latin typeface="Arial Body"/>
              <a:ea typeface="+mj-ea"/>
              <a:cs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1" i="0" u="none" strike="noStrike" kern="1200" cap="none" spc="0" normalizeH="0" baseline="0" noProof="0" dirty="0">
              <a:ln>
                <a:noFill/>
              </a:ln>
              <a:solidFill>
                <a:srgbClr val="003399"/>
              </a:solidFill>
              <a:effectLst/>
              <a:uLnTx/>
              <a:uFillTx/>
              <a:latin typeface="Arial Body"/>
              <a:ea typeface="+mj-ea"/>
              <a:cs typeface="Arial"/>
            </a:endParaRPr>
          </a:p>
        </p:txBody>
      </p:sp>
    </p:spTree>
    <p:extLst>
      <p:ext uri="{BB962C8B-B14F-4D97-AF65-F5344CB8AC3E}">
        <p14:creationId xmlns:p14="http://schemas.microsoft.com/office/powerpoint/2010/main" val="363790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DACD90A-C377-A769-7025-F2C552724D8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6" progId="TCLayout.ActiveDocument.1">
                  <p:embed/>
                </p:oleObj>
              </mc:Choice>
              <mc:Fallback>
                <p:oleObj name="think-cell Slide" r:id="rId4" imgW="484" imgH="486" progId="TCLayout.ActiveDocument.1">
                  <p:embed/>
                  <p:pic>
                    <p:nvPicPr>
                      <p:cNvPr id="2" name="think-cell data - do not delete" hidden="1">
                        <a:extLst>
                          <a:ext uri="{FF2B5EF4-FFF2-40B4-BE49-F238E27FC236}">
                            <a16:creationId xmlns:a16="http://schemas.microsoft.com/office/drawing/2014/main" id="{3DACD90A-C377-A769-7025-F2C552724D8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52DBA48F-5620-4896-8F47-30E97990B956}"/>
              </a:ext>
            </a:extLst>
          </p:cNvPr>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C185B3DB-A46E-467F-ADDF-6A8B3C6D3B81}"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8</a:t>
            </a:fld>
            <a:endParaRPr kumimoji="0" lang="en-GB" sz="9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17" name="Rectangle: Rounded Corners 16">
            <a:extLst>
              <a:ext uri="{FF2B5EF4-FFF2-40B4-BE49-F238E27FC236}">
                <a16:creationId xmlns:a16="http://schemas.microsoft.com/office/drawing/2014/main" id="{2E024019-A961-B8F2-8269-01BB85B0985E}"/>
              </a:ext>
            </a:extLst>
          </p:cNvPr>
          <p:cNvSpPr/>
          <p:nvPr/>
        </p:nvSpPr>
        <p:spPr bwMode="auto">
          <a:xfrm>
            <a:off x="361712" y="4109045"/>
            <a:ext cx="8516505" cy="262471"/>
          </a:xfrm>
          <a:prstGeom prst="roundRect">
            <a:avLst/>
          </a:prstGeom>
          <a:noFill/>
          <a:ln w="9525" cap="flat" cmpd="sng" algn="ctr">
            <a:solidFill>
              <a:schemeClr val="tx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dirty="0">
                <a:ln>
                  <a:noFill/>
                </a:ln>
                <a:solidFill>
                  <a:srgbClr val="585858">
                    <a:lumMod val="60000"/>
                    <a:lumOff val="40000"/>
                  </a:srgbClr>
                </a:solidFill>
                <a:effectLst/>
                <a:uLnTx/>
                <a:uFillTx/>
                <a:latin typeface="Arial" pitchFamily="34" charset="0"/>
                <a:ea typeface="+mn-ea"/>
                <a:cs typeface="Arial" pitchFamily="34" charset="0"/>
              </a:rPr>
              <a:t>Supervisory Data</a:t>
            </a:r>
          </a:p>
        </p:txBody>
      </p:sp>
      <p:pic>
        <p:nvPicPr>
          <p:cNvPr id="20" name="Graphic 19" descr="Database with solid fill">
            <a:extLst>
              <a:ext uri="{FF2B5EF4-FFF2-40B4-BE49-F238E27FC236}">
                <a16:creationId xmlns:a16="http://schemas.microsoft.com/office/drawing/2014/main" id="{3AEC46DD-5498-E393-6DD5-D871B6DE2D4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29427" y="4129455"/>
            <a:ext cx="236023" cy="236023"/>
          </a:xfrm>
          <a:prstGeom prst="rect">
            <a:avLst/>
          </a:prstGeom>
        </p:spPr>
      </p:pic>
      <p:pic>
        <p:nvPicPr>
          <p:cNvPr id="23" name="Graphic 22" descr="Chevron arrows with solid fill">
            <a:extLst>
              <a:ext uri="{FF2B5EF4-FFF2-40B4-BE49-F238E27FC236}">
                <a16:creationId xmlns:a16="http://schemas.microsoft.com/office/drawing/2014/main" id="{9ACC27E6-FDBB-41F8-3DDF-60085FC5DD4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1140450" y="3792519"/>
            <a:ext cx="248882" cy="248882"/>
          </a:xfrm>
          <a:prstGeom prst="rect">
            <a:avLst/>
          </a:prstGeom>
        </p:spPr>
      </p:pic>
      <p:pic>
        <p:nvPicPr>
          <p:cNvPr id="10" name="Graphic 9" descr="Chevron arrows with solid fill">
            <a:extLst>
              <a:ext uri="{FF2B5EF4-FFF2-40B4-BE49-F238E27FC236}">
                <a16:creationId xmlns:a16="http://schemas.microsoft.com/office/drawing/2014/main" id="{5D2FFF96-219E-6D96-8AF7-5E8ACFFCFD8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7800581" y="3792520"/>
            <a:ext cx="248882" cy="248882"/>
          </a:xfrm>
          <a:prstGeom prst="rect">
            <a:avLst/>
          </a:prstGeom>
        </p:spPr>
      </p:pic>
      <p:sp>
        <p:nvSpPr>
          <p:cNvPr id="19" name="Title 5">
            <a:extLst>
              <a:ext uri="{FF2B5EF4-FFF2-40B4-BE49-F238E27FC236}">
                <a16:creationId xmlns:a16="http://schemas.microsoft.com/office/drawing/2014/main" id="{EBF3716F-A1E5-9307-50CF-26F934AD59D9}"/>
              </a:ext>
            </a:extLst>
          </p:cNvPr>
          <p:cNvSpPr txBox="1">
            <a:spLocks/>
          </p:cNvSpPr>
          <p:nvPr/>
        </p:nvSpPr>
        <p:spPr bwMode="auto">
          <a:xfrm>
            <a:off x="436913" y="209913"/>
            <a:ext cx="8369808" cy="84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3399"/>
                </a:solidFill>
                <a:effectLst/>
                <a:uLnTx/>
                <a:uFillTx/>
                <a:latin typeface="Arial Body"/>
                <a:ea typeface="+mj-ea"/>
                <a:cs typeface="Arial"/>
              </a:rPr>
              <a:t>We envision three ways for users to engage with AI capabilities, depending on the nature of their supervisory use case</a:t>
            </a:r>
            <a:endParaRPr kumimoji="0" lang="en-GB" altLang="en-US" sz="1800" b="1" i="0" u="none" strike="noStrike" kern="1200" cap="none" spc="0" normalizeH="0" baseline="0" noProof="0" dirty="0">
              <a:ln>
                <a:noFill/>
              </a:ln>
              <a:solidFill>
                <a:srgbClr val="003399">
                  <a:lumMod val="60000"/>
                  <a:lumOff val="40000"/>
                </a:srgbClr>
              </a:solidFill>
              <a:effectLst/>
              <a:uLnTx/>
              <a:uFillTx/>
              <a:latin typeface="Arial Body"/>
              <a:ea typeface="+mj-ea"/>
              <a:cs typeface="Arial"/>
            </a:endParaRPr>
          </a:p>
        </p:txBody>
      </p:sp>
      <p:pic>
        <p:nvPicPr>
          <p:cNvPr id="41" name="Graphic 40" descr="Chevron arrows with solid fill">
            <a:extLst>
              <a:ext uri="{FF2B5EF4-FFF2-40B4-BE49-F238E27FC236}">
                <a16:creationId xmlns:a16="http://schemas.microsoft.com/office/drawing/2014/main" id="{CA6B003D-71A2-220D-FB13-20CADA4CFEB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4447559" y="3786170"/>
            <a:ext cx="248882" cy="248882"/>
          </a:xfrm>
          <a:prstGeom prst="rect">
            <a:avLst/>
          </a:prstGeom>
        </p:spPr>
      </p:pic>
      <p:sp>
        <p:nvSpPr>
          <p:cNvPr id="53" name="TextBox 52">
            <a:extLst>
              <a:ext uri="{FF2B5EF4-FFF2-40B4-BE49-F238E27FC236}">
                <a16:creationId xmlns:a16="http://schemas.microsoft.com/office/drawing/2014/main" id="{9EC57B71-D49A-5FF0-62D9-05A81A508508}"/>
              </a:ext>
            </a:extLst>
          </p:cNvPr>
          <p:cNvSpPr txBox="1"/>
          <p:nvPr/>
        </p:nvSpPr>
        <p:spPr>
          <a:xfrm>
            <a:off x="261059" y="4794220"/>
            <a:ext cx="1935882" cy="200055"/>
          </a:xfrm>
          <a:prstGeom prst="rect">
            <a:avLst/>
          </a:prstGeom>
          <a:solidFill>
            <a:schemeClr val="bg1"/>
          </a:solidFill>
          <a:ln>
            <a:noFill/>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700" b="0" i="0" u="none" strike="noStrike" kern="1200" cap="none" spc="0" normalizeH="0" baseline="0" noProof="0" dirty="0">
                <a:ln>
                  <a:noFill/>
                </a:ln>
                <a:solidFill>
                  <a:srgbClr val="585858"/>
                </a:solidFill>
                <a:effectLst/>
                <a:uLnTx/>
                <a:uFillTx/>
                <a:latin typeface="Arial" charset="0"/>
                <a:ea typeface="ヒラギノ角ゴ Pro W3" pitchFamily="-64" charset="-128"/>
                <a:cs typeface="Arial" pitchFamily="34" charset="0"/>
              </a:rPr>
              <a:t>*RAG = Retrieval-Augmented Generation</a:t>
            </a:r>
          </a:p>
        </p:txBody>
      </p:sp>
      <p:sp>
        <p:nvSpPr>
          <p:cNvPr id="4" name="Rectangle: Rounded Corners 3">
            <a:extLst>
              <a:ext uri="{FF2B5EF4-FFF2-40B4-BE49-F238E27FC236}">
                <a16:creationId xmlns:a16="http://schemas.microsoft.com/office/drawing/2014/main" id="{21F248C9-D4F4-7297-096B-468668F05F17}"/>
              </a:ext>
            </a:extLst>
          </p:cNvPr>
          <p:cNvSpPr/>
          <p:nvPr/>
        </p:nvSpPr>
        <p:spPr bwMode="auto">
          <a:xfrm>
            <a:off x="6831115" y="1353344"/>
            <a:ext cx="2105454" cy="2361815"/>
          </a:xfrm>
          <a:prstGeom prst="roundRect">
            <a:avLst>
              <a:gd name="adj" fmla="val 7213"/>
            </a:avLst>
          </a:prstGeom>
          <a:solidFill>
            <a:schemeClr val="bg1"/>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1B7D7D"/>
              </a:solidFill>
              <a:effectLst/>
              <a:uLnTx/>
              <a:uFillTx/>
              <a:latin typeface="Arial" pitchFamily="34" charset="0"/>
              <a:ea typeface="+mn-ea"/>
              <a:cs typeface="Arial" pitchFamily="34" charset="0"/>
            </a:endParaRPr>
          </a:p>
        </p:txBody>
      </p:sp>
      <p:sp>
        <p:nvSpPr>
          <p:cNvPr id="15" name="TextBox 14">
            <a:extLst>
              <a:ext uri="{FF2B5EF4-FFF2-40B4-BE49-F238E27FC236}">
                <a16:creationId xmlns:a16="http://schemas.microsoft.com/office/drawing/2014/main" id="{F47793D2-1037-0DC7-6241-169ECD70D761}"/>
              </a:ext>
            </a:extLst>
          </p:cNvPr>
          <p:cNvSpPr txBox="1"/>
          <p:nvPr/>
        </p:nvSpPr>
        <p:spPr>
          <a:xfrm>
            <a:off x="7326566" y="1222103"/>
            <a:ext cx="948029" cy="261610"/>
          </a:xfrm>
          <a:prstGeom prst="rect">
            <a:avLst/>
          </a:prstGeom>
          <a:solidFill>
            <a:schemeClr val="bg1"/>
          </a:solidFill>
          <a:ln>
            <a:noFill/>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585858"/>
                </a:solidFill>
                <a:effectLst/>
                <a:uLnTx/>
                <a:uFillTx/>
                <a:latin typeface="Arial" charset="0"/>
                <a:ea typeface="ヒラギノ角ゴ Pro W3" pitchFamily="-64" charset="-128"/>
                <a:cs typeface="Arial" pitchFamily="34" charset="0"/>
              </a:rPr>
              <a:t>Virtual Lab</a:t>
            </a:r>
          </a:p>
        </p:txBody>
      </p:sp>
      <p:sp>
        <p:nvSpPr>
          <p:cNvPr id="25" name="TextBox 24">
            <a:extLst>
              <a:ext uri="{FF2B5EF4-FFF2-40B4-BE49-F238E27FC236}">
                <a16:creationId xmlns:a16="http://schemas.microsoft.com/office/drawing/2014/main" id="{392FF4DF-8E83-3D2A-673D-DED7F1DA4B80}"/>
              </a:ext>
            </a:extLst>
          </p:cNvPr>
          <p:cNvSpPr txBox="1"/>
          <p:nvPr/>
        </p:nvSpPr>
        <p:spPr>
          <a:xfrm>
            <a:off x="7005685" y="2428866"/>
            <a:ext cx="1742758" cy="738664"/>
          </a:xfrm>
          <a:prstGeom prst="rect">
            <a:avLst/>
          </a:prstGeom>
          <a:noFill/>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585858"/>
                </a:solidFill>
                <a:effectLst/>
                <a:uLnTx/>
                <a:uFillTx/>
                <a:latin typeface="Arial"/>
                <a:ea typeface="+mn-ea"/>
                <a:cs typeface="Arial" pitchFamily="34" charset="0"/>
              </a:rPr>
              <a:t>Application for expert teams to develop and maintain advanced AI use cases independently</a:t>
            </a:r>
            <a:endParaRPr kumimoji="0" lang="en-GB" sz="1050" b="0" i="0" u="none" strike="noStrike" kern="1200" cap="none" spc="0" normalizeH="0" baseline="0" noProof="0" dirty="0">
              <a:ln>
                <a:noFill/>
              </a:ln>
              <a:solidFill>
                <a:srgbClr val="585858"/>
              </a:solidFill>
              <a:effectLst/>
              <a:uLnTx/>
              <a:uFillTx/>
              <a:latin typeface="Arial"/>
              <a:ea typeface="+mn-ea"/>
              <a:cs typeface="Arial" pitchFamily="34" charset="0"/>
            </a:endParaRPr>
          </a:p>
        </p:txBody>
      </p:sp>
      <p:grpSp>
        <p:nvGrpSpPr>
          <p:cNvPr id="51" name="Group 50">
            <a:extLst>
              <a:ext uri="{FF2B5EF4-FFF2-40B4-BE49-F238E27FC236}">
                <a16:creationId xmlns:a16="http://schemas.microsoft.com/office/drawing/2014/main" id="{4C6D007B-318B-FB9D-26A7-BD0AB7BC4A98}"/>
              </a:ext>
            </a:extLst>
          </p:cNvPr>
          <p:cNvGrpSpPr/>
          <p:nvPr/>
        </p:nvGrpSpPr>
        <p:grpSpPr>
          <a:xfrm>
            <a:off x="7728885" y="1830159"/>
            <a:ext cx="240861" cy="290767"/>
            <a:chOff x="7748565" y="1810609"/>
            <a:chExt cx="240861" cy="290767"/>
          </a:xfrm>
        </p:grpSpPr>
        <p:sp>
          <p:nvSpPr>
            <p:cNvPr id="27" name="Freeform: Shape 26">
              <a:extLst>
                <a:ext uri="{FF2B5EF4-FFF2-40B4-BE49-F238E27FC236}">
                  <a16:creationId xmlns:a16="http://schemas.microsoft.com/office/drawing/2014/main" id="{8306CC6D-1A17-B40D-371F-08F33B74FD23}"/>
                </a:ext>
              </a:extLst>
            </p:cNvPr>
            <p:cNvSpPr/>
            <p:nvPr/>
          </p:nvSpPr>
          <p:spPr>
            <a:xfrm>
              <a:off x="7748565" y="2064000"/>
              <a:ext cx="143393" cy="37376"/>
            </a:xfrm>
            <a:custGeom>
              <a:avLst/>
              <a:gdLst>
                <a:gd name="connsiteX0" fmla="*/ 120668 w 143393"/>
                <a:gd name="connsiteY0" fmla="*/ 37376 h 37376"/>
                <a:gd name="connsiteX1" fmla="*/ 98865 w 143393"/>
                <a:gd name="connsiteY1" fmla="*/ 23832 h 37376"/>
                <a:gd name="connsiteX2" fmla="*/ 85917 w 143393"/>
                <a:gd name="connsiteY2" fmla="*/ 14435 h 37376"/>
                <a:gd name="connsiteX3" fmla="*/ 61844 w 143393"/>
                <a:gd name="connsiteY3" fmla="*/ 23103 h 37376"/>
                <a:gd name="connsiteX4" fmla="*/ 3979 w 143393"/>
                <a:gd name="connsiteY4" fmla="*/ 29691 h 37376"/>
                <a:gd name="connsiteX5" fmla="*/ 726 w 143393"/>
                <a:gd name="connsiteY5" fmla="*/ 20090 h 37376"/>
                <a:gd name="connsiteX6" fmla="*/ 10041 w 143393"/>
                <a:gd name="connsiteY6" fmla="*/ 16713 h 37376"/>
                <a:gd name="connsiteX7" fmla="*/ 54755 w 143393"/>
                <a:gd name="connsiteY7" fmla="*/ 10668 h 37376"/>
                <a:gd name="connsiteX8" fmla="*/ 87216 w 143393"/>
                <a:gd name="connsiteY8" fmla="*/ 145 h 37376"/>
                <a:gd name="connsiteX9" fmla="*/ 110419 w 143393"/>
                <a:gd name="connsiteY9" fmla="*/ 15479 h 37376"/>
                <a:gd name="connsiteX10" fmla="*/ 133649 w 143393"/>
                <a:gd name="connsiteY10" fmla="*/ 19785 h 37376"/>
                <a:gd name="connsiteX11" fmla="*/ 142883 w 143393"/>
                <a:gd name="connsiteY11" fmla="*/ 23782 h 37376"/>
                <a:gd name="connsiteX12" fmla="*/ 138927 w 143393"/>
                <a:gd name="connsiteY12" fmla="*/ 33110 h 37376"/>
                <a:gd name="connsiteX13" fmla="*/ 120668 w 143393"/>
                <a:gd name="connsiteY13" fmla="*/ 37376 h 3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393" h="37376">
                  <a:moveTo>
                    <a:pt x="120668" y="37376"/>
                  </a:moveTo>
                  <a:cubicBezTo>
                    <a:pt x="109683" y="37376"/>
                    <a:pt x="103976" y="31051"/>
                    <a:pt x="98865" y="23832"/>
                  </a:cubicBezTo>
                  <a:cubicBezTo>
                    <a:pt x="94898" y="18231"/>
                    <a:pt x="92338" y="15031"/>
                    <a:pt x="85917" y="14435"/>
                  </a:cubicBezTo>
                  <a:cubicBezTo>
                    <a:pt x="78007" y="13718"/>
                    <a:pt x="70517" y="18062"/>
                    <a:pt x="61844" y="23103"/>
                  </a:cubicBezTo>
                  <a:cubicBezTo>
                    <a:pt x="47457" y="31474"/>
                    <a:pt x="29550" y="41882"/>
                    <a:pt x="3979" y="29691"/>
                  </a:cubicBezTo>
                  <a:cubicBezTo>
                    <a:pt x="456" y="27947"/>
                    <a:pt x="-1000" y="23648"/>
                    <a:pt x="726" y="20090"/>
                  </a:cubicBezTo>
                  <a:cubicBezTo>
                    <a:pt x="2417" y="16605"/>
                    <a:pt x="6543" y="15109"/>
                    <a:pt x="10041" y="16713"/>
                  </a:cubicBezTo>
                  <a:cubicBezTo>
                    <a:pt x="28900" y="25705"/>
                    <a:pt x="40883" y="18733"/>
                    <a:pt x="54755" y="10668"/>
                  </a:cubicBezTo>
                  <a:cubicBezTo>
                    <a:pt x="64621" y="4927"/>
                    <a:pt x="74811" y="-1007"/>
                    <a:pt x="87216" y="145"/>
                  </a:cubicBezTo>
                  <a:cubicBezTo>
                    <a:pt x="100421" y="1368"/>
                    <a:pt x="106196" y="9523"/>
                    <a:pt x="110419" y="15479"/>
                  </a:cubicBezTo>
                  <a:cubicBezTo>
                    <a:pt x="115448" y="22576"/>
                    <a:pt x="117973" y="26139"/>
                    <a:pt x="133649" y="19785"/>
                  </a:cubicBezTo>
                  <a:cubicBezTo>
                    <a:pt x="137292" y="18313"/>
                    <a:pt x="141426" y="20102"/>
                    <a:pt x="142883" y="23782"/>
                  </a:cubicBezTo>
                  <a:cubicBezTo>
                    <a:pt x="144340" y="27461"/>
                    <a:pt x="142569" y="31638"/>
                    <a:pt x="138927" y="33110"/>
                  </a:cubicBezTo>
                  <a:cubicBezTo>
                    <a:pt x="133161" y="35682"/>
                    <a:pt x="126966" y="37129"/>
                    <a:pt x="120668" y="37376"/>
                  </a:cubicBezTo>
                  <a:close/>
                </a:path>
              </a:pathLst>
            </a:custGeom>
            <a:solidFill>
              <a:schemeClr val="tx1"/>
            </a:solidFill>
            <a:ln w="34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pitchFamily="34" charset="0"/>
                <a:ea typeface="+mn-ea"/>
                <a:cs typeface="Arial" pitchFamily="34" charset="0"/>
              </a:endParaRPr>
            </a:p>
          </p:txBody>
        </p:sp>
        <p:sp>
          <p:nvSpPr>
            <p:cNvPr id="29" name="Freeform: Shape 28">
              <a:extLst>
                <a:ext uri="{FF2B5EF4-FFF2-40B4-BE49-F238E27FC236}">
                  <a16:creationId xmlns:a16="http://schemas.microsoft.com/office/drawing/2014/main" id="{AB99ED08-82D5-6441-0C4F-CDA2471E370B}"/>
                </a:ext>
              </a:extLst>
            </p:cNvPr>
            <p:cNvSpPr/>
            <p:nvPr/>
          </p:nvSpPr>
          <p:spPr>
            <a:xfrm>
              <a:off x="7752972" y="1810609"/>
              <a:ext cx="236454" cy="269451"/>
            </a:xfrm>
            <a:custGeom>
              <a:avLst/>
              <a:gdLst>
                <a:gd name="connsiteX0" fmla="*/ 32090 w 236454"/>
                <a:gd name="connsiteY0" fmla="*/ 200776 h 269451"/>
                <a:gd name="connsiteX1" fmla="*/ 5 w 236454"/>
                <a:gd name="connsiteY1" fmla="*/ 269158 h 269451"/>
                <a:gd name="connsiteX2" fmla="*/ 192 w 236454"/>
                <a:gd name="connsiteY2" fmla="*/ 269447 h 269451"/>
                <a:gd name="connsiteX3" fmla="*/ 431 w 236454"/>
                <a:gd name="connsiteY3" fmla="*/ 269359 h 269451"/>
                <a:gd name="connsiteX4" fmla="*/ 21911 w 236454"/>
                <a:gd name="connsiteY4" fmla="*/ 249098 h 269451"/>
                <a:gd name="connsiteX5" fmla="*/ 21911 w 236454"/>
                <a:gd name="connsiteY5" fmla="*/ 249098 h 269451"/>
                <a:gd name="connsiteX6" fmla="*/ 46108 w 236454"/>
                <a:gd name="connsiteY6" fmla="*/ 203629 h 269451"/>
                <a:gd name="connsiteX7" fmla="*/ 46268 w 236454"/>
                <a:gd name="connsiteY7" fmla="*/ 203557 h 269451"/>
                <a:gd name="connsiteX8" fmla="*/ 65361 w 236454"/>
                <a:gd name="connsiteY8" fmla="*/ 201110 h 269451"/>
                <a:gd name="connsiteX9" fmla="*/ 110110 w 236454"/>
                <a:gd name="connsiteY9" fmla="*/ 167743 h 269451"/>
                <a:gd name="connsiteX10" fmla="*/ 109982 w 236454"/>
                <a:gd name="connsiteY10" fmla="*/ 167538 h 269451"/>
                <a:gd name="connsiteX11" fmla="*/ 82248 w 236454"/>
                <a:gd name="connsiteY11" fmla="*/ 160886 h 269451"/>
                <a:gd name="connsiteX12" fmla="*/ 81854 w 236454"/>
                <a:gd name="connsiteY12" fmla="*/ 160319 h 269451"/>
                <a:gd name="connsiteX13" fmla="*/ 81882 w 236454"/>
                <a:gd name="connsiteY13" fmla="*/ 160022 h 269451"/>
                <a:gd name="connsiteX14" fmla="*/ 82674 w 236454"/>
                <a:gd name="connsiteY14" fmla="*/ 159523 h 269451"/>
                <a:gd name="connsiteX15" fmla="*/ 82696 w 236454"/>
                <a:gd name="connsiteY15" fmla="*/ 159523 h 269451"/>
                <a:gd name="connsiteX16" fmla="*/ 133266 w 236454"/>
                <a:gd name="connsiteY16" fmla="*/ 140392 h 269451"/>
                <a:gd name="connsiteX17" fmla="*/ 158482 w 236454"/>
                <a:gd name="connsiteY17" fmla="*/ 114513 h 269451"/>
                <a:gd name="connsiteX18" fmla="*/ 197727 w 236454"/>
                <a:gd name="connsiteY18" fmla="*/ 84583 h 269451"/>
                <a:gd name="connsiteX19" fmla="*/ 197984 w 236454"/>
                <a:gd name="connsiteY19" fmla="*/ 82299 h 269451"/>
                <a:gd name="connsiteX20" fmla="*/ 197016 w 236454"/>
                <a:gd name="connsiteY20" fmla="*/ 81712 h 269451"/>
                <a:gd name="connsiteX21" fmla="*/ 172475 w 236454"/>
                <a:gd name="connsiteY21" fmla="*/ 71498 h 269451"/>
                <a:gd name="connsiteX22" fmla="*/ 172166 w 236454"/>
                <a:gd name="connsiteY22" fmla="*/ 70981 h 269451"/>
                <a:gd name="connsiteX23" fmla="*/ 172230 w 236454"/>
                <a:gd name="connsiteY23" fmla="*/ 70586 h 269451"/>
                <a:gd name="connsiteX24" fmla="*/ 173086 w 236454"/>
                <a:gd name="connsiteY24" fmla="*/ 70210 h 269451"/>
                <a:gd name="connsiteX25" fmla="*/ 207447 w 236454"/>
                <a:gd name="connsiteY25" fmla="*/ 71229 h 269451"/>
                <a:gd name="connsiteX26" fmla="*/ 224555 w 236454"/>
                <a:gd name="connsiteY26" fmla="*/ 60522 h 269451"/>
                <a:gd name="connsiteX27" fmla="*/ 230454 w 236454"/>
                <a:gd name="connsiteY27" fmla="*/ 14648 h 269451"/>
                <a:gd name="connsiteX28" fmla="*/ 185428 w 236454"/>
                <a:gd name="connsiteY28" fmla="*/ 623 h 269451"/>
                <a:gd name="connsiteX29" fmla="*/ 157839 w 236454"/>
                <a:gd name="connsiteY29" fmla="*/ 22035 h 269451"/>
                <a:gd name="connsiteX30" fmla="*/ 154533 w 236454"/>
                <a:gd name="connsiteY30" fmla="*/ 34822 h 269451"/>
                <a:gd name="connsiteX31" fmla="*/ 153822 w 236454"/>
                <a:gd name="connsiteY31" fmla="*/ 35540 h 269451"/>
                <a:gd name="connsiteX32" fmla="*/ 153112 w 236454"/>
                <a:gd name="connsiteY32" fmla="*/ 34822 h 269451"/>
                <a:gd name="connsiteX33" fmla="*/ 152839 w 236454"/>
                <a:gd name="connsiteY33" fmla="*/ 32670 h 269451"/>
                <a:gd name="connsiteX34" fmla="*/ 153950 w 236454"/>
                <a:gd name="connsiteY34" fmla="*/ 11318 h 269451"/>
                <a:gd name="connsiteX35" fmla="*/ 152802 w 236454"/>
                <a:gd name="connsiteY35" fmla="*/ 9393 h 269451"/>
                <a:gd name="connsiteX36" fmla="*/ 151876 w 236454"/>
                <a:gd name="connsiteY36" fmla="*/ 9445 h 269451"/>
                <a:gd name="connsiteX37" fmla="*/ 104996 w 236454"/>
                <a:gd name="connsiteY37" fmla="*/ 35773 h 269451"/>
                <a:gd name="connsiteX38" fmla="*/ 59181 w 236454"/>
                <a:gd name="connsiteY38" fmla="*/ 77583 h 269451"/>
                <a:gd name="connsiteX39" fmla="*/ 46040 w 236454"/>
                <a:gd name="connsiteY39" fmla="*/ 113892 h 269451"/>
                <a:gd name="connsiteX40" fmla="*/ 48825 w 236454"/>
                <a:gd name="connsiteY40" fmla="*/ 130396 h 269451"/>
                <a:gd name="connsiteX41" fmla="*/ 48400 w 236454"/>
                <a:gd name="connsiteY41" fmla="*/ 131316 h 269451"/>
                <a:gd name="connsiteX42" fmla="*/ 47550 w 236454"/>
                <a:gd name="connsiteY42" fmla="*/ 131013 h 269451"/>
                <a:gd name="connsiteX43" fmla="*/ 37961 w 236454"/>
                <a:gd name="connsiteY43" fmla="*/ 108726 h 269451"/>
                <a:gd name="connsiteX44" fmla="*/ 37669 w 236454"/>
                <a:gd name="connsiteY44" fmla="*/ 108679 h 269451"/>
                <a:gd name="connsiteX45" fmla="*/ 18566 w 236454"/>
                <a:gd name="connsiteY45" fmla="*/ 167879 h 269451"/>
                <a:gd name="connsiteX46" fmla="*/ 26159 w 236454"/>
                <a:gd name="connsiteY46" fmla="*/ 193662 h 269451"/>
                <a:gd name="connsiteX47" fmla="*/ 26380 w 236454"/>
                <a:gd name="connsiteY47" fmla="*/ 193665 h 269451"/>
                <a:gd name="connsiteX48" fmla="*/ 26407 w 236454"/>
                <a:gd name="connsiteY48" fmla="*/ 193629 h 269451"/>
                <a:gd name="connsiteX49" fmla="*/ 85842 w 236454"/>
                <a:gd name="connsiteY49" fmla="*/ 110096 h 269451"/>
                <a:gd name="connsiteX50" fmla="*/ 134470 w 236454"/>
                <a:gd name="connsiteY50" fmla="*/ 70202 h 269451"/>
                <a:gd name="connsiteX51" fmla="*/ 142507 w 236454"/>
                <a:gd name="connsiteY51" fmla="*/ 66615 h 269451"/>
                <a:gd name="connsiteX52" fmla="*/ 143410 w 236454"/>
                <a:gd name="connsiteY52" fmla="*/ 67059 h 269451"/>
                <a:gd name="connsiteX53" fmla="*/ 143107 w 236454"/>
                <a:gd name="connsiteY53" fmla="*/ 67906 h 269451"/>
                <a:gd name="connsiteX54" fmla="*/ 102428 w 236454"/>
                <a:gd name="connsiteY54" fmla="*/ 102307 h 269451"/>
                <a:gd name="connsiteX55" fmla="*/ 34516 w 236454"/>
                <a:gd name="connsiteY55" fmla="*/ 196406 h 269451"/>
                <a:gd name="connsiteX56" fmla="*/ 32090 w 236454"/>
                <a:gd name="connsiteY56" fmla="*/ 200776 h 269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36454" h="269451">
                  <a:moveTo>
                    <a:pt x="32090" y="200776"/>
                  </a:moveTo>
                  <a:cubicBezTo>
                    <a:pt x="24099" y="213822"/>
                    <a:pt x="7069" y="243408"/>
                    <a:pt x="5" y="269158"/>
                  </a:cubicBezTo>
                  <a:cubicBezTo>
                    <a:pt x="-22" y="269290"/>
                    <a:pt x="61" y="269419"/>
                    <a:pt x="192" y="269447"/>
                  </a:cubicBezTo>
                  <a:cubicBezTo>
                    <a:pt x="282" y="269466"/>
                    <a:pt x="375" y="269432"/>
                    <a:pt x="431" y="269359"/>
                  </a:cubicBezTo>
                  <a:cubicBezTo>
                    <a:pt x="6729" y="261728"/>
                    <a:pt x="13944" y="254922"/>
                    <a:pt x="21911" y="249098"/>
                  </a:cubicBezTo>
                  <a:lnTo>
                    <a:pt x="21911" y="249098"/>
                  </a:lnTo>
                  <a:cubicBezTo>
                    <a:pt x="22011" y="248800"/>
                    <a:pt x="28091" y="231298"/>
                    <a:pt x="46108" y="203629"/>
                  </a:cubicBezTo>
                  <a:cubicBezTo>
                    <a:pt x="46142" y="203575"/>
                    <a:pt x="46205" y="203547"/>
                    <a:pt x="46268" y="203557"/>
                  </a:cubicBezTo>
                  <a:cubicBezTo>
                    <a:pt x="52732" y="204132"/>
                    <a:pt x="59243" y="203298"/>
                    <a:pt x="65361" y="201110"/>
                  </a:cubicBezTo>
                  <a:cubicBezTo>
                    <a:pt x="90282" y="194121"/>
                    <a:pt x="108334" y="170193"/>
                    <a:pt x="110110" y="167743"/>
                  </a:cubicBezTo>
                  <a:cubicBezTo>
                    <a:pt x="110181" y="167646"/>
                    <a:pt x="110110" y="167538"/>
                    <a:pt x="109982" y="167538"/>
                  </a:cubicBezTo>
                  <a:cubicBezTo>
                    <a:pt x="100364" y="167423"/>
                    <a:pt x="90891" y="165151"/>
                    <a:pt x="82248" y="160886"/>
                  </a:cubicBezTo>
                  <a:cubicBezTo>
                    <a:pt x="82029" y="160778"/>
                    <a:pt x="81880" y="160564"/>
                    <a:pt x="81854" y="160319"/>
                  </a:cubicBezTo>
                  <a:cubicBezTo>
                    <a:pt x="81841" y="160219"/>
                    <a:pt x="81850" y="160117"/>
                    <a:pt x="81882" y="160022"/>
                  </a:cubicBezTo>
                  <a:cubicBezTo>
                    <a:pt x="81986" y="159679"/>
                    <a:pt x="82324" y="159466"/>
                    <a:pt x="82674" y="159523"/>
                  </a:cubicBezTo>
                  <a:lnTo>
                    <a:pt x="82696" y="159523"/>
                  </a:lnTo>
                  <a:cubicBezTo>
                    <a:pt x="101709" y="162567"/>
                    <a:pt x="120909" y="155304"/>
                    <a:pt x="133266" y="140392"/>
                  </a:cubicBezTo>
                  <a:cubicBezTo>
                    <a:pt x="140942" y="131070"/>
                    <a:pt x="149376" y="122413"/>
                    <a:pt x="158482" y="114513"/>
                  </a:cubicBezTo>
                  <a:cubicBezTo>
                    <a:pt x="169907" y="104599"/>
                    <a:pt x="184366" y="94758"/>
                    <a:pt x="197727" y="84583"/>
                  </a:cubicBezTo>
                  <a:cubicBezTo>
                    <a:pt x="198422" y="84024"/>
                    <a:pt x="198537" y="83001"/>
                    <a:pt x="197984" y="82299"/>
                  </a:cubicBezTo>
                  <a:cubicBezTo>
                    <a:pt x="197742" y="81992"/>
                    <a:pt x="197398" y="81783"/>
                    <a:pt x="197016" y="81712"/>
                  </a:cubicBezTo>
                  <a:cubicBezTo>
                    <a:pt x="188226" y="80054"/>
                    <a:pt x="179871" y="76576"/>
                    <a:pt x="172475" y="71498"/>
                  </a:cubicBezTo>
                  <a:cubicBezTo>
                    <a:pt x="172302" y="71380"/>
                    <a:pt x="172189" y="71191"/>
                    <a:pt x="172166" y="70981"/>
                  </a:cubicBezTo>
                  <a:cubicBezTo>
                    <a:pt x="172148" y="70846"/>
                    <a:pt x="172171" y="70709"/>
                    <a:pt x="172230" y="70586"/>
                  </a:cubicBezTo>
                  <a:cubicBezTo>
                    <a:pt x="172382" y="70262"/>
                    <a:pt x="172748" y="70102"/>
                    <a:pt x="173086" y="70210"/>
                  </a:cubicBezTo>
                  <a:cubicBezTo>
                    <a:pt x="184242" y="73653"/>
                    <a:pt x="196110" y="74005"/>
                    <a:pt x="207447" y="71229"/>
                  </a:cubicBezTo>
                  <a:cubicBezTo>
                    <a:pt x="214121" y="69564"/>
                    <a:pt x="220107" y="65818"/>
                    <a:pt x="224555" y="60522"/>
                  </a:cubicBezTo>
                  <a:cubicBezTo>
                    <a:pt x="236385" y="46562"/>
                    <a:pt x="241247" y="31554"/>
                    <a:pt x="230454" y="14648"/>
                  </a:cubicBezTo>
                  <a:cubicBezTo>
                    <a:pt x="223095" y="3120"/>
                    <a:pt x="206691" y="-1857"/>
                    <a:pt x="185428" y="623"/>
                  </a:cubicBezTo>
                  <a:cubicBezTo>
                    <a:pt x="172976" y="1948"/>
                    <a:pt x="162315" y="10222"/>
                    <a:pt x="157839" y="22035"/>
                  </a:cubicBezTo>
                  <a:cubicBezTo>
                    <a:pt x="156311" y="26173"/>
                    <a:pt x="155203" y="30458"/>
                    <a:pt x="154533" y="34822"/>
                  </a:cubicBezTo>
                  <a:cubicBezTo>
                    <a:pt x="154533" y="35219"/>
                    <a:pt x="154215" y="35540"/>
                    <a:pt x="153822" y="35540"/>
                  </a:cubicBezTo>
                  <a:cubicBezTo>
                    <a:pt x="153430" y="35540"/>
                    <a:pt x="153112" y="35219"/>
                    <a:pt x="153112" y="34822"/>
                  </a:cubicBezTo>
                  <a:cubicBezTo>
                    <a:pt x="153009" y="34105"/>
                    <a:pt x="152920" y="33387"/>
                    <a:pt x="152839" y="32670"/>
                  </a:cubicBezTo>
                  <a:cubicBezTo>
                    <a:pt x="152049" y="25539"/>
                    <a:pt x="152425" y="18326"/>
                    <a:pt x="153950" y="11318"/>
                  </a:cubicBezTo>
                  <a:cubicBezTo>
                    <a:pt x="154160" y="10466"/>
                    <a:pt x="153645" y="9604"/>
                    <a:pt x="152802" y="9393"/>
                  </a:cubicBezTo>
                  <a:cubicBezTo>
                    <a:pt x="152495" y="9316"/>
                    <a:pt x="152172" y="9334"/>
                    <a:pt x="151876" y="9445"/>
                  </a:cubicBezTo>
                  <a:cubicBezTo>
                    <a:pt x="135215" y="16193"/>
                    <a:pt x="119463" y="25039"/>
                    <a:pt x="104996" y="35773"/>
                  </a:cubicBezTo>
                  <a:cubicBezTo>
                    <a:pt x="88241" y="47955"/>
                    <a:pt x="72875" y="61978"/>
                    <a:pt x="59181" y="77583"/>
                  </a:cubicBezTo>
                  <a:cubicBezTo>
                    <a:pt x="50391" y="87558"/>
                    <a:pt x="45692" y="100541"/>
                    <a:pt x="46040" y="113892"/>
                  </a:cubicBezTo>
                  <a:cubicBezTo>
                    <a:pt x="46260" y="119492"/>
                    <a:pt x="47196" y="125039"/>
                    <a:pt x="48825" y="130396"/>
                  </a:cubicBezTo>
                  <a:cubicBezTo>
                    <a:pt x="48959" y="130769"/>
                    <a:pt x="48769" y="131181"/>
                    <a:pt x="48400" y="131316"/>
                  </a:cubicBezTo>
                  <a:cubicBezTo>
                    <a:pt x="48081" y="131433"/>
                    <a:pt x="47725" y="131306"/>
                    <a:pt x="47550" y="131013"/>
                  </a:cubicBezTo>
                  <a:cubicBezTo>
                    <a:pt x="43005" y="124253"/>
                    <a:pt x="39753" y="116694"/>
                    <a:pt x="37961" y="108726"/>
                  </a:cubicBezTo>
                  <a:lnTo>
                    <a:pt x="37669" y="108679"/>
                  </a:lnTo>
                  <a:cubicBezTo>
                    <a:pt x="29188" y="125108"/>
                    <a:pt x="20015" y="150840"/>
                    <a:pt x="18566" y="167879"/>
                  </a:cubicBezTo>
                  <a:cubicBezTo>
                    <a:pt x="17653" y="178686"/>
                    <a:pt x="20650" y="188380"/>
                    <a:pt x="26159" y="193662"/>
                  </a:cubicBezTo>
                  <a:cubicBezTo>
                    <a:pt x="26219" y="193724"/>
                    <a:pt x="26317" y="193726"/>
                    <a:pt x="26380" y="193665"/>
                  </a:cubicBezTo>
                  <a:cubicBezTo>
                    <a:pt x="26391" y="193655"/>
                    <a:pt x="26400" y="193643"/>
                    <a:pt x="26407" y="193629"/>
                  </a:cubicBezTo>
                  <a:cubicBezTo>
                    <a:pt x="39722" y="169906"/>
                    <a:pt x="66661" y="129503"/>
                    <a:pt x="85842" y="110096"/>
                  </a:cubicBezTo>
                  <a:cubicBezTo>
                    <a:pt x="100464" y="94937"/>
                    <a:pt x="116783" y="81549"/>
                    <a:pt x="134470" y="70202"/>
                  </a:cubicBezTo>
                  <a:cubicBezTo>
                    <a:pt x="136961" y="68616"/>
                    <a:pt x="139669" y="67407"/>
                    <a:pt x="142507" y="66615"/>
                  </a:cubicBezTo>
                  <a:cubicBezTo>
                    <a:pt x="142878" y="66486"/>
                    <a:pt x="143283" y="66685"/>
                    <a:pt x="143410" y="67059"/>
                  </a:cubicBezTo>
                  <a:cubicBezTo>
                    <a:pt x="143519" y="67378"/>
                    <a:pt x="143393" y="67731"/>
                    <a:pt x="143107" y="67906"/>
                  </a:cubicBezTo>
                  <a:cubicBezTo>
                    <a:pt x="128564" y="78130"/>
                    <a:pt x="114950" y="89642"/>
                    <a:pt x="102428" y="102307"/>
                  </a:cubicBezTo>
                  <a:cubicBezTo>
                    <a:pt x="80295" y="124688"/>
                    <a:pt x="49396" y="167796"/>
                    <a:pt x="34516" y="196406"/>
                  </a:cubicBezTo>
                  <a:cubicBezTo>
                    <a:pt x="33738" y="197913"/>
                    <a:pt x="32953" y="199345"/>
                    <a:pt x="32090" y="200776"/>
                  </a:cubicBezTo>
                  <a:close/>
                </a:path>
              </a:pathLst>
            </a:custGeom>
            <a:solidFill>
              <a:schemeClr val="tx1"/>
            </a:solidFill>
            <a:ln w="3473"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pitchFamily="34" charset="0"/>
                <a:ea typeface="+mn-ea"/>
                <a:cs typeface="Arial" pitchFamily="34" charset="0"/>
              </a:endParaRPr>
            </a:p>
          </p:txBody>
        </p:sp>
      </p:grpSp>
      <p:sp>
        <p:nvSpPr>
          <p:cNvPr id="18" name="Rectangle: Rounded Corners 17">
            <a:extLst>
              <a:ext uri="{FF2B5EF4-FFF2-40B4-BE49-F238E27FC236}">
                <a16:creationId xmlns:a16="http://schemas.microsoft.com/office/drawing/2014/main" id="{EE93E46F-CF27-DA50-5E11-B40DFB50B5A5}"/>
              </a:ext>
            </a:extLst>
          </p:cNvPr>
          <p:cNvSpPr/>
          <p:nvPr/>
        </p:nvSpPr>
        <p:spPr bwMode="auto">
          <a:xfrm>
            <a:off x="2366418" y="1347752"/>
            <a:ext cx="4407172" cy="2361817"/>
          </a:xfrm>
          <a:prstGeom prst="roundRect">
            <a:avLst>
              <a:gd name="adj" fmla="val 6313"/>
            </a:avLst>
          </a:prstGeom>
          <a:ln w="12700">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000" b="0" i="0" u="none" strike="noStrike" kern="1200" cap="none" spc="0" normalizeH="0" baseline="0" noProof="0">
              <a:ln>
                <a:noFill/>
              </a:ln>
              <a:solidFill>
                <a:srgbClr val="585858"/>
              </a:solidFill>
              <a:effectLst/>
              <a:uLnTx/>
              <a:uFillTx/>
              <a:latin typeface="Arial" charset="0"/>
              <a:ea typeface="ヒラギノ角ゴ Pro W3" pitchFamily="-64" charset="-128"/>
              <a:cs typeface="Arial" pitchFamily="34" charset="0"/>
            </a:endParaRPr>
          </a:p>
        </p:txBody>
      </p:sp>
      <p:sp>
        <p:nvSpPr>
          <p:cNvPr id="7" name="Rectangle: Rounded Corners 6">
            <a:extLst>
              <a:ext uri="{FF2B5EF4-FFF2-40B4-BE49-F238E27FC236}">
                <a16:creationId xmlns:a16="http://schemas.microsoft.com/office/drawing/2014/main" id="{51429BEE-C548-A51D-56D8-F59DF2E4FCA0}"/>
              </a:ext>
            </a:extLst>
          </p:cNvPr>
          <p:cNvSpPr/>
          <p:nvPr/>
        </p:nvSpPr>
        <p:spPr bwMode="auto">
          <a:xfrm>
            <a:off x="2418191" y="1570929"/>
            <a:ext cx="2105454" cy="2088000"/>
          </a:xfrm>
          <a:prstGeom prst="roundRect">
            <a:avLst>
              <a:gd name="adj" fmla="val 6313"/>
            </a:avLst>
          </a:prstGeom>
          <a:ln w="12700">
            <a:prstDash val="sysDot"/>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000" b="0" i="0" u="none" strike="noStrike" kern="1200" cap="none" spc="0" normalizeH="0" baseline="0" noProof="0" dirty="0">
              <a:ln>
                <a:noFill/>
              </a:ln>
              <a:solidFill>
                <a:srgbClr val="585858"/>
              </a:solidFill>
              <a:effectLst/>
              <a:uLnTx/>
              <a:uFillTx/>
              <a:latin typeface="Arial" charset="0"/>
              <a:ea typeface="ヒラギノ角ゴ Pro W3" pitchFamily="-64" charset="-128"/>
              <a:cs typeface="Arial" pitchFamily="34" charset="0"/>
            </a:endParaRPr>
          </a:p>
        </p:txBody>
      </p:sp>
      <p:sp>
        <p:nvSpPr>
          <p:cNvPr id="5" name="TextBox 4">
            <a:extLst>
              <a:ext uri="{FF2B5EF4-FFF2-40B4-BE49-F238E27FC236}">
                <a16:creationId xmlns:a16="http://schemas.microsoft.com/office/drawing/2014/main" id="{04E5A66D-0DFA-C57F-DAE8-75E9C028EF5D}"/>
              </a:ext>
            </a:extLst>
          </p:cNvPr>
          <p:cNvSpPr txBox="1"/>
          <p:nvPr/>
        </p:nvSpPr>
        <p:spPr>
          <a:xfrm>
            <a:off x="2614280" y="2261691"/>
            <a:ext cx="1738923" cy="1061829"/>
          </a:xfrm>
          <a:prstGeom prst="rect">
            <a:avLst/>
          </a:prstGeom>
          <a:noFill/>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50" b="0" i="0" u="none" strike="noStrike" kern="1200" cap="none" spc="0" normalizeH="0" baseline="0" noProof="0" dirty="0">
                <a:ln>
                  <a:noFill/>
                </a:ln>
                <a:solidFill>
                  <a:srgbClr val="003399"/>
                </a:solidFill>
                <a:effectLst/>
                <a:uLnTx/>
                <a:uFillTx/>
                <a:latin typeface="Arial"/>
                <a:ea typeface="+mn-ea"/>
                <a:cs typeface="Arial" pitchFamily="34" charset="0"/>
              </a:rPr>
              <a:t>Central AI platform in the SSM for browsing, locating and interacting with supervisory data leveraging LLMs and RAG*</a:t>
            </a:r>
            <a:endParaRPr kumimoji="0" lang="en-GB" sz="1050" b="0" i="0" u="none" strike="noStrike" kern="1200" cap="none" spc="0" normalizeH="0" baseline="0" noProof="0" dirty="0">
              <a:ln>
                <a:noFill/>
              </a:ln>
              <a:solidFill>
                <a:srgbClr val="003399"/>
              </a:solidFill>
              <a:effectLst/>
              <a:uLnTx/>
              <a:uFillTx/>
              <a:latin typeface="Arial"/>
              <a:ea typeface="+mn-ea"/>
              <a:cs typeface="Arial" pitchFamily="34" charset="0"/>
            </a:endParaRPr>
          </a:p>
        </p:txBody>
      </p:sp>
      <p:sp>
        <p:nvSpPr>
          <p:cNvPr id="12" name="TextBox 11">
            <a:extLst>
              <a:ext uri="{FF2B5EF4-FFF2-40B4-BE49-F238E27FC236}">
                <a16:creationId xmlns:a16="http://schemas.microsoft.com/office/drawing/2014/main" id="{35DC1325-283D-FCCC-1F3A-E269574CC18E}"/>
              </a:ext>
            </a:extLst>
          </p:cNvPr>
          <p:cNvSpPr txBox="1"/>
          <p:nvPr/>
        </p:nvSpPr>
        <p:spPr>
          <a:xfrm>
            <a:off x="2418191" y="1569563"/>
            <a:ext cx="1102046" cy="246221"/>
          </a:xfrm>
          <a:prstGeom prst="rect">
            <a:avLst/>
          </a:prstGeom>
          <a:noFill/>
          <a:ln>
            <a:noFill/>
          </a:ln>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000" b="1" i="0" u="none" strike="noStrike" kern="1200" cap="none" spc="0" normalizeH="0" baseline="0" noProof="0" dirty="0">
                <a:ln>
                  <a:noFill/>
                </a:ln>
                <a:solidFill>
                  <a:srgbClr val="003399"/>
                </a:solidFill>
                <a:effectLst/>
                <a:uLnTx/>
                <a:uFillTx/>
                <a:latin typeface="Arial" charset="0"/>
                <a:ea typeface="ヒラギノ角ゴ Pro W3" pitchFamily="-64" charset="-128"/>
                <a:cs typeface="Arial" pitchFamily="34" charset="0"/>
              </a:rPr>
              <a:t>Search &amp; Chat</a:t>
            </a:r>
          </a:p>
        </p:txBody>
      </p:sp>
      <p:sp>
        <p:nvSpPr>
          <p:cNvPr id="21" name="TextBox 20">
            <a:extLst>
              <a:ext uri="{FF2B5EF4-FFF2-40B4-BE49-F238E27FC236}">
                <a16:creationId xmlns:a16="http://schemas.microsoft.com/office/drawing/2014/main" id="{D30ED51C-CF26-1891-B2AF-6CF31F15B0B8}"/>
              </a:ext>
            </a:extLst>
          </p:cNvPr>
          <p:cNvSpPr txBox="1"/>
          <p:nvPr/>
        </p:nvSpPr>
        <p:spPr>
          <a:xfrm>
            <a:off x="4193950" y="1217731"/>
            <a:ext cx="741812" cy="261610"/>
          </a:xfrm>
          <a:prstGeom prst="rect">
            <a:avLst/>
          </a:prstGeom>
          <a:solidFill>
            <a:schemeClr val="bg1"/>
          </a:solidFill>
          <a:ln>
            <a:noFill/>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003399"/>
                </a:solidFill>
                <a:effectLst/>
                <a:uLnTx/>
                <a:uFillTx/>
                <a:latin typeface="Arial" charset="0"/>
                <a:ea typeface="ヒラギノ角ゴ Pro W3" pitchFamily="-64" charset="-128"/>
                <a:cs typeface="Arial" pitchFamily="34" charset="0"/>
              </a:rPr>
              <a:t>Athena</a:t>
            </a:r>
          </a:p>
        </p:txBody>
      </p:sp>
      <p:sp>
        <p:nvSpPr>
          <p:cNvPr id="28" name="Rectangle: Rounded Corners 27">
            <a:extLst>
              <a:ext uri="{FF2B5EF4-FFF2-40B4-BE49-F238E27FC236}">
                <a16:creationId xmlns:a16="http://schemas.microsoft.com/office/drawing/2014/main" id="{44FFB445-5FF9-B6F6-ADBB-C3454F594B61}"/>
              </a:ext>
            </a:extLst>
          </p:cNvPr>
          <p:cNvSpPr/>
          <p:nvPr/>
        </p:nvSpPr>
        <p:spPr bwMode="auto">
          <a:xfrm>
            <a:off x="207432" y="1355493"/>
            <a:ext cx="2105454" cy="2361816"/>
          </a:xfrm>
          <a:prstGeom prst="roundRect">
            <a:avLst>
              <a:gd name="adj" fmla="val 6313"/>
            </a:avLst>
          </a:prstGeom>
          <a:solidFill>
            <a:schemeClr val="bg1"/>
          </a:solidFill>
          <a:ln w="12700" cap="flat" cmpd="sng" algn="ctr">
            <a:solidFill>
              <a:srgbClr val="1B7D7D"/>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000" b="0" i="0" u="none" strike="noStrike" kern="1200" cap="none" spc="0" normalizeH="0" baseline="0" noProof="0" dirty="0">
              <a:ln>
                <a:noFill/>
              </a:ln>
              <a:solidFill>
                <a:srgbClr val="585858"/>
              </a:solidFill>
              <a:effectLst/>
              <a:uLnTx/>
              <a:uFillTx/>
              <a:latin typeface="Arial" charset="0"/>
              <a:ea typeface="ヒラギノ角ゴ Pro W3" pitchFamily="-64" charset="-128"/>
              <a:cs typeface="Arial" pitchFamily="34" charset="0"/>
            </a:endParaRPr>
          </a:p>
        </p:txBody>
      </p:sp>
      <p:sp>
        <p:nvSpPr>
          <p:cNvPr id="30" name="TextBox 29">
            <a:extLst>
              <a:ext uri="{FF2B5EF4-FFF2-40B4-BE49-F238E27FC236}">
                <a16:creationId xmlns:a16="http://schemas.microsoft.com/office/drawing/2014/main" id="{EC356E3F-4BC9-4F02-A263-92FEAF772AF2}"/>
              </a:ext>
            </a:extLst>
          </p:cNvPr>
          <p:cNvSpPr txBox="1"/>
          <p:nvPr/>
        </p:nvSpPr>
        <p:spPr>
          <a:xfrm>
            <a:off x="384797" y="2350223"/>
            <a:ext cx="1765550" cy="900246"/>
          </a:xfrm>
          <a:prstGeom prst="rect">
            <a:avLst/>
          </a:prstGeom>
          <a:noFill/>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1B7D7D"/>
                </a:solidFill>
                <a:effectLst/>
                <a:uLnTx/>
                <a:uFillTx/>
                <a:latin typeface="Arial" charset="0"/>
                <a:ea typeface="ヒラギノ角ゴ Pro W3" pitchFamily="-64" charset="-128"/>
                <a:cs typeface="Arial" pitchFamily="34" charset="0"/>
              </a:rPr>
              <a:t>Seamless integration of AI into existing supervisory systems such as IMAS utilising APIs and infrastructure</a:t>
            </a:r>
            <a:endParaRPr kumimoji="0" lang="en-GB" sz="1050" b="0" i="0" u="none" strike="noStrike" kern="1200" cap="none" spc="0" normalizeH="0" baseline="0" noProof="0" dirty="0">
              <a:ln>
                <a:noFill/>
              </a:ln>
              <a:solidFill>
                <a:srgbClr val="1B7D7D"/>
              </a:solidFill>
              <a:effectLst/>
              <a:uLnTx/>
              <a:uFillTx/>
              <a:latin typeface="Arial"/>
              <a:ea typeface="+mn-ea"/>
              <a:cs typeface="Arial" pitchFamily="34" charset="0"/>
            </a:endParaRPr>
          </a:p>
        </p:txBody>
      </p:sp>
      <p:sp>
        <p:nvSpPr>
          <p:cNvPr id="39" name="TextBox 38">
            <a:extLst>
              <a:ext uri="{FF2B5EF4-FFF2-40B4-BE49-F238E27FC236}">
                <a16:creationId xmlns:a16="http://schemas.microsoft.com/office/drawing/2014/main" id="{6940EFAF-7959-8C11-3163-C220571237C2}"/>
              </a:ext>
            </a:extLst>
          </p:cNvPr>
          <p:cNvSpPr txBox="1"/>
          <p:nvPr/>
        </p:nvSpPr>
        <p:spPr>
          <a:xfrm>
            <a:off x="535393" y="1222103"/>
            <a:ext cx="1449532" cy="261610"/>
          </a:xfrm>
          <a:prstGeom prst="rect">
            <a:avLst/>
          </a:prstGeom>
          <a:solidFill>
            <a:schemeClr val="bg1"/>
          </a:solidFill>
          <a:ln>
            <a:noFill/>
          </a:ln>
        </p:spPr>
        <p:txBody>
          <a:bodyPr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100" b="1" i="0" u="none" strike="noStrike" kern="1200" cap="none" spc="0" normalizeH="0" baseline="0" noProof="0" dirty="0">
                <a:ln>
                  <a:noFill/>
                </a:ln>
                <a:solidFill>
                  <a:srgbClr val="1B7D7D"/>
                </a:solidFill>
                <a:effectLst/>
                <a:uLnTx/>
                <a:uFillTx/>
                <a:latin typeface="Arial" charset="0"/>
                <a:ea typeface="ヒラギノ角ゴ Pro W3" pitchFamily="-64" charset="-128"/>
                <a:cs typeface="Arial" pitchFamily="34" charset="0"/>
              </a:rPr>
              <a:t>AI in core systems</a:t>
            </a:r>
          </a:p>
        </p:txBody>
      </p:sp>
      <p:grpSp>
        <p:nvGrpSpPr>
          <p:cNvPr id="40" name="Group 39">
            <a:extLst>
              <a:ext uri="{FF2B5EF4-FFF2-40B4-BE49-F238E27FC236}">
                <a16:creationId xmlns:a16="http://schemas.microsoft.com/office/drawing/2014/main" id="{5E9D4C06-2854-B7B7-12DF-19A32FCABE92}"/>
              </a:ext>
            </a:extLst>
          </p:cNvPr>
          <p:cNvGrpSpPr/>
          <p:nvPr/>
        </p:nvGrpSpPr>
        <p:grpSpPr>
          <a:xfrm>
            <a:off x="1085508" y="1831682"/>
            <a:ext cx="273801" cy="287720"/>
            <a:chOff x="5496322" y="1837500"/>
            <a:chExt cx="273801" cy="287720"/>
          </a:xfrm>
        </p:grpSpPr>
        <p:sp>
          <p:nvSpPr>
            <p:cNvPr id="52" name="Freeform: Shape 51">
              <a:extLst>
                <a:ext uri="{FF2B5EF4-FFF2-40B4-BE49-F238E27FC236}">
                  <a16:creationId xmlns:a16="http://schemas.microsoft.com/office/drawing/2014/main" id="{0E3F463A-ED2F-54B4-AC30-36B5452F8CA3}"/>
                </a:ext>
              </a:extLst>
            </p:cNvPr>
            <p:cNvSpPr/>
            <p:nvPr/>
          </p:nvSpPr>
          <p:spPr>
            <a:xfrm>
              <a:off x="5500309" y="2042590"/>
              <a:ext cx="80541" cy="82630"/>
            </a:xfrm>
            <a:custGeom>
              <a:avLst/>
              <a:gdLst>
                <a:gd name="connsiteX0" fmla="*/ 80542 w 80541"/>
                <a:gd name="connsiteY0" fmla="*/ 41315 h 82630"/>
                <a:gd name="connsiteX1" fmla="*/ 40271 w 80541"/>
                <a:gd name="connsiteY1" fmla="*/ 82631 h 82630"/>
                <a:gd name="connsiteX2" fmla="*/ 0 w 80541"/>
                <a:gd name="connsiteY2" fmla="*/ 41315 h 82630"/>
                <a:gd name="connsiteX3" fmla="*/ 40271 w 80541"/>
                <a:gd name="connsiteY3" fmla="*/ 0 h 82630"/>
                <a:gd name="connsiteX4" fmla="*/ 80542 w 80541"/>
                <a:gd name="connsiteY4" fmla="*/ 41315 h 8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41" h="82630">
                  <a:moveTo>
                    <a:pt x="80542" y="41315"/>
                  </a:moveTo>
                  <a:cubicBezTo>
                    <a:pt x="80542" y="64133"/>
                    <a:pt x="62512" y="82631"/>
                    <a:pt x="40271" y="82631"/>
                  </a:cubicBezTo>
                  <a:cubicBezTo>
                    <a:pt x="18030" y="82631"/>
                    <a:pt x="0" y="64133"/>
                    <a:pt x="0" y="41315"/>
                  </a:cubicBezTo>
                  <a:cubicBezTo>
                    <a:pt x="0" y="18498"/>
                    <a:pt x="18030" y="0"/>
                    <a:pt x="40271" y="0"/>
                  </a:cubicBezTo>
                  <a:cubicBezTo>
                    <a:pt x="62512" y="0"/>
                    <a:pt x="80542" y="18498"/>
                    <a:pt x="80542" y="41315"/>
                  </a:cubicBezTo>
                  <a:close/>
                </a:path>
              </a:pathLst>
            </a:custGeom>
            <a:solidFill>
              <a:srgbClr val="1B7D7D"/>
            </a:solidFill>
            <a:ln w="396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pitchFamily="34" charset="0"/>
                <a:ea typeface="+mn-ea"/>
                <a:cs typeface="Arial" pitchFamily="34" charset="0"/>
              </a:endParaRPr>
            </a:p>
          </p:txBody>
        </p:sp>
        <p:sp>
          <p:nvSpPr>
            <p:cNvPr id="54" name="Freeform: Shape 53">
              <a:extLst>
                <a:ext uri="{FF2B5EF4-FFF2-40B4-BE49-F238E27FC236}">
                  <a16:creationId xmlns:a16="http://schemas.microsoft.com/office/drawing/2014/main" id="{854528CC-1753-7E92-1189-17EE45E801E3}"/>
                </a:ext>
              </a:extLst>
            </p:cNvPr>
            <p:cNvSpPr/>
            <p:nvPr/>
          </p:nvSpPr>
          <p:spPr>
            <a:xfrm>
              <a:off x="5689582" y="1840144"/>
              <a:ext cx="80541" cy="82630"/>
            </a:xfrm>
            <a:custGeom>
              <a:avLst/>
              <a:gdLst>
                <a:gd name="connsiteX0" fmla="*/ 80542 w 80541"/>
                <a:gd name="connsiteY0" fmla="*/ 41315 h 82630"/>
                <a:gd name="connsiteX1" fmla="*/ 40271 w 80541"/>
                <a:gd name="connsiteY1" fmla="*/ 82631 h 82630"/>
                <a:gd name="connsiteX2" fmla="*/ 0 w 80541"/>
                <a:gd name="connsiteY2" fmla="*/ 41315 h 82630"/>
                <a:gd name="connsiteX3" fmla="*/ 40271 w 80541"/>
                <a:gd name="connsiteY3" fmla="*/ 0 h 82630"/>
                <a:gd name="connsiteX4" fmla="*/ 80542 w 80541"/>
                <a:gd name="connsiteY4" fmla="*/ 41315 h 82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41" h="82630">
                  <a:moveTo>
                    <a:pt x="80542" y="41315"/>
                  </a:moveTo>
                  <a:cubicBezTo>
                    <a:pt x="80542" y="64133"/>
                    <a:pt x="62512" y="82631"/>
                    <a:pt x="40271" y="82631"/>
                  </a:cubicBezTo>
                  <a:cubicBezTo>
                    <a:pt x="18030" y="82631"/>
                    <a:pt x="0" y="64133"/>
                    <a:pt x="0" y="41315"/>
                  </a:cubicBezTo>
                  <a:cubicBezTo>
                    <a:pt x="0" y="18498"/>
                    <a:pt x="18030" y="0"/>
                    <a:pt x="40271" y="0"/>
                  </a:cubicBezTo>
                  <a:cubicBezTo>
                    <a:pt x="62512" y="0"/>
                    <a:pt x="80542" y="18498"/>
                    <a:pt x="80542" y="41315"/>
                  </a:cubicBezTo>
                  <a:close/>
                </a:path>
              </a:pathLst>
            </a:custGeom>
            <a:solidFill>
              <a:srgbClr val="1B7D7D"/>
            </a:solidFill>
            <a:ln w="396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pitchFamily="34" charset="0"/>
                <a:ea typeface="+mn-ea"/>
                <a:cs typeface="Arial" pitchFamily="34" charset="0"/>
              </a:endParaRPr>
            </a:p>
          </p:txBody>
        </p:sp>
        <p:sp>
          <p:nvSpPr>
            <p:cNvPr id="55" name="Freeform: Shape 54">
              <a:extLst>
                <a:ext uri="{FF2B5EF4-FFF2-40B4-BE49-F238E27FC236}">
                  <a16:creationId xmlns:a16="http://schemas.microsoft.com/office/drawing/2014/main" id="{0B10702E-F8A8-174B-C8BC-7672C79C8AEF}"/>
                </a:ext>
              </a:extLst>
            </p:cNvPr>
            <p:cNvSpPr/>
            <p:nvPr/>
          </p:nvSpPr>
          <p:spPr>
            <a:xfrm>
              <a:off x="5496322" y="1837500"/>
              <a:ext cx="88515" cy="89323"/>
            </a:xfrm>
            <a:custGeom>
              <a:avLst/>
              <a:gdLst>
                <a:gd name="connsiteX0" fmla="*/ 0 w 88515"/>
                <a:gd name="connsiteY0" fmla="*/ 43918 h 89323"/>
                <a:gd name="connsiteX1" fmla="*/ 44258 w 88515"/>
                <a:gd name="connsiteY1" fmla="*/ 0 h 89323"/>
                <a:gd name="connsiteX2" fmla="*/ 88516 w 88515"/>
                <a:gd name="connsiteY2" fmla="*/ 43918 h 89323"/>
                <a:gd name="connsiteX3" fmla="*/ 44258 w 88515"/>
                <a:gd name="connsiteY3" fmla="*/ 89324 h 89323"/>
                <a:gd name="connsiteX4" fmla="*/ 0 w 88515"/>
                <a:gd name="connsiteY4" fmla="*/ 43918 h 89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15" h="89323">
                  <a:moveTo>
                    <a:pt x="0" y="43918"/>
                  </a:moveTo>
                  <a:lnTo>
                    <a:pt x="44258" y="0"/>
                  </a:lnTo>
                  <a:lnTo>
                    <a:pt x="88516" y="43918"/>
                  </a:lnTo>
                  <a:lnTo>
                    <a:pt x="44258" y="89324"/>
                  </a:lnTo>
                  <a:lnTo>
                    <a:pt x="0" y="43918"/>
                  </a:lnTo>
                  <a:close/>
                </a:path>
              </a:pathLst>
            </a:custGeom>
            <a:solidFill>
              <a:srgbClr val="1B7D7D"/>
            </a:solidFill>
            <a:ln w="396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pitchFamily="34" charset="0"/>
                <a:ea typeface="+mn-ea"/>
                <a:cs typeface="Arial" pitchFamily="34" charset="0"/>
              </a:endParaRPr>
            </a:p>
          </p:txBody>
        </p:sp>
        <p:sp>
          <p:nvSpPr>
            <p:cNvPr id="56" name="Freeform: Shape 55">
              <a:extLst>
                <a:ext uri="{FF2B5EF4-FFF2-40B4-BE49-F238E27FC236}">
                  <a16:creationId xmlns:a16="http://schemas.microsoft.com/office/drawing/2014/main" id="{891150E3-4623-A473-C47F-AE902233AA87}"/>
                </a:ext>
              </a:extLst>
            </p:cNvPr>
            <p:cNvSpPr/>
            <p:nvPr/>
          </p:nvSpPr>
          <p:spPr>
            <a:xfrm>
              <a:off x="5689582" y="2042342"/>
              <a:ext cx="80541" cy="82630"/>
            </a:xfrm>
            <a:custGeom>
              <a:avLst/>
              <a:gdLst>
                <a:gd name="connsiteX0" fmla="*/ 0 w 80541"/>
                <a:gd name="connsiteY0" fmla="*/ 0 h 82630"/>
                <a:gd name="connsiteX1" fmla="*/ 80542 w 80541"/>
                <a:gd name="connsiteY1" fmla="*/ 0 h 82630"/>
                <a:gd name="connsiteX2" fmla="*/ 80542 w 80541"/>
                <a:gd name="connsiteY2" fmla="*/ 82631 h 82630"/>
                <a:gd name="connsiteX3" fmla="*/ 0 w 80541"/>
                <a:gd name="connsiteY3" fmla="*/ 82631 h 82630"/>
              </a:gdLst>
              <a:ahLst/>
              <a:cxnLst>
                <a:cxn ang="0">
                  <a:pos x="connsiteX0" y="connsiteY0"/>
                </a:cxn>
                <a:cxn ang="0">
                  <a:pos x="connsiteX1" y="connsiteY1"/>
                </a:cxn>
                <a:cxn ang="0">
                  <a:pos x="connsiteX2" y="connsiteY2"/>
                </a:cxn>
                <a:cxn ang="0">
                  <a:pos x="connsiteX3" y="connsiteY3"/>
                </a:cxn>
              </a:cxnLst>
              <a:rect l="l" t="t" r="r" b="b"/>
              <a:pathLst>
                <a:path w="80541" h="82630">
                  <a:moveTo>
                    <a:pt x="0" y="0"/>
                  </a:moveTo>
                  <a:lnTo>
                    <a:pt x="80542" y="0"/>
                  </a:lnTo>
                  <a:lnTo>
                    <a:pt x="80542" y="82631"/>
                  </a:lnTo>
                  <a:lnTo>
                    <a:pt x="0" y="82631"/>
                  </a:lnTo>
                  <a:close/>
                </a:path>
              </a:pathLst>
            </a:custGeom>
            <a:solidFill>
              <a:srgbClr val="1B7D7D"/>
            </a:solidFill>
            <a:ln w="396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pitchFamily="34" charset="0"/>
                <a:ea typeface="+mn-ea"/>
                <a:cs typeface="Arial" pitchFamily="34" charset="0"/>
              </a:endParaRPr>
            </a:p>
          </p:txBody>
        </p:sp>
        <p:sp>
          <p:nvSpPr>
            <p:cNvPr id="57" name="Freeform: Shape 56">
              <a:extLst>
                <a:ext uri="{FF2B5EF4-FFF2-40B4-BE49-F238E27FC236}">
                  <a16:creationId xmlns:a16="http://schemas.microsoft.com/office/drawing/2014/main" id="{5274D41A-C5C8-4DD1-7F30-AB8CFBF017F7}"/>
                </a:ext>
              </a:extLst>
            </p:cNvPr>
            <p:cNvSpPr/>
            <p:nvPr/>
          </p:nvSpPr>
          <p:spPr>
            <a:xfrm>
              <a:off x="5597482" y="2055011"/>
              <a:ext cx="85052" cy="57585"/>
            </a:xfrm>
            <a:custGeom>
              <a:avLst/>
              <a:gdLst>
                <a:gd name="connsiteX0" fmla="*/ 0 w 85052"/>
                <a:gd name="connsiteY0" fmla="*/ 37199 h 57585"/>
                <a:gd name="connsiteX1" fmla="*/ 59923 w 85052"/>
                <a:gd name="connsiteY1" fmla="*/ 37199 h 57585"/>
                <a:gd name="connsiteX2" fmla="*/ 51869 w 85052"/>
                <a:gd name="connsiteY2" fmla="*/ 45462 h 57585"/>
                <a:gd name="connsiteX3" fmla="*/ 51869 w 85052"/>
                <a:gd name="connsiteY3" fmla="*/ 45462 h 57585"/>
                <a:gd name="connsiteX4" fmla="*/ 52417 w 85052"/>
                <a:gd name="connsiteY4" fmla="*/ 55730 h 57585"/>
                <a:gd name="connsiteX5" fmla="*/ 61856 w 85052"/>
                <a:gd name="connsiteY5" fmla="*/ 55749 h 57585"/>
                <a:gd name="connsiteX6" fmla="*/ 82998 w 85052"/>
                <a:gd name="connsiteY6" fmla="*/ 34059 h 57585"/>
                <a:gd name="connsiteX7" fmla="*/ 85052 w 85052"/>
                <a:gd name="connsiteY7" fmla="*/ 28936 h 57585"/>
                <a:gd name="connsiteX8" fmla="*/ 82998 w 85052"/>
                <a:gd name="connsiteY8" fmla="*/ 23813 h 57585"/>
                <a:gd name="connsiteX9" fmla="*/ 61856 w 85052"/>
                <a:gd name="connsiteY9" fmla="*/ 2122 h 57585"/>
                <a:gd name="connsiteX10" fmla="*/ 51869 w 85052"/>
                <a:gd name="connsiteY10" fmla="*/ 2122 h 57585"/>
                <a:gd name="connsiteX11" fmla="*/ 51869 w 85052"/>
                <a:gd name="connsiteY11" fmla="*/ 12368 h 57585"/>
                <a:gd name="connsiteX12" fmla="*/ 59923 w 85052"/>
                <a:gd name="connsiteY12" fmla="*/ 20631 h 57585"/>
                <a:gd name="connsiteX13" fmla="*/ 0 w 85052"/>
                <a:gd name="connsiteY13" fmla="*/ 20631 h 57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052" h="57585">
                  <a:moveTo>
                    <a:pt x="0" y="37199"/>
                  </a:moveTo>
                  <a:lnTo>
                    <a:pt x="59923" y="37199"/>
                  </a:lnTo>
                  <a:lnTo>
                    <a:pt x="51869" y="45462"/>
                  </a:lnTo>
                  <a:lnTo>
                    <a:pt x="51869" y="45462"/>
                  </a:lnTo>
                  <a:cubicBezTo>
                    <a:pt x="49257" y="48453"/>
                    <a:pt x="49502" y="53050"/>
                    <a:pt x="52417" y="55730"/>
                  </a:cubicBezTo>
                  <a:cubicBezTo>
                    <a:pt x="55102" y="58197"/>
                    <a:pt x="59163" y="58206"/>
                    <a:pt x="61856" y="55749"/>
                  </a:cubicBezTo>
                  <a:lnTo>
                    <a:pt x="82998" y="34059"/>
                  </a:lnTo>
                  <a:cubicBezTo>
                    <a:pt x="84315" y="32696"/>
                    <a:pt x="85053" y="30854"/>
                    <a:pt x="85052" y="28936"/>
                  </a:cubicBezTo>
                  <a:cubicBezTo>
                    <a:pt x="85036" y="27020"/>
                    <a:pt x="84300" y="25185"/>
                    <a:pt x="82998" y="23813"/>
                  </a:cubicBezTo>
                  <a:lnTo>
                    <a:pt x="61856" y="2122"/>
                  </a:lnTo>
                  <a:cubicBezTo>
                    <a:pt x="59098" y="-707"/>
                    <a:pt x="54627" y="-707"/>
                    <a:pt x="51869" y="2122"/>
                  </a:cubicBezTo>
                  <a:cubicBezTo>
                    <a:pt x="49111" y="4951"/>
                    <a:pt x="49111" y="9539"/>
                    <a:pt x="51869" y="12368"/>
                  </a:cubicBezTo>
                  <a:lnTo>
                    <a:pt x="59923" y="20631"/>
                  </a:lnTo>
                  <a:lnTo>
                    <a:pt x="0" y="20631"/>
                  </a:lnTo>
                  <a:close/>
                </a:path>
              </a:pathLst>
            </a:custGeom>
            <a:solidFill>
              <a:srgbClr val="1B7D7D"/>
            </a:solidFill>
            <a:ln w="396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pitchFamily="34" charset="0"/>
                <a:ea typeface="+mn-ea"/>
                <a:cs typeface="Arial" pitchFamily="34" charset="0"/>
              </a:endParaRPr>
            </a:p>
          </p:txBody>
        </p:sp>
        <p:sp>
          <p:nvSpPr>
            <p:cNvPr id="58" name="Freeform: Shape 57">
              <a:extLst>
                <a:ext uri="{FF2B5EF4-FFF2-40B4-BE49-F238E27FC236}">
                  <a16:creationId xmlns:a16="http://schemas.microsoft.com/office/drawing/2014/main" id="{4D3E8D41-D694-7FA2-D3DD-47E709D5F5E5}"/>
                </a:ext>
              </a:extLst>
            </p:cNvPr>
            <p:cNvSpPr/>
            <p:nvPr/>
          </p:nvSpPr>
          <p:spPr>
            <a:xfrm>
              <a:off x="5592686" y="1852332"/>
              <a:ext cx="80827" cy="57815"/>
            </a:xfrm>
            <a:custGeom>
              <a:avLst/>
              <a:gdLst>
                <a:gd name="connsiteX0" fmla="*/ 2058 w 80827"/>
                <a:gd name="connsiteY0" fmla="*/ 34044 h 57815"/>
                <a:gd name="connsiteX1" fmla="*/ 23200 w 80827"/>
                <a:gd name="connsiteY1" fmla="*/ 55735 h 57815"/>
                <a:gd name="connsiteX2" fmla="*/ 33187 w 80827"/>
                <a:gd name="connsiteY2" fmla="*/ 55652 h 57815"/>
                <a:gd name="connsiteX3" fmla="*/ 33107 w 80827"/>
                <a:gd name="connsiteY3" fmla="*/ 45406 h 57815"/>
                <a:gd name="connsiteX4" fmla="*/ 25052 w 80827"/>
                <a:gd name="connsiteY4" fmla="*/ 37143 h 57815"/>
                <a:gd name="connsiteX5" fmla="*/ 80828 w 80827"/>
                <a:gd name="connsiteY5" fmla="*/ 37143 h 57815"/>
                <a:gd name="connsiteX6" fmla="*/ 80828 w 80827"/>
                <a:gd name="connsiteY6" fmla="*/ 20617 h 57815"/>
                <a:gd name="connsiteX7" fmla="*/ 25093 w 80827"/>
                <a:gd name="connsiteY7" fmla="*/ 20617 h 57815"/>
                <a:gd name="connsiteX8" fmla="*/ 33147 w 80827"/>
                <a:gd name="connsiteY8" fmla="*/ 12354 h 57815"/>
                <a:gd name="connsiteX9" fmla="*/ 33167 w 80827"/>
                <a:gd name="connsiteY9" fmla="*/ 2128 h 57815"/>
                <a:gd name="connsiteX10" fmla="*/ 23200 w 80827"/>
                <a:gd name="connsiteY10" fmla="*/ 2107 h 57815"/>
                <a:gd name="connsiteX11" fmla="*/ 2058 w 80827"/>
                <a:gd name="connsiteY11" fmla="*/ 23798 h 57815"/>
                <a:gd name="connsiteX12" fmla="*/ 2058 w 80827"/>
                <a:gd name="connsiteY12" fmla="*/ 34044 h 5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27" h="57815">
                  <a:moveTo>
                    <a:pt x="2058" y="34044"/>
                  </a:moveTo>
                  <a:lnTo>
                    <a:pt x="23200" y="55735"/>
                  </a:lnTo>
                  <a:cubicBezTo>
                    <a:pt x="25980" y="58541"/>
                    <a:pt x="30452" y="58505"/>
                    <a:pt x="33187" y="55652"/>
                  </a:cubicBezTo>
                  <a:cubicBezTo>
                    <a:pt x="35923" y="52800"/>
                    <a:pt x="35887" y="48213"/>
                    <a:pt x="33107" y="45406"/>
                  </a:cubicBezTo>
                  <a:lnTo>
                    <a:pt x="25052" y="37143"/>
                  </a:lnTo>
                  <a:lnTo>
                    <a:pt x="80828" y="37143"/>
                  </a:lnTo>
                  <a:lnTo>
                    <a:pt x="80828" y="20617"/>
                  </a:lnTo>
                  <a:lnTo>
                    <a:pt x="25093" y="20617"/>
                  </a:lnTo>
                  <a:lnTo>
                    <a:pt x="33147" y="12354"/>
                  </a:lnTo>
                  <a:cubicBezTo>
                    <a:pt x="35905" y="9536"/>
                    <a:pt x="35914" y="4957"/>
                    <a:pt x="33167" y="2128"/>
                  </a:cubicBezTo>
                  <a:cubicBezTo>
                    <a:pt x="30420" y="-701"/>
                    <a:pt x="25958" y="-711"/>
                    <a:pt x="23200" y="2107"/>
                  </a:cubicBezTo>
                  <a:lnTo>
                    <a:pt x="2058" y="23798"/>
                  </a:lnTo>
                  <a:cubicBezTo>
                    <a:pt x="-686" y="26634"/>
                    <a:pt x="-686" y="31209"/>
                    <a:pt x="2058" y="34044"/>
                  </a:cubicBezTo>
                  <a:close/>
                </a:path>
              </a:pathLst>
            </a:custGeom>
            <a:solidFill>
              <a:srgbClr val="1B7D7D"/>
            </a:solidFill>
            <a:ln w="396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pitchFamily="34" charset="0"/>
                <a:ea typeface="+mn-ea"/>
                <a:cs typeface="Arial" pitchFamily="34" charset="0"/>
              </a:endParaRPr>
            </a:p>
          </p:txBody>
        </p:sp>
        <p:sp>
          <p:nvSpPr>
            <p:cNvPr id="59" name="Freeform: Shape 58">
              <a:extLst>
                <a:ext uri="{FF2B5EF4-FFF2-40B4-BE49-F238E27FC236}">
                  <a16:creationId xmlns:a16="http://schemas.microsoft.com/office/drawing/2014/main" id="{D73C0C87-C255-D84C-EE34-4EE99C8D4E29}"/>
                </a:ext>
              </a:extLst>
            </p:cNvPr>
            <p:cNvSpPr/>
            <p:nvPr/>
          </p:nvSpPr>
          <p:spPr>
            <a:xfrm>
              <a:off x="5512205" y="1943185"/>
              <a:ext cx="55829" cy="91393"/>
            </a:xfrm>
            <a:custGeom>
              <a:avLst/>
              <a:gdLst>
                <a:gd name="connsiteX0" fmla="*/ 2078 w 55829"/>
                <a:gd name="connsiteY0" fmla="*/ 57304 h 91393"/>
                <a:gd name="connsiteX1" fmla="*/ 2074 w 55829"/>
                <a:gd name="connsiteY1" fmla="*/ 67588 h 91393"/>
                <a:gd name="connsiteX2" fmla="*/ 2078 w 55829"/>
                <a:gd name="connsiteY2" fmla="*/ 67592 h 91393"/>
                <a:gd name="connsiteX3" fmla="*/ 23220 w 55829"/>
                <a:gd name="connsiteY3" fmla="*/ 89283 h 91393"/>
                <a:gd name="connsiteX4" fmla="*/ 33207 w 55829"/>
                <a:gd name="connsiteY4" fmla="*/ 89283 h 91393"/>
                <a:gd name="connsiteX5" fmla="*/ 54309 w 55829"/>
                <a:gd name="connsiteY5" fmla="*/ 67592 h 91393"/>
                <a:gd name="connsiteX6" fmla="*/ 53154 w 55829"/>
                <a:gd name="connsiteY6" fmla="*/ 57436 h 91393"/>
                <a:gd name="connsiteX7" fmla="*/ 44523 w 55829"/>
                <a:gd name="connsiteY7" fmla="*/ 57346 h 91393"/>
                <a:gd name="connsiteX8" fmla="*/ 36469 w 55829"/>
                <a:gd name="connsiteY8" fmla="*/ 65609 h 91393"/>
                <a:gd name="connsiteX9" fmla="*/ 36469 w 55829"/>
                <a:gd name="connsiteY9" fmla="*/ 0 h 91393"/>
                <a:gd name="connsiteX10" fmla="*/ 20361 w 55829"/>
                <a:gd name="connsiteY10" fmla="*/ 0 h 91393"/>
                <a:gd name="connsiteX11" fmla="*/ 20361 w 55829"/>
                <a:gd name="connsiteY11" fmla="*/ 65526 h 91393"/>
                <a:gd name="connsiteX12" fmla="*/ 12307 w 55829"/>
                <a:gd name="connsiteY12" fmla="*/ 57263 h 91393"/>
                <a:gd name="connsiteX13" fmla="*/ 2320 w 55829"/>
                <a:gd name="connsiteY13" fmla="*/ 57263 h 9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29" h="91393">
                  <a:moveTo>
                    <a:pt x="2078" y="57304"/>
                  </a:moveTo>
                  <a:cubicBezTo>
                    <a:pt x="-691" y="60143"/>
                    <a:pt x="-693" y="64747"/>
                    <a:pt x="2074" y="67588"/>
                  </a:cubicBezTo>
                  <a:cubicBezTo>
                    <a:pt x="2075" y="67589"/>
                    <a:pt x="2077" y="67591"/>
                    <a:pt x="2078" y="67592"/>
                  </a:cubicBezTo>
                  <a:lnTo>
                    <a:pt x="23220" y="89283"/>
                  </a:lnTo>
                  <a:cubicBezTo>
                    <a:pt x="25984" y="92097"/>
                    <a:pt x="30444" y="92097"/>
                    <a:pt x="33207" y="89283"/>
                  </a:cubicBezTo>
                  <a:lnTo>
                    <a:pt x="54309" y="67592"/>
                  </a:lnTo>
                  <a:cubicBezTo>
                    <a:pt x="56724" y="64460"/>
                    <a:pt x="56206" y="59913"/>
                    <a:pt x="53154" y="57436"/>
                  </a:cubicBezTo>
                  <a:cubicBezTo>
                    <a:pt x="50633" y="55391"/>
                    <a:pt x="47084" y="55354"/>
                    <a:pt x="44523" y="57346"/>
                  </a:cubicBezTo>
                  <a:lnTo>
                    <a:pt x="36469" y="65609"/>
                  </a:lnTo>
                  <a:lnTo>
                    <a:pt x="36469" y="0"/>
                  </a:lnTo>
                  <a:lnTo>
                    <a:pt x="20361" y="0"/>
                  </a:lnTo>
                  <a:lnTo>
                    <a:pt x="20361" y="65526"/>
                  </a:lnTo>
                  <a:lnTo>
                    <a:pt x="12307" y="57263"/>
                  </a:lnTo>
                  <a:cubicBezTo>
                    <a:pt x="9543" y="54448"/>
                    <a:pt x="5083" y="54448"/>
                    <a:pt x="2320" y="57263"/>
                  </a:cubicBezTo>
                  <a:close/>
                </a:path>
              </a:pathLst>
            </a:custGeom>
            <a:solidFill>
              <a:srgbClr val="1B7D7D"/>
            </a:solidFill>
            <a:ln w="396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pitchFamily="34" charset="0"/>
                <a:ea typeface="+mn-ea"/>
                <a:cs typeface="Arial" pitchFamily="34" charset="0"/>
              </a:endParaRPr>
            </a:p>
          </p:txBody>
        </p:sp>
      </p:grpSp>
      <p:pic>
        <p:nvPicPr>
          <p:cNvPr id="22" name="Graphic 21" descr="Folder Search with solid fill">
            <a:extLst>
              <a:ext uri="{FF2B5EF4-FFF2-40B4-BE49-F238E27FC236}">
                <a16:creationId xmlns:a16="http://schemas.microsoft.com/office/drawing/2014/main" id="{B68E9135-AD12-04A5-B2ED-37C1908D033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90918" y="1892903"/>
            <a:ext cx="360000" cy="360000"/>
          </a:xfrm>
          <a:prstGeom prst="rect">
            <a:avLst/>
          </a:prstGeom>
        </p:spPr>
      </p:pic>
      <p:grpSp>
        <p:nvGrpSpPr>
          <p:cNvPr id="13" name="Group 12">
            <a:extLst>
              <a:ext uri="{FF2B5EF4-FFF2-40B4-BE49-F238E27FC236}">
                <a16:creationId xmlns:a16="http://schemas.microsoft.com/office/drawing/2014/main" id="{21DEDD93-E7E3-520A-6072-658EE2A960DF}"/>
              </a:ext>
            </a:extLst>
          </p:cNvPr>
          <p:cNvGrpSpPr/>
          <p:nvPr/>
        </p:nvGrpSpPr>
        <p:grpSpPr>
          <a:xfrm>
            <a:off x="4626152" y="1565597"/>
            <a:ext cx="2109879" cy="2089556"/>
            <a:chOff x="4624122" y="1572475"/>
            <a:chExt cx="2109879" cy="2089556"/>
          </a:xfrm>
        </p:grpSpPr>
        <p:grpSp>
          <p:nvGrpSpPr>
            <p:cNvPr id="64" name="Group 63">
              <a:extLst>
                <a:ext uri="{FF2B5EF4-FFF2-40B4-BE49-F238E27FC236}">
                  <a16:creationId xmlns:a16="http://schemas.microsoft.com/office/drawing/2014/main" id="{74C7ABB6-CF6C-7267-C221-C6AB004B7926}"/>
                </a:ext>
              </a:extLst>
            </p:cNvPr>
            <p:cNvGrpSpPr/>
            <p:nvPr/>
          </p:nvGrpSpPr>
          <p:grpSpPr>
            <a:xfrm>
              <a:off x="4624122" y="1572475"/>
              <a:ext cx="2109879" cy="2089556"/>
              <a:chOff x="2368278" y="1562407"/>
              <a:chExt cx="2109879" cy="2089556"/>
            </a:xfrm>
          </p:grpSpPr>
          <p:sp>
            <p:nvSpPr>
              <p:cNvPr id="35" name="Rectangle: Rounded Corners 34">
                <a:extLst>
                  <a:ext uri="{FF2B5EF4-FFF2-40B4-BE49-F238E27FC236}">
                    <a16:creationId xmlns:a16="http://schemas.microsoft.com/office/drawing/2014/main" id="{FECD4444-5DB3-10EE-CCD6-92208473835D}"/>
                  </a:ext>
                </a:extLst>
              </p:cNvPr>
              <p:cNvSpPr/>
              <p:nvPr/>
            </p:nvSpPr>
            <p:spPr bwMode="auto">
              <a:xfrm>
                <a:off x="2372703" y="1563963"/>
                <a:ext cx="2105454" cy="2088000"/>
              </a:xfrm>
              <a:prstGeom prst="roundRect">
                <a:avLst>
                  <a:gd name="adj" fmla="val 6313"/>
                </a:avLst>
              </a:prstGeom>
              <a:solidFill>
                <a:schemeClr val="tx2"/>
              </a:solidFill>
              <a:ln w="12700" cap="flat" cmpd="sng" algn="ctr">
                <a:solidFill>
                  <a:schemeClr val="accent1">
                    <a:lumMod val="75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000" b="0" i="0" u="none" strike="noStrike" kern="1200" cap="none" spc="0" normalizeH="0" baseline="0" noProof="0">
                  <a:ln>
                    <a:noFill/>
                  </a:ln>
                  <a:solidFill>
                    <a:srgbClr val="003399">
                      <a:lumMod val="75000"/>
                    </a:srgbClr>
                  </a:solidFill>
                  <a:effectLst/>
                  <a:uLnTx/>
                  <a:uFillTx/>
                  <a:latin typeface="Arial" charset="0"/>
                  <a:ea typeface="ヒラギノ角ゴ Pro W3" pitchFamily="-64" charset="-128"/>
                  <a:cs typeface="Arial" pitchFamily="34" charset="0"/>
                </a:endParaRPr>
              </a:p>
            </p:txBody>
          </p:sp>
          <p:sp>
            <p:nvSpPr>
              <p:cNvPr id="36" name="TextBox 35">
                <a:extLst>
                  <a:ext uri="{FF2B5EF4-FFF2-40B4-BE49-F238E27FC236}">
                    <a16:creationId xmlns:a16="http://schemas.microsoft.com/office/drawing/2014/main" id="{5413F62B-5E95-7F71-C17B-214F35B41979}"/>
                  </a:ext>
                </a:extLst>
              </p:cNvPr>
              <p:cNvSpPr txBox="1"/>
              <p:nvPr/>
            </p:nvSpPr>
            <p:spPr>
              <a:xfrm>
                <a:off x="2592012" y="2428866"/>
                <a:ext cx="1716647" cy="738664"/>
              </a:xfrm>
              <a:prstGeom prst="rect">
                <a:avLst/>
              </a:prstGeom>
              <a:noFill/>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Provides access to AI Assistants, offering AI capabilities for specific supervisory processes</a:t>
                </a:r>
                <a:endParaRPr kumimoji="0" lang="en-GB" sz="1050" b="0"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37" name="TextBox 36">
                <a:extLst>
                  <a:ext uri="{FF2B5EF4-FFF2-40B4-BE49-F238E27FC236}">
                    <a16:creationId xmlns:a16="http://schemas.microsoft.com/office/drawing/2014/main" id="{6777ED38-8EB5-C025-5797-73C76A5C6BE3}"/>
                  </a:ext>
                </a:extLst>
              </p:cNvPr>
              <p:cNvSpPr txBox="1"/>
              <p:nvPr/>
            </p:nvSpPr>
            <p:spPr>
              <a:xfrm>
                <a:off x="2368278" y="1562407"/>
                <a:ext cx="1057152" cy="272415"/>
              </a:xfrm>
              <a:prstGeom prst="roundRect">
                <a:avLst/>
              </a:prstGeom>
              <a:noFill/>
              <a:ln>
                <a:noFill/>
              </a:ln>
            </p:spPr>
            <p:txBody>
              <a:bodyPr wrap="squar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000" b="1" i="0" u="none" strike="noStrike" kern="1200" cap="none" spc="0" normalizeH="0" baseline="0" noProof="0" dirty="0">
                    <a:ln>
                      <a:noFill/>
                    </a:ln>
                    <a:solidFill>
                      <a:srgbClr val="FFFFFF"/>
                    </a:solidFill>
                    <a:effectLst/>
                    <a:uLnTx/>
                    <a:uFillTx/>
                    <a:latin typeface="Arial" charset="0"/>
                    <a:ea typeface="ヒラギノ角ゴ Pro W3" pitchFamily="-64" charset="-128"/>
                    <a:cs typeface="Arial" pitchFamily="34" charset="0"/>
                  </a:rPr>
                  <a:t>AI Assistants</a:t>
                </a:r>
              </a:p>
            </p:txBody>
          </p:sp>
        </p:grpSp>
        <p:pic>
          <p:nvPicPr>
            <p:cNvPr id="11" name="Graphic 10" descr="Robot with solid fill">
              <a:extLst>
                <a:ext uri="{FF2B5EF4-FFF2-40B4-BE49-F238E27FC236}">
                  <a16:creationId xmlns:a16="http://schemas.microsoft.com/office/drawing/2014/main" id="{97ED8B2C-7E5E-EF56-97CD-A557B8067A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25129" y="1892903"/>
              <a:ext cx="360000" cy="360000"/>
            </a:xfrm>
            <a:prstGeom prst="rect">
              <a:avLst/>
            </a:prstGeom>
          </p:spPr>
        </p:pic>
      </p:grpSp>
      <p:grpSp>
        <p:nvGrpSpPr>
          <p:cNvPr id="9" name="Group 8">
            <a:extLst>
              <a:ext uri="{FF2B5EF4-FFF2-40B4-BE49-F238E27FC236}">
                <a16:creationId xmlns:a16="http://schemas.microsoft.com/office/drawing/2014/main" id="{3E897927-5035-4D48-BCEB-137C3000E4A7}"/>
              </a:ext>
            </a:extLst>
          </p:cNvPr>
          <p:cNvGrpSpPr/>
          <p:nvPr/>
        </p:nvGrpSpPr>
        <p:grpSpPr>
          <a:xfrm>
            <a:off x="4626157" y="1565241"/>
            <a:ext cx="2109868" cy="2090268"/>
            <a:chOff x="4624133" y="1571763"/>
            <a:chExt cx="2109868" cy="2090268"/>
          </a:xfrm>
        </p:grpSpPr>
        <p:sp>
          <p:nvSpPr>
            <p:cNvPr id="66" name="Rectangle: Rounded Corners 65">
              <a:extLst>
                <a:ext uri="{FF2B5EF4-FFF2-40B4-BE49-F238E27FC236}">
                  <a16:creationId xmlns:a16="http://schemas.microsoft.com/office/drawing/2014/main" id="{F95E1C0D-538D-EDFC-5F7B-BF9438A224E5}"/>
                </a:ext>
              </a:extLst>
            </p:cNvPr>
            <p:cNvSpPr/>
            <p:nvPr/>
          </p:nvSpPr>
          <p:spPr bwMode="auto">
            <a:xfrm>
              <a:off x="4628547" y="1574031"/>
              <a:ext cx="2105454" cy="2088000"/>
            </a:xfrm>
            <a:prstGeom prst="roundRect">
              <a:avLst>
                <a:gd name="adj" fmla="val 6313"/>
              </a:avLst>
            </a:prstGeom>
            <a:solidFill>
              <a:schemeClr val="bg1"/>
            </a:solidFill>
            <a:ln w="12700" cap="flat" cmpd="sng" algn="ctr">
              <a:solidFill>
                <a:schemeClr val="accent1">
                  <a:lumMod val="75000"/>
                </a:schemeClr>
              </a:solidFill>
              <a:prstDash val="sysDot"/>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000" b="0" i="0" u="none" strike="noStrike" kern="1200" cap="none" spc="0" normalizeH="0" baseline="0" noProof="0">
                <a:ln>
                  <a:noFill/>
                </a:ln>
                <a:solidFill>
                  <a:srgbClr val="003399">
                    <a:lumMod val="75000"/>
                  </a:srgbClr>
                </a:solidFill>
                <a:effectLst/>
                <a:uLnTx/>
                <a:uFillTx/>
                <a:latin typeface="Arial" charset="0"/>
                <a:ea typeface="ヒラギノ角ゴ Pro W3" pitchFamily="-64" charset="-128"/>
                <a:cs typeface="Arial" pitchFamily="34" charset="0"/>
              </a:endParaRPr>
            </a:p>
          </p:txBody>
        </p:sp>
        <p:sp>
          <p:nvSpPr>
            <p:cNvPr id="67" name="TextBox 66">
              <a:extLst>
                <a:ext uri="{FF2B5EF4-FFF2-40B4-BE49-F238E27FC236}">
                  <a16:creationId xmlns:a16="http://schemas.microsoft.com/office/drawing/2014/main" id="{63895488-024E-CF02-6C5B-1DF47A5463AA}"/>
                </a:ext>
              </a:extLst>
            </p:cNvPr>
            <p:cNvSpPr txBox="1"/>
            <p:nvPr/>
          </p:nvSpPr>
          <p:spPr>
            <a:xfrm>
              <a:off x="4847856" y="2438934"/>
              <a:ext cx="1716647" cy="738664"/>
            </a:xfrm>
            <a:prstGeom prst="rect">
              <a:avLst/>
            </a:prstGeom>
            <a:solidFill>
              <a:schemeClr val="bg1"/>
            </a:solidFill>
          </p:spPr>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noProof="0" dirty="0">
                  <a:ln>
                    <a:noFill/>
                  </a:ln>
                  <a:solidFill>
                    <a:srgbClr val="003399"/>
                  </a:solidFill>
                  <a:effectLst/>
                  <a:uLnTx/>
                  <a:uFillTx/>
                  <a:latin typeface="Arial" charset="0"/>
                  <a:ea typeface="ヒラギノ角ゴ Pro W3" pitchFamily="-64" charset="-128"/>
                  <a:cs typeface="Arial" pitchFamily="34" charset="0"/>
                </a:rPr>
                <a:t>Provides access to SSM AI Assistants, offering AI capabilities for specific supervisory processes</a:t>
              </a:r>
              <a:endParaRPr kumimoji="0" lang="en-GB" sz="1050" b="0" i="0" u="none" strike="noStrike" kern="1200" cap="none" spc="0" normalizeH="0" baseline="0" noProof="0" dirty="0">
                <a:ln>
                  <a:noFill/>
                </a:ln>
                <a:solidFill>
                  <a:srgbClr val="003399"/>
                </a:solidFill>
                <a:effectLst/>
                <a:uLnTx/>
                <a:uFillTx/>
                <a:latin typeface="Arial"/>
                <a:ea typeface="+mn-ea"/>
                <a:cs typeface="Arial" pitchFamily="34" charset="0"/>
              </a:endParaRPr>
            </a:p>
          </p:txBody>
        </p:sp>
        <p:sp>
          <p:nvSpPr>
            <p:cNvPr id="69" name="TextBox 68">
              <a:extLst>
                <a:ext uri="{FF2B5EF4-FFF2-40B4-BE49-F238E27FC236}">
                  <a16:creationId xmlns:a16="http://schemas.microsoft.com/office/drawing/2014/main" id="{84436A14-DBCD-7018-B4C1-BDD798D8A737}"/>
                </a:ext>
              </a:extLst>
            </p:cNvPr>
            <p:cNvSpPr txBox="1"/>
            <p:nvPr/>
          </p:nvSpPr>
          <p:spPr>
            <a:xfrm>
              <a:off x="4624133" y="1571763"/>
              <a:ext cx="1068296" cy="272415"/>
            </a:xfrm>
            <a:prstGeom prst="roundRect">
              <a:avLst/>
            </a:prstGeom>
            <a:noFill/>
            <a:ln>
              <a:noFill/>
            </a:ln>
          </p:spPr>
          <p:txBody>
            <a:bodyPr wrap="squar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000" b="1" i="0" u="none" strike="noStrike" kern="1200" cap="none" spc="0" normalizeH="0" baseline="0" noProof="0" dirty="0">
                  <a:ln>
                    <a:noFill/>
                  </a:ln>
                  <a:solidFill>
                    <a:srgbClr val="003399"/>
                  </a:solidFill>
                  <a:effectLst/>
                  <a:uLnTx/>
                  <a:uFillTx/>
                  <a:latin typeface="Arial" charset="0"/>
                  <a:ea typeface="ヒラギノ角ゴ Pro W3" pitchFamily="-64" charset="-128"/>
                  <a:cs typeface="Arial" pitchFamily="34" charset="0"/>
                </a:rPr>
                <a:t>AI Assistants</a:t>
              </a:r>
            </a:p>
          </p:txBody>
        </p:sp>
        <p:pic>
          <p:nvPicPr>
            <p:cNvPr id="6" name="Graphic 5" descr="Robot with solid fill">
              <a:extLst>
                <a:ext uri="{FF2B5EF4-FFF2-40B4-BE49-F238E27FC236}">
                  <a16:creationId xmlns:a16="http://schemas.microsoft.com/office/drawing/2014/main" id="{C345770C-C127-4C47-8F4A-87F1E394D72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525129" y="1892903"/>
              <a:ext cx="360000" cy="360000"/>
            </a:xfrm>
            <a:prstGeom prst="rect">
              <a:avLst/>
            </a:prstGeom>
          </p:spPr>
        </p:pic>
      </p:grpSp>
    </p:spTree>
    <p:extLst>
      <p:ext uri="{BB962C8B-B14F-4D97-AF65-F5344CB8AC3E}">
        <p14:creationId xmlns:p14="http://schemas.microsoft.com/office/powerpoint/2010/main" val="141405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hink-cell data - do not delete" hidden="1">
            <a:extLst>
              <a:ext uri="{FF2B5EF4-FFF2-40B4-BE49-F238E27FC236}">
                <a16:creationId xmlns:a16="http://schemas.microsoft.com/office/drawing/2014/main" id="{1963E9CC-3FA4-7231-1468-E1E42001F1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84" imgH="486" progId="TCLayout.ActiveDocument.1">
                  <p:embed/>
                </p:oleObj>
              </mc:Choice>
              <mc:Fallback>
                <p:oleObj name="think-cell Slide" r:id="rId3" imgW="484" imgH="486" progId="TCLayout.ActiveDocument.1">
                  <p:embed/>
                  <p:pic>
                    <p:nvPicPr>
                      <p:cNvPr id="73" name="think-cell data - do not delete" hidden="1">
                        <a:extLst>
                          <a:ext uri="{FF2B5EF4-FFF2-40B4-BE49-F238E27FC236}">
                            <a16:creationId xmlns:a16="http://schemas.microsoft.com/office/drawing/2014/main" id="{1963E9CC-3FA4-7231-1468-E1E42001F16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3" name="Picture 82">
            <a:extLst>
              <a:ext uri="{FF2B5EF4-FFF2-40B4-BE49-F238E27FC236}">
                <a16:creationId xmlns:a16="http://schemas.microsoft.com/office/drawing/2014/main" id="{7B37255E-43E8-AB5C-CCBB-9F7B263AC6C2}"/>
              </a:ext>
            </a:extLst>
          </p:cNvPr>
          <p:cNvPicPr>
            <a:picLocks noChangeAspect="1"/>
          </p:cNvPicPr>
          <p:nvPr/>
        </p:nvPicPr>
        <p:blipFill rotWithShape="1">
          <a:blip r:embed="rId5">
            <a:duotone>
              <a:schemeClr val="accent2">
                <a:shade val="45000"/>
                <a:satMod val="135000"/>
              </a:schemeClr>
              <a:prstClr val="white"/>
            </a:duotone>
            <a:alphaModFix amt="69000"/>
            <a:extLst>
              <a:ext uri="{BEBA8EAE-BF5A-486C-A8C5-ECC9F3942E4B}">
                <a14:imgProps xmlns:a14="http://schemas.microsoft.com/office/drawing/2010/main">
                  <a14:imgLayer r:embed="rId6">
                    <a14:imgEffect>
                      <a14:brightnessContrast contrast="40000"/>
                    </a14:imgEffect>
                  </a14:imgLayer>
                </a14:imgProps>
              </a:ext>
            </a:extLst>
          </a:blip>
          <a:srcRect l="-1" t="41265" r="29658" b="4252"/>
          <a:stretch/>
        </p:blipFill>
        <p:spPr>
          <a:xfrm>
            <a:off x="4800808" y="0"/>
            <a:ext cx="4326706" cy="4700082"/>
          </a:xfrm>
          <a:prstGeom prst="rect">
            <a:avLst/>
          </a:prstGeom>
        </p:spPr>
      </p:pic>
      <p:sp>
        <p:nvSpPr>
          <p:cNvPr id="3" name="Slide Number Placeholder 2">
            <a:extLst>
              <a:ext uri="{FF2B5EF4-FFF2-40B4-BE49-F238E27FC236}">
                <a16:creationId xmlns:a16="http://schemas.microsoft.com/office/drawing/2014/main" id="{8863F7A7-BF0A-CE0C-9DE4-11D71571A669}"/>
              </a:ext>
            </a:extLst>
          </p:cNvPr>
          <p:cNvSpPr>
            <a:spLocks noGrp="1"/>
          </p:cNvSpPr>
          <p:nvPr>
            <p:ph type="sldNum" sz="quarter" idx="10"/>
          </p:nvPr>
        </p:nvSpPr>
        <p:spPr/>
        <p:txBody>
          <a:bodyPr/>
          <a:lstStyle/>
          <a:p>
            <a:pPr marL="0" marR="0" lvl="0" indent="0" algn="ctr" defTabSz="914400" rtl="0" eaLnBrk="0" fontAlgn="base" latinLnBrk="0" hangingPunct="0">
              <a:lnSpc>
                <a:spcPts val="1200"/>
              </a:lnSpc>
              <a:spcBef>
                <a:spcPct val="0"/>
              </a:spcBef>
              <a:spcAft>
                <a:spcPct val="0"/>
              </a:spcAft>
              <a:buClrTx/>
              <a:buSzTx/>
              <a:buFontTx/>
              <a:buNone/>
              <a:tabLst/>
              <a:defRPr/>
            </a:pPr>
            <a:fld id="{C185B3DB-A46E-467F-ADDF-6A8B3C6D3B81}" type="slidenum">
              <a:rPr kumimoji="0" lang="en-GB" sz="9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ctr" defTabSz="914400" rtl="0" eaLnBrk="0" fontAlgn="base" latinLnBrk="0" hangingPunct="0">
                <a:lnSpc>
                  <a:spcPts val="1200"/>
                </a:lnSpc>
                <a:spcBef>
                  <a:spcPct val="0"/>
                </a:spcBef>
                <a:spcAft>
                  <a:spcPct val="0"/>
                </a:spcAft>
                <a:buClrTx/>
                <a:buSzTx/>
                <a:buFontTx/>
                <a:buNone/>
                <a:tabLst/>
                <a:defRPr/>
              </a:pPr>
              <a:t>9</a:t>
            </a:fld>
            <a:endParaRPr kumimoji="0" lang="en-GB" sz="900" b="0" i="0" u="none" strike="noStrike" kern="1200" cap="none" spc="0" normalizeH="0" baseline="0" noProof="0">
              <a:ln>
                <a:noFill/>
              </a:ln>
              <a:solidFill>
                <a:srgbClr val="FFFFFF"/>
              </a:solidFill>
              <a:effectLst/>
              <a:uLnTx/>
              <a:uFillTx/>
              <a:latin typeface="Arial" pitchFamily="34" charset="0"/>
              <a:ea typeface="+mn-ea"/>
              <a:cs typeface="Arial" pitchFamily="34" charset="0"/>
            </a:endParaRPr>
          </a:p>
        </p:txBody>
      </p:sp>
      <p:sp>
        <p:nvSpPr>
          <p:cNvPr id="4" name="Freeform: Shape 3">
            <a:extLst>
              <a:ext uri="{FF2B5EF4-FFF2-40B4-BE49-F238E27FC236}">
                <a16:creationId xmlns:a16="http://schemas.microsoft.com/office/drawing/2014/main" id="{15889B08-1B42-AE40-A9F4-5E56C18B64B4}"/>
              </a:ext>
            </a:extLst>
          </p:cNvPr>
          <p:cNvSpPr/>
          <p:nvPr/>
        </p:nvSpPr>
        <p:spPr bwMode="auto">
          <a:xfrm rot="5400000">
            <a:off x="728740" y="959671"/>
            <a:ext cx="3207221" cy="3908256"/>
          </a:xfrm>
          <a:custGeom>
            <a:avLst/>
            <a:gdLst>
              <a:gd name="connsiteX0" fmla="*/ 3939730 w 7879208"/>
              <a:gd name="connsiteY0" fmla="*/ 0 h 3016748"/>
              <a:gd name="connsiteX1" fmla="*/ 7624264 w 7879208"/>
              <a:gd name="connsiteY1" fmla="*/ 825030 h 3016748"/>
              <a:gd name="connsiteX2" fmla="*/ 7585067 w 7879208"/>
              <a:gd name="connsiteY2" fmla="*/ 825030 h 3016748"/>
              <a:gd name="connsiteX3" fmla="*/ 7644339 w 7879208"/>
              <a:gd name="connsiteY3" fmla="*/ 831005 h 3016748"/>
              <a:gd name="connsiteX4" fmla="*/ 7879208 w 7879208"/>
              <a:gd name="connsiteY4" fmla="*/ 1119180 h 3016748"/>
              <a:gd name="connsiteX5" fmla="*/ 7879208 w 7879208"/>
              <a:gd name="connsiteY5" fmla="*/ 2722597 h 3016748"/>
              <a:gd name="connsiteX6" fmla="*/ 7585057 w 7879208"/>
              <a:gd name="connsiteY6" fmla="*/ 3016748 h 3016748"/>
              <a:gd name="connsiteX7" fmla="*/ 294151 w 7879208"/>
              <a:gd name="connsiteY7" fmla="*/ 3016748 h 3016748"/>
              <a:gd name="connsiteX8" fmla="*/ 0 w 7879208"/>
              <a:gd name="connsiteY8" fmla="*/ 2722597 h 3016748"/>
              <a:gd name="connsiteX9" fmla="*/ 0 w 7879208"/>
              <a:gd name="connsiteY9" fmla="*/ 1119180 h 3016748"/>
              <a:gd name="connsiteX10" fmla="*/ 234869 w 7879208"/>
              <a:gd name="connsiteY10" fmla="*/ 831005 h 3016748"/>
              <a:gd name="connsiteX11" fmla="*/ 294141 w 7879208"/>
              <a:gd name="connsiteY11" fmla="*/ 825030 h 3016748"/>
              <a:gd name="connsiteX12" fmla="*/ 255196 w 7879208"/>
              <a:gd name="connsiteY12" fmla="*/ 825030 h 301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79208" h="3016748">
                <a:moveTo>
                  <a:pt x="3939730" y="0"/>
                </a:moveTo>
                <a:lnTo>
                  <a:pt x="7624264" y="825030"/>
                </a:lnTo>
                <a:lnTo>
                  <a:pt x="7585067" y="825030"/>
                </a:lnTo>
                <a:lnTo>
                  <a:pt x="7644339" y="831005"/>
                </a:lnTo>
                <a:cubicBezTo>
                  <a:pt x="7778379" y="858434"/>
                  <a:pt x="7879208" y="977032"/>
                  <a:pt x="7879208" y="1119180"/>
                </a:cubicBezTo>
                <a:lnTo>
                  <a:pt x="7879208" y="2722597"/>
                </a:lnTo>
                <a:cubicBezTo>
                  <a:pt x="7879208" y="2885052"/>
                  <a:pt x="7747512" y="3016748"/>
                  <a:pt x="7585057" y="3016748"/>
                </a:cubicBezTo>
                <a:lnTo>
                  <a:pt x="294151" y="3016748"/>
                </a:lnTo>
                <a:cubicBezTo>
                  <a:pt x="131696" y="3016748"/>
                  <a:pt x="0" y="2885052"/>
                  <a:pt x="0" y="2722597"/>
                </a:cubicBezTo>
                <a:lnTo>
                  <a:pt x="0" y="1119180"/>
                </a:lnTo>
                <a:cubicBezTo>
                  <a:pt x="0" y="977032"/>
                  <a:pt x="100830" y="858434"/>
                  <a:pt x="234869" y="831005"/>
                </a:cubicBezTo>
                <a:lnTo>
                  <a:pt x="294141" y="825030"/>
                </a:lnTo>
                <a:lnTo>
                  <a:pt x="255196" y="825030"/>
                </a:lnTo>
                <a:close/>
              </a:path>
            </a:pathLst>
          </a:custGeom>
          <a:solidFill>
            <a:schemeClr val="bg1">
              <a:lumMod val="95000"/>
            </a:schemeClr>
          </a:solidFill>
          <a:ln w="9525"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charset="0"/>
              <a:ea typeface="ヒラギノ角ゴ Pro W3" pitchFamily="-64" charset="-128"/>
              <a:cs typeface="Arial" pitchFamily="34" charset="0"/>
            </a:endParaRPr>
          </a:p>
        </p:txBody>
      </p:sp>
      <p:sp>
        <p:nvSpPr>
          <p:cNvPr id="10" name="Oval 9">
            <a:extLst>
              <a:ext uri="{FF2B5EF4-FFF2-40B4-BE49-F238E27FC236}">
                <a16:creationId xmlns:a16="http://schemas.microsoft.com/office/drawing/2014/main" id="{373D5521-C0C3-0E89-396C-967EEF18E920}"/>
              </a:ext>
            </a:extLst>
          </p:cNvPr>
          <p:cNvSpPr/>
          <p:nvPr/>
        </p:nvSpPr>
        <p:spPr bwMode="auto">
          <a:xfrm>
            <a:off x="3958811" y="2148279"/>
            <a:ext cx="1269241" cy="1240653"/>
          </a:xfrm>
          <a:prstGeom prst="ellipse">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800" b="0" i="0" u="none" strike="noStrike" kern="1200" cap="none" spc="0" normalizeH="0" baseline="0" noProof="0">
              <a:ln>
                <a:noFill/>
              </a:ln>
              <a:solidFill>
                <a:srgbClr val="585858"/>
              </a:solidFill>
              <a:effectLst/>
              <a:uLnTx/>
              <a:uFillTx/>
              <a:latin typeface="Arial" charset="0"/>
              <a:ea typeface="ヒラギノ角ゴ Pro W3" pitchFamily="-64" charset="-128"/>
              <a:cs typeface="Arial" pitchFamily="34" charset="0"/>
            </a:endParaRPr>
          </a:p>
        </p:txBody>
      </p:sp>
      <p:sp>
        <p:nvSpPr>
          <p:cNvPr id="76" name="Rectangle: Rounded Corners 75">
            <a:extLst>
              <a:ext uri="{FF2B5EF4-FFF2-40B4-BE49-F238E27FC236}">
                <a16:creationId xmlns:a16="http://schemas.microsoft.com/office/drawing/2014/main" id="{C5840DBB-9D80-9531-4D90-B3F4A73501F8}"/>
              </a:ext>
            </a:extLst>
          </p:cNvPr>
          <p:cNvSpPr/>
          <p:nvPr/>
        </p:nvSpPr>
        <p:spPr bwMode="auto">
          <a:xfrm>
            <a:off x="5143583" y="1617008"/>
            <a:ext cx="3706723" cy="869382"/>
          </a:xfrm>
          <a:prstGeom prst="roundRect">
            <a:avLst>
              <a:gd name="adj" fmla="val 13281"/>
            </a:avLst>
          </a:prstGeom>
          <a:ln w="12700">
            <a:solidFill>
              <a:srgbClr val="1B7D7D"/>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1B7D7D"/>
              </a:solidFill>
              <a:effectLst/>
              <a:uLnTx/>
              <a:uFillTx/>
              <a:latin typeface="Arial" pitchFamily="34" charset="0"/>
              <a:ea typeface="+mn-ea"/>
              <a:cs typeface="Arial" pitchFamily="34" charset="0"/>
            </a:endParaRPr>
          </a:p>
        </p:txBody>
      </p:sp>
      <p:sp>
        <p:nvSpPr>
          <p:cNvPr id="5" name="Rectangle: Rounded Corners 4">
            <a:extLst>
              <a:ext uri="{FF2B5EF4-FFF2-40B4-BE49-F238E27FC236}">
                <a16:creationId xmlns:a16="http://schemas.microsoft.com/office/drawing/2014/main" id="{10B9C97A-3B69-11BC-0673-FA83804CBDEF}"/>
              </a:ext>
            </a:extLst>
          </p:cNvPr>
          <p:cNvSpPr/>
          <p:nvPr/>
        </p:nvSpPr>
        <p:spPr bwMode="auto">
          <a:xfrm>
            <a:off x="5111005" y="3160731"/>
            <a:ext cx="3706723" cy="869382"/>
          </a:xfrm>
          <a:prstGeom prst="roundRect">
            <a:avLst>
              <a:gd name="adj" fmla="val 13281"/>
            </a:avLst>
          </a:prstGeom>
          <a:ln w="12700">
            <a:solidFill>
              <a:srgbClr val="1B7D7D"/>
            </a:solidFill>
            <a:headEnd type="none" w="med" len="med"/>
            <a:tailEnd type="none" w="med" len="me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1B7D7D"/>
              </a:solidFill>
              <a:effectLst/>
              <a:uLnTx/>
              <a:uFillTx/>
              <a:latin typeface="Arial" pitchFamily="34" charset="0"/>
              <a:ea typeface="+mn-ea"/>
              <a:cs typeface="Arial" pitchFamily="34" charset="0"/>
            </a:endParaRPr>
          </a:p>
        </p:txBody>
      </p:sp>
      <p:grpSp>
        <p:nvGrpSpPr>
          <p:cNvPr id="6" name="Group 5">
            <a:extLst>
              <a:ext uri="{FF2B5EF4-FFF2-40B4-BE49-F238E27FC236}">
                <a16:creationId xmlns:a16="http://schemas.microsoft.com/office/drawing/2014/main" id="{069AB888-9733-247C-2501-E6362D8E5F30}"/>
              </a:ext>
            </a:extLst>
          </p:cNvPr>
          <p:cNvGrpSpPr/>
          <p:nvPr/>
        </p:nvGrpSpPr>
        <p:grpSpPr>
          <a:xfrm>
            <a:off x="3937570" y="2148279"/>
            <a:ext cx="1290482" cy="1290482"/>
            <a:chOff x="3709220" y="2082533"/>
            <a:chExt cx="1290482" cy="1290482"/>
          </a:xfrm>
        </p:grpSpPr>
        <p:pic>
          <p:nvPicPr>
            <p:cNvPr id="7" name="Picture 6">
              <a:extLst>
                <a:ext uri="{FF2B5EF4-FFF2-40B4-BE49-F238E27FC236}">
                  <a16:creationId xmlns:a16="http://schemas.microsoft.com/office/drawing/2014/main" id="{0B229A86-AA95-1099-DED6-CDA8261A3B98}"/>
                </a:ext>
              </a:extLst>
            </p:cNvPr>
            <p:cNvPicPr>
              <a:picLocks noChangeAspect="1"/>
            </p:cNvPicPr>
            <p:nvPr/>
          </p:nvPicPr>
          <p:blipFill>
            <a:blip r:embed="rId7"/>
            <a:stretch>
              <a:fillRect/>
            </a:stretch>
          </p:blipFill>
          <p:spPr>
            <a:xfrm>
              <a:off x="3945912" y="2231831"/>
              <a:ext cx="910997" cy="903075"/>
            </a:xfrm>
            <a:prstGeom prst="rect">
              <a:avLst/>
            </a:prstGeom>
          </p:spPr>
        </p:pic>
        <p:sp>
          <p:nvSpPr>
            <p:cNvPr id="8" name="Arc 7">
              <a:extLst>
                <a:ext uri="{FF2B5EF4-FFF2-40B4-BE49-F238E27FC236}">
                  <a16:creationId xmlns:a16="http://schemas.microsoft.com/office/drawing/2014/main" id="{2686CB7E-2627-6F22-487B-0AAD5A046B44}"/>
                </a:ext>
              </a:extLst>
            </p:cNvPr>
            <p:cNvSpPr>
              <a:spLocks noChangeAspect="1"/>
            </p:cNvSpPr>
            <p:nvPr/>
          </p:nvSpPr>
          <p:spPr>
            <a:xfrm>
              <a:off x="3709220" y="2082533"/>
              <a:ext cx="1290482" cy="1290482"/>
            </a:xfrm>
            <a:prstGeom prst="arc">
              <a:avLst>
                <a:gd name="adj1" fmla="val 17580675"/>
                <a:gd name="adj2" fmla="val 14727569"/>
              </a:avLst>
            </a:prstGeom>
            <a:ln w="12700" cmpd="sng">
              <a:solidFill>
                <a:srgbClr val="93C1C5"/>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lIns="91438" tIns="45719" rIns="91438" bIns="4571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C5C5C"/>
                </a:solidFill>
                <a:effectLst/>
                <a:uLnTx/>
                <a:uFillTx/>
                <a:latin typeface="Frutiger Next Pro Light"/>
                <a:ea typeface="+mn-ea"/>
                <a:cs typeface="Arial"/>
              </a:endParaRPr>
            </a:p>
          </p:txBody>
        </p:sp>
        <p:sp>
          <p:nvSpPr>
            <p:cNvPr id="9" name="Arc 8">
              <a:extLst>
                <a:ext uri="{FF2B5EF4-FFF2-40B4-BE49-F238E27FC236}">
                  <a16:creationId xmlns:a16="http://schemas.microsoft.com/office/drawing/2014/main" id="{B1AA600C-52B3-0B43-B890-8496716A8FF3}"/>
                </a:ext>
              </a:extLst>
            </p:cNvPr>
            <p:cNvSpPr>
              <a:spLocks noChangeAspect="1"/>
            </p:cNvSpPr>
            <p:nvPr/>
          </p:nvSpPr>
          <p:spPr>
            <a:xfrm>
              <a:off x="3792655" y="2172838"/>
              <a:ext cx="1123245" cy="1123245"/>
            </a:xfrm>
            <a:prstGeom prst="arc">
              <a:avLst>
                <a:gd name="adj1" fmla="val 18638933"/>
                <a:gd name="adj2" fmla="val 16907183"/>
              </a:avLst>
            </a:prstGeom>
            <a:ln w="12700" cmpd="sng">
              <a:solidFill>
                <a:srgbClr val="1B7D7D"/>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lIns="91438" tIns="45719" rIns="91438" bIns="45719"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C5C5C"/>
                </a:solidFill>
                <a:effectLst/>
                <a:uLnTx/>
                <a:uFillTx/>
                <a:latin typeface="Frutiger Next Pro Light"/>
                <a:ea typeface="+mn-ea"/>
                <a:cs typeface="Arial"/>
              </a:endParaRPr>
            </a:p>
          </p:txBody>
        </p:sp>
      </p:grpSp>
      <p:sp>
        <p:nvSpPr>
          <p:cNvPr id="13" name="TextBox 12">
            <a:extLst>
              <a:ext uri="{FF2B5EF4-FFF2-40B4-BE49-F238E27FC236}">
                <a16:creationId xmlns:a16="http://schemas.microsoft.com/office/drawing/2014/main" id="{903F7330-33EC-CD76-2BFC-E074A62AC690}"/>
              </a:ext>
            </a:extLst>
          </p:cNvPr>
          <p:cNvSpPr txBox="1"/>
          <p:nvPr/>
        </p:nvSpPr>
        <p:spPr>
          <a:xfrm>
            <a:off x="5255526" y="1758881"/>
            <a:ext cx="3549398" cy="600164"/>
          </a:xfrm>
          <a:prstGeom prst="rect">
            <a:avLst/>
          </a:prstGeom>
          <a:noFill/>
        </p:spPr>
        <p:txBody>
          <a:bodyPr wrap="square">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1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Athena empowers users within the SSM to interact with Supervisory Data l</a:t>
            </a:r>
            <a:r>
              <a:rPr kumimoji="0" lang="en-US" sz="1100" b="0" i="0" u="none" strike="noStrike" kern="1200" cap="none" spc="0" normalizeH="0" baseline="0" noProof="0" dirty="0" err="1">
                <a:ln>
                  <a:noFill/>
                </a:ln>
                <a:solidFill>
                  <a:srgbClr val="585858"/>
                </a:solidFill>
                <a:effectLst/>
                <a:uLnTx/>
                <a:uFillTx/>
                <a:latin typeface="Arial" pitchFamily="34" charset="0"/>
                <a:ea typeface="+mn-ea"/>
                <a:cs typeface="Arial" pitchFamily="34" charset="0"/>
              </a:rPr>
              <a:t>everaging</a:t>
            </a:r>
            <a:r>
              <a:rPr kumimoji="0" lang="en-US" sz="11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powerful </a:t>
            </a:r>
            <a:r>
              <a:rPr kumimoji="0" lang="en-US" sz="1100" b="1" i="0" u="none" strike="noStrike" kern="1200" cap="none" spc="0" normalizeH="0" baseline="0" noProof="0" dirty="0">
                <a:ln>
                  <a:noFill/>
                </a:ln>
                <a:solidFill>
                  <a:srgbClr val="1B7D7D"/>
                </a:solidFill>
                <a:effectLst/>
                <a:uLnTx/>
                <a:uFillTx/>
                <a:latin typeface="Arial" pitchFamily="34" charset="0"/>
                <a:ea typeface="+mn-ea"/>
                <a:cs typeface="Arial" pitchFamily="34" charset="0"/>
              </a:rPr>
              <a:t>Large Language Models (LLMs) </a:t>
            </a:r>
            <a:endParaRPr kumimoji="0" lang="en-US" sz="1100" b="0" i="0" u="none" strike="noStrike" kern="1200" cap="none" spc="0" normalizeH="0" baseline="0" noProof="0" dirty="0">
              <a:ln>
                <a:noFill/>
              </a:ln>
              <a:solidFill>
                <a:srgbClr val="585858"/>
              </a:solidFill>
              <a:effectLst/>
              <a:uLnTx/>
              <a:uFillTx/>
              <a:latin typeface="Arial" pitchFamily="34" charset="0"/>
              <a:ea typeface="+mn-ea"/>
              <a:cs typeface="Arial" pitchFamily="34" charset="0"/>
            </a:endParaRPr>
          </a:p>
        </p:txBody>
      </p:sp>
      <p:sp>
        <p:nvSpPr>
          <p:cNvPr id="24" name="TextBox 23">
            <a:extLst>
              <a:ext uri="{FF2B5EF4-FFF2-40B4-BE49-F238E27FC236}">
                <a16:creationId xmlns:a16="http://schemas.microsoft.com/office/drawing/2014/main" id="{6B0A074E-0431-735B-6FAF-BF3C566D2661}"/>
              </a:ext>
            </a:extLst>
          </p:cNvPr>
          <p:cNvSpPr txBox="1"/>
          <p:nvPr/>
        </p:nvSpPr>
        <p:spPr>
          <a:xfrm>
            <a:off x="5195532" y="3212547"/>
            <a:ext cx="3605279" cy="769441"/>
          </a:xfrm>
          <a:prstGeom prst="rect">
            <a:avLst/>
          </a:prstGeom>
          <a:noFill/>
        </p:spPr>
        <p:txBody>
          <a:bodyPr wrap="square">
            <a:spAutoFit/>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1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Athena will be a </a:t>
            </a:r>
            <a:r>
              <a:rPr kumimoji="0" lang="en-US" sz="1100" b="1" i="0" u="none" strike="noStrike" kern="1200" cap="none" spc="0" normalizeH="0" baseline="0" noProof="0" dirty="0">
                <a:ln>
                  <a:noFill/>
                </a:ln>
                <a:solidFill>
                  <a:srgbClr val="1B7D7D"/>
                </a:solidFill>
                <a:effectLst/>
                <a:uLnTx/>
                <a:uFillTx/>
                <a:latin typeface="Arial" pitchFamily="34" charset="0"/>
                <a:ea typeface="+mn-ea"/>
                <a:cs typeface="Arial" pitchFamily="34" charset="0"/>
              </a:rPr>
              <a:t>central platform </a:t>
            </a:r>
            <a:r>
              <a:rPr kumimoji="0" lang="en-US" sz="11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hosting </a:t>
            </a:r>
            <a:r>
              <a:rPr kumimoji="0" lang="en-US" sz="1100" b="1" i="0" u="none" strike="noStrike" kern="1200" cap="none" spc="0" normalizeH="0" baseline="0" noProof="0" dirty="0">
                <a:ln>
                  <a:noFill/>
                </a:ln>
                <a:solidFill>
                  <a:srgbClr val="1B7D7D"/>
                </a:solidFill>
                <a:effectLst/>
                <a:uLnTx/>
                <a:uFillTx/>
                <a:latin typeface="Arial" pitchFamily="34" charset="0"/>
                <a:ea typeface="+mn-ea"/>
                <a:cs typeface="Arial" pitchFamily="34" charset="0"/>
              </a:rPr>
              <a:t>all</a:t>
            </a:r>
            <a:r>
              <a:rPr kumimoji="0" lang="en-US" sz="11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 </a:t>
            </a:r>
            <a:r>
              <a:rPr kumimoji="0" lang="en-US" sz="1100" b="1" i="0" u="none" strike="noStrike" kern="1200" cap="none" spc="0" normalizeH="0" baseline="0" noProof="0" dirty="0">
                <a:ln>
                  <a:noFill/>
                </a:ln>
                <a:solidFill>
                  <a:srgbClr val="1B7D7D"/>
                </a:solidFill>
                <a:effectLst/>
                <a:uLnTx/>
                <a:uFillTx/>
                <a:latin typeface="Arial" pitchFamily="34" charset="0"/>
                <a:ea typeface="+mn-ea"/>
                <a:cs typeface="Arial" pitchFamily="34" charset="0"/>
              </a:rPr>
              <a:t>SSM AI </a:t>
            </a:r>
            <a:r>
              <a:rPr kumimoji="0" lang="en-US" altLang="en-US" sz="1100" b="1" i="0" u="none" strike="noStrike" kern="1200" cap="none" spc="0" normalizeH="0" baseline="0" noProof="0" dirty="0">
                <a:ln>
                  <a:noFill/>
                </a:ln>
                <a:solidFill>
                  <a:srgbClr val="1B7D7D"/>
                </a:solidFill>
                <a:effectLst/>
                <a:uLnTx/>
                <a:uFillTx/>
                <a:latin typeface="Arial" pitchFamily="34" charset="0"/>
                <a:ea typeface="+mn-ea"/>
                <a:cs typeface="Arial" pitchFamily="34" charset="0"/>
              </a:rPr>
              <a:t>Assistants </a:t>
            </a:r>
            <a:r>
              <a:rPr kumimoji="0" lang="en-US" altLang="en-US" sz="1100" b="0" i="0" u="none" strike="noStrike" kern="1200" cap="none" spc="0" normalizeH="0" baseline="0" noProof="0" dirty="0">
                <a:ln>
                  <a:noFill/>
                </a:ln>
                <a:solidFill>
                  <a:srgbClr val="585858"/>
                </a:solidFill>
                <a:effectLst/>
                <a:uLnTx/>
                <a:uFillTx/>
                <a:latin typeface="Arial" pitchFamily="34" charset="0"/>
                <a:ea typeface="+mn-ea"/>
                <a:cs typeface="Arial" pitchFamily="34" charset="0"/>
              </a:rPr>
              <a:t>(e.g. Briefings Generator, Agora Retriever etc.) which provide custom workflows to support specific tasks</a:t>
            </a:r>
          </a:p>
        </p:txBody>
      </p:sp>
      <p:grpSp>
        <p:nvGrpSpPr>
          <p:cNvPr id="26" name="Group 25">
            <a:extLst>
              <a:ext uri="{FF2B5EF4-FFF2-40B4-BE49-F238E27FC236}">
                <a16:creationId xmlns:a16="http://schemas.microsoft.com/office/drawing/2014/main" id="{A0E4D131-1155-01A9-D547-732C70A9B8B1}"/>
              </a:ext>
            </a:extLst>
          </p:cNvPr>
          <p:cNvGrpSpPr/>
          <p:nvPr/>
        </p:nvGrpSpPr>
        <p:grpSpPr>
          <a:xfrm>
            <a:off x="636874" y="1493749"/>
            <a:ext cx="2740369" cy="353445"/>
            <a:chOff x="7839023" y="1635000"/>
            <a:chExt cx="2740369" cy="353445"/>
          </a:xfrm>
        </p:grpSpPr>
        <p:sp>
          <p:nvSpPr>
            <p:cNvPr id="27" name="TextBox 26">
              <a:extLst>
                <a:ext uri="{FF2B5EF4-FFF2-40B4-BE49-F238E27FC236}">
                  <a16:creationId xmlns:a16="http://schemas.microsoft.com/office/drawing/2014/main" id="{1FA12301-1B8A-589C-891E-8DC3424E7907}"/>
                </a:ext>
              </a:extLst>
            </p:cNvPr>
            <p:cNvSpPr txBox="1"/>
            <p:nvPr/>
          </p:nvSpPr>
          <p:spPr>
            <a:xfrm>
              <a:off x="8113515" y="1688512"/>
              <a:ext cx="2465877" cy="24622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1" i="0" u="none" strike="noStrike" kern="1200" cap="none" spc="0" normalizeH="0" baseline="0" noProof="0">
                  <a:ln>
                    <a:noFill/>
                  </a:ln>
                  <a:solidFill>
                    <a:srgbClr val="1E7074"/>
                  </a:solidFill>
                  <a:effectLst/>
                  <a:uLnTx/>
                  <a:uFillTx/>
                  <a:latin typeface="Arial" charset="0"/>
                  <a:ea typeface="ヒラギノ角ゴ Pro W3" pitchFamily="-64" charset="-128"/>
                  <a:cs typeface="Arial" pitchFamily="34" charset="0"/>
                </a:rPr>
                <a:t>Chat with supervisory document(s)</a:t>
              </a:r>
              <a:endParaRPr kumimoji="0" lang="en-GB" sz="1000" b="1" i="0" u="none" strike="noStrike" kern="1200" cap="none" spc="0" normalizeH="0" baseline="0" noProof="0">
                <a:ln>
                  <a:noFill/>
                </a:ln>
                <a:solidFill>
                  <a:srgbClr val="1E7074"/>
                </a:solidFill>
                <a:effectLst/>
                <a:uLnTx/>
                <a:uFillTx/>
                <a:latin typeface="Arial" pitchFamily="34" charset="0"/>
                <a:ea typeface="+mn-ea"/>
                <a:cs typeface="Arial" pitchFamily="34" charset="0"/>
              </a:endParaRPr>
            </a:p>
          </p:txBody>
        </p:sp>
        <p:sp>
          <p:nvSpPr>
            <p:cNvPr id="28" name="Oval 27">
              <a:extLst>
                <a:ext uri="{FF2B5EF4-FFF2-40B4-BE49-F238E27FC236}">
                  <a16:creationId xmlns:a16="http://schemas.microsoft.com/office/drawing/2014/main" id="{6FEDCA01-8D6D-ACED-6B86-253100D5D986}"/>
                </a:ext>
              </a:extLst>
            </p:cNvPr>
            <p:cNvSpPr>
              <a:spLocks noChangeAspect="1"/>
            </p:cNvSpPr>
            <p:nvPr/>
          </p:nvSpPr>
          <p:spPr bwMode="gray">
            <a:xfrm>
              <a:off x="7839023" y="1635000"/>
              <a:ext cx="353445" cy="353445"/>
            </a:xfrm>
            <a:prstGeom prst="ellipse">
              <a:avLst/>
            </a:prstGeom>
            <a:solidFill>
              <a:schemeClr val="bg1"/>
            </a:solidFill>
            <a:ln w="12700" algn="ctr">
              <a:solidFill>
                <a:srgbClr val="1E7074"/>
              </a:solidFill>
              <a:prstDash val="solid"/>
              <a:miter lim="800000"/>
              <a:headEnd/>
              <a:tailEnd/>
            </a:ln>
          </p:spPr>
          <p:txBody>
            <a:bodyPr wrap="square" lIns="66675" tIns="66675" rIns="66675" bIns="66675" rtlCol="0" anchor="ctr"/>
            <a:lstStyle/>
            <a:p>
              <a:pPr marL="0" marR="0" lvl="0" indent="0" algn="l" defTabSz="685783" rtl="0" eaLnBrk="1" fontAlgn="base" latinLnBrk="0" hangingPunct="1">
                <a:lnSpc>
                  <a:spcPct val="106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pic>
          <p:nvPicPr>
            <p:cNvPr id="29" name="Graphic 28" descr="Chat with solid fill">
              <a:extLst>
                <a:ext uri="{FF2B5EF4-FFF2-40B4-BE49-F238E27FC236}">
                  <a16:creationId xmlns:a16="http://schemas.microsoft.com/office/drawing/2014/main" id="{90F9DAF2-127A-54A2-60C7-F499F4EB247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88904" y="1700941"/>
              <a:ext cx="252000" cy="252000"/>
            </a:xfrm>
            <a:prstGeom prst="rect">
              <a:avLst/>
            </a:prstGeom>
          </p:spPr>
        </p:pic>
      </p:grpSp>
      <p:grpSp>
        <p:nvGrpSpPr>
          <p:cNvPr id="30" name="Group 29">
            <a:extLst>
              <a:ext uri="{FF2B5EF4-FFF2-40B4-BE49-F238E27FC236}">
                <a16:creationId xmlns:a16="http://schemas.microsoft.com/office/drawing/2014/main" id="{1BC2C1FC-2FDE-3C06-AC53-132085228894}"/>
              </a:ext>
            </a:extLst>
          </p:cNvPr>
          <p:cNvGrpSpPr/>
          <p:nvPr/>
        </p:nvGrpSpPr>
        <p:grpSpPr>
          <a:xfrm>
            <a:off x="611723" y="3005598"/>
            <a:ext cx="2899270" cy="353445"/>
            <a:chOff x="4644369" y="3608610"/>
            <a:chExt cx="2899270" cy="353445"/>
          </a:xfrm>
        </p:grpSpPr>
        <p:sp>
          <p:nvSpPr>
            <p:cNvPr id="31" name="TextBox 30">
              <a:extLst>
                <a:ext uri="{FF2B5EF4-FFF2-40B4-BE49-F238E27FC236}">
                  <a16:creationId xmlns:a16="http://schemas.microsoft.com/office/drawing/2014/main" id="{FE573CD6-A68A-C89E-380A-9B013FA25D5D}"/>
                </a:ext>
              </a:extLst>
            </p:cNvPr>
            <p:cNvSpPr txBox="1"/>
            <p:nvPr/>
          </p:nvSpPr>
          <p:spPr>
            <a:xfrm>
              <a:off x="4951539" y="3659015"/>
              <a:ext cx="2592100" cy="246221"/>
            </a:xfrm>
            <a:prstGeom prst="rect">
              <a:avLst/>
            </a:prstGeom>
            <a:noFill/>
          </p:spPr>
          <p:txBody>
            <a:bodyPr wrap="square">
              <a:spAutoFit/>
            </a:body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GB" sz="1000" b="1" i="0" u="none" strike="noStrike" kern="1200" cap="none" spc="0" normalizeH="0" baseline="0" noProof="0" dirty="0">
                  <a:ln>
                    <a:noFill/>
                  </a:ln>
                  <a:solidFill>
                    <a:srgbClr val="1E7074"/>
                  </a:solidFill>
                  <a:effectLst/>
                  <a:uLnTx/>
                  <a:uFillTx/>
                  <a:latin typeface="Arial" charset="0"/>
                  <a:ea typeface="ヒラギノ角ゴ Pro W3" pitchFamily="-64" charset="-128"/>
                  <a:cs typeface="Arial" pitchFamily="34" charset="0"/>
                </a:rPr>
                <a:t>Access to custom made AI Assistants</a:t>
              </a:r>
            </a:p>
          </p:txBody>
        </p:sp>
        <p:sp>
          <p:nvSpPr>
            <p:cNvPr id="32" name="Oval 31">
              <a:extLst>
                <a:ext uri="{FF2B5EF4-FFF2-40B4-BE49-F238E27FC236}">
                  <a16:creationId xmlns:a16="http://schemas.microsoft.com/office/drawing/2014/main" id="{AB6AB0B6-BA86-71A9-4E2E-B63E24949DA2}"/>
                </a:ext>
              </a:extLst>
            </p:cNvPr>
            <p:cNvSpPr>
              <a:spLocks noChangeAspect="1"/>
            </p:cNvSpPr>
            <p:nvPr/>
          </p:nvSpPr>
          <p:spPr bwMode="gray">
            <a:xfrm>
              <a:off x="4644369" y="3608610"/>
              <a:ext cx="353445" cy="353445"/>
            </a:xfrm>
            <a:prstGeom prst="ellipse">
              <a:avLst/>
            </a:prstGeom>
            <a:solidFill>
              <a:schemeClr val="bg1"/>
            </a:solidFill>
            <a:ln w="12700" algn="ctr">
              <a:solidFill>
                <a:srgbClr val="1E7074"/>
              </a:solidFill>
              <a:prstDash val="solid"/>
              <a:miter lim="800000"/>
              <a:headEnd/>
              <a:tailEnd/>
            </a:ln>
          </p:spPr>
          <p:txBody>
            <a:bodyPr wrap="square" lIns="66675" tIns="66675" rIns="66675" bIns="66675" rtlCol="0" anchor="ctr"/>
            <a:lstStyle/>
            <a:p>
              <a:pPr marL="0" marR="0" lvl="0" indent="0" algn="l" defTabSz="685783" rtl="0" eaLnBrk="1" fontAlgn="base" latinLnBrk="0" hangingPunct="1">
                <a:lnSpc>
                  <a:spcPct val="106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pic>
          <p:nvPicPr>
            <p:cNvPr id="33" name="Graphic 32" descr="Robot with solid fill">
              <a:extLst>
                <a:ext uri="{FF2B5EF4-FFF2-40B4-BE49-F238E27FC236}">
                  <a16:creationId xmlns:a16="http://schemas.microsoft.com/office/drawing/2014/main" id="{2D619578-AA95-8759-C462-7723BA3891F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92012" y="3643686"/>
              <a:ext cx="252000" cy="252000"/>
            </a:xfrm>
            <a:prstGeom prst="rect">
              <a:avLst/>
            </a:prstGeom>
          </p:spPr>
        </p:pic>
      </p:grpSp>
      <p:grpSp>
        <p:nvGrpSpPr>
          <p:cNvPr id="34" name="Group 33">
            <a:extLst>
              <a:ext uri="{FF2B5EF4-FFF2-40B4-BE49-F238E27FC236}">
                <a16:creationId xmlns:a16="http://schemas.microsoft.com/office/drawing/2014/main" id="{81261814-B67F-AA5A-0169-49E356B91F9B}"/>
              </a:ext>
            </a:extLst>
          </p:cNvPr>
          <p:cNvGrpSpPr/>
          <p:nvPr/>
        </p:nvGrpSpPr>
        <p:grpSpPr>
          <a:xfrm>
            <a:off x="636874" y="1992627"/>
            <a:ext cx="2911968" cy="353445"/>
            <a:chOff x="5283325" y="2914669"/>
            <a:chExt cx="2911968" cy="353445"/>
          </a:xfrm>
        </p:grpSpPr>
        <p:sp>
          <p:nvSpPr>
            <p:cNvPr id="35" name="TextBox 34">
              <a:extLst>
                <a:ext uri="{FF2B5EF4-FFF2-40B4-BE49-F238E27FC236}">
                  <a16:creationId xmlns:a16="http://schemas.microsoft.com/office/drawing/2014/main" id="{1FEA9B82-D4A8-249A-3F19-E0790CC5BA78}"/>
                </a:ext>
              </a:extLst>
            </p:cNvPr>
            <p:cNvSpPr txBox="1"/>
            <p:nvPr/>
          </p:nvSpPr>
          <p:spPr>
            <a:xfrm>
              <a:off x="5603192" y="2992780"/>
              <a:ext cx="2592101" cy="246221"/>
            </a:xfrm>
            <a:prstGeom prst="rect">
              <a:avLst/>
            </a:prstGeom>
            <a:noFill/>
          </p:spPr>
          <p:txBody>
            <a:bodyPr wrap="square">
              <a:spAutoFit/>
            </a:body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GB" sz="1000" b="1" i="0" u="none" strike="noStrike" kern="1200" cap="none" spc="0" normalizeH="0" baseline="0" noProof="0">
                  <a:ln>
                    <a:noFill/>
                  </a:ln>
                  <a:solidFill>
                    <a:srgbClr val="1E7074"/>
                  </a:solidFill>
                  <a:effectLst/>
                  <a:uLnTx/>
                  <a:uFillTx/>
                  <a:latin typeface="Arial" charset="0"/>
                  <a:ea typeface="ヒラギノ角ゴ Pro W3" pitchFamily="-64" charset="-128"/>
                  <a:cs typeface="Arial" pitchFamily="34" charset="0"/>
                </a:rPr>
                <a:t>Ask multiple questions simultaneously</a:t>
              </a:r>
            </a:p>
          </p:txBody>
        </p:sp>
        <p:sp>
          <p:nvSpPr>
            <p:cNvPr id="36" name="Oval 35">
              <a:extLst>
                <a:ext uri="{FF2B5EF4-FFF2-40B4-BE49-F238E27FC236}">
                  <a16:creationId xmlns:a16="http://schemas.microsoft.com/office/drawing/2014/main" id="{C745A01C-2DA0-F06F-3E91-492E4EE2AE36}"/>
                </a:ext>
              </a:extLst>
            </p:cNvPr>
            <p:cNvSpPr>
              <a:spLocks noChangeAspect="1"/>
            </p:cNvSpPr>
            <p:nvPr/>
          </p:nvSpPr>
          <p:spPr bwMode="gray">
            <a:xfrm>
              <a:off x="5283325" y="2914669"/>
              <a:ext cx="353445" cy="353445"/>
            </a:xfrm>
            <a:prstGeom prst="ellipse">
              <a:avLst/>
            </a:prstGeom>
            <a:solidFill>
              <a:schemeClr val="bg1"/>
            </a:solidFill>
            <a:ln w="12700" algn="ctr">
              <a:solidFill>
                <a:srgbClr val="1E7074"/>
              </a:solidFill>
              <a:prstDash val="solid"/>
              <a:miter lim="800000"/>
              <a:headEnd/>
              <a:tailEnd/>
            </a:ln>
          </p:spPr>
          <p:txBody>
            <a:bodyPr wrap="square" lIns="66675" tIns="66675" rIns="66675" bIns="66675" rtlCol="0" anchor="ctr"/>
            <a:lstStyle/>
            <a:p>
              <a:pPr marL="0" marR="0" lvl="0" indent="0" algn="l" defTabSz="685783" rtl="0" eaLnBrk="1" fontAlgn="base" latinLnBrk="0" hangingPunct="1">
                <a:lnSpc>
                  <a:spcPct val="106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pic>
          <p:nvPicPr>
            <p:cNvPr id="37" name="Graphic 36" descr="Flowchart with solid fill">
              <a:extLst>
                <a:ext uri="{FF2B5EF4-FFF2-40B4-BE49-F238E27FC236}">
                  <a16:creationId xmlns:a16="http://schemas.microsoft.com/office/drawing/2014/main" id="{1B0B6966-C7DA-3D4C-F95D-F749603A0FC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35515" y="2959929"/>
              <a:ext cx="252000" cy="252000"/>
            </a:xfrm>
            <a:prstGeom prst="rect">
              <a:avLst/>
            </a:prstGeom>
          </p:spPr>
        </p:pic>
      </p:grpSp>
      <p:grpSp>
        <p:nvGrpSpPr>
          <p:cNvPr id="38" name="Group 37">
            <a:extLst>
              <a:ext uri="{FF2B5EF4-FFF2-40B4-BE49-F238E27FC236}">
                <a16:creationId xmlns:a16="http://schemas.microsoft.com/office/drawing/2014/main" id="{E7AE9288-8462-52FF-3EC4-5D44C9A0D525}"/>
              </a:ext>
            </a:extLst>
          </p:cNvPr>
          <p:cNvGrpSpPr/>
          <p:nvPr/>
        </p:nvGrpSpPr>
        <p:grpSpPr>
          <a:xfrm>
            <a:off x="619763" y="3492018"/>
            <a:ext cx="3082021" cy="353445"/>
            <a:chOff x="4081107" y="4164243"/>
            <a:chExt cx="3082021" cy="353445"/>
          </a:xfrm>
        </p:grpSpPr>
        <p:sp>
          <p:nvSpPr>
            <p:cNvPr id="39" name="TextBox 38">
              <a:extLst>
                <a:ext uri="{FF2B5EF4-FFF2-40B4-BE49-F238E27FC236}">
                  <a16:creationId xmlns:a16="http://schemas.microsoft.com/office/drawing/2014/main" id="{D3A2D7B0-6640-6921-FDC9-817E2CF03658}"/>
                </a:ext>
              </a:extLst>
            </p:cNvPr>
            <p:cNvSpPr txBox="1"/>
            <p:nvPr/>
          </p:nvSpPr>
          <p:spPr>
            <a:xfrm>
              <a:off x="4386788" y="4251326"/>
              <a:ext cx="2776340" cy="246221"/>
            </a:xfrm>
            <a:prstGeom prst="rect">
              <a:avLst/>
            </a:prstGeom>
            <a:noFill/>
          </p:spPr>
          <p:txBody>
            <a:bodyPr wrap="square">
              <a:spAutoFit/>
            </a:body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GB" sz="1000" b="1" i="0" u="none" strike="noStrike" kern="1200" cap="none" spc="0" normalizeH="0" baseline="0" noProof="0" dirty="0">
                  <a:ln>
                    <a:noFill/>
                  </a:ln>
                  <a:solidFill>
                    <a:srgbClr val="1E7074"/>
                  </a:solidFill>
                  <a:effectLst/>
                  <a:uLnTx/>
                  <a:uFillTx/>
                  <a:latin typeface="Arial" charset="0"/>
                  <a:ea typeface="ヒラギノ角ゴ Pro W3" pitchFamily="-64" charset="-128"/>
                  <a:cs typeface="Arial" pitchFamily="34" charset="0"/>
                </a:rPr>
                <a:t>Document translation and summarisation</a:t>
              </a:r>
            </a:p>
          </p:txBody>
        </p:sp>
        <p:sp>
          <p:nvSpPr>
            <p:cNvPr id="40" name="Oval 39">
              <a:extLst>
                <a:ext uri="{FF2B5EF4-FFF2-40B4-BE49-F238E27FC236}">
                  <a16:creationId xmlns:a16="http://schemas.microsoft.com/office/drawing/2014/main" id="{139C2531-A671-F6CF-CD4C-CD80206C823D}"/>
                </a:ext>
              </a:extLst>
            </p:cNvPr>
            <p:cNvSpPr>
              <a:spLocks noChangeAspect="1"/>
            </p:cNvSpPr>
            <p:nvPr/>
          </p:nvSpPr>
          <p:spPr bwMode="gray">
            <a:xfrm>
              <a:off x="4081107" y="4164243"/>
              <a:ext cx="353445" cy="353445"/>
            </a:xfrm>
            <a:prstGeom prst="ellipse">
              <a:avLst/>
            </a:prstGeom>
            <a:solidFill>
              <a:schemeClr val="bg1"/>
            </a:solidFill>
            <a:ln w="12700" algn="ctr">
              <a:solidFill>
                <a:srgbClr val="1E7074"/>
              </a:solidFill>
              <a:prstDash val="solid"/>
              <a:miter lim="800000"/>
              <a:headEnd/>
              <a:tailEnd/>
            </a:ln>
          </p:spPr>
          <p:txBody>
            <a:bodyPr wrap="square" lIns="66675" tIns="66675" rIns="66675" bIns="66675" rtlCol="0" anchor="ctr"/>
            <a:lstStyle/>
            <a:p>
              <a:pPr marL="0" marR="0" lvl="0" indent="0" algn="l" defTabSz="685783" rtl="0" eaLnBrk="1" fontAlgn="base" latinLnBrk="0" hangingPunct="1">
                <a:lnSpc>
                  <a:spcPct val="106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pic>
          <p:nvPicPr>
            <p:cNvPr id="41" name="Graphic 40" descr="Document with solid fill">
              <a:extLst>
                <a:ext uri="{FF2B5EF4-FFF2-40B4-BE49-F238E27FC236}">
                  <a16:creationId xmlns:a16="http://schemas.microsoft.com/office/drawing/2014/main" id="{BE8F6ADE-ED5F-8C14-6514-BF82DDCDF7A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40086" y="4221309"/>
              <a:ext cx="246702" cy="246702"/>
            </a:xfrm>
            <a:prstGeom prst="rect">
              <a:avLst/>
            </a:prstGeom>
          </p:spPr>
        </p:pic>
      </p:grpSp>
      <p:grpSp>
        <p:nvGrpSpPr>
          <p:cNvPr id="42" name="Group 41">
            <a:extLst>
              <a:ext uri="{FF2B5EF4-FFF2-40B4-BE49-F238E27FC236}">
                <a16:creationId xmlns:a16="http://schemas.microsoft.com/office/drawing/2014/main" id="{2F426AF6-92EE-A750-9FD7-96F681D069BA}"/>
              </a:ext>
            </a:extLst>
          </p:cNvPr>
          <p:cNvGrpSpPr/>
          <p:nvPr/>
        </p:nvGrpSpPr>
        <p:grpSpPr>
          <a:xfrm>
            <a:off x="559131" y="2502094"/>
            <a:ext cx="2776340" cy="353445"/>
            <a:chOff x="544876" y="1816331"/>
            <a:chExt cx="2776340" cy="353445"/>
          </a:xfrm>
        </p:grpSpPr>
        <p:sp>
          <p:nvSpPr>
            <p:cNvPr id="43" name="Rectangle 42">
              <a:extLst>
                <a:ext uri="{FF2B5EF4-FFF2-40B4-BE49-F238E27FC236}">
                  <a16:creationId xmlns:a16="http://schemas.microsoft.com/office/drawing/2014/main" id="{DB36BDD7-CA23-B999-9429-628C263910A0}"/>
                </a:ext>
              </a:extLst>
            </p:cNvPr>
            <p:cNvSpPr/>
            <p:nvPr/>
          </p:nvSpPr>
          <p:spPr>
            <a:xfrm>
              <a:off x="544876" y="1889124"/>
              <a:ext cx="2776340" cy="238527"/>
            </a:xfrm>
            <a:prstGeom prst="rect">
              <a:avLst/>
            </a:prstGeom>
            <a:effectLst/>
          </p:spPr>
          <p:txBody>
            <a:bodyPr wrap="square" anchor="ctr">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950" b="1" i="0" u="none" strike="noStrike" kern="1200" cap="none" spc="0" normalizeH="0" baseline="0" noProof="0">
                  <a:ln>
                    <a:noFill/>
                  </a:ln>
                  <a:solidFill>
                    <a:srgbClr val="1B7D7D"/>
                  </a:solidFill>
                  <a:effectLst/>
                  <a:uLnTx/>
                  <a:uFillTx/>
                  <a:latin typeface="Arial" charset="0"/>
                  <a:ea typeface="ヒラギノ角ゴ Pro W3" pitchFamily="-64" charset="-128"/>
                  <a:cs typeface="Arial" pitchFamily="34" charset="0"/>
                </a:rPr>
                <a:t>Entity recognition for SSM SIs</a:t>
              </a:r>
            </a:p>
          </p:txBody>
        </p:sp>
        <p:grpSp>
          <p:nvGrpSpPr>
            <p:cNvPr id="44" name="Group 43">
              <a:extLst>
                <a:ext uri="{FF2B5EF4-FFF2-40B4-BE49-F238E27FC236}">
                  <a16:creationId xmlns:a16="http://schemas.microsoft.com/office/drawing/2014/main" id="{AF8657EB-517C-1974-23D5-3A6A333556BA}"/>
                </a:ext>
              </a:extLst>
            </p:cNvPr>
            <p:cNvGrpSpPr>
              <a:grpSpLocks noChangeAspect="1"/>
            </p:cNvGrpSpPr>
            <p:nvPr/>
          </p:nvGrpSpPr>
          <p:grpSpPr>
            <a:xfrm>
              <a:off x="605508" y="1816331"/>
              <a:ext cx="353445" cy="353445"/>
              <a:chOff x="267588" y="1772890"/>
              <a:chExt cx="484615" cy="484615"/>
            </a:xfrm>
          </p:grpSpPr>
          <p:sp>
            <p:nvSpPr>
              <p:cNvPr id="45" name="Oval 44">
                <a:extLst>
                  <a:ext uri="{FF2B5EF4-FFF2-40B4-BE49-F238E27FC236}">
                    <a16:creationId xmlns:a16="http://schemas.microsoft.com/office/drawing/2014/main" id="{A4547237-6668-19B7-188B-5BDD0CD634F4}"/>
                  </a:ext>
                </a:extLst>
              </p:cNvPr>
              <p:cNvSpPr>
                <a:spLocks noChangeAspect="1"/>
              </p:cNvSpPr>
              <p:nvPr/>
            </p:nvSpPr>
            <p:spPr bwMode="gray">
              <a:xfrm>
                <a:off x="267588" y="1772890"/>
                <a:ext cx="484615" cy="484615"/>
              </a:xfrm>
              <a:prstGeom prst="ellipse">
                <a:avLst/>
              </a:prstGeom>
              <a:solidFill>
                <a:schemeClr val="bg1"/>
              </a:solidFill>
              <a:ln w="12700" algn="ctr">
                <a:solidFill>
                  <a:srgbClr val="1B7D7D"/>
                </a:solidFill>
                <a:prstDash val="solid"/>
                <a:miter lim="800000"/>
                <a:headEnd/>
                <a:tailEnd/>
              </a:ln>
            </p:spPr>
            <p:txBody>
              <a:bodyPr wrap="square" lIns="66675" tIns="66675" rIns="66675" bIns="66675" rtlCol="0" anchor="ctr"/>
              <a:lstStyle/>
              <a:p>
                <a:pPr marL="0" marR="0" lvl="0" indent="0" algn="l" defTabSz="685783" rtl="0" eaLnBrk="1" fontAlgn="base" latinLnBrk="0" hangingPunct="1">
                  <a:lnSpc>
                    <a:spcPct val="106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pic>
            <p:nvPicPr>
              <p:cNvPr id="46" name="Graphic 45" descr="Bank with solid fill">
                <a:extLst>
                  <a:ext uri="{FF2B5EF4-FFF2-40B4-BE49-F238E27FC236}">
                    <a16:creationId xmlns:a16="http://schemas.microsoft.com/office/drawing/2014/main" id="{BDBA75B9-F759-44EE-985F-67DBBE944840}"/>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4862" y="1825312"/>
                <a:ext cx="360000" cy="360000"/>
              </a:xfrm>
              <a:prstGeom prst="rect">
                <a:avLst/>
              </a:prstGeom>
            </p:spPr>
          </p:pic>
        </p:grpSp>
      </p:grpSp>
      <p:grpSp>
        <p:nvGrpSpPr>
          <p:cNvPr id="47" name="Group 46">
            <a:extLst>
              <a:ext uri="{FF2B5EF4-FFF2-40B4-BE49-F238E27FC236}">
                <a16:creationId xmlns:a16="http://schemas.microsoft.com/office/drawing/2014/main" id="{5BDF01AD-731C-DD1A-2350-7A9216DBF084}"/>
              </a:ext>
            </a:extLst>
          </p:cNvPr>
          <p:cNvGrpSpPr/>
          <p:nvPr/>
        </p:nvGrpSpPr>
        <p:grpSpPr>
          <a:xfrm>
            <a:off x="611724" y="3978830"/>
            <a:ext cx="1711824" cy="353445"/>
            <a:chOff x="762562" y="4446674"/>
            <a:chExt cx="1711824" cy="353445"/>
          </a:xfrm>
        </p:grpSpPr>
        <p:sp>
          <p:nvSpPr>
            <p:cNvPr id="48" name="Rectangle 47">
              <a:extLst>
                <a:ext uri="{FF2B5EF4-FFF2-40B4-BE49-F238E27FC236}">
                  <a16:creationId xmlns:a16="http://schemas.microsoft.com/office/drawing/2014/main" id="{CBB1BB15-11CD-681B-7150-C60C1BD78731}"/>
                </a:ext>
              </a:extLst>
            </p:cNvPr>
            <p:cNvSpPr/>
            <p:nvPr/>
          </p:nvSpPr>
          <p:spPr>
            <a:xfrm>
              <a:off x="1146815" y="4533384"/>
              <a:ext cx="1327571" cy="246221"/>
            </a:xfrm>
            <a:prstGeom prst="rect">
              <a:avLst/>
            </a:prstGeom>
            <a:effectLst/>
          </p:spPr>
          <p:txBody>
            <a:bodyPr wrap="squar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1000" b="1" i="0" u="none" strike="noStrike" kern="1200" cap="none" spc="0" normalizeH="0" baseline="0" noProof="0">
                  <a:ln>
                    <a:noFill/>
                  </a:ln>
                  <a:solidFill>
                    <a:srgbClr val="1B7D7D"/>
                  </a:solidFill>
                  <a:effectLst/>
                  <a:uLnTx/>
                  <a:uFillTx/>
                  <a:latin typeface="Arial" charset="0"/>
                  <a:ea typeface="ヒラギノ角ゴ Pro W3" pitchFamily="-64" charset="-128"/>
                  <a:cs typeface="Arial" pitchFamily="34" charset="0"/>
                </a:rPr>
                <a:t>Sentiment analysis</a:t>
              </a:r>
            </a:p>
          </p:txBody>
        </p:sp>
        <p:sp>
          <p:nvSpPr>
            <p:cNvPr id="49" name="Oval 48">
              <a:extLst>
                <a:ext uri="{FF2B5EF4-FFF2-40B4-BE49-F238E27FC236}">
                  <a16:creationId xmlns:a16="http://schemas.microsoft.com/office/drawing/2014/main" id="{F95B4993-FE82-9B6E-F233-B39E9EFA6160}"/>
                </a:ext>
              </a:extLst>
            </p:cNvPr>
            <p:cNvSpPr>
              <a:spLocks noChangeAspect="1"/>
            </p:cNvSpPr>
            <p:nvPr/>
          </p:nvSpPr>
          <p:spPr bwMode="gray">
            <a:xfrm>
              <a:off x="762562" y="4446674"/>
              <a:ext cx="353445" cy="353445"/>
            </a:xfrm>
            <a:prstGeom prst="ellipse">
              <a:avLst/>
            </a:prstGeom>
            <a:noFill/>
            <a:ln w="12700" algn="ctr">
              <a:solidFill>
                <a:srgbClr val="1B7D7D"/>
              </a:solidFill>
              <a:prstDash val="solid"/>
              <a:miter lim="800000"/>
              <a:headEnd/>
              <a:tailEnd/>
            </a:ln>
          </p:spPr>
          <p:txBody>
            <a:bodyPr wrap="square" lIns="66675" tIns="66675" rIns="66675" bIns="66675" rtlCol="0" anchor="ctr"/>
            <a:lstStyle/>
            <a:p>
              <a:pPr marL="0" marR="0" lvl="0" indent="0" algn="l" defTabSz="685783" rtl="0" eaLnBrk="1" fontAlgn="base" latinLnBrk="0" hangingPunct="1">
                <a:lnSpc>
                  <a:spcPct val="106000"/>
                </a:lnSpc>
                <a:spcBef>
                  <a:spcPct val="0"/>
                </a:spcBef>
                <a:spcAft>
                  <a:spcPct val="0"/>
                </a:spcAft>
                <a:buClrTx/>
                <a:buSzTx/>
                <a:buFontTx/>
                <a:buNone/>
                <a:tabLst/>
                <a:defRPr/>
              </a:pPr>
              <a:endParaRPr kumimoji="0" lang="en-US" sz="1200" b="1" i="0" u="none" strike="noStrike" kern="1200" cap="none" spc="0" normalizeH="0" baseline="0" noProof="0">
                <a:ln>
                  <a:noFill/>
                </a:ln>
                <a:solidFill>
                  <a:prstClr val="white"/>
                </a:solidFill>
                <a:effectLst/>
                <a:uLnTx/>
                <a:uFillTx/>
                <a:latin typeface="Arial" pitchFamily="34" charset="0"/>
                <a:ea typeface="+mn-ea"/>
                <a:cs typeface="Arial" pitchFamily="34" charset="0"/>
              </a:endParaRPr>
            </a:p>
          </p:txBody>
        </p:sp>
        <p:grpSp>
          <p:nvGrpSpPr>
            <p:cNvPr id="50" name="Group 49">
              <a:extLst>
                <a:ext uri="{FF2B5EF4-FFF2-40B4-BE49-F238E27FC236}">
                  <a16:creationId xmlns:a16="http://schemas.microsoft.com/office/drawing/2014/main" id="{A40FADBA-DD9E-4B87-66E0-3BB6E91788AB}"/>
                </a:ext>
              </a:extLst>
            </p:cNvPr>
            <p:cNvGrpSpPr>
              <a:grpSpLocks noChangeAspect="1"/>
            </p:cNvGrpSpPr>
            <p:nvPr/>
          </p:nvGrpSpPr>
          <p:grpSpPr>
            <a:xfrm>
              <a:off x="793370" y="4533384"/>
              <a:ext cx="287839" cy="155165"/>
              <a:chOff x="407243" y="5177564"/>
              <a:chExt cx="534256" cy="288000"/>
            </a:xfrm>
            <a:solidFill>
              <a:schemeClr val="tx1"/>
            </a:solidFill>
          </p:grpSpPr>
          <p:pic>
            <p:nvPicPr>
              <p:cNvPr id="72" name="Graphic 71" descr="Sad face with solid fill with solid fill">
                <a:extLst>
                  <a:ext uri="{FF2B5EF4-FFF2-40B4-BE49-F238E27FC236}">
                    <a16:creationId xmlns:a16="http://schemas.microsoft.com/office/drawing/2014/main" id="{4FAA1C90-07C9-662F-057E-8D4455877323}"/>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7243" y="5177564"/>
                <a:ext cx="288001" cy="288000"/>
              </a:xfrm>
              <a:prstGeom prst="rect">
                <a:avLst/>
              </a:prstGeom>
            </p:spPr>
          </p:pic>
          <p:pic>
            <p:nvPicPr>
              <p:cNvPr id="82" name="Graphic 81" descr="Smiling face with solid fill with solid fill">
                <a:extLst>
                  <a:ext uri="{FF2B5EF4-FFF2-40B4-BE49-F238E27FC236}">
                    <a16:creationId xmlns:a16="http://schemas.microsoft.com/office/drawing/2014/main" id="{6E85D8B9-4645-9FA5-9717-15D9FE46B03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53498" y="5177564"/>
                <a:ext cx="288001" cy="288000"/>
              </a:xfrm>
              <a:prstGeom prst="rect">
                <a:avLst/>
              </a:prstGeom>
            </p:spPr>
          </p:pic>
        </p:grpSp>
      </p:grpSp>
      <p:sp>
        <p:nvSpPr>
          <p:cNvPr id="87" name="Title 5">
            <a:extLst>
              <a:ext uri="{FF2B5EF4-FFF2-40B4-BE49-F238E27FC236}">
                <a16:creationId xmlns:a16="http://schemas.microsoft.com/office/drawing/2014/main" id="{15E3EB93-B668-5584-5D8C-F14E608C571E}"/>
              </a:ext>
            </a:extLst>
          </p:cNvPr>
          <p:cNvSpPr txBox="1">
            <a:spLocks/>
          </p:cNvSpPr>
          <p:nvPr/>
        </p:nvSpPr>
        <p:spPr bwMode="auto">
          <a:xfrm>
            <a:off x="436913" y="209913"/>
            <a:ext cx="8369808" cy="846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2700"/>
              </a:lnSpc>
              <a:spcBef>
                <a:spcPct val="0"/>
              </a:spcBef>
              <a:spcAft>
                <a:spcPct val="0"/>
              </a:spcAft>
              <a:defRPr lang="en-GB" altLang="en-US" sz="2800" kern="1200" dirty="0" smtClean="0">
                <a:solidFill>
                  <a:schemeClr val="tx2"/>
                </a:solidFill>
                <a:latin typeface="+mn-lt"/>
                <a:ea typeface="+mj-ea"/>
                <a:cs typeface="+mj-cs"/>
              </a:defRPr>
            </a:lvl1pPr>
            <a:lvl2pPr algn="l" rtl="0" eaLnBrk="1" fontAlgn="base" hangingPunct="1">
              <a:lnSpc>
                <a:spcPts val="2700"/>
              </a:lnSpc>
              <a:spcBef>
                <a:spcPct val="0"/>
              </a:spcBef>
              <a:spcAft>
                <a:spcPct val="0"/>
              </a:spcAft>
              <a:defRPr sz="4000">
                <a:solidFill>
                  <a:schemeClr val="tx2"/>
                </a:solidFill>
                <a:latin typeface="Arial" pitchFamily="34" charset="0"/>
                <a:cs typeface="Arial" charset="0"/>
              </a:defRPr>
            </a:lvl2pPr>
            <a:lvl3pPr algn="l" rtl="0" eaLnBrk="1" fontAlgn="base" hangingPunct="1">
              <a:lnSpc>
                <a:spcPts val="2700"/>
              </a:lnSpc>
              <a:spcBef>
                <a:spcPct val="0"/>
              </a:spcBef>
              <a:spcAft>
                <a:spcPct val="0"/>
              </a:spcAft>
              <a:defRPr sz="4000">
                <a:solidFill>
                  <a:schemeClr val="tx2"/>
                </a:solidFill>
                <a:latin typeface="Arial" pitchFamily="34" charset="0"/>
                <a:cs typeface="Arial" charset="0"/>
              </a:defRPr>
            </a:lvl3pPr>
            <a:lvl4pPr algn="l" rtl="0" eaLnBrk="1" fontAlgn="base" hangingPunct="1">
              <a:lnSpc>
                <a:spcPts val="2700"/>
              </a:lnSpc>
              <a:spcBef>
                <a:spcPct val="0"/>
              </a:spcBef>
              <a:spcAft>
                <a:spcPct val="0"/>
              </a:spcAft>
              <a:defRPr sz="4000">
                <a:solidFill>
                  <a:schemeClr val="tx2"/>
                </a:solidFill>
                <a:latin typeface="Arial" pitchFamily="34" charset="0"/>
                <a:cs typeface="Arial" charset="0"/>
              </a:defRPr>
            </a:lvl4pPr>
            <a:lvl5pPr algn="l" rtl="0" eaLnBrk="1" fontAlgn="base" hangingPunct="1">
              <a:lnSpc>
                <a:spcPts val="2700"/>
              </a:lnSpc>
              <a:spcBef>
                <a:spcPct val="0"/>
              </a:spcBef>
              <a:spcAft>
                <a:spcPct val="0"/>
              </a:spcAft>
              <a:defRPr sz="4000">
                <a:solidFill>
                  <a:schemeClr val="tx2"/>
                </a:solidFill>
                <a:latin typeface="Arial"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3399"/>
                </a:solidFill>
                <a:effectLst/>
                <a:uLnTx/>
                <a:uFillTx/>
                <a:latin typeface="Arial Body"/>
                <a:ea typeface="+mj-ea"/>
                <a:cs typeface="Arial"/>
              </a:rPr>
              <a:t>Specifically, Athena is the central AI platform within the SSM, enabling natural language interaction with all DARWIN* documents and more</a:t>
            </a:r>
            <a:endParaRPr kumimoji="0" lang="en-GB" altLang="en-US" sz="2000" b="0" i="0" u="none" strike="noStrike" kern="1200" cap="none" spc="0" normalizeH="0" baseline="0" noProof="0" dirty="0">
              <a:ln>
                <a:noFill/>
              </a:ln>
              <a:solidFill>
                <a:srgbClr val="003399"/>
              </a:solidFill>
              <a:effectLst/>
              <a:uLnTx/>
              <a:uFillTx/>
              <a:latin typeface="Arial Body"/>
              <a:ea typeface="+mj-ea"/>
              <a:cs typeface="Arial"/>
            </a:endParaRPr>
          </a:p>
        </p:txBody>
      </p:sp>
      <p:sp>
        <p:nvSpPr>
          <p:cNvPr id="2" name="TextBox 1">
            <a:extLst>
              <a:ext uri="{FF2B5EF4-FFF2-40B4-BE49-F238E27FC236}">
                <a16:creationId xmlns:a16="http://schemas.microsoft.com/office/drawing/2014/main" id="{C1B96632-77BE-2E47-5DF3-26A0E0CE1254}"/>
              </a:ext>
            </a:extLst>
          </p:cNvPr>
          <p:cNvSpPr txBox="1"/>
          <p:nvPr/>
        </p:nvSpPr>
        <p:spPr>
          <a:xfrm>
            <a:off x="261058" y="4794220"/>
            <a:ext cx="2508267" cy="200055"/>
          </a:xfrm>
          <a:prstGeom prst="rect">
            <a:avLst/>
          </a:prstGeom>
          <a:solidFill>
            <a:schemeClr val="bg1"/>
          </a:solidFill>
          <a:ln>
            <a:noFill/>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700" b="0" i="0" u="none" strike="noStrike" kern="1200" cap="none" spc="0" normalizeH="0" baseline="0" noProof="0" dirty="0">
                <a:ln>
                  <a:noFill/>
                </a:ln>
                <a:solidFill>
                  <a:srgbClr val="585858"/>
                </a:solidFill>
                <a:effectLst/>
                <a:uLnTx/>
                <a:uFillTx/>
                <a:latin typeface="Arial" charset="0"/>
                <a:ea typeface="ヒラギノ角ゴ Pro W3" pitchFamily="-64" charset="-128"/>
                <a:cs typeface="Arial" pitchFamily="34" charset="0"/>
              </a:rPr>
              <a:t>*DARWIN = The ECB document management system</a:t>
            </a:r>
          </a:p>
        </p:txBody>
      </p:sp>
    </p:spTree>
    <p:extLst>
      <p:ext uri="{BB962C8B-B14F-4D97-AF65-F5344CB8AC3E}">
        <p14:creationId xmlns:p14="http://schemas.microsoft.com/office/powerpoint/2010/main" val="2489691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7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GENDA_2_ASSOC" val="-1"/>
</p:tagLst>
</file>

<file path=ppt/tags/tag100.xml><?xml version="1.0" encoding="utf-8"?>
<p:tagLst xmlns:a="http://schemas.openxmlformats.org/drawingml/2006/main" xmlns:r="http://schemas.openxmlformats.org/officeDocument/2006/relationships" xmlns:p="http://schemas.openxmlformats.org/presentationml/2006/main">
  <p:tag name="AGENDA_3_ASSOC" val="-1"/>
</p:tagLst>
</file>

<file path=ppt/tags/tag101.xml><?xml version="1.0" encoding="utf-8"?>
<p:tagLst xmlns:a="http://schemas.openxmlformats.org/drawingml/2006/main" xmlns:r="http://schemas.openxmlformats.org/officeDocument/2006/relationships" xmlns:p="http://schemas.openxmlformats.org/presentationml/2006/main">
  <p:tag name="AGENDA_2" val="-1"/>
</p:tagLst>
</file>

<file path=ppt/tags/tag102.xml><?xml version="1.0" encoding="utf-8"?>
<p:tagLst xmlns:a="http://schemas.openxmlformats.org/drawingml/2006/main" xmlns:r="http://schemas.openxmlformats.org/officeDocument/2006/relationships" xmlns:p="http://schemas.openxmlformats.org/presentationml/2006/main">
  <p:tag name="AGENDA_3" val="-1"/>
</p:tagLst>
</file>

<file path=ppt/tags/tag103.xml><?xml version="1.0" encoding="utf-8"?>
<p:tagLst xmlns:a="http://schemas.openxmlformats.org/drawingml/2006/main" xmlns:r="http://schemas.openxmlformats.org/officeDocument/2006/relationships" xmlns:p="http://schemas.openxmlformats.org/presentationml/2006/main">
  <p:tag name="AGENDA_1" val="-1"/>
</p:tagLst>
</file>

<file path=ppt/tags/tag104.xml><?xml version="1.0" encoding="utf-8"?>
<p:tagLst xmlns:a="http://schemas.openxmlformats.org/drawingml/2006/main" xmlns:r="http://schemas.openxmlformats.org/officeDocument/2006/relationships" xmlns:p="http://schemas.openxmlformats.org/presentationml/2006/main">
  <p:tag name="AGENDA_2_ASSOC" val="-1"/>
</p:tagLst>
</file>

<file path=ppt/tags/tag105.xml><?xml version="1.0" encoding="utf-8"?>
<p:tagLst xmlns:a="http://schemas.openxmlformats.org/drawingml/2006/main" xmlns:r="http://schemas.openxmlformats.org/officeDocument/2006/relationships" xmlns:p="http://schemas.openxmlformats.org/presentationml/2006/main">
  <p:tag name="AGENDA_3_ASSOC" val="-1"/>
</p:tagLst>
</file>

<file path=ppt/tags/tag106.xml><?xml version="1.0" encoding="utf-8"?>
<p:tagLst xmlns:a="http://schemas.openxmlformats.org/drawingml/2006/main" xmlns:r="http://schemas.openxmlformats.org/officeDocument/2006/relationships" xmlns:p="http://schemas.openxmlformats.org/presentationml/2006/main">
  <p:tag name="AGENDA_2" val="-1"/>
</p:tagLst>
</file>

<file path=ppt/tags/tag107.xml><?xml version="1.0" encoding="utf-8"?>
<p:tagLst xmlns:a="http://schemas.openxmlformats.org/drawingml/2006/main" xmlns:r="http://schemas.openxmlformats.org/officeDocument/2006/relationships" xmlns:p="http://schemas.openxmlformats.org/presentationml/2006/main">
  <p:tag name="AGENDA_3" val="-1"/>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GENDA_3_ASSOC" val="-1"/>
</p:tagLst>
</file>

<file path=ppt/tags/tag110.xml><?xml version="1.0" encoding="utf-8"?>
<p:tagLst xmlns:a="http://schemas.openxmlformats.org/drawingml/2006/main" xmlns:r="http://schemas.openxmlformats.org/officeDocument/2006/relationships" xmlns:p="http://schemas.openxmlformats.org/presentationml/2006/main">
  <p:tag name="AGENDA_2" val="-1"/>
</p:tagLst>
</file>

<file path=ppt/tags/tag111.xml><?xml version="1.0" encoding="utf-8"?>
<p:tagLst xmlns:a="http://schemas.openxmlformats.org/drawingml/2006/main" xmlns:r="http://schemas.openxmlformats.org/officeDocument/2006/relationships" xmlns:p="http://schemas.openxmlformats.org/presentationml/2006/main">
  <p:tag name="AGENDA_2" val="-1"/>
</p:tagLst>
</file>

<file path=ppt/tags/tag112.xml><?xml version="1.0" encoding="utf-8"?>
<p:tagLst xmlns:a="http://schemas.openxmlformats.org/drawingml/2006/main" xmlns:r="http://schemas.openxmlformats.org/officeDocument/2006/relationships" xmlns:p="http://schemas.openxmlformats.org/presentationml/2006/main">
  <p:tag name="AGENDA_2" val="-1"/>
</p:tagLst>
</file>

<file path=ppt/tags/tag113.xml><?xml version="1.0" encoding="utf-8"?>
<p:tagLst xmlns:a="http://schemas.openxmlformats.org/drawingml/2006/main" xmlns:r="http://schemas.openxmlformats.org/officeDocument/2006/relationships" xmlns:p="http://schemas.openxmlformats.org/presentationml/2006/main">
  <p:tag name="AGENDA_2" val="-1"/>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GENDA_2" val="-1"/>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AGENDA_1_ASSOC" val="-1"/>
</p:tagLst>
</file>

<file path=ppt/tags/tag128.xml><?xml version="1.0" encoding="utf-8"?>
<p:tagLst xmlns:a="http://schemas.openxmlformats.org/drawingml/2006/main" xmlns:r="http://schemas.openxmlformats.org/officeDocument/2006/relationships" xmlns:p="http://schemas.openxmlformats.org/presentationml/2006/main">
  <p:tag name="AGENDA_2_ASSOC" val="-1"/>
</p:tagLst>
</file>

<file path=ppt/tags/tag129.xml><?xml version="1.0" encoding="utf-8"?>
<p:tagLst xmlns:a="http://schemas.openxmlformats.org/drawingml/2006/main" xmlns:r="http://schemas.openxmlformats.org/officeDocument/2006/relationships" xmlns:p="http://schemas.openxmlformats.org/presentationml/2006/main">
  <p:tag name="AGENDA_3_ASSOC" val="-1"/>
</p:tagLst>
</file>

<file path=ppt/tags/tag13.xml><?xml version="1.0" encoding="utf-8"?>
<p:tagLst xmlns:a="http://schemas.openxmlformats.org/drawingml/2006/main" xmlns:r="http://schemas.openxmlformats.org/officeDocument/2006/relationships" xmlns:p="http://schemas.openxmlformats.org/presentationml/2006/main">
  <p:tag name="AGENDA_3" val="-1"/>
</p:tagLst>
</file>

<file path=ppt/tags/tag130.xml><?xml version="1.0" encoding="utf-8"?>
<p:tagLst xmlns:a="http://schemas.openxmlformats.org/drawingml/2006/main" xmlns:r="http://schemas.openxmlformats.org/officeDocument/2006/relationships" xmlns:p="http://schemas.openxmlformats.org/presentationml/2006/main">
  <p:tag name="AGENDA_2" val="-1"/>
</p:tagLst>
</file>

<file path=ppt/tags/tag131.xml><?xml version="1.0" encoding="utf-8"?>
<p:tagLst xmlns:a="http://schemas.openxmlformats.org/drawingml/2006/main" xmlns:r="http://schemas.openxmlformats.org/officeDocument/2006/relationships" xmlns:p="http://schemas.openxmlformats.org/presentationml/2006/main">
  <p:tag name="AGENDA_3" val="-1"/>
</p:tagLst>
</file>

<file path=ppt/tags/tag132.xml><?xml version="1.0" encoding="utf-8"?>
<p:tagLst xmlns:a="http://schemas.openxmlformats.org/drawingml/2006/main" xmlns:r="http://schemas.openxmlformats.org/officeDocument/2006/relationships" xmlns:p="http://schemas.openxmlformats.org/presentationml/2006/main">
  <p:tag name="AGENDA_1" val="-1"/>
</p:tagLst>
</file>

<file path=ppt/tags/tag133.xml><?xml version="1.0" encoding="utf-8"?>
<p:tagLst xmlns:a="http://schemas.openxmlformats.org/drawingml/2006/main" xmlns:r="http://schemas.openxmlformats.org/officeDocument/2006/relationships" xmlns:p="http://schemas.openxmlformats.org/presentationml/2006/main">
  <p:tag name="AGENDA_1_ASSOC" val="-1"/>
</p:tagLst>
</file>

<file path=ppt/tags/tag134.xml><?xml version="1.0" encoding="utf-8"?>
<p:tagLst xmlns:a="http://schemas.openxmlformats.org/drawingml/2006/main" xmlns:r="http://schemas.openxmlformats.org/officeDocument/2006/relationships" xmlns:p="http://schemas.openxmlformats.org/presentationml/2006/main">
  <p:tag name="AGENDA_2_ASSOC" val="-1"/>
</p:tagLst>
</file>

<file path=ppt/tags/tag135.xml><?xml version="1.0" encoding="utf-8"?>
<p:tagLst xmlns:a="http://schemas.openxmlformats.org/drawingml/2006/main" xmlns:r="http://schemas.openxmlformats.org/officeDocument/2006/relationships" xmlns:p="http://schemas.openxmlformats.org/presentationml/2006/main">
  <p:tag name="AGENDA_3_ASSOC" val="-1"/>
</p:tagLst>
</file>

<file path=ppt/tags/tag136.xml><?xml version="1.0" encoding="utf-8"?>
<p:tagLst xmlns:a="http://schemas.openxmlformats.org/drawingml/2006/main" xmlns:r="http://schemas.openxmlformats.org/officeDocument/2006/relationships" xmlns:p="http://schemas.openxmlformats.org/presentationml/2006/main">
  <p:tag name="AGENDA_2" val="-1"/>
</p:tagLst>
</file>

<file path=ppt/tags/tag137.xml><?xml version="1.0" encoding="utf-8"?>
<p:tagLst xmlns:a="http://schemas.openxmlformats.org/drawingml/2006/main" xmlns:r="http://schemas.openxmlformats.org/officeDocument/2006/relationships" xmlns:p="http://schemas.openxmlformats.org/presentationml/2006/main">
  <p:tag name="AGENDA_3" val="-1"/>
</p:tagLst>
</file>

<file path=ppt/tags/tag138.xml><?xml version="1.0" encoding="utf-8"?>
<p:tagLst xmlns:a="http://schemas.openxmlformats.org/drawingml/2006/main" xmlns:r="http://schemas.openxmlformats.org/officeDocument/2006/relationships" xmlns:p="http://schemas.openxmlformats.org/presentationml/2006/main">
  <p:tag name="AGENDA_1" val="-1"/>
</p:tagLst>
</file>

<file path=ppt/tags/tag139.xml><?xml version="1.0" encoding="utf-8"?>
<p:tagLst xmlns:a="http://schemas.openxmlformats.org/drawingml/2006/main" xmlns:r="http://schemas.openxmlformats.org/officeDocument/2006/relationships" xmlns:p="http://schemas.openxmlformats.org/presentationml/2006/main">
  <p:tag name="AGENDA_2_ASSOC" val="-1"/>
</p:tagLst>
</file>

<file path=ppt/tags/tag14.xml><?xml version="1.0" encoding="utf-8"?>
<p:tagLst xmlns:a="http://schemas.openxmlformats.org/drawingml/2006/main" xmlns:r="http://schemas.openxmlformats.org/officeDocument/2006/relationships" xmlns:p="http://schemas.openxmlformats.org/presentationml/2006/main">
  <p:tag name="AGENDA_1" val="-1"/>
</p:tagLst>
</file>

<file path=ppt/tags/tag140.xml><?xml version="1.0" encoding="utf-8"?>
<p:tagLst xmlns:a="http://schemas.openxmlformats.org/drawingml/2006/main" xmlns:r="http://schemas.openxmlformats.org/officeDocument/2006/relationships" xmlns:p="http://schemas.openxmlformats.org/presentationml/2006/main">
  <p:tag name="AGENDA_3_ASSOC" val="-1"/>
</p:tagLst>
</file>

<file path=ppt/tags/tag141.xml><?xml version="1.0" encoding="utf-8"?>
<p:tagLst xmlns:a="http://schemas.openxmlformats.org/drawingml/2006/main" xmlns:r="http://schemas.openxmlformats.org/officeDocument/2006/relationships" xmlns:p="http://schemas.openxmlformats.org/presentationml/2006/main">
  <p:tag name="AGENDA_2" val="-1"/>
</p:tagLst>
</file>

<file path=ppt/tags/tag142.xml><?xml version="1.0" encoding="utf-8"?>
<p:tagLst xmlns:a="http://schemas.openxmlformats.org/drawingml/2006/main" xmlns:r="http://schemas.openxmlformats.org/officeDocument/2006/relationships" xmlns:p="http://schemas.openxmlformats.org/presentationml/2006/main">
  <p:tag name="AGENDA_3" val="-1"/>
</p:tagLst>
</file>

<file path=ppt/tags/tag143.xml><?xml version="1.0" encoding="utf-8"?>
<p:tagLst xmlns:a="http://schemas.openxmlformats.org/drawingml/2006/main" xmlns:r="http://schemas.openxmlformats.org/officeDocument/2006/relationships" xmlns:p="http://schemas.openxmlformats.org/presentationml/2006/main">
  <p:tag name="AGENDA_2" val="-1"/>
</p:tagLst>
</file>

<file path=ppt/tags/tag144.xml><?xml version="1.0" encoding="utf-8"?>
<p:tagLst xmlns:a="http://schemas.openxmlformats.org/drawingml/2006/main" xmlns:r="http://schemas.openxmlformats.org/officeDocument/2006/relationships" xmlns:p="http://schemas.openxmlformats.org/presentationml/2006/main">
  <p:tag name="AGENDA_2" val="-1"/>
</p:tagLst>
</file>

<file path=ppt/tags/tag145.xml><?xml version="1.0" encoding="utf-8"?>
<p:tagLst xmlns:a="http://schemas.openxmlformats.org/drawingml/2006/main" xmlns:r="http://schemas.openxmlformats.org/officeDocument/2006/relationships" xmlns:p="http://schemas.openxmlformats.org/presentationml/2006/main">
  <p:tag name="AGENDA_2" val="-1"/>
</p:tagLst>
</file>

<file path=ppt/tags/tag146.xml><?xml version="1.0" encoding="utf-8"?>
<p:tagLst xmlns:a="http://schemas.openxmlformats.org/drawingml/2006/main" xmlns:r="http://schemas.openxmlformats.org/officeDocument/2006/relationships" xmlns:p="http://schemas.openxmlformats.org/presentationml/2006/main">
  <p:tag name="AGENDA_2" val="-1"/>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AGENDA_1_ASSOC" val="-1"/>
</p:tagLst>
</file>

<file path=ppt/tags/tag15.xml><?xml version="1.0" encoding="utf-8"?>
<p:tagLst xmlns:a="http://schemas.openxmlformats.org/drawingml/2006/main" xmlns:r="http://schemas.openxmlformats.org/officeDocument/2006/relationships" xmlns:p="http://schemas.openxmlformats.org/presentationml/2006/main">
  <p:tag name="AGENDA_2_ASSOC" val="-1"/>
</p:tagLst>
</file>

<file path=ppt/tags/tag150.xml><?xml version="1.0" encoding="utf-8"?>
<p:tagLst xmlns:a="http://schemas.openxmlformats.org/drawingml/2006/main" xmlns:r="http://schemas.openxmlformats.org/officeDocument/2006/relationships" xmlns:p="http://schemas.openxmlformats.org/presentationml/2006/main">
  <p:tag name="AGENDA_2_ASSOC" val="-1"/>
</p:tagLst>
</file>

<file path=ppt/tags/tag151.xml><?xml version="1.0" encoding="utf-8"?>
<p:tagLst xmlns:a="http://schemas.openxmlformats.org/drawingml/2006/main" xmlns:r="http://schemas.openxmlformats.org/officeDocument/2006/relationships" xmlns:p="http://schemas.openxmlformats.org/presentationml/2006/main">
  <p:tag name="AGENDA_3_ASSOC" val="-1"/>
</p:tagLst>
</file>

<file path=ppt/tags/tag152.xml><?xml version="1.0" encoding="utf-8"?>
<p:tagLst xmlns:a="http://schemas.openxmlformats.org/drawingml/2006/main" xmlns:r="http://schemas.openxmlformats.org/officeDocument/2006/relationships" xmlns:p="http://schemas.openxmlformats.org/presentationml/2006/main">
  <p:tag name="AGENDA_2" val="-1"/>
</p:tagLst>
</file>

<file path=ppt/tags/tag153.xml><?xml version="1.0" encoding="utf-8"?>
<p:tagLst xmlns:a="http://schemas.openxmlformats.org/drawingml/2006/main" xmlns:r="http://schemas.openxmlformats.org/officeDocument/2006/relationships" xmlns:p="http://schemas.openxmlformats.org/presentationml/2006/main">
  <p:tag name="AGENDA_3" val="-1"/>
</p:tagLst>
</file>

<file path=ppt/tags/tag154.xml><?xml version="1.0" encoding="utf-8"?>
<p:tagLst xmlns:a="http://schemas.openxmlformats.org/drawingml/2006/main" xmlns:r="http://schemas.openxmlformats.org/officeDocument/2006/relationships" xmlns:p="http://schemas.openxmlformats.org/presentationml/2006/main">
  <p:tag name="AGENDA_1" val="-1"/>
</p:tagLst>
</file>

<file path=ppt/tags/tag155.xml><?xml version="1.0" encoding="utf-8"?>
<p:tagLst xmlns:a="http://schemas.openxmlformats.org/drawingml/2006/main" xmlns:r="http://schemas.openxmlformats.org/officeDocument/2006/relationships" xmlns:p="http://schemas.openxmlformats.org/presentationml/2006/main">
  <p:tag name="AGENDA_1_ASSOC" val="-1"/>
</p:tagLst>
</file>

<file path=ppt/tags/tag156.xml><?xml version="1.0" encoding="utf-8"?>
<p:tagLst xmlns:a="http://schemas.openxmlformats.org/drawingml/2006/main" xmlns:r="http://schemas.openxmlformats.org/officeDocument/2006/relationships" xmlns:p="http://schemas.openxmlformats.org/presentationml/2006/main">
  <p:tag name="AGENDA_2_ASSOC" val="-1"/>
</p:tagLst>
</file>

<file path=ppt/tags/tag157.xml><?xml version="1.0" encoding="utf-8"?>
<p:tagLst xmlns:a="http://schemas.openxmlformats.org/drawingml/2006/main" xmlns:r="http://schemas.openxmlformats.org/officeDocument/2006/relationships" xmlns:p="http://schemas.openxmlformats.org/presentationml/2006/main">
  <p:tag name="AGENDA_3_ASSOC" val="-1"/>
</p:tagLst>
</file>

<file path=ppt/tags/tag158.xml><?xml version="1.0" encoding="utf-8"?>
<p:tagLst xmlns:a="http://schemas.openxmlformats.org/drawingml/2006/main" xmlns:r="http://schemas.openxmlformats.org/officeDocument/2006/relationships" xmlns:p="http://schemas.openxmlformats.org/presentationml/2006/main">
  <p:tag name="AGENDA_2" val="-1"/>
</p:tagLst>
</file>

<file path=ppt/tags/tag159.xml><?xml version="1.0" encoding="utf-8"?>
<p:tagLst xmlns:a="http://schemas.openxmlformats.org/drawingml/2006/main" xmlns:r="http://schemas.openxmlformats.org/officeDocument/2006/relationships" xmlns:p="http://schemas.openxmlformats.org/presentationml/2006/main">
  <p:tag name="AGENDA_3" val="-1"/>
</p:tagLst>
</file>

<file path=ppt/tags/tag16.xml><?xml version="1.0" encoding="utf-8"?>
<p:tagLst xmlns:a="http://schemas.openxmlformats.org/drawingml/2006/main" xmlns:r="http://schemas.openxmlformats.org/officeDocument/2006/relationships" xmlns:p="http://schemas.openxmlformats.org/presentationml/2006/main">
  <p:tag name="AGENDA_3_ASSOC" val="-1"/>
</p:tagLst>
</file>

<file path=ppt/tags/tag160.xml><?xml version="1.0" encoding="utf-8"?>
<p:tagLst xmlns:a="http://schemas.openxmlformats.org/drawingml/2006/main" xmlns:r="http://schemas.openxmlformats.org/officeDocument/2006/relationships" xmlns:p="http://schemas.openxmlformats.org/presentationml/2006/main">
  <p:tag name="AGENDA_1" val="-1"/>
</p:tagLst>
</file>

<file path=ppt/tags/tag161.xml><?xml version="1.0" encoding="utf-8"?>
<p:tagLst xmlns:a="http://schemas.openxmlformats.org/drawingml/2006/main" xmlns:r="http://schemas.openxmlformats.org/officeDocument/2006/relationships" xmlns:p="http://schemas.openxmlformats.org/presentationml/2006/main">
  <p:tag name="AGENDA_2_ASSOC" val="-1"/>
</p:tagLst>
</file>

<file path=ppt/tags/tag162.xml><?xml version="1.0" encoding="utf-8"?>
<p:tagLst xmlns:a="http://schemas.openxmlformats.org/drawingml/2006/main" xmlns:r="http://schemas.openxmlformats.org/officeDocument/2006/relationships" xmlns:p="http://schemas.openxmlformats.org/presentationml/2006/main">
  <p:tag name="AGENDA_3_ASSOC" val="-1"/>
</p:tagLst>
</file>

<file path=ppt/tags/tag163.xml><?xml version="1.0" encoding="utf-8"?>
<p:tagLst xmlns:a="http://schemas.openxmlformats.org/drawingml/2006/main" xmlns:r="http://schemas.openxmlformats.org/officeDocument/2006/relationships" xmlns:p="http://schemas.openxmlformats.org/presentationml/2006/main">
  <p:tag name="AGENDA_2" val="-1"/>
</p:tagLst>
</file>

<file path=ppt/tags/tag164.xml><?xml version="1.0" encoding="utf-8"?>
<p:tagLst xmlns:a="http://schemas.openxmlformats.org/drawingml/2006/main" xmlns:r="http://schemas.openxmlformats.org/officeDocument/2006/relationships" xmlns:p="http://schemas.openxmlformats.org/presentationml/2006/main">
  <p:tag name="AGENDA_3" val="-1"/>
</p:tagLst>
</file>

<file path=ppt/tags/tag165.xml><?xml version="1.0" encoding="utf-8"?>
<p:tagLst xmlns:a="http://schemas.openxmlformats.org/drawingml/2006/main" xmlns:r="http://schemas.openxmlformats.org/officeDocument/2006/relationships" xmlns:p="http://schemas.openxmlformats.org/presentationml/2006/main">
  <p:tag name="AGENDA_2" val="-1"/>
</p:tagLst>
</file>

<file path=ppt/tags/tag166.xml><?xml version="1.0" encoding="utf-8"?>
<p:tagLst xmlns:a="http://schemas.openxmlformats.org/drawingml/2006/main" xmlns:r="http://schemas.openxmlformats.org/officeDocument/2006/relationships" xmlns:p="http://schemas.openxmlformats.org/presentationml/2006/main">
  <p:tag name="AGENDA_2" val="-1"/>
</p:tagLst>
</file>

<file path=ppt/tags/tag167.xml><?xml version="1.0" encoding="utf-8"?>
<p:tagLst xmlns:a="http://schemas.openxmlformats.org/drawingml/2006/main" xmlns:r="http://schemas.openxmlformats.org/officeDocument/2006/relationships" xmlns:p="http://schemas.openxmlformats.org/presentationml/2006/main">
  <p:tag name="AGENDA_2" val="-1"/>
</p:tagLst>
</file>

<file path=ppt/tags/tag168.xml><?xml version="1.0" encoding="utf-8"?>
<p:tagLst xmlns:a="http://schemas.openxmlformats.org/drawingml/2006/main" xmlns:r="http://schemas.openxmlformats.org/officeDocument/2006/relationships" xmlns:p="http://schemas.openxmlformats.org/presentationml/2006/main">
  <p:tag name="AGENDA_2" val="-1"/>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GENDA_2" val="-1"/>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bv0jOaSmOsLtD7bbG2GTtw"/>
</p:tagLst>
</file>

<file path=ppt/tags/tag172.xml><?xml version="1.0" encoding="utf-8"?>
<p:tagLst xmlns:a="http://schemas.openxmlformats.org/drawingml/2006/main" xmlns:r="http://schemas.openxmlformats.org/officeDocument/2006/relationships" xmlns:p="http://schemas.openxmlformats.org/presentationml/2006/main">
  <p:tag name="AGENDA_1_ASSOC" val="-1"/>
</p:tagLst>
</file>

<file path=ppt/tags/tag173.xml><?xml version="1.0" encoding="utf-8"?>
<p:tagLst xmlns:a="http://schemas.openxmlformats.org/drawingml/2006/main" xmlns:r="http://schemas.openxmlformats.org/officeDocument/2006/relationships" xmlns:p="http://schemas.openxmlformats.org/presentationml/2006/main">
  <p:tag name="AGENDA_2_ASSOC" val="-1"/>
</p:tagLst>
</file>

<file path=ppt/tags/tag174.xml><?xml version="1.0" encoding="utf-8"?>
<p:tagLst xmlns:a="http://schemas.openxmlformats.org/drawingml/2006/main" xmlns:r="http://schemas.openxmlformats.org/officeDocument/2006/relationships" xmlns:p="http://schemas.openxmlformats.org/presentationml/2006/main">
  <p:tag name="AGENDA_3_ASSOC" val="-1"/>
</p:tagLst>
</file>

<file path=ppt/tags/tag175.xml><?xml version="1.0" encoding="utf-8"?>
<p:tagLst xmlns:a="http://schemas.openxmlformats.org/drawingml/2006/main" xmlns:r="http://schemas.openxmlformats.org/officeDocument/2006/relationships" xmlns:p="http://schemas.openxmlformats.org/presentationml/2006/main">
  <p:tag name="AGENDA_2" val="-1"/>
</p:tagLst>
</file>

<file path=ppt/tags/tag176.xml><?xml version="1.0" encoding="utf-8"?>
<p:tagLst xmlns:a="http://schemas.openxmlformats.org/drawingml/2006/main" xmlns:r="http://schemas.openxmlformats.org/officeDocument/2006/relationships" xmlns:p="http://schemas.openxmlformats.org/presentationml/2006/main">
  <p:tag name="AGENDA_3" val="-1"/>
</p:tagLst>
</file>

<file path=ppt/tags/tag177.xml><?xml version="1.0" encoding="utf-8"?>
<p:tagLst xmlns:a="http://schemas.openxmlformats.org/drawingml/2006/main" xmlns:r="http://schemas.openxmlformats.org/officeDocument/2006/relationships" xmlns:p="http://schemas.openxmlformats.org/presentationml/2006/main">
  <p:tag name="AGENDA_1" val="-1"/>
</p:tagLst>
</file>

<file path=ppt/tags/tag178.xml><?xml version="1.0" encoding="utf-8"?>
<p:tagLst xmlns:a="http://schemas.openxmlformats.org/drawingml/2006/main" xmlns:r="http://schemas.openxmlformats.org/officeDocument/2006/relationships" xmlns:p="http://schemas.openxmlformats.org/presentationml/2006/main">
  <p:tag name="AGENDA_1_ASSOC" val="-1"/>
</p:tagLst>
</file>

<file path=ppt/tags/tag179.xml><?xml version="1.0" encoding="utf-8"?>
<p:tagLst xmlns:a="http://schemas.openxmlformats.org/drawingml/2006/main" xmlns:r="http://schemas.openxmlformats.org/officeDocument/2006/relationships" xmlns:p="http://schemas.openxmlformats.org/presentationml/2006/main">
  <p:tag name="AGENDA_2_ASSOC" val="-1"/>
</p:tagLst>
</file>

<file path=ppt/tags/tag18.xml><?xml version="1.0" encoding="utf-8"?>
<p:tagLst xmlns:a="http://schemas.openxmlformats.org/drawingml/2006/main" xmlns:r="http://schemas.openxmlformats.org/officeDocument/2006/relationships" xmlns:p="http://schemas.openxmlformats.org/presentationml/2006/main">
  <p:tag name="AGENDA_3" val="-1"/>
</p:tagLst>
</file>

<file path=ppt/tags/tag180.xml><?xml version="1.0" encoding="utf-8"?>
<p:tagLst xmlns:a="http://schemas.openxmlformats.org/drawingml/2006/main" xmlns:r="http://schemas.openxmlformats.org/officeDocument/2006/relationships" xmlns:p="http://schemas.openxmlformats.org/presentationml/2006/main">
  <p:tag name="AGENDA_3_ASSOC" val="-1"/>
</p:tagLst>
</file>

<file path=ppt/tags/tag181.xml><?xml version="1.0" encoding="utf-8"?>
<p:tagLst xmlns:a="http://schemas.openxmlformats.org/drawingml/2006/main" xmlns:r="http://schemas.openxmlformats.org/officeDocument/2006/relationships" xmlns:p="http://schemas.openxmlformats.org/presentationml/2006/main">
  <p:tag name="AGENDA_2" val="-1"/>
</p:tagLst>
</file>

<file path=ppt/tags/tag182.xml><?xml version="1.0" encoding="utf-8"?>
<p:tagLst xmlns:a="http://schemas.openxmlformats.org/drawingml/2006/main" xmlns:r="http://schemas.openxmlformats.org/officeDocument/2006/relationships" xmlns:p="http://schemas.openxmlformats.org/presentationml/2006/main">
  <p:tag name="AGENDA_3" val="-1"/>
</p:tagLst>
</file>

<file path=ppt/tags/tag183.xml><?xml version="1.0" encoding="utf-8"?>
<p:tagLst xmlns:a="http://schemas.openxmlformats.org/drawingml/2006/main" xmlns:r="http://schemas.openxmlformats.org/officeDocument/2006/relationships" xmlns:p="http://schemas.openxmlformats.org/presentationml/2006/main">
  <p:tag name="AGENDA_1" val="-1"/>
</p:tagLst>
</file>

<file path=ppt/tags/tag184.xml><?xml version="1.0" encoding="utf-8"?>
<p:tagLst xmlns:a="http://schemas.openxmlformats.org/drawingml/2006/main" xmlns:r="http://schemas.openxmlformats.org/officeDocument/2006/relationships" xmlns:p="http://schemas.openxmlformats.org/presentationml/2006/main">
  <p:tag name="AGENDA_2_ASSOC" val="-1"/>
</p:tagLst>
</file>

<file path=ppt/tags/tag185.xml><?xml version="1.0" encoding="utf-8"?>
<p:tagLst xmlns:a="http://schemas.openxmlformats.org/drawingml/2006/main" xmlns:r="http://schemas.openxmlformats.org/officeDocument/2006/relationships" xmlns:p="http://schemas.openxmlformats.org/presentationml/2006/main">
  <p:tag name="AGENDA_3_ASSOC" val="-1"/>
</p:tagLst>
</file>

<file path=ppt/tags/tag186.xml><?xml version="1.0" encoding="utf-8"?>
<p:tagLst xmlns:a="http://schemas.openxmlformats.org/drawingml/2006/main" xmlns:r="http://schemas.openxmlformats.org/officeDocument/2006/relationships" xmlns:p="http://schemas.openxmlformats.org/presentationml/2006/main">
  <p:tag name="AGENDA_2" val="-1"/>
</p:tagLst>
</file>

<file path=ppt/tags/tag187.xml><?xml version="1.0" encoding="utf-8"?>
<p:tagLst xmlns:a="http://schemas.openxmlformats.org/drawingml/2006/main" xmlns:r="http://schemas.openxmlformats.org/officeDocument/2006/relationships" xmlns:p="http://schemas.openxmlformats.org/presentationml/2006/main">
  <p:tag name="AGENDA_3" val="-1"/>
</p:tagLst>
</file>

<file path=ppt/tags/tag188.xml><?xml version="1.0" encoding="utf-8"?>
<p:tagLst xmlns:a="http://schemas.openxmlformats.org/drawingml/2006/main" xmlns:r="http://schemas.openxmlformats.org/officeDocument/2006/relationships" xmlns:p="http://schemas.openxmlformats.org/presentationml/2006/main">
  <p:tag name="AGENDA_2" val="-1"/>
</p:tagLst>
</file>

<file path=ppt/tags/tag189.xml><?xml version="1.0" encoding="utf-8"?>
<p:tagLst xmlns:a="http://schemas.openxmlformats.org/drawingml/2006/main" xmlns:r="http://schemas.openxmlformats.org/officeDocument/2006/relationships" xmlns:p="http://schemas.openxmlformats.org/presentationml/2006/main">
  <p:tag name="AGENDA_2" val="-1"/>
</p:tagLst>
</file>

<file path=ppt/tags/tag19.xml><?xml version="1.0" encoding="utf-8"?>
<p:tagLst xmlns:a="http://schemas.openxmlformats.org/drawingml/2006/main" xmlns:r="http://schemas.openxmlformats.org/officeDocument/2006/relationships" xmlns:p="http://schemas.openxmlformats.org/presentationml/2006/main">
  <p:tag name="AGENDA_2" val="-1"/>
</p:tagLst>
</file>

<file path=ppt/tags/tag190.xml><?xml version="1.0" encoding="utf-8"?>
<p:tagLst xmlns:a="http://schemas.openxmlformats.org/drawingml/2006/main" xmlns:r="http://schemas.openxmlformats.org/officeDocument/2006/relationships" xmlns:p="http://schemas.openxmlformats.org/presentationml/2006/main">
  <p:tag name="AGENDA_2" val="-1"/>
</p:tagLst>
</file>

<file path=ppt/tags/tag191.xml><?xml version="1.0" encoding="utf-8"?>
<p:tagLst xmlns:a="http://schemas.openxmlformats.org/drawingml/2006/main" xmlns:r="http://schemas.openxmlformats.org/officeDocument/2006/relationships" xmlns:p="http://schemas.openxmlformats.org/presentationml/2006/main">
  <p:tag name="AGENDA_2" val="-1"/>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AGENDA_1_ASSOC" val="-1"/>
</p:tagLst>
</file>

<file path=ppt/tags/tag194.xml><?xml version="1.0" encoding="utf-8"?>
<p:tagLst xmlns:a="http://schemas.openxmlformats.org/drawingml/2006/main" xmlns:r="http://schemas.openxmlformats.org/officeDocument/2006/relationships" xmlns:p="http://schemas.openxmlformats.org/presentationml/2006/main">
  <p:tag name="AGENDA_2_ASSOC" val="-1"/>
</p:tagLst>
</file>

<file path=ppt/tags/tag195.xml><?xml version="1.0" encoding="utf-8"?>
<p:tagLst xmlns:a="http://schemas.openxmlformats.org/drawingml/2006/main" xmlns:r="http://schemas.openxmlformats.org/officeDocument/2006/relationships" xmlns:p="http://schemas.openxmlformats.org/presentationml/2006/main">
  <p:tag name="AGENDA_3_ASSOC" val="-1"/>
</p:tagLst>
</file>

<file path=ppt/tags/tag196.xml><?xml version="1.0" encoding="utf-8"?>
<p:tagLst xmlns:a="http://schemas.openxmlformats.org/drawingml/2006/main" xmlns:r="http://schemas.openxmlformats.org/officeDocument/2006/relationships" xmlns:p="http://schemas.openxmlformats.org/presentationml/2006/main">
  <p:tag name="AGENDA_2" val="-1"/>
</p:tagLst>
</file>

<file path=ppt/tags/tag197.xml><?xml version="1.0" encoding="utf-8"?>
<p:tagLst xmlns:a="http://schemas.openxmlformats.org/drawingml/2006/main" xmlns:r="http://schemas.openxmlformats.org/officeDocument/2006/relationships" xmlns:p="http://schemas.openxmlformats.org/presentationml/2006/main">
  <p:tag name="AGENDA_3" val="-1"/>
</p:tagLst>
</file>

<file path=ppt/tags/tag198.xml><?xml version="1.0" encoding="utf-8"?>
<p:tagLst xmlns:a="http://schemas.openxmlformats.org/drawingml/2006/main" xmlns:r="http://schemas.openxmlformats.org/officeDocument/2006/relationships" xmlns:p="http://schemas.openxmlformats.org/presentationml/2006/main">
  <p:tag name="AGENDA_1" val="-1"/>
</p:tagLst>
</file>

<file path=ppt/tags/tag199.xml><?xml version="1.0" encoding="utf-8"?>
<p:tagLst xmlns:a="http://schemas.openxmlformats.org/drawingml/2006/main" xmlns:r="http://schemas.openxmlformats.org/officeDocument/2006/relationships" xmlns:p="http://schemas.openxmlformats.org/presentationml/2006/main">
  <p:tag name="AGENDA_1_ASSOC"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GENDA_2" val="-1"/>
</p:tagLst>
</file>

<file path=ppt/tags/tag200.xml><?xml version="1.0" encoding="utf-8"?>
<p:tagLst xmlns:a="http://schemas.openxmlformats.org/drawingml/2006/main" xmlns:r="http://schemas.openxmlformats.org/officeDocument/2006/relationships" xmlns:p="http://schemas.openxmlformats.org/presentationml/2006/main">
  <p:tag name="AGENDA_2_ASSOC" val="-1"/>
</p:tagLst>
</file>

<file path=ppt/tags/tag201.xml><?xml version="1.0" encoding="utf-8"?>
<p:tagLst xmlns:a="http://schemas.openxmlformats.org/drawingml/2006/main" xmlns:r="http://schemas.openxmlformats.org/officeDocument/2006/relationships" xmlns:p="http://schemas.openxmlformats.org/presentationml/2006/main">
  <p:tag name="AGENDA_3_ASSOC" val="-1"/>
</p:tagLst>
</file>

<file path=ppt/tags/tag202.xml><?xml version="1.0" encoding="utf-8"?>
<p:tagLst xmlns:a="http://schemas.openxmlformats.org/drawingml/2006/main" xmlns:r="http://schemas.openxmlformats.org/officeDocument/2006/relationships" xmlns:p="http://schemas.openxmlformats.org/presentationml/2006/main">
  <p:tag name="AGENDA_2" val="-1"/>
</p:tagLst>
</file>

<file path=ppt/tags/tag203.xml><?xml version="1.0" encoding="utf-8"?>
<p:tagLst xmlns:a="http://schemas.openxmlformats.org/drawingml/2006/main" xmlns:r="http://schemas.openxmlformats.org/officeDocument/2006/relationships" xmlns:p="http://schemas.openxmlformats.org/presentationml/2006/main">
  <p:tag name="AGENDA_3" val="-1"/>
</p:tagLst>
</file>

<file path=ppt/tags/tag204.xml><?xml version="1.0" encoding="utf-8"?>
<p:tagLst xmlns:a="http://schemas.openxmlformats.org/drawingml/2006/main" xmlns:r="http://schemas.openxmlformats.org/officeDocument/2006/relationships" xmlns:p="http://schemas.openxmlformats.org/presentationml/2006/main">
  <p:tag name="AGENDA_1" val="-1"/>
</p:tagLst>
</file>

<file path=ppt/tags/tag205.xml><?xml version="1.0" encoding="utf-8"?>
<p:tagLst xmlns:a="http://schemas.openxmlformats.org/drawingml/2006/main" xmlns:r="http://schemas.openxmlformats.org/officeDocument/2006/relationships" xmlns:p="http://schemas.openxmlformats.org/presentationml/2006/main">
  <p:tag name="AGENDA_2_ASSOC" val="-1"/>
</p:tagLst>
</file>

<file path=ppt/tags/tag206.xml><?xml version="1.0" encoding="utf-8"?>
<p:tagLst xmlns:a="http://schemas.openxmlformats.org/drawingml/2006/main" xmlns:r="http://schemas.openxmlformats.org/officeDocument/2006/relationships" xmlns:p="http://schemas.openxmlformats.org/presentationml/2006/main">
  <p:tag name="AGENDA_3_ASSOC" val="-1"/>
</p:tagLst>
</file>

<file path=ppt/tags/tag207.xml><?xml version="1.0" encoding="utf-8"?>
<p:tagLst xmlns:a="http://schemas.openxmlformats.org/drawingml/2006/main" xmlns:r="http://schemas.openxmlformats.org/officeDocument/2006/relationships" xmlns:p="http://schemas.openxmlformats.org/presentationml/2006/main">
  <p:tag name="AGENDA_2" val="-1"/>
</p:tagLst>
</file>

<file path=ppt/tags/tag208.xml><?xml version="1.0" encoding="utf-8"?>
<p:tagLst xmlns:a="http://schemas.openxmlformats.org/drawingml/2006/main" xmlns:r="http://schemas.openxmlformats.org/officeDocument/2006/relationships" xmlns:p="http://schemas.openxmlformats.org/presentationml/2006/main">
  <p:tag name="AGENDA_3" val="-1"/>
</p:tagLst>
</file>

<file path=ppt/tags/tag209.xml><?xml version="1.0" encoding="utf-8"?>
<p:tagLst xmlns:a="http://schemas.openxmlformats.org/drawingml/2006/main" xmlns:r="http://schemas.openxmlformats.org/officeDocument/2006/relationships" xmlns:p="http://schemas.openxmlformats.org/presentationml/2006/main">
  <p:tag name="AGENDA_2" val="-1"/>
</p:tagLst>
</file>

<file path=ppt/tags/tag21.xml><?xml version="1.0" encoding="utf-8"?>
<p:tagLst xmlns:a="http://schemas.openxmlformats.org/drawingml/2006/main" xmlns:r="http://schemas.openxmlformats.org/officeDocument/2006/relationships" xmlns:p="http://schemas.openxmlformats.org/presentationml/2006/main">
  <p:tag name="AGENDA_2" val="-1"/>
</p:tagLst>
</file>

<file path=ppt/tags/tag210.xml><?xml version="1.0" encoding="utf-8"?>
<p:tagLst xmlns:a="http://schemas.openxmlformats.org/drawingml/2006/main" xmlns:r="http://schemas.openxmlformats.org/officeDocument/2006/relationships" xmlns:p="http://schemas.openxmlformats.org/presentationml/2006/main">
  <p:tag name="AGENDA_2" val="-1"/>
</p:tagLst>
</file>

<file path=ppt/tags/tag211.xml><?xml version="1.0" encoding="utf-8"?>
<p:tagLst xmlns:a="http://schemas.openxmlformats.org/drawingml/2006/main" xmlns:r="http://schemas.openxmlformats.org/officeDocument/2006/relationships" xmlns:p="http://schemas.openxmlformats.org/presentationml/2006/main">
  <p:tag name="AGENDA_2" val="-1"/>
</p:tagLst>
</file>

<file path=ppt/tags/tag212.xml><?xml version="1.0" encoding="utf-8"?>
<p:tagLst xmlns:a="http://schemas.openxmlformats.org/drawingml/2006/main" xmlns:r="http://schemas.openxmlformats.org/officeDocument/2006/relationships" xmlns:p="http://schemas.openxmlformats.org/presentationml/2006/main">
  <p:tag name="AGENDA_2"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XSKYYwEZTWy9EKQb3PMG0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AGENDA_1_ASSOC" val="-1"/>
</p:tagLst>
</file>

<file path=ppt/tags/tag218.xml><?xml version="1.0" encoding="utf-8"?>
<p:tagLst xmlns:a="http://schemas.openxmlformats.org/drawingml/2006/main" xmlns:r="http://schemas.openxmlformats.org/officeDocument/2006/relationships" xmlns:p="http://schemas.openxmlformats.org/presentationml/2006/main">
  <p:tag name="AGENDA_2_ASSOC" val="-1"/>
</p:tagLst>
</file>

<file path=ppt/tags/tag219.xml><?xml version="1.0" encoding="utf-8"?>
<p:tagLst xmlns:a="http://schemas.openxmlformats.org/drawingml/2006/main" xmlns:r="http://schemas.openxmlformats.org/officeDocument/2006/relationships" xmlns:p="http://schemas.openxmlformats.org/presentationml/2006/main">
  <p:tag name="AGENDA_3_ASSOC" val="-1"/>
</p:tagLst>
</file>

<file path=ppt/tags/tag22.xml><?xml version="1.0" encoding="utf-8"?>
<p:tagLst xmlns:a="http://schemas.openxmlformats.org/drawingml/2006/main" xmlns:r="http://schemas.openxmlformats.org/officeDocument/2006/relationships" xmlns:p="http://schemas.openxmlformats.org/presentationml/2006/main">
  <p:tag name="AGENDA_2" val="-1"/>
</p:tagLst>
</file>

<file path=ppt/tags/tag220.xml><?xml version="1.0" encoding="utf-8"?>
<p:tagLst xmlns:a="http://schemas.openxmlformats.org/drawingml/2006/main" xmlns:r="http://schemas.openxmlformats.org/officeDocument/2006/relationships" xmlns:p="http://schemas.openxmlformats.org/presentationml/2006/main">
  <p:tag name="AGENDA_2" val="-1"/>
</p:tagLst>
</file>

<file path=ppt/tags/tag221.xml><?xml version="1.0" encoding="utf-8"?>
<p:tagLst xmlns:a="http://schemas.openxmlformats.org/drawingml/2006/main" xmlns:r="http://schemas.openxmlformats.org/officeDocument/2006/relationships" xmlns:p="http://schemas.openxmlformats.org/presentationml/2006/main">
  <p:tag name="AGENDA_3" val="-1"/>
</p:tagLst>
</file>

<file path=ppt/tags/tag222.xml><?xml version="1.0" encoding="utf-8"?>
<p:tagLst xmlns:a="http://schemas.openxmlformats.org/drawingml/2006/main" xmlns:r="http://schemas.openxmlformats.org/officeDocument/2006/relationships" xmlns:p="http://schemas.openxmlformats.org/presentationml/2006/main">
  <p:tag name="AGENDA_1" val="-1"/>
</p:tagLst>
</file>

<file path=ppt/tags/tag223.xml><?xml version="1.0" encoding="utf-8"?>
<p:tagLst xmlns:a="http://schemas.openxmlformats.org/drawingml/2006/main" xmlns:r="http://schemas.openxmlformats.org/officeDocument/2006/relationships" xmlns:p="http://schemas.openxmlformats.org/presentationml/2006/main">
  <p:tag name="AGENDA_1_ASSOC" val="-1"/>
</p:tagLst>
</file>

<file path=ppt/tags/tag224.xml><?xml version="1.0" encoding="utf-8"?>
<p:tagLst xmlns:a="http://schemas.openxmlformats.org/drawingml/2006/main" xmlns:r="http://schemas.openxmlformats.org/officeDocument/2006/relationships" xmlns:p="http://schemas.openxmlformats.org/presentationml/2006/main">
  <p:tag name="AGENDA_2_ASSOC" val="-1"/>
</p:tagLst>
</file>

<file path=ppt/tags/tag225.xml><?xml version="1.0" encoding="utf-8"?>
<p:tagLst xmlns:a="http://schemas.openxmlformats.org/drawingml/2006/main" xmlns:r="http://schemas.openxmlformats.org/officeDocument/2006/relationships" xmlns:p="http://schemas.openxmlformats.org/presentationml/2006/main">
  <p:tag name="AGENDA_3_ASSOC" val="-1"/>
</p:tagLst>
</file>

<file path=ppt/tags/tag226.xml><?xml version="1.0" encoding="utf-8"?>
<p:tagLst xmlns:a="http://schemas.openxmlformats.org/drawingml/2006/main" xmlns:r="http://schemas.openxmlformats.org/officeDocument/2006/relationships" xmlns:p="http://schemas.openxmlformats.org/presentationml/2006/main">
  <p:tag name="AGENDA_2" val="-1"/>
</p:tagLst>
</file>

<file path=ppt/tags/tag227.xml><?xml version="1.0" encoding="utf-8"?>
<p:tagLst xmlns:a="http://schemas.openxmlformats.org/drawingml/2006/main" xmlns:r="http://schemas.openxmlformats.org/officeDocument/2006/relationships" xmlns:p="http://schemas.openxmlformats.org/presentationml/2006/main">
  <p:tag name="AGENDA_3" val="-1"/>
</p:tagLst>
</file>

<file path=ppt/tags/tag228.xml><?xml version="1.0" encoding="utf-8"?>
<p:tagLst xmlns:a="http://schemas.openxmlformats.org/drawingml/2006/main" xmlns:r="http://schemas.openxmlformats.org/officeDocument/2006/relationships" xmlns:p="http://schemas.openxmlformats.org/presentationml/2006/main">
  <p:tag name="AGENDA_1" val="-1"/>
</p:tagLst>
</file>

<file path=ppt/tags/tag229.xml><?xml version="1.0" encoding="utf-8"?>
<p:tagLst xmlns:a="http://schemas.openxmlformats.org/drawingml/2006/main" xmlns:r="http://schemas.openxmlformats.org/officeDocument/2006/relationships" xmlns:p="http://schemas.openxmlformats.org/presentationml/2006/main">
  <p:tag name="AGENDA_2_ASSOC"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AGENDA_3_ASSOC" val="-1"/>
</p:tagLst>
</file>

<file path=ppt/tags/tag231.xml><?xml version="1.0" encoding="utf-8"?>
<p:tagLst xmlns:a="http://schemas.openxmlformats.org/drawingml/2006/main" xmlns:r="http://schemas.openxmlformats.org/officeDocument/2006/relationships" xmlns:p="http://schemas.openxmlformats.org/presentationml/2006/main">
  <p:tag name="AGENDA_2" val="-1"/>
</p:tagLst>
</file>

<file path=ppt/tags/tag232.xml><?xml version="1.0" encoding="utf-8"?>
<p:tagLst xmlns:a="http://schemas.openxmlformats.org/drawingml/2006/main" xmlns:r="http://schemas.openxmlformats.org/officeDocument/2006/relationships" xmlns:p="http://schemas.openxmlformats.org/presentationml/2006/main">
  <p:tag name="AGENDA_3" val="-1"/>
</p:tagLst>
</file>

<file path=ppt/tags/tag233.xml><?xml version="1.0" encoding="utf-8"?>
<p:tagLst xmlns:a="http://schemas.openxmlformats.org/drawingml/2006/main" xmlns:r="http://schemas.openxmlformats.org/officeDocument/2006/relationships" xmlns:p="http://schemas.openxmlformats.org/presentationml/2006/main">
  <p:tag name="AGENDA_2" val="-1"/>
</p:tagLst>
</file>

<file path=ppt/tags/tag234.xml><?xml version="1.0" encoding="utf-8"?>
<p:tagLst xmlns:a="http://schemas.openxmlformats.org/drawingml/2006/main" xmlns:r="http://schemas.openxmlformats.org/officeDocument/2006/relationships" xmlns:p="http://schemas.openxmlformats.org/presentationml/2006/main">
  <p:tag name="AGENDA_2" val="-1"/>
</p:tagLst>
</file>

<file path=ppt/tags/tag235.xml><?xml version="1.0" encoding="utf-8"?>
<p:tagLst xmlns:a="http://schemas.openxmlformats.org/drawingml/2006/main" xmlns:r="http://schemas.openxmlformats.org/officeDocument/2006/relationships" xmlns:p="http://schemas.openxmlformats.org/presentationml/2006/main">
  <p:tag name="AGENDA_2" val="-1"/>
</p:tagLst>
</file>

<file path=ppt/tags/tag236.xml><?xml version="1.0" encoding="utf-8"?>
<p:tagLst xmlns:a="http://schemas.openxmlformats.org/drawingml/2006/main" xmlns:r="http://schemas.openxmlformats.org/officeDocument/2006/relationships" xmlns:p="http://schemas.openxmlformats.org/presentationml/2006/main">
  <p:tag name="AGENDA_2" val="-1"/>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fC89gN3IS26UuZM6kLUq6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XSKYYwEZTWy9EKQb3PMG0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AGENDA_1_ASSOC" val="-1"/>
</p:tagLst>
</file>

<file path=ppt/tags/tag243.xml><?xml version="1.0" encoding="utf-8"?>
<p:tagLst xmlns:a="http://schemas.openxmlformats.org/drawingml/2006/main" xmlns:r="http://schemas.openxmlformats.org/officeDocument/2006/relationships" xmlns:p="http://schemas.openxmlformats.org/presentationml/2006/main">
  <p:tag name="AGENDA_2_ASSOC" val="-1"/>
</p:tagLst>
</file>

<file path=ppt/tags/tag244.xml><?xml version="1.0" encoding="utf-8"?>
<p:tagLst xmlns:a="http://schemas.openxmlformats.org/drawingml/2006/main" xmlns:r="http://schemas.openxmlformats.org/officeDocument/2006/relationships" xmlns:p="http://schemas.openxmlformats.org/presentationml/2006/main">
  <p:tag name="AGENDA_3_ASSOC" val="-1"/>
</p:tagLst>
</file>

<file path=ppt/tags/tag245.xml><?xml version="1.0" encoding="utf-8"?>
<p:tagLst xmlns:a="http://schemas.openxmlformats.org/drawingml/2006/main" xmlns:r="http://schemas.openxmlformats.org/officeDocument/2006/relationships" xmlns:p="http://schemas.openxmlformats.org/presentationml/2006/main">
  <p:tag name="AGENDA_2" val="-1"/>
</p:tagLst>
</file>

<file path=ppt/tags/tag246.xml><?xml version="1.0" encoding="utf-8"?>
<p:tagLst xmlns:a="http://schemas.openxmlformats.org/drawingml/2006/main" xmlns:r="http://schemas.openxmlformats.org/officeDocument/2006/relationships" xmlns:p="http://schemas.openxmlformats.org/presentationml/2006/main">
  <p:tag name="AGENDA_3" val="-1"/>
</p:tagLst>
</file>

<file path=ppt/tags/tag247.xml><?xml version="1.0" encoding="utf-8"?>
<p:tagLst xmlns:a="http://schemas.openxmlformats.org/drawingml/2006/main" xmlns:r="http://schemas.openxmlformats.org/officeDocument/2006/relationships" xmlns:p="http://schemas.openxmlformats.org/presentationml/2006/main">
  <p:tag name="AGENDA_1" val="-1"/>
</p:tagLst>
</file>

<file path=ppt/tags/tag248.xml><?xml version="1.0" encoding="utf-8"?>
<p:tagLst xmlns:a="http://schemas.openxmlformats.org/drawingml/2006/main" xmlns:r="http://schemas.openxmlformats.org/officeDocument/2006/relationships" xmlns:p="http://schemas.openxmlformats.org/presentationml/2006/main">
  <p:tag name="AGENDA_1_ASSOC" val="-1"/>
</p:tagLst>
</file>

<file path=ppt/tags/tag249.xml><?xml version="1.0" encoding="utf-8"?>
<p:tagLst xmlns:a="http://schemas.openxmlformats.org/drawingml/2006/main" xmlns:r="http://schemas.openxmlformats.org/officeDocument/2006/relationships" xmlns:p="http://schemas.openxmlformats.org/presentationml/2006/main">
  <p:tag name="AGENDA_2_ASSOC" val="-1"/>
</p:tagLst>
</file>

<file path=ppt/tags/tag25.xml><?xml version="1.0" encoding="utf-8"?>
<p:tagLst xmlns:a="http://schemas.openxmlformats.org/drawingml/2006/main" xmlns:r="http://schemas.openxmlformats.org/officeDocument/2006/relationships" xmlns:p="http://schemas.openxmlformats.org/presentationml/2006/main">
  <p:tag name="AGENDA_1_ASSOC" val="-1"/>
</p:tagLst>
</file>

<file path=ppt/tags/tag250.xml><?xml version="1.0" encoding="utf-8"?>
<p:tagLst xmlns:a="http://schemas.openxmlformats.org/drawingml/2006/main" xmlns:r="http://schemas.openxmlformats.org/officeDocument/2006/relationships" xmlns:p="http://schemas.openxmlformats.org/presentationml/2006/main">
  <p:tag name="AGENDA_3_ASSOC" val="-1"/>
</p:tagLst>
</file>

<file path=ppt/tags/tag251.xml><?xml version="1.0" encoding="utf-8"?>
<p:tagLst xmlns:a="http://schemas.openxmlformats.org/drawingml/2006/main" xmlns:r="http://schemas.openxmlformats.org/officeDocument/2006/relationships" xmlns:p="http://schemas.openxmlformats.org/presentationml/2006/main">
  <p:tag name="AGENDA_2" val="-1"/>
</p:tagLst>
</file>

<file path=ppt/tags/tag252.xml><?xml version="1.0" encoding="utf-8"?>
<p:tagLst xmlns:a="http://schemas.openxmlformats.org/drawingml/2006/main" xmlns:r="http://schemas.openxmlformats.org/officeDocument/2006/relationships" xmlns:p="http://schemas.openxmlformats.org/presentationml/2006/main">
  <p:tag name="AGENDA_3" val="-1"/>
</p:tagLst>
</file>

<file path=ppt/tags/tag253.xml><?xml version="1.0" encoding="utf-8"?>
<p:tagLst xmlns:a="http://schemas.openxmlformats.org/drawingml/2006/main" xmlns:r="http://schemas.openxmlformats.org/officeDocument/2006/relationships" xmlns:p="http://schemas.openxmlformats.org/presentationml/2006/main">
  <p:tag name="AGENDA_1" val="-1"/>
</p:tagLst>
</file>

<file path=ppt/tags/tag254.xml><?xml version="1.0" encoding="utf-8"?>
<p:tagLst xmlns:a="http://schemas.openxmlformats.org/drawingml/2006/main" xmlns:r="http://schemas.openxmlformats.org/officeDocument/2006/relationships" xmlns:p="http://schemas.openxmlformats.org/presentationml/2006/main">
  <p:tag name="AGENDA_2_ASSOC" val="-1"/>
</p:tagLst>
</file>

<file path=ppt/tags/tag255.xml><?xml version="1.0" encoding="utf-8"?>
<p:tagLst xmlns:a="http://schemas.openxmlformats.org/drawingml/2006/main" xmlns:r="http://schemas.openxmlformats.org/officeDocument/2006/relationships" xmlns:p="http://schemas.openxmlformats.org/presentationml/2006/main">
  <p:tag name="AGENDA_3_ASSOC" val="-1"/>
</p:tagLst>
</file>

<file path=ppt/tags/tag256.xml><?xml version="1.0" encoding="utf-8"?>
<p:tagLst xmlns:a="http://schemas.openxmlformats.org/drawingml/2006/main" xmlns:r="http://schemas.openxmlformats.org/officeDocument/2006/relationships" xmlns:p="http://schemas.openxmlformats.org/presentationml/2006/main">
  <p:tag name="AGENDA_2" val="-1"/>
</p:tagLst>
</file>

<file path=ppt/tags/tag257.xml><?xml version="1.0" encoding="utf-8"?>
<p:tagLst xmlns:a="http://schemas.openxmlformats.org/drawingml/2006/main" xmlns:r="http://schemas.openxmlformats.org/officeDocument/2006/relationships" xmlns:p="http://schemas.openxmlformats.org/presentationml/2006/main">
  <p:tag name="AGENDA_3" val="-1"/>
</p:tagLst>
</file>

<file path=ppt/tags/tag258.xml><?xml version="1.0" encoding="utf-8"?>
<p:tagLst xmlns:a="http://schemas.openxmlformats.org/drawingml/2006/main" xmlns:r="http://schemas.openxmlformats.org/officeDocument/2006/relationships" xmlns:p="http://schemas.openxmlformats.org/presentationml/2006/main">
  <p:tag name="AGENDA_2" val="-1"/>
</p:tagLst>
</file>

<file path=ppt/tags/tag259.xml><?xml version="1.0" encoding="utf-8"?>
<p:tagLst xmlns:a="http://schemas.openxmlformats.org/drawingml/2006/main" xmlns:r="http://schemas.openxmlformats.org/officeDocument/2006/relationships" xmlns:p="http://schemas.openxmlformats.org/presentationml/2006/main">
  <p:tag name="AGENDA_2" val="-1"/>
</p:tagLst>
</file>

<file path=ppt/tags/tag26.xml><?xml version="1.0" encoding="utf-8"?>
<p:tagLst xmlns:a="http://schemas.openxmlformats.org/drawingml/2006/main" xmlns:r="http://schemas.openxmlformats.org/officeDocument/2006/relationships" xmlns:p="http://schemas.openxmlformats.org/presentationml/2006/main">
  <p:tag name="AGENDA_2_ASSOC" val="-1"/>
</p:tagLst>
</file>

<file path=ppt/tags/tag260.xml><?xml version="1.0" encoding="utf-8"?>
<p:tagLst xmlns:a="http://schemas.openxmlformats.org/drawingml/2006/main" xmlns:r="http://schemas.openxmlformats.org/officeDocument/2006/relationships" xmlns:p="http://schemas.openxmlformats.org/presentationml/2006/main">
  <p:tag name="AGENDA_2" val="-1"/>
</p:tagLst>
</file>

<file path=ppt/tags/tag261.xml><?xml version="1.0" encoding="utf-8"?>
<p:tagLst xmlns:a="http://schemas.openxmlformats.org/drawingml/2006/main" xmlns:r="http://schemas.openxmlformats.org/officeDocument/2006/relationships" xmlns:p="http://schemas.openxmlformats.org/presentationml/2006/main">
  <p:tag name="AGENDA_2" val="-1"/>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C89gN3IS26UuZM6kLUq6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AGENDA_1_ASSOC" val="-1"/>
</p:tagLst>
</file>

<file path=ppt/tags/tag266.xml><?xml version="1.0" encoding="utf-8"?>
<p:tagLst xmlns:a="http://schemas.openxmlformats.org/drawingml/2006/main" xmlns:r="http://schemas.openxmlformats.org/officeDocument/2006/relationships" xmlns:p="http://schemas.openxmlformats.org/presentationml/2006/main">
  <p:tag name="AGENDA_2_ASSOC" val="-1"/>
</p:tagLst>
</file>

<file path=ppt/tags/tag267.xml><?xml version="1.0" encoding="utf-8"?>
<p:tagLst xmlns:a="http://schemas.openxmlformats.org/drawingml/2006/main" xmlns:r="http://schemas.openxmlformats.org/officeDocument/2006/relationships" xmlns:p="http://schemas.openxmlformats.org/presentationml/2006/main">
  <p:tag name="AGENDA_3_ASSOC" val="-1"/>
</p:tagLst>
</file>

<file path=ppt/tags/tag268.xml><?xml version="1.0" encoding="utf-8"?>
<p:tagLst xmlns:a="http://schemas.openxmlformats.org/drawingml/2006/main" xmlns:r="http://schemas.openxmlformats.org/officeDocument/2006/relationships" xmlns:p="http://schemas.openxmlformats.org/presentationml/2006/main">
  <p:tag name="AGENDA_2" val="-1"/>
</p:tagLst>
</file>

<file path=ppt/tags/tag269.xml><?xml version="1.0" encoding="utf-8"?>
<p:tagLst xmlns:a="http://schemas.openxmlformats.org/drawingml/2006/main" xmlns:r="http://schemas.openxmlformats.org/officeDocument/2006/relationships" xmlns:p="http://schemas.openxmlformats.org/presentationml/2006/main">
  <p:tag name="AGENDA_3" val="-1"/>
</p:tagLst>
</file>

<file path=ppt/tags/tag27.xml><?xml version="1.0" encoding="utf-8"?>
<p:tagLst xmlns:a="http://schemas.openxmlformats.org/drawingml/2006/main" xmlns:r="http://schemas.openxmlformats.org/officeDocument/2006/relationships" xmlns:p="http://schemas.openxmlformats.org/presentationml/2006/main">
  <p:tag name="AGENDA_3_ASSOC" val="-1"/>
</p:tagLst>
</file>

<file path=ppt/tags/tag270.xml><?xml version="1.0" encoding="utf-8"?>
<p:tagLst xmlns:a="http://schemas.openxmlformats.org/drawingml/2006/main" xmlns:r="http://schemas.openxmlformats.org/officeDocument/2006/relationships" xmlns:p="http://schemas.openxmlformats.org/presentationml/2006/main">
  <p:tag name="AGENDA_1" val="-1"/>
</p:tagLst>
</file>

<file path=ppt/tags/tag271.xml><?xml version="1.0" encoding="utf-8"?>
<p:tagLst xmlns:a="http://schemas.openxmlformats.org/drawingml/2006/main" xmlns:r="http://schemas.openxmlformats.org/officeDocument/2006/relationships" xmlns:p="http://schemas.openxmlformats.org/presentationml/2006/main">
  <p:tag name="AGENDA_1_ASSOC" val="-1"/>
</p:tagLst>
</file>

<file path=ppt/tags/tag272.xml><?xml version="1.0" encoding="utf-8"?>
<p:tagLst xmlns:a="http://schemas.openxmlformats.org/drawingml/2006/main" xmlns:r="http://schemas.openxmlformats.org/officeDocument/2006/relationships" xmlns:p="http://schemas.openxmlformats.org/presentationml/2006/main">
  <p:tag name="AGENDA_2_ASSOC" val="-1"/>
</p:tagLst>
</file>

<file path=ppt/tags/tag273.xml><?xml version="1.0" encoding="utf-8"?>
<p:tagLst xmlns:a="http://schemas.openxmlformats.org/drawingml/2006/main" xmlns:r="http://schemas.openxmlformats.org/officeDocument/2006/relationships" xmlns:p="http://schemas.openxmlformats.org/presentationml/2006/main">
  <p:tag name="AGENDA_3_ASSOC" val="-1"/>
</p:tagLst>
</file>

<file path=ppt/tags/tag274.xml><?xml version="1.0" encoding="utf-8"?>
<p:tagLst xmlns:a="http://schemas.openxmlformats.org/drawingml/2006/main" xmlns:r="http://schemas.openxmlformats.org/officeDocument/2006/relationships" xmlns:p="http://schemas.openxmlformats.org/presentationml/2006/main">
  <p:tag name="AGENDA_2" val="-1"/>
</p:tagLst>
</file>

<file path=ppt/tags/tag275.xml><?xml version="1.0" encoding="utf-8"?>
<p:tagLst xmlns:a="http://schemas.openxmlformats.org/drawingml/2006/main" xmlns:r="http://schemas.openxmlformats.org/officeDocument/2006/relationships" xmlns:p="http://schemas.openxmlformats.org/presentationml/2006/main">
  <p:tag name="AGENDA_3" val="-1"/>
</p:tagLst>
</file>

<file path=ppt/tags/tag276.xml><?xml version="1.0" encoding="utf-8"?>
<p:tagLst xmlns:a="http://schemas.openxmlformats.org/drawingml/2006/main" xmlns:r="http://schemas.openxmlformats.org/officeDocument/2006/relationships" xmlns:p="http://schemas.openxmlformats.org/presentationml/2006/main">
  <p:tag name="AGENDA_1" val="-1"/>
</p:tagLst>
</file>

<file path=ppt/tags/tag277.xml><?xml version="1.0" encoding="utf-8"?>
<p:tagLst xmlns:a="http://schemas.openxmlformats.org/drawingml/2006/main" xmlns:r="http://schemas.openxmlformats.org/officeDocument/2006/relationships" xmlns:p="http://schemas.openxmlformats.org/presentationml/2006/main">
  <p:tag name="AGENDA_2_ASSOC" val="-1"/>
</p:tagLst>
</file>

<file path=ppt/tags/tag278.xml><?xml version="1.0" encoding="utf-8"?>
<p:tagLst xmlns:a="http://schemas.openxmlformats.org/drawingml/2006/main" xmlns:r="http://schemas.openxmlformats.org/officeDocument/2006/relationships" xmlns:p="http://schemas.openxmlformats.org/presentationml/2006/main">
  <p:tag name="AGENDA_3_ASSOC" val="-1"/>
</p:tagLst>
</file>

<file path=ppt/tags/tag279.xml><?xml version="1.0" encoding="utf-8"?>
<p:tagLst xmlns:a="http://schemas.openxmlformats.org/drawingml/2006/main" xmlns:r="http://schemas.openxmlformats.org/officeDocument/2006/relationships" xmlns:p="http://schemas.openxmlformats.org/presentationml/2006/main">
  <p:tag name="AGENDA_2" val="-1"/>
</p:tagLst>
</file>

<file path=ppt/tags/tag28.xml><?xml version="1.0" encoding="utf-8"?>
<p:tagLst xmlns:a="http://schemas.openxmlformats.org/drawingml/2006/main" xmlns:r="http://schemas.openxmlformats.org/officeDocument/2006/relationships" xmlns:p="http://schemas.openxmlformats.org/presentationml/2006/main">
  <p:tag name="AGENDA_2" val="-1"/>
</p:tagLst>
</file>

<file path=ppt/tags/tag280.xml><?xml version="1.0" encoding="utf-8"?>
<p:tagLst xmlns:a="http://schemas.openxmlformats.org/drawingml/2006/main" xmlns:r="http://schemas.openxmlformats.org/officeDocument/2006/relationships" xmlns:p="http://schemas.openxmlformats.org/presentationml/2006/main">
  <p:tag name="AGENDA_3" val="-1"/>
</p:tagLst>
</file>

<file path=ppt/tags/tag281.xml><?xml version="1.0" encoding="utf-8"?>
<p:tagLst xmlns:a="http://schemas.openxmlformats.org/drawingml/2006/main" xmlns:r="http://schemas.openxmlformats.org/officeDocument/2006/relationships" xmlns:p="http://schemas.openxmlformats.org/presentationml/2006/main">
  <p:tag name="AGENDA_2" val="-1"/>
</p:tagLst>
</file>

<file path=ppt/tags/tag282.xml><?xml version="1.0" encoding="utf-8"?>
<p:tagLst xmlns:a="http://schemas.openxmlformats.org/drawingml/2006/main" xmlns:r="http://schemas.openxmlformats.org/officeDocument/2006/relationships" xmlns:p="http://schemas.openxmlformats.org/presentationml/2006/main">
  <p:tag name="AGENDA_2" val="-1"/>
</p:tagLst>
</file>

<file path=ppt/tags/tag283.xml><?xml version="1.0" encoding="utf-8"?>
<p:tagLst xmlns:a="http://schemas.openxmlformats.org/drawingml/2006/main" xmlns:r="http://schemas.openxmlformats.org/officeDocument/2006/relationships" xmlns:p="http://schemas.openxmlformats.org/presentationml/2006/main">
  <p:tag name="AGENDA_2" val="-1"/>
</p:tagLst>
</file>

<file path=ppt/tags/tag284.xml><?xml version="1.0" encoding="utf-8"?>
<p:tagLst xmlns:a="http://schemas.openxmlformats.org/drawingml/2006/main" xmlns:r="http://schemas.openxmlformats.org/officeDocument/2006/relationships" xmlns:p="http://schemas.openxmlformats.org/presentationml/2006/main">
  <p:tag name="AGENDA_2" val="-1"/>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bv0jOaSmOsLtD7bbG2GTtw"/>
</p:tagLst>
</file>

<file path=ppt/tags/tag288.xml><?xml version="1.0" encoding="utf-8"?>
<p:tagLst xmlns:a="http://schemas.openxmlformats.org/drawingml/2006/main" xmlns:r="http://schemas.openxmlformats.org/officeDocument/2006/relationships" xmlns:p="http://schemas.openxmlformats.org/presentationml/2006/main">
  <p:tag name="AGENDA_1_ASSOC" val="-1"/>
</p:tagLst>
</file>

<file path=ppt/tags/tag289.xml><?xml version="1.0" encoding="utf-8"?>
<p:tagLst xmlns:a="http://schemas.openxmlformats.org/drawingml/2006/main" xmlns:r="http://schemas.openxmlformats.org/officeDocument/2006/relationships" xmlns:p="http://schemas.openxmlformats.org/presentationml/2006/main">
  <p:tag name="AGENDA_2_ASSOC" val="-1"/>
</p:tagLst>
</file>

<file path=ppt/tags/tag29.xml><?xml version="1.0" encoding="utf-8"?>
<p:tagLst xmlns:a="http://schemas.openxmlformats.org/drawingml/2006/main" xmlns:r="http://schemas.openxmlformats.org/officeDocument/2006/relationships" xmlns:p="http://schemas.openxmlformats.org/presentationml/2006/main">
  <p:tag name="AGENDA_3" val="-1"/>
</p:tagLst>
</file>

<file path=ppt/tags/tag290.xml><?xml version="1.0" encoding="utf-8"?>
<p:tagLst xmlns:a="http://schemas.openxmlformats.org/drawingml/2006/main" xmlns:r="http://schemas.openxmlformats.org/officeDocument/2006/relationships" xmlns:p="http://schemas.openxmlformats.org/presentationml/2006/main">
  <p:tag name="AGENDA_3_ASSOC" val="-1"/>
</p:tagLst>
</file>

<file path=ppt/tags/tag291.xml><?xml version="1.0" encoding="utf-8"?>
<p:tagLst xmlns:a="http://schemas.openxmlformats.org/drawingml/2006/main" xmlns:r="http://schemas.openxmlformats.org/officeDocument/2006/relationships" xmlns:p="http://schemas.openxmlformats.org/presentationml/2006/main">
  <p:tag name="AGENDA_2" val="-1"/>
</p:tagLst>
</file>

<file path=ppt/tags/tag292.xml><?xml version="1.0" encoding="utf-8"?>
<p:tagLst xmlns:a="http://schemas.openxmlformats.org/drawingml/2006/main" xmlns:r="http://schemas.openxmlformats.org/officeDocument/2006/relationships" xmlns:p="http://schemas.openxmlformats.org/presentationml/2006/main">
  <p:tag name="AGENDA_3" val="-1"/>
</p:tagLst>
</file>

<file path=ppt/tags/tag293.xml><?xml version="1.0" encoding="utf-8"?>
<p:tagLst xmlns:a="http://schemas.openxmlformats.org/drawingml/2006/main" xmlns:r="http://schemas.openxmlformats.org/officeDocument/2006/relationships" xmlns:p="http://schemas.openxmlformats.org/presentationml/2006/main">
  <p:tag name="AGENDA_1" val="-1"/>
</p:tagLst>
</file>

<file path=ppt/tags/tag294.xml><?xml version="1.0" encoding="utf-8"?>
<p:tagLst xmlns:a="http://schemas.openxmlformats.org/drawingml/2006/main" xmlns:r="http://schemas.openxmlformats.org/officeDocument/2006/relationships" xmlns:p="http://schemas.openxmlformats.org/presentationml/2006/main">
  <p:tag name="AGENDA_1_ASSOC" val="-1"/>
</p:tagLst>
</file>

<file path=ppt/tags/tag295.xml><?xml version="1.0" encoding="utf-8"?>
<p:tagLst xmlns:a="http://schemas.openxmlformats.org/drawingml/2006/main" xmlns:r="http://schemas.openxmlformats.org/officeDocument/2006/relationships" xmlns:p="http://schemas.openxmlformats.org/presentationml/2006/main">
  <p:tag name="AGENDA_2_ASSOC" val="-1"/>
</p:tagLst>
</file>

<file path=ppt/tags/tag296.xml><?xml version="1.0" encoding="utf-8"?>
<p:tagLst xmlns:a="http://schemas.openxmlformats.org/drawingml/2006/main" xmlns:r="http://schemas.openxmlformats.org/officeDocument/2006/relationships" xmlns:p="http://schemas.openxmlformats.org/presentationml/2006/main">
  <p:tag name="AGENDA_3_ASSOC" val="-1"/>
</p:tagLst>
</file>

<file path=ppt/tags/tag297.xml><?xml version="1.0" encoding="utf-8"?>
<p:tagLst xmlns:a="http://schemas.openxmlformats.org/drawingml/2006/main" xmlns:r="http://schemas.openxmlformats.org/officeDocument/2006/relationships" xmlns:p="http://schemas.openxmlformats.org/presentationml/2006/main">
  <p:tag name="AGENDA_2" val="-1"/>
</p:tagLst>
</file>

<file path=ppt/tags/tag298.xml><?xml version="1.0" encoding="utf-8"?>
<p:tagLst xmlns:a="http://schemas.openxmlformats.org/drawingml/2006/main" xmlns:r="http://schemas.openxmlformats.org/officeDocument/2006/relationships" xmlns:p="http://schemas.openxmlformats.org/presentationml/2006/main">
  <p:tag name="AGENDA_3" val="-1"/>
</p:tagLst>
</file>

<file path=ppt/tags/tag299.xml><?xml version="1.0" encoding="utf-8"?>
<p:tagLst xmlns:a="http://schemas.openxmlformats.org/drawingml/2006/main" xmlns:r="http://schemas.openxmlformats.org/officeDocument/2006/relationships" xmlns:p="http://schemas.openxmlformats.org/presentationml/2006/main">
  <p:tag name="AGENDA_1" val="-1"/>
</p:tagLst>
</file>

<file path=ppt/tags/tag3.xml><?xml version="1.0" encoding="utf-8"?>
<p:tagLst xmlns:a="http://schemas.openxmlformats.org/drawingml/2006/main" xmlns:r="http://schemas.openxmlformats.org/officeDocument/2006/relationships" xmlns:p="http://schemas.openxmlformats.org/presentationml/2006/main">
  <p:tag name="AGENDA_1_ASSOC" val="-1"/>
</p:tagLst>
</file>

<file path=ppt/tags/tag30.xml><?xml version="1.0" encoding="utf-8"?>
<p:tagLst xmlns:a="http://schemas.openxmlformats.org/drawingml/2006/main" xmlns:r="http://schemas.openxmlformats.org/officeDocument/2006/relationships" xmlns:p="http://schemas.openxmlformats.org/presentationml/2006/main">
  <p:tag name="AGENDA_1" val="-1"/>
</p:tagLst>
</file>

<file path=ppt/tags/tag300.xml><?xml version="1.0" encoding="utf-8"?>
<p:tagLst xmlns:a="http://schemas.openxmlformats.org/drawingml/2006/main" xmlns:r="http://schemas.openxmlformats.org/officeDocument/2006/relationships" xmlns:p="http://schemas.openxmlformats.org/presentationml/2006/main">
  <p:tag name="AGENDA_2_ASSOC" val="-1"/>
</p:tagLst>
</file>

<file path=ppt/tags/tag301.xml><?xml version="1.0" encoding="utf-8"?>
<p:tagLst xmlns:a="http://schemas.openxmlformats.org/drawingml/2006/main" xmlns:r="http://schemas.openxmlformats.org/officeDocument/2006/relationships" xmlns:p="http://schemas.openxmlformats.org/presentationml/2006/main">
  <p:tag name="AGENDA_3_ASSOC" val="-1"/>
</p:tagLst>
</file>

<file path=ppt/tags/tag302.xml><?xml version="1.0" encoding="utf-8"?>
<p:tagLst xmlns:a="http://schemas.openxmlformats.org/drawingml/2006/main" xmlns:r="http://schemas.openxmlformats.org/officeDocument/2006/relationships" xmlns:p="http://schemas.openxmlformats.org/presentationml/2006/main">
  <p:tag name="AGENDA_2" val="-1"/>
</p:tagLst>
</file>

<file path=ppt/tags/tag303.xml><?xml version="1.0" encoding="utf-8"?>
<p:tagLst xmlns:a="http://schemas.openxmlformats.org/drawingml/2006/main" xmlns:r="http://schemas.openxmlformats.org/officeDocument/2006/relationships" xmlns:p="http://schemas.openxmlformats.org/presentationml/2006/main">
  <p:tag name="AGENDA_3" val="-1"/>
</p:tagLst>
</file>

<file path=ppt/tags/tag304.xml><?xml version="1.0" encoding="utf-8"?>
<p:tagLst xmlns:a="http://schemas.openxmlformats.org/drawingml/2006/main" xmlns:r="http://schemas.openxmlformats.org/officeDocument/2006/relationships" xmlns:p="http://schemas.openxmlformats.org/presentationml/2006/main">
  <p:tag name="AGENDA_2" val="-1"/>
</p:tagLst>
</file>

<file path=ppt/tags/tag305.xml><?xml version="1.0" encoding="utf-8"?>
<p:tagLst xmlns:a="http://schemas.openxmlformats.org/drawingml/2006/main" xmlns:r="http://schemas.openxmlformats.org/officeDocument/2006/relationships" xmlns:p="http://schemas.openxmlformats.org/presentationml/2006/main">
  <p:tag name="AGENDA_2" val="-1"/>
</p:tagLst>
</file>

<file path=ppt/tags/tag306.xml><?xml version="1.0" encoding="utf-8"?>
<p:tagLst xmlns:a="http://schemas.openxmlformats.org/drawingml/2006/main" xmlns:r="http://schemas.openxmlformats.org/officeDocument/2006/relationships" xmlns:p="http://schemas.openxmlformats.org/presentationml/2006/main">
  <p:tag name="AGENDA_2" val="-1"/>
</p:tagLst>
</file>

<file path=ppt/tags/tag307.xml><?xml version="1.0" encoding="utf-8"?>
<p:tagLst xmlns:a="http://schemas.openxmlformats.org/drawingml/2006/main" xmlns:r="http://schemas.openxmlformats.org/officeDocument/2006/relationships" xmlns:p="http://schemas.openxmlformats.org/presentationml/2006/main">
  <p:tag name="AGENDA_2" val="-1"/>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AGENDA_1_ASSOC" val="-1"/>
</p:tagLst>
</file>

<file path=ppt/tags/tag31.xml><?xml version="1.0" encoding="utf-8"?>
<p:tagLst xmlns:a="http://schemas.openxmlformats.org/drawingml/2006/main" xmlns:r="http://schemas.openxmlformats.org/officeDocument/2006/relationships" xmlns:p="http://schemas.openxmlformats.org/presentationml/2006/main">
  <p:tag name="AGENDA_1_ASSOC" val="-1"/>
</p:tagLst>
</file>

<file path=ppt/tags/tag310.xml><?xml version="1.0" encoding="utf-8"?>
<p:tagLst xmlns:a="http://schemas.openxmlformats.org/drawingml/2006/main" xmlns:r="http://schemas.openxmlformats.org/officeDocument/2006/relationships" xmlns:p="http://schemas.openxmlformats.org/presentationml/2006/main">
  <p:tag name="AGENDA_2_ASSOC" val="-1"/>
</p:tagLst>
</file>

<file path=ppt/tags/tag311.xml><?xml version="1.0" encoding="utf-8"?>
<p:tagLst xmlns:a="http://schemas.openxmlformats.org/drawingml/2006/main" xmlns:r="http://schemas.openxmlformats.org/officeDocument/2006/relationships" xmlns:p="http://schemas.openxmlformats.org/presentationml/2006/main">
  <p:tag name="AGENDA_3_ASSOC" val="-1"/>
</p:tagLst>
</file>

<file path=ppt/tags/tag312.xml><?xml version="1.0" encoding="utf-8"?>
<p:tagLst xmlns:a="http://schemas.openxmlformats.org/drawingml/2006/main" xmlns:r="http://schemas.openxmlformats.org/officeDocument/2006/relationships" xmlns:p="http://schemas.openxmlformats.org/presentationml/2006/main">
  <p:tag name="AGENDA_2" val="-1"/>
</p:tagLst>
</file>

<file path=ppt/tags/tag313.xml><?xml version="1.0" encoding="utf-8"?>
<p:tagLst xmlns:a="http://schemas.openxmlformats.org/drawingml/2006/main" xmlns:r="http://schemas.openxmlformats.org/officeDocument/2006/relationships" xmlns:p="http://schemas.openxmlformats.org/presentationml/2006/main">
  <p:tag name="AGENDA_3" val="-1"/>
</p:tagLst>
</file>

<file path=ppt/tags/tag314.xml><?xml version="1.0" encoding="utf-8"?>
<p:tagLst xmlns:a="http://schemas.openxmlformats.org/drawingml/2006/main" xmlns:r="http://schemas.openxmlformats.org/officeDocument/2006/relationships" xmlns:p="http://schemas.openxmlformats.org/presentationml/2006/main">
  <p:tag name="AGENDA_1" val="-1"/>
</p:tagLst>
</file>

<file path=ppt/tags/tag315.xml><?xml version="1.0" encoding="utf-8"?>
<p:tagLst xmlns:a="http://schemas.openxmlformats.org/drawingml/2006/main" xmlns:r="http://schemas.openxmlformats.org/officeDocument/2006/relationships" xmlns:p="http://schemas.openxmlformats.org/presentationml/2006/main">
  <p:tag name="AGENDA_1_ASSOC" val="-1"/>
</p:tagLst>
</file>

<file path=ppt/tags/tag316.xml><?xml version="1.0" encoding="utf-8"?>
<p:tagLst xmlns:a="http://schemas.openxmlformats.org/drawingml/2006/main" xmlns:r="http://schemas.openxmlformats.org/officeDocument/2006/relationships" xmlns:p="http://schemas.openxmlformats.org/presentationml/2006/main">
  <p:tag name="AGENDA_2_ASSOC" val="-1"/>
</p:tagLst>
</file>

<file path=ppt/tags/tag317.xml><?xml version="1.0" encoding="utf-8"?>
<p:tagLst xmlns:a="http://schemas.openxmlformats.org/drawingml/2006/main" xmlns:r="http://schemas.openxmlformats.org/officeDocument/2006/relationships" xmlns:p="http://schemas.openxmlformats.org/presentationml/2006/main">
  <p:tag name="AGENDA_3_ASSOC" val="-1"/>
</p:tagLst>
</file>

<file path=ppt/tags/tag318.xml><?xml version="1.0" encoding="utf-8"?>
<p:tagLst xmlns:a="http://schemas.openxmlformats.org/drawingml/2006/main" xmlns:r="http://schemas.openxmlformats.org/officeDocument/2006/relationships" xmlns:p="http://schemas.openxmlformats.org/presentationml/2006/main">
  <p:tag name="AGENDA_2" val="-1"/>
</p:tagLst>
</file>

<file path=ppt/tags/tag319.xml><?xml version="1.0" encoding="utf-8"?>
<p:tagLst xmlns:a="http://schemas.openxmlformats.org/drawingml/2006/main" xmlns:r="http://schemas.openxmlformats.org/officeDocument/2006/relationships" xmlns:p="http://schemas.openxmlformats.org/presentationml/2006/main">
  <p:tag name="AGENDA_3" val="-1"/>
</p:tagLst>
</file>

<file path=ppt/tags/tag32.xml><?xml version="1.0" encoding="utf-8"?>
<p:tagLst xmlns:a="http://schemas.openxmlformats.org/drawingml/2006/main" xmlns:r="http://schemas.openxmlformats.org/officeDocument/2006/relationships" xmlns:p="http://schemas.openxmlformats.org/presentationml/2006/main">
  <p:tag name="AGENDA_2_ASSOC" val="-1"/>
</p:tagLst>
</file>

<file path=ppt/tags/tag320.xml><?xml version="1.0" encoding="utf-8"?>
<p:tagLst xmlns:a="http://schemas.openxmlformats.org/drawingml/2006/main" xmlns:r="http://schemas.openxmlformats.org/officeDocument/2006/relationships" xmlns:p="http://schemas.openxmlformats.org/presentationml/2006/main">
  <p:tag name="AGENDA_1" val="-1"/>
</p:tagLst>
</file>

<file path=ppt/tags/tag321.xml><?xml version="1.0" encoding="utf-8"?>
<p:tagLst xmlns:a="http://schemas.openxmlformats.org/drawingml/2006/main" xmlns:r="http://schemas.openxmlformats.org/officeDocument/2006/relationships" xmlns:p="http://schemas.openxmlformats.org/presentationml/2006/main">
  <p:tag name="AGENDA_2_ASSOC" val="-1"/>
</p:tagLst>
</file>

<file path=ppt/tags/tag322.xml><?xml version="1.0" encoding="utf-8"?>
<p:tagLst xmlns:a="http://schemas.openxmlformats.org/drawingml/2006/main" xmlns:r="http://schemas.openxmlformats.org/officeDocument/2006/relationships" xmlns:p="http://schemas.openxmlformats.org/presentationml/2006/main">
  <p:tag name="AGENDA_3_ASSOC" val="-1"/>
</p:tagLst>
</file>

<file path=ppt/tags/tag323.xml><?xml version="1.0" encoding="utf-8"?>
<p:tagLst xmlns:a="http://schemas.openxmlformats.org/drawingml/2006/main" xmlns:r="http://schemas.openxmlformats.org/officeDocument/2006/relationships" xmlns:p="http://schemas.openxmlformats.org/presentationml/2006/main">
  <p:tag name="AGENDA_2" val="-1"/>
</p:tagLst>
</file>

<file path=ppt/tags/tag324.xml><?xml version="1.0" encoding="utf-8"?>
<p:tagLst xmlns:a="http://schemas.openxmlformats.org/drawingml/2006/main" xmlns:r="http://schemas.openxmlformats.org/officeDocument/2006/relationships" xmlns:p="http://schemas.openxmlformats.org/presentationml/2006/main">
  <p:tag name="AGENDA_3" val="-1"/>
</p:tagLst>
</file>

<file path=ppt/tags/tag325.xml><?xml version="1.0" encoding="utf-8"?>
<p:tagLst xmlns:a="http://schemas.openxmlformats.org/drawingml/2006/main" xmlns:r="http://schemas.openxmlformats.org/officeDocument/2006/relationships" xmlns:p="http://schemas.openxmlformats.org/presentationml/2006/main">
  <p:tag name="AGENDA_2" val="-1"/>
</p:tagLst>
</file>

<file path=ppt/tags/tag326.xml><?xml version="1.0" encoding="utf-8"?>
<p:tagLst xmlns:a="http://schemas.openxmlformats.org/drawingml/2006/main" xmlns:r="http://schemas.openxmlformats.org/officeDocument/2006/relationships" xmlns:p="http://schemas.openxmlformats.org/presentationml/2006/main">
  <p:tag name="AGENDA_2" val="-1"/>
</p:tagLst>
</file>

<file path=ppt/tags/tag327.xml><?xml version="1.0" encoding="utf-8"?>
<p:tagLst xmlns:a="http://schemas.openxmlformats.org/drawingml/2006/main" xmlns:r="http://schemas.openxmlformats.org/officeDocument/2006/relationships" xmlns:p="http://schemas.openxmlformats.org/presentationml/2006/main">
  <p:tag name="AGENDA_2" val="-1"/>
</p:tagLst>
</file>

<file path=ppt/tags/tag328.xml><?xml version="1.0" encoding="utf-8"?>
<p:tagLst xmlns:a="http://schemas.openxmlformats.org/drawingml/2006/main" xmlns:r="http://schemas.openxmlformats.org/officeDocument/2006/relationships" xmlns:p="http://schemas.openxmlformats.org/presentationml/2006/main">
  <p:tag name="AGENDA_2" val="-1"/>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GENDA_3_ASSOC" val="-1"/>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AGENDA_1_ASSOC" val="-1"/>
</p:tagLst>
</file>

<file path=ppt/tags/tag332.xml><?xml version="1.0" encoding="utf-8"?>
<p:tagLst xmlns:a="http://schemas.openxmlformats.org/drawingml/2006/main" xmlns:r="http://schemas.openxmlformats.org/officeDocument/2006/relationships" xmlns:p="http://schemas.openxmlformats.org/presentationml/2006/main">
  <p:tag name="AGENDA_2_ASSOC" val="-1"/>
</p:tagLst>
</file>

<file path=ppt/tags/tag333.xml><?xml version="1.0" encoding="utf-8"?>
<p:tagLst xmlns:a="http://schemas.openxmlformats.org/drawingml/2006/main" xmlns:r="http://schemas.openxmlformats.org/officeDocument/2006/relationships" xmlns:p="http://schemas.openxmlformats.org/presentationml/2006/main">
  <p:tag name="AGENDA_3_ASSOC" val="-1"/>
</p:tagLst>
</file>

<file path=ppt/tags/tag334.xml><?xml version="1.0" encoding="utf-8"?>
<p:tagLst xmlns:a="http://schemas.openxmlformats.org/drawingml/2006/main" xmlns:r="http://schemas.openxmlformats.org/officeDocument/2006/relationships" xmlns:p="http://schemas.openxmlformats.org/presentationml/2006/main">
  <p:tag name="AGENDA_2" val="-1"/>
</p:tagLst>
</file>

<file path=ppt/tags/tag335.xml><?xml version="1.0" encoding="utf-8"?>
<p:tagLst xmlns:a="http://schemas.openxmlformats.org/drawingml/2006/main" xmlns:r="http://schemas.openxmlformats.org/officeDocument/2006/relationships" xmlns:p="http://schemas.openxmlformats.org/presentationml/2006/main">
  <p:tag name="AGENDA_3" val="-1"/>
</p:tagLst>
</file>

<file path=ppt/tags/tag336.xml><?xml version="1.0" encoding="utf-8"?>
<p:tagLst xmlns:a="http://schemas.openxmlformats.org/drawingml/2006/main" xmlns:r="http://schemas.openxmlformats.org/officeDocument/2006/relationships" xmlns:p="http://schemas.openxmlformats.org/presentationml/2006/main">
  <p:tag name="AGENDA_1" val="-1"/>
</p:tagLst>
</file>

<file path=ppt/tags/tag337.xml><?xml version="1.0" encoding="utf-8"?>
<p:tagLst xmlns:a="http://schemas.openxmlformats.org/drawingml/2006/main" xmlns:r="http://schemas.openxmlformats.org/officeDocument/2006/relationships" xmlns:p="http://schemas.openxmlformats.org/presentationml/2006/main">
  <p:tag name="AGENDA_1_ASSOC" val="-1"/>
</p:tagLst>
</file>

<file path=ppt/tags/tag338.xml><?xml version="1.0" encoding="utf-8"?>
<p:tagLst xmlns:a="http://schemas.openxmlformats.org/drawingml/2006/main" xmlns:r="http://schemas.openxmlformats.org/officeDocument/2006/relationships" xmlns:p="http://schemas.openxmlformats.org/presentationml/2006/main">
  <p:tag name="AGENDA_2_ASSOC" val="-1"/>
</p:tagLst>
</file>

<file path=ppt/tags/tag339.xml><?xml version="1.0" encoding="utf-8"?>
<p:tagLst xmlns:a="http://schemas.openxmlformats.org/drawingml/2006/main" xmlns:r="http://schemas.openxmlformats.org/officeDocument/2006/relationships" xmlns:p="http://schemas.openxmlformats.org/presentationml/2006/main">
  <p:tag name="AGENDA_3_ASSOC" val="-1"/>
</p:tagLst>
</file>

<file path=ppt/tags/tag34.xml><?xml version="1.0" encoding="utf-8"?>
<p:tagLst xmlns:a="http://schemas.openxmlformats.org/drawingml/2006/main" xmlns:r="http://schemas.openxmlformats.org/officeDocument/2006/relationships" xmlns:p="http://schemas.openxmlformats.org/presentationml/2006/main">
  <p:tag name="AGENDA_2" val="-1"/>
</p:tagLst>
</file>

<file path=ppt/tags/tag340.xml><?xml version="1.0" encoding="utf-8"?>
<p:tagLst xmlns:a="http://schemas.openxmlformats.org/drawingml/2006/main" xmlns:r="http://schemas.openxmlformats.org/officeDocument/2006/relationships" xmlns:p="http://schemas.openxmlformats.org/presentationml/2006/main">
  <p:tag name="AGENDA_2" val="-1"/>
</p:tagLst>
</file>

<file path=ppt/tags/tag341.xml><?xml version="1.0" encoding="utf-8"?>
<p:tagLst xmlns:a="http://schemas.openxmlformats.org/drawingml/2006/main" xmlns:r="http://schemas.openxmlformats.org/officeDocument/2006/relationships" xmlns:p="http://schemas.openxmlformats.org/presentationml/2006/main">
  <p:tag name="AGENDA_3" val="-1"/>
</p:tagLst>
</file>

<file path=ppt/tags/tag342.xml><?xml version="1.0" encoding="utf-8"?>
<p:tagLst xmlns:a="http://schemas.openxmlformats.org/drawingml/2006/main" xmlns:r="http://schemas.openxmlformats.org/officeDocument/2006/relationships" xmlns:p="http://schemas.openxmlformats.org/presentationml/2006/main">
  <p:tag name="AGENDA_1" val="-1"/>
</p:tagLst>
</file>

<file path=ppt/tags/tag343.xml><?xml version="1.0" encoding="utf-8"?>
<p:tagLst xmlns:a="http://schemas.openxmlformats.org/drawingml/2006/main" xmlns:r="http://schemas.openxmlformats.org/officeDocument/2006/relationships" xmlns:p="http://schemas.openxmlformats.org/presentationml/2006/main">
  <p:tag name="AGENDA_2_ASSOC" val="-1"/>
</p:tagLst>
</file>

<file path=ppt/tags/tag344.xml><?xml version="1.0" encoding="utf-8"?>
<p:tagLst xmlns:a="http://schemas.openxmlformats.org/drawingml/2006/main" xmlns:r="http://schemas.openxmlformats.org/officeDocument/2006/relationships" xmlns:p="http://schemas.openxmlformats.org/presentationml/2006/main">
  <p:tag name="AGENDA_3_ASSOC" val="-1"/>
</p:tagLst>
</file>

<file path=ppt/tags/tag345.xml><?xml version="1.0" encoding="utf-8"?>
<p:tagLst xmlns:a="http://schemas.openxmlformats.org/drawingml/2006/main" xmlns:r="http://schemas.openxmlformats.org/officeDocument/2006/relationships" xmlns:p="http://schemas.openxmlformats.org/presentationml/2006/main">
  <p:tag name="AGENDA_2" val="-1"/>
</p:tagLst>
</file>

<file path=ppt/tags/tag346.xml><?xml version="1.0" encoding="utf-8"?>
<p:tagLst xmlns:a="http://schemas.openxmlformats.org/drawingml/2006/main" xmlns:r="http://schemas.openxmlformats.org/officeDocument/2006/relationships" xmlns:p="http://schemas.openxmlformats.org/presentationml/2006/main">
  <p:tag name="AGENDA_3" val="-1"/>
</p:tagLst>
</file>

<file path=ppt/tags/tag347.xml><?xml version="1.0" encoding="utf-8"?>
<p:tagLst xmlns:a="http://schemas.openxmlformats.org/drawingml/2006/main" xmlns:r="http://schemas.openxmlformats.org/officeDocument/2006/relationships" xmlns:p="http://schemas.openxmlformats.org/presentationml/2006/main">
  <p:tag name="AGENDA_2" val="-1"/>
</p:tagLst>
</file>

<file path=ppt/tags/tag348.xml><?xml version="1.0" encoding="utf-8"?>
<p:tagLst xmlns:a="http://schemas.openxmlformats.org/drawingml/2006/main" xmlns:r="http://schemas.openxmlformats.org/officeDocument/2006/relationships" xmlns:p="http://schemas.openxmlformats.org/presentationml/2006/main">
  <p:tag name="AGENDA_2" val="-1"/>
</p:tagLst>
</file>

<file path=ppt/tags/tag349.xml><?xml version="1.0" encoding="utf-8"?>
<p:tagLst xmlns:a="http://schemas.openxmlformats.org/drawingml/2006/main" xmlns:r="http://schemas.openxmlformats.org/officeDocument/2006/relationships" xmlns:p="http://schemas.openxmlformats.org/presentationml/2006/main">
  <p:tag name="AGENDA_2" val="-1"/>
</p:tagLst>
</file>

<file path=ppt/tags/tag35.xml><?xml version="1.0" encoding="utf-8"?>
<p:tagLst xmlns:a="http://schemas.openxmlformats.org/drawingml/2006/main" xmlns:r="http://schemas.openxmlformats.org/officeDocument/2006/relationships" xmlns:p="http://schemas.openxmlformats.org/presentationml/2006/main">
  <p:tag name="AGENDA_3" val="-1"/>
</p:tagLst>
</file>

<file path=ppt/tags/tag350.xml><?xml version="1.0" encoding="utf-8"?>
<p:tagLst xmlns:a="http://schemas.openxmlformats.org/drawingml/2006/main" xmlns:r="http://schemas.openxmlformats.org/officeDocument/2006/relationships" xmlns:p="http://schemas.openxmlformats.org/presentationml/2006/main">
  <p:tag name="AGENDA_2" val="-1"/>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TERragK8Zmh5j.d2lKXHL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AGENDA_1_ASSOC" val="-1"/>
</p:tagLst>
</file>

<file path=ppt/tags/tag357.xml><?xml version="1.0" encoding="utf-8"?>
<p:tagLst xmlns:a="http://schemas.openxmlformats.org/drawingml/2006/main" xmlns:r="http://schemas.openxmlformats.org/officeDocument/2006/relationships" xmlns:p="http://schemas.openxmlformats.org/presentationml/2006/main">
  <p:tag name="AGENDA_2_ASSOC" val="-1"/>
</p:tagLst>
</file>

<file path=ppt/tags/tag358.xml><?xml version="1.0" encoding="utf-8"?>
<p:tagLst xmlns:a="http://schemas.openxmlformats.org/drawingml/2006/main" xmlns:r="http://schemas.openxmlformats.org/officeDocument/2006/relationships" xmlns:p="http://schemas.openxmlformats.org/presentationml/2006/main">
  <p:tag name="AGENDA_3_ASSOC" val="-1"/>
</p:tagLst>
</file>

<file path=ppt/tags/tag359.xml><?xml version="1.0" encoding="utf-8"?>
<p:tagLst xmlns:a="http://schemas.openxmlformats.org/drawingml/2006/main" xmlns:r="http://schemas.openxmlformats.org/officeDocument/2006/relationships" xmlns:p="http://schemas.openxmlformats.org/presentationml/2006/main">
  <p:tag name="AGENDA_2" val="-1"/>
</p:tagLst>
</file>

<file path=ppt/tags/tag36.xml><?xml version="1.0" encoding="utf-8"?>
<p:tagLst xmlns:a="http://schemas.openxmlformats.org/drawingml/2006/main" xmlns:r="http://schemas.openxmlformats.org/officeDocument/2006/relationships" xmlns:p="http://schemas.openxmlformats.org/presentationml/2006/main">
  <p:tag name="AGENDA_1" val="-1"/>
</p:tagLst>
</file>

<file path=ppt/tags/tag360.xml><?xml version="1.0" encoding="utf-8"?>
<p:tagLst xmlns:a="http://schemas.openxmlformats.org/drawingml/2006/main" xmlns:r="http://schemas.openxmlformats.org/officeDocument/2006/relationships" xmlns:p="http://schemas.openxmlformats.org/presentationml/2006/main">
  <p:tag name="AGENDA_3" val="-1"/>
</p:tagLst>
</file>

<file path=ppt/tags/tag361.xml><?xml version="1.0" encoding="utf-8"?>
<p:tagLst xmlns:a="http://schemas.openxmlformats.org/drawingml/2006/main" xmlns:r="http://schemas.openxmlformats.org/officeDocument/2006/relationships" xmlns:p="http://schemas.openxmlformats.org/presentationml/2006/main">
  <p:tag name="AGENDA_1" val="-1"/>
</p:tagLst>
</file>

<file path=ppt/tags/tag362.xml><?xml version="1.0" encoding="utf-8"?>
<p:tagLst xmlns:a="http://schemas.openxmlformats.org/drawingml/2006/main" xmlns:r="http://schemas.openxmlformats.org/officeDocument/2006/relationships" xmlns:p="http://schemas.openxmlformats.org/presentationml/2006/main">
  <p:tag name="AGENDA_1_ASSOC" val="-1"/>
</p:tagLst>
</file>

<file path=ppt/tags/tag363.xml><?xml version="1.0" encoding="utf-8"?>
<p:tagLst xmlns:a="http://schemas.openxmlformats.org/drawingml/2006/main" xmlns:r="http://schemas.openxmlformats.org/officeDocument/2006/relationships" xmlns:p="http://schemas.openxmlformats.org/presentationml/2006/main">
  <p:tag name="AGENDA_2_ASSOC" val="-1"/>
</p:tagLst>
</file>

<file path=ppt/tags/tag364.xml><?xml version="1.0" encoding="utf-8"?>
<p:tagLst xmlns:a="http://schemas.openxmlformats.org/drawingml/2006/main" xmlns:r="http://schemas.openxmlformats.org/officeDocument/2006/relationships" xmlns:p="http://schemas.openxmlformats.org/presentationml/2006/main">
  <p:tag name="AGENDA_3_ASSOC" val="-1"/>
</p:tagLst>
</file>

<file path=ppt/tags/tag365.xml><?xml version="1.0" encoding="utf-8"?>
<p:tagLst xmlns:a="http://schemas.openxmlformats.org/drawingml/2006/main" xmlns:r="http://schemas.openxmlformats.org/officeDocument/2006/relationships" xmlns:p="http://schemas.openxmlformats.org/presentationml/2006/main">
  <p:tag name="AGENDA_2" val="-1"/>
</p:tagLst>
</file>

<file path=ppt/tags/tag366.xml><?xml version="1.0" encoding="utf-8"?>
<p:tagLst xmlns:a="http://schemas.openxmlformats.org/drawingml/2006/main" xmlns:r="http://schemas.openxmlformats.org/officeDocument/2006/relationships" xmlns:p="http://schemas.openxmlformats.org/presentationml/2006/main">
  <p:tag name="AGENDA_3" val="-1"/>
</p:tagLst>
</file>

<file path=ppt/tags/tag367.xml><?xml version="1.0" encoding="utf-8"?>
<p:tagLst xmlns:a="http://schemas.openxmlformats.org/drawingml/2006/main" xmlns:r="http://schemas.openxmlformats.org/officeDocument/2006/relationships" xmlns:p="http://schemas.openxmlformats.org/presentationml/2006/main">
  <p:tag name="AGENDA_1" val="-1"/>
</p:tagLst>
</file>

<file path=ppt/tags/tag368.xml><?xml version="1.0" encoding="utf-8"?>
<p:tagLst xmlns:a="http://schemas.openxmlformats.org/drawingml/2006/main" xmlns:r="http://schemas.openxmlformats.org/officeDocument/2006/relationships" xmlns:p="http://schemas.openxmlformats.org/presentationml/2006/main">
  <p:tag name="AGENDA_2_ASSOC" val="-1"/>
</p:tagLst>
</file>

<file path=ppt/tags/tag369.xml><?xml version="1.0" encoding="utf-8"?>
<p:tagLst xmlns:a="http://schemas.openxmlformats.org/drawingml/2006/main" xmlns:r="http://schemas.openxmlformats.org/officeDocument/2006/relationships" xmlns:p="http://schemas.openxmlformats.org/presentationml/2006/main">
  <p:tag name="AGENDA_3_ASSOC" val="-1"/>
</p:tagLst>
</file>

<file path=ppt/tags/tag37.xml><?xml version="1.0" encoding="utf-8"?>
<p:tagLst xmlns:a="http://schemas.openxmlformats.org/drawingml/2006/main" xmlns:r="http://schemas.openxmlformats.org/officeDocument/2006/relationships" xmlns:p="http://schemas.openxmlformats.org/presentationml/2006/main">
  <p:tag name="AGENDA_2_ASSOC" val="-1"/>
</p:tagLst>
</file>

<file path=ppt/tags/tag370.xml><?xml version="1.0" encoding="utf-8"?>
<p:tagLst xmlns:a="http://schemas.openxmlformats.org/drawingml/2006/main" xmlns:r="http://schemas.openxmlformats.org/officeDocument/2006/relationships" xmlns:p="http://schemas.openxmlformats.org/presentationml/2006/main">
  <p:tag name="AGENDA_2" val="-1"/>
</p:tagLst>
</file>

<file path=ppt/tags/tag371.xml><?xml version="1.0" encoding="utf-8"?>
<p:tagLst xmlns:a="http://schemas.openxmlformats.org/drawingml/2006/main" xmlns:r="http://schemas.openxmlformats.org/officeDocument/2006/relationships" xmlns:p="http://schemas.openxmlformats.org/presentationml/2006/main">
  <p:tag name="AGENDA_3" val="-1"/>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5.xml><?xml version="1.0" encoding="utf-8"?>
<p:tagLst xmlns:a="http://schemas.openxmlformats.org/drawingml/2006/main" xmlns:r="http://schemas.openxmlformats.org/officeDocument/2006/relationships" xmlns:p="http://schemas.openxmlformats.org/presentationml/2006/main">
  <p:tag name="AGENDA_2" val="-1"/>
</p:tagLst>
</file>

<file path=ppt/tags/tag376.xml><?xml version="1.0" encoding="utf-8"?>
<p:tagLst xmlns:a="http://schemas.openxmlformats.org/drawingml/2006/main" xmlns:r="http://schemas.openxmlformats.org/officeDocument/2006/relationships" xmlns:p="http://schemas.openxmlformats.org/presentationml/2006/main">
  <p:tag name="AGENDA_2" val="-1"/>
</p:tagLst>
</file>

<file path=ppt/tags/tag377.xml><?xml version="1.0" encoding="utf-8"?>
<p:tagLst xmlns:a="http://schemas.openxmlformats.org/drawingml/2006/main" xmlns:r="http://schemas.openxmlformats.org/officeDocument/2006/relationships" xmlns:p="http://schemas.openxmlformats.org/presentationml/2006/main">
  <p:tag name="AGENDA_2" val="-1"/>
</p:tagLst>
</file>

<file path=ppt/tags/tag378.xml><?xml version="1.0" encoding="utf-8"?>
<p:tagLst xmlns:a="http://schemas.openxmlformats.org/drawingml/2006/main" xmlns:r="http://schemas.openxmlformats.org/officeDocument/2006/relationships" xmlns:p="http://schemas.openxmlformats.org/presentationml/2006/main">
  <p:tag name="AGENDA_2" val="-1"/>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AGENDA_3_ASSOC" val="-1"/>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GENDA_2" val="-1"/>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AGENDA_1_ASSOC" val="-1"/>
</p:tagLst>
</file>

<file path=ppt/tags/tag392.xml><?xml version="1.0" encoding="utf-8"?>
<p:tagLst xmlns:a="http://schemas.openxmlformats.org/drawingml/2006/main" xmlns:r="http://schemas.openxmlformats.org/officeDocument/2006/relationships" xmlns:p="http://schemas.openxmlformats.org/presentationml/2006/main">
  <p:tag name="AGENDA_2_ASSOC" val="-1"/>
</p:tagLst>
</file>

<file path=ppt/tags/tag393.xml><?xml version="1.0" encoding="utf-8"?>
<p:tagLst xmlns:a="http://schemas.openxmlformats.org/drawingml/2006/main" xmlns:r="http://schemas.openxmlformats.org/officeDocument/2006/relationships" xmlns:p="http://schemas.openxmlformats.org/presentationml/2006/main">
  <p:tag name="AGENDA_3_ASSOC" val="-1"/>
</p:tagLst>
</file>

<file path=ppt/tags/tag394.xml><?xml version="1.0" encoding="utf-8"?>
<p:tagLst xmlns:a="http://schemas.openxmlformats.org/drawingml/2006/main" xmlns:r="http://schemas.openxmlformats.org/officeDocument/2006/relationships" xmlns:p="http://schemas.openxmlformats.org/presentationml/2006/main">
  <p:tag name="AGENDA_2" val="-1"/>
</p:tagLst>
</file>

<file path=ppt/tags/tag395.xml><?xml version="1.0" encoding="utf-8"?>
<p:tagLst xmlns:a="http://schemas.openxmlformats.org/drawingml/2006/main" xmlns:r="http://schemas.openxmlformats.org/officeDocument/2006/relationships" xmlns:p="http://schemas.openxmlformats.org/presentationml/2006/main">
  <p:tag name="AGENDA_3" val="-1"/>
</p:tagLst>
</file>

<file path=ppt/tags/tag396.xml><?xml version="1.0" encoding="utf-8"?>
<p:tagLst xmlns:a="http://schemas.openxmlformats.org/drawingml/2006/main" xmlns:r="http://schemas.openxmlformats.org/officeDocument/2006/relationships" xmlns:p="http://schemas.openxmlformats.org/presentationml/2006/main">
  <p:tag name="AGENDA_1" val="-1"/>
</p:tagLst>
</file>

<file path=ppt/tags/tag397.xml><?xml version="1.0" encoding="utf-8"?>
<p:tagLst xmlns:a="http://schemas.openxmlformats.org/drawingml/2006/main" xmlns:r="http://schemas.openxmlformats.org/officeDocument/2006/relationships" xmlns:p="http://schemas.openxmlformats.org/presentationml/2006/main">
  <p:tag name="AGENDA_1_ASSOC" val="-1"/>
</p:tagLst>
</file>

<file path=ppt/tags/tag398.xml><?xml version="1.0" encoding="utf-8"?>
<p:tagLst xmlns:a="http://schemas.openxmlformats.org/drawingml/2006/main" xmlns:r="http://schemas.openxmlformats.org/officeDocument/2006/relationships" xmlns:p="http://schemas.openxmlformats.org/presentationml/2006/main">
  <p:tag name="AGENDA_2_ASSOC" val="-1"/>
</p:tagLst>
</file>

<file path=ppt/tags/tag399.xml><?xml version="1.0" encoding="utf-8"?>
<p:tagLst xmlns:a="http://schemas.openxmlformats.org/drawingml/2006/main" xmlns:r="http://schemas.openxmlformats.org/officeDocument/2006/relationships" xmlns:p="http://schemas.openxmlformats.org/presentationml/2006/main">
  <p:tag name="AGENDA_3_ASSOC" val="-1"/>
</p:tagLst>
</file>

<file path=ppt/tags/tag4.xml><?xml version="1.0" encoding="utf-8"?>
<p:tagLst xmlns:a="http://schemas.openxmlformats.org/drawingml/2006/main" xmlns:r="http://schemas.openxmlformats.org/officeDocument/2006/relationships" xmlns:p="http://schemas.openxmlformats.org/presentationml/2006/main">
  <p:tag name="AGENDA_2_ASSOC" val="-1"/>
</p:tagLst>
</file>

<file path=ppt/tags/tag40.xml><?xml version="1.0" encoding="utf-8"?>
<p:tagLst xmlns:a="http://schemas.openxmlformats.org/drawingml/2006/main" xmlns:r="http://schemas.openxmlformats.org/officeDocument/2006/relationships" xmlns:p="http://schemas.openxmlformats.org/presentationml/2006/main">
  <p:tag name="AGENDA_3" val="-1"/>
</p:tagLst>
</file>

<file path=ppt/tags/tag400.xml><?xml version="1.0" encoding="utf-8"?>
<p:tagLst xmlns:a="http://schemas.openxmlformats.org/drawingml/2006/main" xmlns:r="http://schemas.openxmlformats.org/officeDocument/2006/relationships" xmlns:p="http://schemas.openxmlformats.org/presentationml/2006/main">
  <p:tag name="AGENDA_2" val="-1"/>
</p:tagLst>
</file>

<file path=ppt/tags/tag401.xml><?xml version="1.0" encoding="utf-8"?>
<p:tagLst xmlns:a="http://schemas.openxmlformats.org/drawingml/2006/main" xmlns:r="http://schemas.openxmlformats.org/officeDocument/2006/relationships" xmlns:p="http://schemas.openxmlformats.org/presentationml/2006/main">
  <p:tag name="AGENDA_3" val="-1"/>
</p:tagLst>
</file>

<file path=ppt/tags/tag402.xml><?xml version="1.0" encoding="utf-8"?>
<p:tagLst xmlns:a="http://schemas.openxmlformats.org/drawingml/2006/main" xmlns:r="http://schemas.openxmlformats.org/officeDocument/2006/relationships" xmlns:p="http://schemas.openxmlformats.org/presentationml/2006/main">
  <p:tag name="AGENDA_1" val="-1"/>
</p:tagLst>
</file>

<file path=ppt/tags/tag403.xml><?xml version="1.0" encoding="utf-8"?>
<p:tagLst xmlns:a="http://schemas.openxmlformats.org/drawingml/2006/main" xmlns:r="http://schemas.openxmlformats.org/officeDocument/2006/relationships" xmlns:p="http://schemas.openxmlformats.org/presentationml/2006/main">
  <p:tag name="AGENDA_2_ASSOC" val="-1"/>
</p:tagLst>
</file>

<file path=ppt/tags/tag404.xml><?xml version="1.0" encoding="utf-8"?>
<p:tagLst xmlns:a="http://schemas.openxmlformats.org/drawingml/2006/main" xmlns:r="http://schemas.openxmlformats.org/officeDocument/2006/relationships" xmlns:p="http://schemas.openxmlformats.org/presentationml/2006/main">
  <p:tag name="AGENDA_3_ASSOC" val="-1"/>
</p:tagLst>
</file>

<file path=ppt/tags/tag405.xml><?xml version="1.0" encoding="utf-8"?>
<p:tagLst xmlns:a="http://schemas.openxmlformats.org/drawingml/2006/main" xmlns:r="http://schemas.openxmlformats.org/officeDocument/2006/relationships" xmlns:p="http://schemas.openxmlformats.org/presentationml/2006/main">
  <p:tag name="AGENDA_2" val="-1"/>
</p:tagLst>
</file>

<file path=ppt/tags/tag406.xml><?xml version="1.0" encoding="utf-8"?>
<p:tagLst xmlns:a="http://schemas.openxmlformats.org/drawingml/2006/main" xmlns:r="http://schemas.openxmlformats.org/officeDocument/2006/relationships" xmlns:p="http://schemas.openxmlformats.org/presentationml/2006/main">
  <p:tag name="AGENDA_3" val="-1"/>
</p:tagLst>
</file>

<file path=ppt/tags/tag407.xml><?xml version="1.0" encoding="utf-8"?>
<p:tagLst xmlns:a="http://schemas.openxmlformats.org/drawingml/2006/main" xmlns:r="http://schemas.openxmlformats.org/officeDocument/2006/relationships" xmlns:p="http://schemas.openxmlformats.org/presentationml/2006/main">
  <p:tag name="AGENDA_2" val="-1"/>
</p:tagLst>
</file>

<file path=ppt/tags/tag408.xml><?xml version="1.0" encoding="utf-8"?>
<p:tagLst xmlns:a="http://schemas.openxmlformats.org/drawingml/2006/main" xmlns:r="http://schemas.openxmlformats.org/officeDocument/2006/relationships" xmlns:p="http://schemas.openxmlformats.org/presentationml/2006/main">
  <p:tag name="AGENDA_2" val="-1"/>
</p:tagLst>
</file>

<file path=ppt/tags/tag409.xml><?xml version="1.0" encoding="utf-8"?>
<p:tagLst xmlns:a="http://schemas.openxmlformats.org/drawingml/2006/main" xmlns:r="http://schemas.openxmlformats.org/officeDocument/2006/relationships" xmlns:p="http://schemas.openxmlformats.org/presentationml/2006/main">
  <p:tag name="AGENDA_2" val="-1"/>
</p:tagLst>
</file>

<file path=ppt/tags/tag41.xml><?xml version="1.0" encoding="utf-8"?>
<p:tagLst xmlns:a="http://schemas.openxmlformats.org/drawingml/2006/main" xmlns:r="http://schemas.openxmlformats.org/officeDocument/2006/relationships" xmlns:p="http://schemas.openxmlformats.org/presentationml/2006/main">
  <p:tag name="AGENDA_2" val="-1"/>
</p:tagLst>
</file>

<file path=ppt/tags/tag410.xml><?xml version="1.0" encoding="utf-8"?>
<p:tagLst xmlns:a="http://schemas.openxmlformats.org/drawingml/2006/main" xmlns:r="http://schemas.openxmlformats.org/officeDocument/2006/relationships" xmlns:p="http://schemas.openxmlformats.org/presentationml/2006/main">
  <p:tag name="AGENDA_2" val="-1"/>
</p:tagLst>
</file>

<file path=ppt/tags/tag4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UhJFcGpSlSWyICfuZeVsg"/>
</p:tagLst>
</file>

<file path=ppt/tags/tag4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UhJFcGpSlSWyICfuZeVsg"/>
</p:tagLst>
</file>

<file path=ppt/tags/tag4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GENDA_2" val="-1"/>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UhJFcGpSlSWyICfuZeVsg"/>
</p:tagLst>
</file>

<file path=ppt/tags/tag4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UhJFcGpSlSWyICfuZeVs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AGENDA_2" val="-1"/>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UhJFcGpSlSWyICfuZeVsg"/>
</p:tagLst>
</file>

<file path=ppt/tags/tag4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UhJFcGpSlSWyICfuZeVsg"/>
</p:tagLst>
</file>

<file path=ppt/tags/tag4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UhJFcGpSlSWyICfuZeVsg"/>
</p:tagLst>
</file>

<file path=ppt/tags/tag4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GENDA_2" val="-1"/>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UhJFcGpSlSWyICfuZeVsg"/>
</p:tagLst>
</file>

<file path=ppt/tags/tag4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cNuHPwBpRR2Sd9jHwopYz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AGENDA_1_ASSOC" val="-1"/>
</p:tagLst>
</file>

<file path=ppt/tags/tag47.xml><?xml version="1.0" encoding="utf-8"?>
<p:tagLst xmlns:a="http://schemas.openxmlformats.org/drawingml/2006/main" xmlns:r="http://schemas.openxmlformats.org/officeDocument/2006/relationships" xmlns:p="http://schemas.openxmlformats.org/presentationml/2006/main">
  <p:tag name="AGENDA_2_ASSOC" val="-1"/>
</p:tagLst>
</file>

<file path=ppt/tags/tag48.xml><?xml version="1.0" encoding="utf-8"?>
<p:tagLst xmlns:a="http://schemas.openxmlformats.org/drawingml/2006/main" xmlns:r="http://schemas.openxmlformats.org/officeDocument/2006/relationships" xmlns:p="http://schemas.openxmlformats.org/presentationml/2006/main">
  <p:tag name="AGENDA_3_ASSOC" val="-1"/>
</p:tagLst>
</file>

<file path=ppt/tags/tag49.xml><?xml version="1.0" encoding="utf-8"?>
<p:tagLst xmlns:a="http://schemas.openxmlformats.org/drawingml/2006/main" xmlns:r="http://schemas.openxmlformats.org/officeDocument/2006/relationships" xmlns:p="http://schemas.openxmlformats.org/presentationml/2006/main">
  <p:tag name="AGENDA_2" val="-1"/>
</p:tagLst>
</file>

<file path=ppt/tags/tag5.xml><?xml version="1.0" encoding="utf-8"?>
<p:tagLst xmlns:a="http://schemas.openxmlformats.org/drawingml/2006/main" xmlns:r="http://schemas.openxmlformats.org/officeDocument/2006/relationships" xmlns:p="http://schemas.openxmlformats.org/presentationml/2006/main">
  <p:tag name="AGENDA_3_ASSOC" val="-1"/>
</p:tagLst>
</file>

<file path=ppt/tags/tag50.xml><?xml version="1.0" encoding="utf-8"?>
<p:tagLst xmlns:a="http://schemas.openxmlformats.org/drawingml/2006/main" xmlns:r="http://schemas.openxmlformats.org/officeDocument/2006/relationships" xmlns:p="http://schemas.openxmlformats.org/presentationml/2006/main">
  <p:tag name="AGENDA_3" val="-1"/>
</p:tagLst>
</file>

<file path=ppt/tags/tag51.xml><?xml version="1.0" encoding="utf-8"?>
<p:tagLst xmlns:a="http://schemas.openxmlformats.org/drawingml/2006/main" xmlns:r="http://schemas.openxmlformats.org/officeDocument/2006/relationships" xmlns:p="http://schemas.openxmlformats.org/presentationml/2006/main">
  <p:tag name="AGENDA_1" val="-1"/>
</p:tagLst>
</file>

<file path=ppt/tags/tag52.xml><?xml version="1.0" encoding="utf-8"?>
<p:tagLst xmlns:a="http://schemas.openxmlformats.org/drawingml/2006/main" xmlns:r="http://schemas.openxmlformats.org/officeDocument/2006/relationships" xmlns:p="http://schemas.openxmlformats.org/presentationml/2006/main">
  <p:tag name="AGENDA_1_ASSOC" val="-1"/>
</p:tagLst>
</file>

<file path=ppt/tags/tag53.xml><?xml version="1.0" encoding="utf-8"?>
<p:tagLst xmlns:a="http://schemas.openxmlformats.org/drawingml/2006/main" xmlns:r="http://schemas.openxmlformats.org/officeDocument/2006/relationships" xmlns:p="http://schemas.openxmlformats.org/presentationml/2006/main">
  <p:tag name="AGENDA_2_ASSOC" val="-1"/>
</p:tagLst>
</file>

<file path=ppt/tags/tag54.xml><?xml version="1.0" encoding="utf-8"?>
<p:tagLst xmlns:a="http://schemas.openxmlformats.org/drawingml/2006/main" xmlns:r="http://schemas.openxmlformats.org/officeDocument/2006/relationships" xmlns:p="http://schemas.openxmlformats.org/presentationml/2006/main">
  <p:tag name="AGENDA_3_ASSOC" val="-1"/>
</p:tagLst>
</file>

<file path=ppt/tags/tag55.xml><?xml version="1.0" encoding="utf-8"?>
<p:tagLst xmlns:a="http://schemas.openxmlformats.org/drawingml/2006/main" xmlns:r="http://schemas.openxmlformats.org/officeDocument/2006/relationships" xmlns:p="http://schemas.openxmlformats.org/presentationml/2006/main">
  <p:tag name="AGENDA_2" val="-1"/>
</p:tagLst>
</file>

<file path=ppt/tags/tag56.xml><?xml version="1.0" encoding="utf-8"?>
<p:tagLst xmlns:a="http://schemas.openxmlformats.org/drawingml/2006/main" xmlns:r="http://schemas.openxmlformats.org/officeDocument/2006/relationships" xmlns:p="http://schemas.openxmlformats.org/presentationml/2006/main">
  <p:tag name="AGENDA_3" val="-1"/>
</p:tagLst>
</file>

<file path=ppt/tags/tag57.xml><?xml version="1.0" encoding="utf-8"?>
<p:tagLst xmlns:a="http://schemas.openxmlformats.org/drawingml/2006/main" xmlns:r="http://schemas.openxmlformats.org/officeDocument/2006/relationships" xmlns:p="http://schemas.openxmlformats.org/presentationml/2006/main">
  <p:tag name="AGENDA_1" val="-1"/>
</p:tagLst>
</file>

<file path=ppt/tags/tag58.xml><?xml version="1.0" encoding="utf-8"?>
<p:tagLst xmlns:a="http://schemas.openxmlformats.org/drawingml/2006/main" xmlns:r="http://schemas.openxmlformats.org/officeDocument/2006/relationships" xmlns:p="http://schemas.openxmlformats.org/presentationml/2006/main">
  <p:tag name="AGENDA_2_ASSOC" val="-1"/>
</p:tagLst>
</file>

<file path=ppt/tags/tag59.xml><?xml version="1.0" encoding="utf-8"?>
<p:tagLst xmlns:a="http://schemas.openxmlformats.org/drawingml/2006/main" xmlns:r="http://schemas.openxmlformats.org/officeDocument/2006/relationships" xmlns:p="http://schemas.openxmlformats.org/presentationml/2006/main">
  <p:tag name="AGENDA_3_ASSOC" val="-1"/>
</p:tagLst>
</file>

<file path=ppt/tags/tag6.xml><?xml version="1.0" encoding="utf-8"?>
<p:tagLst xmlns:a="http://schemas.openxmlformats.org/drawingml/2006/main" xmlns:r="http://schemas.openxmlformats.org/officeDocument/2006/relationships" xmlns:p="http://schemas.openxmlformats.org/presentationml/2006/main">
  <p:tag name="AGENDA_2" val="-1"/>
</p:tagLst>
</file>

<file path=ppt/tags/tag60.xml><?xml version="1.0" encoding="utf-8"?>
<p:tagLst xmlns:a="http://schemas.openxmlformats.org/drawingml/2006/main" xmlns:r="http://schemas.openxmlformats.org/officeDocument/2006/relationships" xmlns:p="http://schemas.openxmlformats.org/presentationml/2006/main">
  <p:tag name="AGENDA_2" val="-1"/>
</p:tagLst>
</file>

<file path=ppt/tags/tag61.xml><?xml version="1.0" encoding="utf-8"?>
<p:tagLst xmlns:a="http://schemas.openxmlformats.org/drawingml/2006/main" xmlns:r="http://schemas.openxmlformats.org/officeDocument/2006/relationships" xmlns:p="http://schemas.openxmlformats.org/presentationml/2006/main">
  <p:tag name="AGENDA_3" val="-1"/>
</p:tagLst>
</file>

<file path=ppt/tags/tag62.xml><?xml version="1.0" encoding="utf-8"?>
<p:tagLst xmlns:a="http://schemas.openxmlformats.org/drawingml/2006/main" xmlns:r="http://schemas.openxmlformats.org/officeDocument/2006/relationships" xmlns:p="http://schemas.openxmlformats.org/presentationml/2006/main">
  <p:tag name="AGENDA_2" val="-1"/>
</p:tagLst>
</file>

<file path=ppt/tags/tag63.xml><?xml version="1.0" encoding="utf-8"?>
<p:tagLst xmlns:a="http://schemas.openxmlformats.org/drawingml/2006/main" xmlns:r="http://schemas.openxmlformats.org/officeDocument/2006/relationships" xmlns:p="http://schemas.openxmlformats.org/presentationml/2006/main">
  <p:tag name="AGENDA_2" val="-1"/>
</p:tagLst>
</file>

<file path=ppt/tags/tag64.xml><?xml version="1.0" encoding="utf-8"?>
<p:tagLst xmlns:a="http://schemas.openxmlformats.org/drawingml/2006/main" xmlns:r="http://schemas.openxmlformats.org/officeDocument/2006/relationships" xmlns:p="http://schemas.openxmlformats.org/presentationml/2006/main">
  <p:tag name="AGENDA_2" val="-1"/>
</p:tagLst>
</file>

<file path=ppt/tags/tag65.xml><?xml version="1.0" encoding="utf-8"?>
<p:tagLst xmlns:a="http://schemas.openxmlformats.org/drawingml/2006/main" xmlns:r="http://schemas.openxmlformats.org/officeDocument/2006/relationships" xmlns:p="http://schemas.openxmlformats.org/presentationml/2006/main">
  <p:tag name="AGENDA_2" val="-1"/>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AGENDA_1_ASSOC" val="-1"/>
</p:tagLst>
</file>

<file path=ppt/tags/tag68.xml><?xml version="1.0" encoding="utf-8"?>
<p:tagLst xmlns:a="http://schemas.openxmlformats.org/drawingml/2006/main" xmlns:r="http://schemas.openxmlformats.org/officeDocument/2006/relationships" xmlns:p="http://schemas.openxmlformats.org/presentationml/2006/main">
  <p:tag name="AGENDA_2_ASSOC" val="-1"/>
</p:tagLst>
</file>

<file path=ppt/tags/tag69.xml><?xml version="1.0" encoding="utf-8"?>
<p:tagLst xmlns:a="http://schemas.openxmlformats.org/drawingml/2006/main" xmlns:r="http://schemas.openxmlformats.org/officeDocument/2006/relationships" xmlns:p="http://schemas.openxmlformats.org/presentationml/2006/main">
  <p:tag name="AGENDA_3_ASSOC" val="-1"/>
</p:tagLst>
</file>

<file path=ppt/tags/tag7.xml><?xml version="1.0" encoding="utf-8"?>
<p:tagLst xmlns:a="http://schemas.openxmlformats.org/drawingml/2006/main" xmlns:r="http://schemas.openxmlformats.org/officeDocument/2006/relationships" xmlns:p="http://schemas.openxmlformats.org/presentationml/2006/main">
  <p:tag name="AGENDA_3" val="-1"/>
</p:tagLst>
</file>

<file path=ppt/tags/tag70.xml><?xml version="1.0" encoding="utf-8"?>
<p:tagLst xmlns:a="http://schemas.openxmlformats.org/drawingml/2006/main" xmlns:r="http://schemas.openxmlformats.org/officeDocument/2006/relationships" xmlns:p="http://schemas.openxmlformats.org/presentationml/2006/main">
  <p:tag name="AGENDA_2" val="-1"/>
</p:tagLst>
</file>

<file path=ppt/tags/tag71.xml><?xml version="1.0" encoding="utf-8"?>
<p:tagLst xmlns:a="http://schemas.openxmlformats.org/drawingml/2006/main" xmlns:r="http://schemas.openxmlformats.org/officeDocument/2006/relationships" xmlns:p="http://schemas.openxmlformats.org/presentationml/2006/main">
  <p:tag name="AGENDA_3" val="-1"/>
</p:tagLst>
</file>

<file path=ppt/tags/tag72.xml><?xml version="1.0" encoding="utf-8"?>
<p:tagLst xmlns:a="http://schemas.openxmlformats.org/drawingml/2006/main" xmlns:r="http://schemas.openxmlformats.org/officeDocument/2006/relationships" xmlns:p="http://schemas.openxmlformats.org/presentationml/2006/main">
  <p:tag name="AGENDA_1" val="-1"/>
</p:tagLst>
</file>

<file path=ppt/tags/tag73.xml><?xml version="1.0" encoding="utf-8"?>
<p:tagLst xmlns:a="http://schemas.openxmlformats.org/drawingml/2006/main" xmlns:r="http://schemas.openxmlformats.org/officeDocument/2006/relationships" xmlns:p="http://schemas.openxmlformats.org/presentationml/2006/main">
  <p:tag name="AGENDA_1_ASSOC" val="-1"/>
</p:tagLst>
</file>

<file path=ppt/tags/tag74.xml><?xml version="1.0" encoding="utf-8"?>
<p:tagLst xmlns:a="http://schemas.openxmlformats.org/drawingml/2006/main" xmlns:r="http://schemas.openxmlformats.org/officeDocument/2006/relationships" xmlns:p="http://schemas.openxmlformats.org/presentationml/2006/main">
  <p:tag name="AGENDA_2_ASSOC" val="-1"/>
</p:tagLst>
</file>

<file path=ppt/tags/tag75.xml><?xml version="1.0" encoding="utf-8"?>
<p:tagLst xmlns:a="http://schemas.openxmlformats.org/drawingml/2006/main" xmlns:r="http://schemas.openxmlformats.org/officeDocument/2006/relationships" xmlns:p="http://schemas.openxmlformats.org/presentationml/2006/main">
  <p:tag name="AGENDA_3_ASSOC" val="-1"/>
</p:tagLst>
</file>

<file path=ppt/tags/tag76.xml><?xml version="1.0" encoding="utf-8"?>
<p:tagLst xmlns:a="http://schemas.openxmlformats.org/drawingml/2006/main" xmlns:r="http://schemas.openxmlformats.org/officeDocument/2006/relationships" xmlns:p="http://schemas.openxmlformats.org/presentationml/2006/main">
  <p:tag name="AGENDA_2" val="-1"/>
</p:tagLst>
</file>

<file path=ppt/tags/tag77.xml><?xml version="1.0" encoding="utf-8"?>
<p:tagLst xmlns:a="http://schemas.openxmlformats.org/drawingml/2006/main" xmlns:r="http://schemas.openxmlformats.org/officeDocument/2006/relationships" xmlns:p="http://schemas.openxmlformats.org/presentationml/2006/main">
  <p:tag name="AGENDA_3" val="-1"/>
</p:tagLst>
</file>

<file path=ppt/tags/tag78.xml><?xml version="1.0" encoding="utf-8"?>
<p:tagLst xmlns:a="http://schemas.openxmlformats.org/drawingml/2006/main" xmlns:r="http://schemas.openxmlformats.org/officeDocument/2006/relationships" xmlns:p="http://schemas.openxmlformats.org/presentationml/2006/main">
  <p:tag name="AGENDA_1" val="-1"/>
</p:tagLst>
</file>

<file path=ppt/tags/tag79.xml><?xml version="1.0" encoding="utf-8"?>
<p:tagLst xmlns:a="http://schemas.openxmlformats.org/drawingml/2006/main" xmlns:r="http://schemas.openxmlformats.org/officeDocument/2006/relationships" xmlns:p="http://schemas.openxmlformats.org/presentationml/2006/main">
  <p:tag name="AGENDA_2_ASSOC" val="-1"/>
</p:tagLst>
</file>

<file path=ppt/tags/tag8.xml><?xml version="1.0" encoding="utf-8"?>
<p:tagLst xmlns:a="http://schemas.openxmlformats.org/drawingml/2006/main" xmlns:r="http://schemas.openxmlformats.org/officeDocument/2006/relationships" xmlns:p="http://schemas.openxmlformats.org/presentationml/2006/main">
  <p:tag name="AGENDA_1" val="-1"/>
</p:tagLst>
</file>

<file path=ppt/tags/tag80.xml><?xml version="1.0" encoding="utf-8"?>
<p:tagLst xmlns:a="http://schemas.openxmlformats.org/drawingml/2006/main" xmlns:r="http://schemas.openxmlformats.org/officeDocument/2006/relationships" xmlns:p="http://schemas.openxmlformats.org/presentationml/2006/main">
  <p:tag name="AGENDA_3_ASSOC" val="-1"/>
</p:tagLst>
</file>

<file path=ppt/tags/tag81.xml><?xml version="1.0" encoding="utf-8"?>
<p:tagLst xmlns:a="http://schemas.openxmlformats.org/drawingml/2006/main" xmlns:r="http://schemas.openxmlformats.org/officeDocument/2006/relationships" xmlns:p="http://schemas.openxmlformats.org/presentationml/2006/main">
  <p:tag name="AGENDA_2" val="-1"/>
</p:tagLst>
</file>

<file path=ppt/tags/tag82.xml><?xml version="1.0" encoding="utf-8"?>
<p:tagLst xmlns:a="http://schemas.openxmlformats.org/drawingml/2006/main" xmlns:r="http://schemas.openxmlformats.org/officeDocument/2006/relationships" xmlns:p="http://schemas.openxmlformats.org/presentationml/2006/main">
  <p:tag name="AGENDA_3" val="-1"/>
</p:tagLst>
</file>

<file path=ppt/tags/tag83.xml><?xml version="1.0" encoding="utf-8"?>
<p:tagLst xmlns:a="http://schemas.openxmlformats.org/drawingml/2006/main" xmlns:r="http://schemas.openxmlformats.org/officeDocument/2006/relationships" xmlns:p="http://schemas.openxmlformats.org/presentationml/2006/main">
  <p:tag name="AGENDA_2" val="-1"/>
</p:tagLst>
</file>

<file path=ppt/tags/tag84.xml><?xml version="1.0" encoding="utf-8"?>
<p:tagLst xmlns:a="http://schemas.openxmlformats.org/drawingml/2006/main" xmlns:r="http://schemas.openxmlformats.org/officeDocument/2006/relationships" xmlns:p="http://schemas.openxmlformats.org/presentationml/2006/main">
  <p:tag name="AGENDA_2" val="-1"/>
</p:tagLst>
</file>

<file path=ppt/tags/tag85.xml><?xml version="1.0" encoding="utf-8"?>
<p:tagLst xmlns:a="http://schemas.openxmlformats.org/drawingml/2006/main" xmlns:r="http://schemas.openxmlformats.org/officeDocument/2006/relationships" xmlns:p="http://schemas.openxmlformats.org/presentationml/2006/main">
  <p:tag name="AGENDA_2" val="-1"/>
</p:tagLst>
</file>

<file path=ppt/tags/tag86.xml><?xml version="1.0" encoding="utf-8"?>
<p:tagLst xmlns:a="http://schemas.openxmlformats.org/drawingml/2006/main" xmlns:r="http://schemas.openxmlformats.org/officeDocument/2006/relationships" xmlns:p="http://schemas.openxmlformats.org/presentationml/2006/main">
  <p:tag name="AGENDA_2" val="-1"/>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TERragK8Zmh5j.d2lKXHL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GENDA_1_ASSOC"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AGENDA_1_ASSOC" val="-1"/>
</p:tagLst>
</file>

<file path=ppt/tags/tag93.xml><?xml version="1.0" encoding="utf-8"?>
<p:tagLst xmlns:a="http://schemas.openxmlformats.org/drawingml/2006/main" xmlns:r="http://schemas.openxmlformats.org/officeDocument/2006/relationships" xmlns:p="http://schemas.openxmlformats.org/presentationml/2006/main">
  <p:tag name="AGENDA_2_ASSOC" val="-1"/>
</p:tagLst>
</file>

<file path=ppt/tags/tag94.xml><?xml version="1.0" encoding="utf-8"?>
<p:tagLst xmlns:a="http://schemas.openxmlformats.org/drawingml/2006/main" xmlns:r="http://schemas.openxmlformats.org/officeDocument/2006/relationships" xmlns:p="http://schemas.openxmlformats.org/presentationml/2006/main">
  <p:tag name="AGENDA_3_ASSOC" val="-1"/>
</p:tagLst>
</file>

<file path=ppt/tags/tag95.xml><?xml version="1.0" encoding="utf-8"?>
<p:tagLst xmlns:a="http://schemas.openxmlformats.org/drawingml/2006/main" xmlns:r="http://schemas.openxmlformats.org/officeDocument/2006/relationships" xmlns:p="http://schemas.openxmlformats.org/presentationml/2006/main">
  <p:tag name="AGENDA_2" val="-1"/>
</p:tagLst>
</file>

<file path=ppt/tags/tag96.xml><?xml version="1.0" encoding="utf-8"?>
<p:tagLst xmlns:a="http://schemas.openxmlformats.org/drawingml/2006/main" xmlns:r="http://schemas.openxmlformats.org/officeDocument/2006/relationships" xmlns:p="http://schemas.openxmlformats.org/presentationml/2006/main">
  <p:tag name="AGENDA_3" val="-1"/>
</p:tagLst>
</file>

<file path=ppt/tags/tag97.xml><?xml version="1.0" encoding="utf-8"?>
<p:tagLst xmlns:a="http://schemas.openxmlformats.org/drawingml/2006/main" xmlns:r="http://schemas.openxmlformats.org/officeDocument/2006/relationships" xmlns:p="http://schemas.openxmlformats.org/presentationml/2006/main">
  <p:tag name="AGENDA_1" val="-1"/>
</p:tagLst>
</file>

<file path=ppt/tags/tag98.xml><?xml version="1.0" encoding="utf-8"?>
<p:tagLst xmlns:a="http://schemas.openxmlformats.org/drawingml/2006/main" xmlns:r="http://schemas.openxmlformats.org/officeDocument/2006/relationships" xmlns:p="http://schemas.openxmlformats.org/presentationml/2006/main">
  <p:tag name="AGENDA_1_ASSOC" val="-1"/>
</p:tagLst>
</file>

<file path=ppt/tags/tag99.xml><?xml version="1.0" encoding="utf-8"?>
<p:tagLst xmlns:a="http://schemas.openxmlformats.org/drawingml/2006/main" xmlns:r="http://schemas.openxmlformats.org/officeDocument/2006/relationships" xmlns:p="http://schemas.openxmlformats.org/presentationml/2006/main">
  <p:tag name="AGENDA_2_ASSOC" val="-1"/>
</p:tagLst>
</file>

<file path=ppt/theme/theme1.xml><?xml version="1.0" encoding="utf-8"?>
<a:theme xmlns:a="http://schemas.openxmlformats.org/drawingml/2006/main" name="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0000"/>
        </a:solidFill>
        <a:ln w="9525" cap="flat" cmpd="sng" algn="ctr">
          <a:solidFill>
            <a:srgbClr val="FF000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smtClean="0">
            <a:ln>
              <a:noFill/>
            </a:ln>
            <a:solidFill>
              <a:schemeClr val="bg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0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1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Custom 1">
      <a:majorFont>
        <a:latin typeface="Arial Body"/>
        <a:ea typeface=""/>
        <a:cs typeface=""/>
      </a:majorFont>
      <a:minorFont>
        <a:latin typeface="Arial Bod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Custom 1">
      <a:majorFont>
        <a:latin typeface="Arial Body"/>
        <a:ea typeface=""/>
        <a:cs typeface=""/>
      </a:majorFont>
      <a:minorFont>
        <a:latin typeface="Arial Bod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esentationGO">
  <a:themeElements>
    <a:clrScheme name="MEMPHIS">
      <a:dk1>
        <a:srgbClr val="484848"/>
      </a:dk1>
      <a:lt1>
        <a:srgbClr val="F1F9F7"/>
      </a:lt1>
      <a:dk2>
        <a:srgbClr val="484848"/>
      </a:dk2>
      <a:lt2>
        <a:srgbClr val="F1F9F7"/>
      </a:lt2>
      <a:accent1>
        <a:srgbClr val="ADDDE0"/>
      </a:accent1>
      <a:accent2>
        <a:srgbClr val="FEDC95"/>
      </a:accent2>
      <a:accent3>
        <a:srgbClr val="6BC8CB"/>
      </a:accent3>
      <a:accent4>
        <a:srgbClr val="FEBF23"/>
      </a:accent4>
      <a:accent5>
        <a:srgbClr val="FBFBFB"/>
      </a:accent5>
      <a:accent6>
        <a:srgbClr val="FD9295"/>
      </a:accent6>
      <a:hlink>
        <a:srgbClr val="FE9295"/>
      </a:hlink>
      <a:folHlink>
        <a:srgbClr val="F5F6F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53_T_PGO_Arrow-Rings-16x9.pptx" id="{F036825D-3CAA-425F-95F2-8DE8CF32C8DF}" vid="{41D28D26-E08C-4EEB-B0A8-74C15704C1EB}"/>
    </a:ext>
  </a:extLst>
</a:theme>
</file>

<file path=ppt/theme/theme7.xml><?xml version="1.0" encoding="utf-8"?>
<a:theme xmlns:a="http://schemas.openxmlformats.org/drawingml/2006/main" name="2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SSM Default 16x9">
  <a:themeElements>
    <a:clrScheme name="___FINAL___BASU___">
      <a:dk1>
        <a:srgbClr val="585858"/>
      </a:dk1>
      <a:lt1>
        <a:srgbClr val="FFFFFF"/>
      </a:lt1>
      <a:dk2>
        <a:srgbClr val="003399"/>
      </a:dk2>
      <a:lt2>
        <a:srgbClr val="BEBEBE"/>
      </a:lt2>
      <a:accent1>
        <a:srgbClr val="003399"/>
      </a:accent1>
      <a:accent2>
        <a:srgbClr val="4078B8"/>
      </a:accent2>
      <a:accent3>
        <a:srgbClr val="AF7598"/>
      </a:accent3>
      <a:accent4>
        <a:srgbClr val="682E32"/>
      </a:accent4>
      <a:accent5>
        <a:srgbClr val="EAC568"/>
      </a:accent5>
      <a:accent6>
        <a:srgbClr val="77B37F"/>
      </a:accent6>
      <a:hlink>
        <a:srgbClr val="008080"/>
      </a:hlink>
      <a:folHlink>
        <a:srgbClr val="5FA3DB"/>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00000"/>
        </a:solidFill>
        <a:ln w="9525" cap="flat" cmpd="sng" algn="ctr">
          <a:solidFill>
            <a:srgbClr val="FF0000"/>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800" b="0" i="0" u="none" strike="noStrike" cap="none" normalizeH="0" baseline="0" dirty="0" smtClean="0">
            <a:ln>
              <a:noFill/>
            </a:ln>
            <a:solidFill>
              <a:schemeClr val="bg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58CD4A2ACBCF4C876B306748FB5957" ma:contentTypeVersion="0" ma:contentTypeDescription="Create a new document." ma:contentTypeScope="" ma:versionID="3286ef5c8e4daf74b99081c8b761e3c1">
  <xsd:schema xmlns:xsd="http://www.w3.org/2001/XMLSchema" xmlns:xs="http://www.w3.org/2001/XMLSchema" xmlns:p="http://schemas.microsoft.com/office/2006/metadata/properties" xmlns:ns2="6acf3a52-5fc7-44aa-b5a3-d8fcafa65ae9" targetNamespace="http://schemas.microsoft.com/office/2006/metadata/properties" ma:root="true" ma:fieldsID="e8ff1453af244be79c7d1998fa47f1f5" ns2:_="">
    <xsd:import namespace="6acf3a52-5fc7-44aa-b5a3-d8fcafa65ae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3a52-5fc7-44aa-b5a3-d8fcafa65ae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acf3a52-5fc7-44aa-b5a3-d8fcafa65ae9">VEUUTWAY6F6P-1314499509-37</_dlc_DocId>
    <_dlc_DocIdUrl xmlns="6acf3a52-5fc7-44aa-b5a3-d8fcafa65ae9">
      <Url>https://nova.bofnet.fi/sites/rv/_layouts/15/DocIdRedir.aspx?ID=VEUUTWAY6F6P-1314499509-37</Url>
      <Description>VEUUTWAY6F6P-1314499509-37</Description>
    </_dlc_DocIdUrl>
  </documentManagement>
</p:properties>
</file>

<file path=customXml/itemProps1.xml><?xml version="1.0" encoding="utf-8"?>
<ds:datastoreItem xmlns:ds="http://schemas.openxmlformats.org/officeDocument/2006/customXml" ds:itemID="{1610BDD8-04CF-49FA-A7D4-60867C682C63}"/>
</file>

<file path=customXml/itemProps2.xml><?xml version="1.0" encoding="utf-8"?>
<ds:datastoreItem xmlns:ds="http://schemas.openxmlformats.org/officeDocument/2006/customXml" ds:itemID="{A8A87FDA-C042-41F4-B789-5C6C344C341B}"/>
</file>

<file path=customXml/itemProps3.xml><?xml version="1.0" encoding="utf-8"?>
<ds:datastoreItem xmlns:ds="http://schemas.openxmlformats.org/officeDocument/2006/customXml" ds:itemID="{2ED73003-A17F-4DB2-BE86-A7B209179E7C}"/>
</file>

<file path=customXml/itemProps4.xml><?xml version="1.0" encoding="utf-8"?>
<ds:datastoreItem xmlns:ds="http://schemas.openxmlformats.org/officeDocument/2006/customXml" ds:itemID="{DFCD31C7-C9EF-488F-B6ED-1AC4503A83A8}"/>
</file>

<file path=docProps/app.xml><?xml version="1.0" encoding="utf-8"?>
<Properties xmlns="http://schemas.openxmlformats.org/officeDocument/2006/extended-properties" xmlns:vt="http://schemas.openxmlformats.org/officeDocument/2006/docPropsVTypes">
  <TotalTime>0</TotalTime>
  <Words>1684</Words>
  <Application>Microsoft Office PowerPoint</Application>
  <PresentationFormat>On-screen Show (16:9)</PresentationFormat>
  <Paragraphs>243</Paragraphs>
  <Slides>15</Slides>
  <Notes>12</Notes>
  <HiddenSlides>0</HiddenSlides>
  <MMClips>0</MMClips>
  <ScaleCrop>false</ScaleCrop>
  <HeadingPairs>
    <vt:vector size="8" baseType="variant">
      <vt:variant>
        <vt:lpstr>Fonts Used</vt:lpstr>
      </vt:variant>
      <vt:variant>
        <vt:i4>12</vt:i4>
      </vt:variant>
      <vt:variant>
        <vt:lpstr>Theme</vt:lpstr>
      </vt:variant>
      <vt:variant>
        <vt:i4>20</vt:i4>
      </vt:variant>
      <vt:variant>
        <vt:lpstr>Embedded OLE Servers</vt:lpstr>
      </vt:variant>
      <vt:variant>
        <vt:i4>1</vt:i4>
      </vt:variant>
      <vt:variant>
        <vt:lpstr>Slide Titles</vt:lpstr>
      </vt:variant>
      <vt:variant>
        <vt:i4>15</vt:i4>
      </vt:variant>
    </vt:vector>
  </HeadingPairs>
  <TitlesOfParts>
    <vt:vector size="48" baseType="lpstr">
      <vt:lpstr>Arial</vt:lpstr>
      <vt:lpstr>Arial Black</vt:lpstr>
      <vt:lpstr>Arial Body</vt:lpstr>
      <vt:lpstr>Calibri</vt:lpstr>
      <vt:lpstr>Calibri Light</vt:lpstr>
      <vt:lpstr>Frutiger Next Pro Light</vt:lpstr>
      <vt:lpstr>Helvetica</vt:lpstr>
      <vt:lpstr>Open Sans</vt:lpstr>
      <vt:lpstr>Times</vt:lpstr>
      <vt:lpstr>Times New Roman</vt:lpstr>
      <vt:lpstr>Verdana</vt:lpstr>
      <vt:lpstr>ヒラギノ角ゴ Pro W3</vt:lpstr>
      <vt:lpstr>SSM Default 16x9</vt:lpstr>
      <vt:lpstr>1_ECB Default</vt:lpstr>
      <vt:lpstr>ECB Default</vt:lpstr>
      <vt:lpstr>1_SSM Default 16x9</vt:lpstr>
      <vt:lpstr>3_ECB Default</vt:lpstr>
      <vt:lpstr>PresentationGO</vt:lpstr>
      <vt:lpstr>2_SSM Default 16x9</vt:lpstr>
      <vt:lpstr>3_SSM Default 16x9</vt:lpstr>
      <vt:lpstr>4_SSM Default 16x9</vt:lpstr>
      <vt:lpstr>5_SSM Default 16x9</vt:lpstr>
      <vt:lpstr>6_SSM Default 16x9</vt:lpstr>
      <vt:lpstr>7_SSM Default 16x9</vt:lpstr>
      <vt:lpstr>8_SSM Default 16x9</vt:lpstr>
      <vt:lpstr>9_SSM Default 16x9</vt:lpstr>
      <vt:lpstr>10_SSM Default 16x9</vt:lpstr>
      <vt:lpstr>11_SSM Default 16x9</vt:lpstr>
      <vt:lpstr>2_ECB Default</vt:lpstr>
      <vt:lpstr>4_ECB default</vt:lpstr>
      <vt:lpstr>Template PresentationGO</vt:lpstr>
      <vt:lpstr>12_SSM Default 16x9</vt:lpstr>
      <vt:lpstr>think-cell Slide</vt:lpstr>
      <vt:lpstr>Leveraging AI for Banking Supervision</vt:lpstr>
      <vt:lpstr>Investing in innovation and digitalisation is a top priority for the SSM due to several pressing 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addition, we nurture our innovation ecosystem to keep pace with tech developments and to explore collaboration opportunities</vt:lpstr>
      <vt:lpstr>Our actions will contribute to an end-to-end digitalisation of banking supervision benefiting supervisors, banks, and the general public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Steering Committee  Digital Agenda (SCDA)</dc:title>
  <dc:creator>Hoppe, Frederik</dc:creator>
  <cp:lastModifiedBy>Mastrokostopoulos, Theodoros</cp:lastModifiedBy>
  <cp:revision>1539</cp:revision>
  <cp:lastPrinted>2024-01-23T10:28:32Z</cp:lastPrinted>
  <dcterms:created xsi:type="dcterms:W3CDTF">2021-02-04T07:26:19Z</dcterms:created>
  <dcterms:modified xsi:type="dcterms:W3CDTF">2025-10-31T13:46:31Z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SSM Default 16x9:4\1_ECB Default:4\ECB Default:4\1_SSM Default 16x9:4\3_ECB Default:3\PresentationGO:13\2_SSM Default 16x9:4\3_SSM Default 16x9:4\4_SSM Default 16x9:5\5_SSM Default 16x9:4\6_SSM Default 16x9:5\7_SSM Default 16x9:5\8_SSM Default 16x9:4\9_SSM Default 16x9:5\10_SSM Default 16x9:4\11_SSM Default 16x9:4\2_ECB Default:3</vt:lpwstr>
  </property>
  <property fmtid="{D5CDD505-2E9C-101B-9397-08002B2CF9AE}" pid="3" name="ClassificationContentMarkingHeaderText">
    <vt:lpwstr>ECB-RESTRICTED</vt:lpwstr>
  </property>
  <property fmtid="{D5CDD505-2E9C-101B-9397-08002B2CF9AE}" pid="4" name="ArticulateGUID">
    <vt:lpwstr>39862CA1-6E96-44CF-9F86-B4D2E5D5478E</vt:lpwstr>
  </property>
  <property fmtid="{D5CDD505-2E9C-101B-9397-08002B2CF9AE}" pid="5" name="ArticulatePath">
    <vt:lpwstr>2025-03-19 - Suptech - The use of technology for ECB banking supervision</vt:lpwstr>
  </property>
  <property fmtid="{D5CDD505-2E9C-101B-9397-08002B2CF9AE}" pid="6" name="MSIP_Label_df691197-c22c-4768-b7dc-9825d042eaaa_Enabled">
    <vt:lpwstr>true</vt:lpwstr>
  </property>
  <property fmtid="{D5CDD505-2E9C-101B-9397-08002B2CF9AE}" pid="7" name="MSIP_Label_df691197-c22c-4768-b7dc-9825d042eaaa_SetDate">
    <vt:lpwstr>2025-10-30T15:01:17Z</vt:lpwstr>
  </property>
  <property fmtid="{D5CDD505-2E9C-101B-9397-08002B2CF9AE}" pid="8" name="MSIP_Label_df691197-c22c-4768-b7dc-9825d042eaaa_Method">
    <vt:lpwstr>Privileged</vt:lpwstr>
  </property>
  <property fmtid="{D5CDD505-2E9C-101B-9397-08002B2CF9AE}" pid="9" name="MSIP_Label_df691197-c22c-4768-b7dc-9825d042eaaa_Name">
    <vt:lpwstr>ECB-UNRESTRICTED – No Label</vt:lpwstr>
  </property>
  <property fmtid="{D5CDD505-2E9C-101B-9397-08002B2CF9AE}" pid="10" name="MSIP_Label_df691197-c22c-4768-b7dc-9825d042eaaa_SiteId">
    <vt:lpwstr>b84ee435-4816-49d2-8d92-e740dbda4064</vt:lpwstr>
  </property>
  <property fmtid="{D5CDD505-2E9C-101B-9397-08002B2CF9AE}" pid="11" name="MSIP_Label_df691197-c22c-4768-b7dc-9825d042eaaa_ActionId">
    <vt:lpwstr>dfa1110f-af6a-407b-b82f-16408f4fe503</vt:lpwstr>
  </property>
  <property fmtid="{D5CDD505-2E9C-101B-9397-08002B2CF9AE}" pid="12" name="MSIP_Label_df691197-c22c-4768-b7dc-9825d042eaaa_ContentBits">
    <vt:lpwstr>0</vt:lpwstr>
  </property>
  <property fmtid="{D5CDD505-2E9C-101B-9397-08002B2CF9AE}" pid="13" name="ContentTypeId">
    <vt:lpwstr>0x0101000658CD4A2ACBCF4C876B306748FB5957</vt:lpwstr>
  </property>
  <property fmtid="{D5CDD505-2E9C-101B-9397-08002B2CF9AE}" pid="14" name="_dlc_DocIdItemGuid">
    <vt:lpwstr>179d42c3-f1bf-4f85-8a72-989416f6d44b</vt:lpwstr>
  </property>
</Properties>
</file>